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63" r:id="rId3"/>
    <p:sldId id="259" r:id="rId4"/>
    <p:sldId id="260" r:id="rId5"/>
    <p:sldId id="264" r:id="rId6"/>
    <p:sldId id="265" r:id="rId7"/>
    <p:sldId id="266" r:id="rId8"/>
    <p:sldId id="267" r:id="rId9"/>
    <p:sldId id="290" r:id="rId10"/>
    <p:sldId id="261" r:id="rId11"/>
    <p:sldId id="262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268" r:id="rId33"/>
    <p:sldId id="311" r:id="rId34"/>
    <p:sldId id="321" r:id="rId35"/>
    <p:sldId id="322" r:id="rId36"/>
    <p:sldId id="323" r:id="rId37"/>
    <p:sldId id="313" r:id="rId38"/>
    <p:sldId id="318" r:id="rId39"/>
    <p:sldId id="312" r:id="rId40"/>
    <p:sldId id="314" r:id="rId41"/>
    <p:sldId id="315" r:id="rId42"/>
    <p:sldId id="316" r:id="rId43"/>
    <p:sldId id="317" r:id="rId44"/>
    <p:sldId id="319" r:id="rId45"/>
    <p:sldId id="320" r:id="rId46"/>
  </p:sldIdLst>
  <p:sldSz cx="9144000" cy="6858000" type="screen4x3"/>
  <p:notesSz cx="9210675" cy="6980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17252" y="0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/>
          <a:lstStyle>
            <a:lvl1pPr algn="r">
              <a:defRPr sz="1200"/>
            </a:lvl1pPr>
          </a:lstStyle>
          <a:p>
            <a:fld id="{DE46800A-807F-47ED-8890-C64E445E2F05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30015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17252" y="6630015"/>
            <a:ext cx="3991293" cy="349012"/>
          </a:xfrm>
          <a:prstGeom prst="rect">
            <a:avLst/>
          </a:prstGeom>
        </p:spPr>
        <p:txBody>
          <a:bodyPr vert="horz" lIns="92517" tIns="46258" rIns="92517" bIns="46258" rtlCol="0" anchor="b"/>
          <a:lstStyle>
            <a:lvl1pPr algn="r">
              <a:defRPr sz="12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0-09T14:16:11.9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10889 13965,'-25'-25,"-24"25,-1 0,-24-25,24 1,1-1,-1 25,0 0,50 0,0 0,25 0,25 0,-25 0,24 0,1 0,-1 0,1 0,-25 0,0 0,-25-25,24 25,1 0,0 0,-25-25,50 25,-1-25,-24 25,0 0,24 0,-49 0,25 0</inkml:trace>
  <inkml:trace contextRef="#ctx0" brushRef="#br0" timeOffset="2976">12080 13891,'0'0,"0"0,74 0,-49 0,25 24,-1-24,51 25,-26-25,0 25,1-25,-26 0,26 0,-26 0,1 0,24 0,-24 0,0 0,-1 0,26-25,-1 25,1 0,-26 0,26-25,-26 25,1 0,24 0,-24 0,-25 0,-1 0,26-24,-25 24,0 0,49 0,-24 0,-1 0,26 0,24 0,-25 0,25 0,50 24,-49-24,48 0,-48 0,48 0,-48 25,-1-25,25 0,-25 0,0 0,-24 0,24 0,-25 0,1 0,-1 0,1 0,-1 0,-24 0,24 0,-24-25,24 25,-24-24,24 24,-24 0,-1 0,26 0,-26 0,26 0,-26 0,1 0,-25 0,49 0,-24 0,-1 0,1 0,0 0,24 0,0 0,26 0,-51 0,26 0,24 0,-49 0,24 0,0 0,1 0,-1 0,1 0,24 24,-25-24,1 0,-1 0,0 0,-24 0,24 0,-24 0,-25 0,25 0,-26 0,1-24,0-1,0 25,0 0,-1 0,1 0,25-25,-25 25,-1 0,26 0,-25-25,0 25,24 0,-49 0,25 0,25 0,-26 0,1 0,0 0,0 0,0 0,-1 0,1-25,25 25,-50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10-09T14:18:02.1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9079 1439,'24'24,"1"-24,25 0,-50 0,25 25,24 0,-49-25,25 25,-25 0,25-1,-25-24,0 50,0-25,0 0,0 24,0 26,0-50,25 24,-1 1,-24 24,25-24,-25-1,0 1,25 0,-25-1,0-24,25 49,0-24,-25-25,0 24,0 26,0-26,0 1,24 0,-24 24,25-24,-25 24,25-24,-25-1,0 1,0 0,0-26,0 1,0 25,0-25,0 24,0-24,0 25,0 24,0 0,0-24,0 24,0-24,25 25,-25-26,0 1,0-25,0-1,0 26,0-25,0 0,0-25,0 24,0 1,0 0,0 25,0-50,0 24,0 1,0 0,0 0,0 0,0-1,0 1,0 0,-25-25,25 0,-25 25,0-25,1 25,-1-25,0 24,0-24,25 0,-49 0</inkml:trace>
  <inkml:trace contextRef="#ctx0" brushRef="#br0" timeOffset="1943">8930 1761,'24'0,"1"0,25 0,0 0,49 0,-25 0,1-25,49 1,-50 24,-24-25,-26 25,1-25,-25 25</inkml:trace>
  <inkml:trace contextRef="#ctx0" brushRef="#br0" timeOffset="3454">8880 4068,'0'0,"25"0,24-25,1 0,0 25,-1-24,1 24,0-25,-1 25,1 0,-50-25,25 25,24 0,1 0,-1 0,1 0,24 0,-49 0,0 0,-25 0,25 0,-25-25,25 25,-25 0,49 0,-24 0,0 0,49 0,-24 0,-1 0,26 0,-1 0,-49 0</inkml:trace>
  <inkml:trace contextRef="#ctx0" brushRef="#br0" timeOffset="6464">6548 2604,'0'0,"25"0,25 0,-25 0,49 25,-24-25,24 0,1 0,-1 0,-49 0,0 0</inkml:trace>
  <inkml:trace contextRef="#ctx0" brushRef="#br0" timeOffset="8063">6747 3349,'0'0,"25"0,-25 0,49-25,-24 25,0 0,0 0,0-25,-1 25,-24 0,25 0,-25 0,25 0,0 0,24 0,-24 0,0 0,0 0,24 0,-49 0,25 0,-25-25,25 0,-25 1,0-1,0 25,0-50,0 25,0 1,0-1,0 0,0-25,0 1,0 49,-25-50,25 25,0 25,0-49,0 49,0-25,0 0,0 0,-25 1,25-1,0 0,0 25,0-25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17555" y="0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23875"/>
            <a:ext cx="3489325" cy="2617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17" tIns="43759" rIns="87517" bIns="437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1373" y="3315917"/>
            <a:ext cx="7367931" cy="3140198"/>
          </a:xfrm>
          <a:prstGeom prst="rect">
            <a:avLst/>
          </a:prstGeom>
        </p:spPr>
        <p:txBody>
          <a:bodyPr vert="horz" lIns="87517" tIns="43759" rIns="87517" bIns="437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0318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17555" y="6630318"/>
            <a:ext cx="3991598" cy="348406"/>
          </a:xfrm>
          <a:prstGeom prst="rect">
            <a:avLst/>
          </a:prstGeom>
        </p:spPr>
        <p:txBody>
          <a:bodyPr vert="horz" lIns="87517" tIns="43759" rIns="87517" bIns="4375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2596E73F-6637-47F5-B918-FC4576512EBE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http://practicalunittesting.com/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6315075"/>
            <a:ext cx="17851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1"/>
                </a:solidFill>
              </a:rPr>
              <a:t>Tools - </a:t>
            </a:r>
            <a:r>
              <a:rPr lang="en-US" sz="1600" b="0" dirty="0" err="1" smtClean="0">
                <a:solidFill>
                  <a:schemeClr val="tx1"/>
                </a:solidFill>
              </a:rPr>
              <a:t>Mockito</a:t>
            </a:r>
            <a:r>
              <a:rPr lang="en-US" sz="1600" b="0" dirty="0" smtClean="0">
                <a:solidFill>
                  <a:schemeClr val="tx1"/>
                </a:solidFill>
              </a:rPr>
              <a:t> 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Test_Double" TargetMode="External"/><Relationship Id="rId3" Type="http://schemas.openxmlformats.org/officeDocument/2006/relationships/hyperlink" Target="http://en.wikipedia.org/wiki/List_of_unit_testing_frameworks" TargetMode="External"/><Relationship Id="rId7" Type="http://schemas.openxmlformats.org/officeDocument/2006/relationships/hyperlink" Target="http://en.wikipedia.org/wiki/Mockito#cite_note-stackoverflow-2" TargetMode="External"/><Relationship Id="rId12" Type="http://schemas.openxmlformats.org/officeDocument/2006/relationships/hyperlink" Target="http://en.wikipedia.org/wiki/Behavior_Driven_Development" TargetMode="External"/><Relationship Id="rId2" Type="http://schemas.openxmlformats.org/officeDocument/2006/relationships/hyperlink" Target="http://en.wikipedia.org/wiki/Open_sour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ockito#cite_note-gojko-1" TargetMode="External"/><Relationship Id="rId11" Type="http://schemas.openxmlformats.org/officeDocument/2006/relationships/hyperlink" Target="http://en.wikipedia.org/wiki/Test-driven_development" TargetMode="External"/><Relationship Id="rId5" Type="http://schemas.openxmlformats.org/officeDocument/2006/relationships/hyperlink" Target="http://en.wikipedia.org/wiki/MIT_License" TargetMode="External"/><Relationship Id="rId10" Type="http://schemas.openxmlformats.org/officeDocument/2006/relationships/hyperlink" Target="http://en.wikipedia.org/wiki/Test_automation" TargetMode="External"/><Relationship Id="rId4" Type="http://schemas.openxmlformats.org/officeDocument/2006/relationships/hyperlink" Target="http://en.wikipedia.org/wiki/Java_(software_platform)" TargetMode="External"/><Relationship Id="rId9" Type="http://schemas.openxmlformats.org/officeDocument/2006/relationships/hyperlink" Target="http://en.wikipedia.org/wiki/Mock_object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mockito/downloads/list" TargetMode="External"/><Relationship Id="rId2" Type="http://schemas.openxmlformats.org/officeDocument/2006/relationships/hyperlink" Target="http://code.google.com/p/mockit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de.google.com/p/mockito/wiki/DeclaringMockitoDependency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onkeyisland.pl/2008/01/14/mockito" TargetMode="External"/><Relationship Id="rId7" Type="http://schemas.openxmlformats.org/officeDocument/2006/relationships/hyperlink" Target="http://www.yourkit.com/.net/profiler/index.jsp" TargetMode="External"/><Relationship Id="rId2" Type="http://schemas.openxmlformats.org/officeDocument/2006/relationships/hyperlink" Target="http://guardian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rkit.com/java/profiler/index.jsp" TargetMode="External"/><Relationship Id="rId5" Type="http://schemas.openxmlformats.org/officeDocument/2006/relationships/hyperlink" Target="http://hudsonci-oss.org/job/Mockito" TargetMode="External"/><Relationship Id="rId4" Type="http://schemas.openxmlformats.org/officeDocument/2006/relationships/hyperlink" Target="http://easymock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how.com/how_7166816_set-up-java-classpath-window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how.com/how_7166816_set-up-java-classpath-windows.html#ixzz2fvA6McJ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Tools 11  – </a:t>
            </a:r>
            <a:r>
              <a:rPr lang="en-US" b="1" dirty="0" err="1" smtClean="0">
                <a:solidFill>
                  <a:srgbClr val="C00000"/>
                </a:solidFill>
              </a:rPr>
              <a:t>Mockito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943600"/>
            <a:ext cx="2133600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10/02/2013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Download/CLASSPATH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http://code.google.com/p/mockito/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890713"/>
            <a:ext cx="8782050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321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Stubbing Method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http://code.google.com/p/mockito/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17" y="1952624"/>
            <a:ext cx="7582883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321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Mocks, Stubs and Test Spies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EasyMock</a:t>
            </a:r>
            <a:endParaRPr lang="en-US" dirty="0" smtClean="0"/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Groovy – java meets python </a:t>
            </a:r>
          </a:p>
          <a:p>
            <a:pPr lvl="1"/>
            <a:r>
              <a:rPr lang="en-US" dirty="0" smtClean="0"/>
              <a:t>Scripting language with Java like syntax</a:t>
            </a:r>
          </a:p>
          <a:p>
            <a:pPr lvl="1"/>
            <a:r>
              <a:rPr lang="en-US" dirty="0" smtClean="0"/>
              <a:t>Mocking capabilities </a:t>
            </a:r>
            <a:r>
              <a:rPr lang="en-US" dirty="0" err="1" smtClean="0"/>
              <a:t>builtin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513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public interface Car{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needsFuel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double  	</a:t>
            </a:r>
            <a:r>
              <a:rPr lang="en-US" dirty="0" err="1" smtClean="0"/>
              <a:t>getEngineTemp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void	</a:t>
            </a:r>
            <a:r>
              <a:rPr lang="en-US" dirty="0" err="1" smtClean="0"/>
              <a:t>driveTo</a:t>
            </a:r>
            <a:r>
              <a:rPr lang="en-US" dirty="0" smtClean="0"/>
              <a:t>(String </a:t>
            </a:r>
            <a:r>
              <a:rPr lang="en-US" dirty="0" err="1" smtClean="0"/>
              <a:t>dest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Car </a:t>
            </a:r>
            <a:r>
              <a:rPr lang="en-US" dirty="0" err="1" smtClean="0"/>
              <a:t>myFerrari</a:t>
            </a:r>
            <a:r>
              <a:rPr lang="en-US" dirty="0" smtClean="0"/>
              <a:t> = </a:t>
            </a:r>
            <a:r>
              <a:rPr lang="en-US" dirty="0" err="1" smtClean="0"/>
              <a:t>Mockito.mock</a:t>
            </a:r>
            <a:r>
              <a:rPr lang="en-US" dirty="0" smtClean="0"/>
              <a:t>(</a:t>
            </a:r>
            <a:r>
              <a:rPr lang="en-US" dirty="0" err="1" smtClean="0"/>
              <a:t>Car.class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813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Imports Always needed </a:t>
            </a:r>
            <a:br>
              <a:rPr lang="en-US" dirty="0" smtClean="0"/>
            </a:br>
            <a:r>
              <a:rPr lang="en-US" dirty="0" smtClean="0"/>
              <a:t>(Not always shown)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906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org.junit.Test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import static </a:t>
            </a:r>
            <a:r>
              <a:rPr lang="en-US" dirty="0" err="1" smtClean="0"/>
              <a:t>org.mockito.Mockito</a:t>
            </a:r>
            <a:r>
              <a:rPr lang="en-US" dirty="0" smtClean="0"/>
              <a:t>.*;</a:t>
            </a:r>
          </a:p>
          <a:p>
            <a:pPr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org.junit.Assert.assertTrue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public  class </a:t>
            </a:r>
            <a:r>
              <a:rPr lang="en-US" dirty="0" err="1" smtClean="0"/>
              <a:t>FirstMockitoTest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private Car </a:t>
            </a:r>
            <a:r>
              <a:rPr lang="en-US" dirty="0" err="1" smtClean="0"/>
              <a:t>myFerrari</a:t>
            </a:r>
            <a:r>
              <a:rPr lang="en-US" dirty="0" smtClean="0"/>
              <a:t> = mock(</a:t>
            </a:r>
            <a:r>
              <a:rPr lang="en-US" dirty="0" err="1" smtClean="0"/>
              <a:t>Car.class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@Test</a:t>
            </a:r>
          </a:p>
          <a:p>
            <a:pPr>
              <a:buNone/>
            </a:pPr>
            <a:r>
              <a:rPr lang="en-US" dirty="0" smtClean="0"/>
              <a:t>	public void </a:t>
            </a:r>
            <a:r>
              <a:rPr lang="en-US" dirty="0" err="1" smtClean="0"/>
              <a:t>testIfCarIsACar</a:t>
            </a:r>
            <a:r>
              <a:rPr lang="en-US" dirty="0" smtClean="0"/>
              <a:t>(){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assertTrue</a:t>
            </a:r>
            <a:r>
              <a:rPr lang="en-US" dirty="0" smtClean="0"/>
              <a:t>(</a:t>
            </a:r>
            <a:r>
              <a:rPr lang="en-US" dirty="0" err="1" smtClean="0"/>
              <a:t>myFerrari</a:t>
            </a:r>
            <a:r>
              <a:rPr lang="en-US" dirty="0" smtClean="0"/>
              <a:t> </a:t>
            </a:r>
            <a:r>
              <a:rPr lang="en-US" dirty="0" err="1" smtClean="0"/>
              <a:t>instanceof</a:t>
            </a:r>
            <a:r>
              <a:rPr lang="en-US" dirty="0" smtClean="0"/>
              <a:t> Car);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539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Default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MockitoDefaultValuesTest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private Car </a:t>
            </a:r>
            <a:r>
              <a:rPr lang="en-US" dirty="0" err="1" smtClean="0"/>
              <a:t>myFerrari</a:t>
            </a:r>
            <a:r>
              <a:rPr lang="en-US" dirty="0" smtClean="0"/>
              <a:t> = mock(</a:t>
            </a:r>
            <a:r>
              <a:rPr lang="en-US" dirty="0" err="1" smtClean="0"/>
              <a:t>Car.class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@Test</a:t>
            </a:r>
          </a:p>
          <a:p>
            <a:pPr>
              <a:buNone/>
            </a:pPr>
            <a:r>
              <a:rPr lang="en-US" dirty="0" smtClean="0"/>
              <a:t>	public void </a:t>
            </a:r>
            <a:r>
              <a:rPr lang="en-US" dirty="0" err="1" smtClean="0"/>
              <a:t>testDefaultBehaviorOdTestDouble</a:t>
            </a:r>
            <a:r>
              <a:rPr lang="en-US" dirty="0" smtClean="0"/>
              <a:t>(){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assertFalse</a:t>
            </a:r>
            <a:r>
              <a:rPr lang="en-US" dirty="0" smtClean="0"/>
              <a:t>(“new needs should be false”, 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myFerrari.needsFuel</a:t>
            </a:r>
            <a:r>
              <a:rPr lang="en-US" dirty="0" smtClean="0"/>
              <a:t>());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assertEquals</a:t>
            </a:r>
            <a:r>
              <a:rPr lang="en-US" dirty="0" smtClean="0"/>
              <a:t>(“new returns 0.0”, 0.0,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myFerrari.getEngineTemp</a:t>
            </a:r>
            <a:r>
              <a:rPr lang="en-US" dirty="0" smtClean="0"/>
              <a:t>());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557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Returning What we Want it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257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MockitoReturningdesiredValuesTest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private Car </a:t>
            </a:r>
            <a:r>
              <a:rPr lang="en-US" dirty="0" err="1" smtClean="0"/>
              <a:t>myFerrari</a:t>
            </a:r>
            <a:r>
              <a:rPr lang="en-US" dirty="0" smtClean="0"/>
              <a:t> = mock(</a:t>
            </a:r>
            <a:r>
              <a:rPr lang="en-US" dirty="0" err="1" smtClean="0"/>
              <a:t>Car.class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@Test</a:t>
            </a:r>
          </a:p>
          <a:p>
            <a:pPr>
              <a:buNone/>
            </a:pPr>
            <a:r>
              <a:rPr lang="en-US" dirty="0" smtClean="0"/>
              <a:t>	public void </a:t>
            </a:r>
            <a:r>
              <a:rPr lang="en-US" dirty="0" err="1" smtClean="0"/>
              <a:t>testStubbing</a:t>
            </a:r>
            <a:r>
              <a:rPr lang="en-US" dirty="0" smtClean="0"/>
              <a:t>(){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assertFalse</a:t>
            </a:r>
            <a:r>
              <a:rPr lang="en-US" dirty="0" smtClean="0"/>
              <a:t>(“new needs should be false”, 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myFerrari.needsFuel</a:t>
            </a:r>
            <a:r>
              <a:rPr lang="en-US" dirty="0" smtClean="0"/>
              <a:t>());</a:t>
            </a:r>
          </a:p>
          <a:p>
            <a:pPr>
              <a:buNone/>
            </a:pPr>
            <a:r>
              <a:rPr lang="en-US" dirty="0" smtClean="0"/>
              <a:t>		when(</a:t>
            </a:r>
            <a:r>
              <a:rPr lang="en-US" dirty="0" err="1" smtClean="0"/>
              <a:t>myFerrari.needsFuel</a:t>
            </a:r>
            <a:r>
              <a:rPr lang="en-US" dirty="0" smtClean="0"/>
              <a:t>()).</a:t>
            </a:r>
            <a:r>
              <a:rPr lang="en-US" dirty="0" err="1" smtClean="0"/>
              <a:t>thenReturn</a:t>
            </a:r>
            <a:r>
              <a:rPr lang="en-US" dirty="0" smtClean="0"/>
              <a:t>(true);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assertTrue</a:t>
            </a:r>
            <a:r>
              <a:rPr lang="en-US" dirty="0" smtClean="0"/>
              <a:t>(“now needs fuel”, 0.0,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myFerrari.needsFuel</a:t>
            </a:r>
            <a:r>
              <a:rPr lang="en-US" dirty="0" smtClean="0"/>
              <a:t>());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075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MockitoThrowingExceptionsTest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private Car </a:t>
            </a:r>
            <a:r>
              <a:rPr lang="en-US" dirty="0" err="1" smtClean="0"/>
              <a:t>myFerrari</a:t>
            </a:r>
            <a:r>
              <a:rPr lang="en-US" dirty="0" smtClean="0"/>
              <a:t> = mock(</a:t>
            </a:r>
            <a:r>
              <a:rPr lang="en-US" dirty="0" err="1" smtClean="0"/>
              <a:t>Car.class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@Test (expected = </a:t>
            </a:r>
            <a:r>
              <a:rPr lang="en-US" dirty="0" err="1" smtClean="0"/>
              <a:t>RuntimeException.class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public void   </a:t>
            </a:r>
            <a:r>
              <a:rPr lang="en-US" dirty="0" err="1" smtClean="0"/>
              <a:t>throwException</a:t>
            </a:r>
            <a:r>
              <a:rPr lang="en-US" dirty="0" smtClean="0"/>
              <a:t>(){		when(</a:t>
            </a:r>
            <a:r>
              <a:rPr lang="en-US" dirty="0" err="1" smtClean="0"/>
              <a:t>myFerrari.needsFuel</a:t>
            </a:r>
            <a:r>
              <a:rPr lang="en-US" dirty="0" smtClean="0"/>
              <a:t>()) 		       		.</a:t>
            </a:r>
            <a:r>
              <a:rPr lang="en-US" dirty="0" err="1" smtClean="0"/>
              <a:t>thenThrow</a:t>
            </a:r>
            <a:r>
              <a:rPr lang="en-US" dirty="0" smtClean="0"/>
              <a:t>(new </a:t>
            </a:r>
            <a:r>
              <a:rPr lang="en-US" dirty="0" err="1" smtClean="0"/>
              <a:t>RuntimeException</a:t>
            </a:r>
            <a:r>
              <a:rPr lang="en-US" dirty="0" smtClean="0"/>
              <a:t>());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myFerrari.needsFuel</a:t>
            </a:r>
            <a:r>
              <a:rPr lang="en-US" dirty="0" smtClean="0"/>
              <a:t>();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433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68362"/>
          </a:xfrm>
        </p:spPr>
        <p:txBody>
          <a:bodyPr/>
          <a:lstStyle/>
          <a:p>
            <a:r>
              <a:rPr lang="en-US" dirty="0" smtClean="0"/>
              <a:t> Expectations 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MockitoVerificationTest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private Car </a:t>
            </a:r>
            <a:r>
              <a:rPr lang="en-US" dirty="0" err="1" smtClean="0"/>
              <a:t>myFerrari</a:t>
            </a:r>
            <a:r>
              <a:rPr lang="en-US" dirty="0" smtClean="0"/>
              <a:t> = mock(</a:t>
            </a:r>
            <a:r>
              <a:rPr lang="en-US" dirty="0" err="1" smtClean="0"/>
              <a:t>Car.class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@Test </a:t>
            </a:r>
          </a:p>
          <a:p>
            <a:pPr>
              <a:buNone/>
            </a:pPr>
            <a:r>
              <a:rPr lang="en-US" dirty="0" smtClean="0"/>
              <a:t>	public void   </a:t>
            </a:r>
            <a:r>
              <a:rPr lang="en-US" dirty="0" err="1" smtClean="0"/>
              <a:t>testVerification</a:t>
            </a:r>
            <a:r>
              <a:rPr lang="en-US" dirty="0" smtClean="0"/>
              <a:t>() {		 	</a:t>
            </a:r>
            <a:r>
              <a:rPr lang="en-US" dirty="0" err="1" smtClean="0"/>
              <a:t>myFerrari.driveTo</a:t>
            </a:r>
            <a:r>
              <a:rPr lang="en-US" dirty="0" smtClean="0"/>
              <a:t>(“Kentucky”);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myFerrari.needsFuel</a:t>
            </a:r>
            <a:r>
              <a:rPr lang="en-US" dirty="0" smtClean="0"/>
              <a:t>(); </a:t>
            </a:r>
          </a:p>
          <a:p>
            <a:pPr>
              <a:buNone/>
            </a:pPr>
            <a:r>
              <a:rPr lang="en-US" dirty="0" smtClean="0"/>
              <a:t>		verify(</a:t>
            </a:r>
            <a:r>
              <a:rPr lang="en-US" dirty="0" err="1" smtClean="0"/>
              <a:t>myFerrari</a:t>
            </a:r>
            <a:r>
              <a:rPr lang="en-US" dirty="0" smtClean="0"/>
              <a:t>).</a:t>
            </a:r>
            <a:r>
              <a:rPr lang="en-US" dirty="0" err="1" smtClean="0"/>
              <a:t>driveTo</a:t>
            </a:r>
            <a:r>
              <a:rPr lang="en-US" dirty="0" smtClean="0"/>
              <a:t>(“Kentucky”)) </a:t>
            </a:r>
          </a:p>
          <a:p>
            <a:pPr>
              <a:buNone/>
            </a:pPr>
            <a:r>
              <a:rPr lang="en-US" dirty="0" smtClean="0"/>
              <a:t>		verify(</a:t>
            </a:r>
            <a:r>
              <a:rPr lang="en-US" dirty="0" err="1" smtClean="0"/>
              <a:t>myFerrari</a:t>
            </a:r>
            <a:r>
              <a:rPr lang="en-US" dirty="0" smtClean="0"/>
              <a:t>).</a:t>
            </a:r>
            <a:r>
              <a:rPr lang="en-US" dirty="0" err="1" smtClean="0"/>
              <a:t>needsFuel</a:t>
            </a:r>
            <a:r>
              <a:rPr lang="en-US" dirty="0" smtClean="0"/>
              <a:t>()) 		       	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305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68362"/>
          </a:xfrm>
        </p:spPr>
        <p:txBody>
          <a:bodyPr/>
          <a:lstStyle/>
          <a:p>
            <a:r>
              <a:rPr lang="en-US" dirty="0" smtClean="0"/>
              <a:t> Expectations Not 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MockitoFailedVerificationTest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private Car </a:t>
            </a:r>
            <a:r>
              <a:rPr lang="en-US" dirty="0" err="1" smtClean="0"/>
              <a:t>myFerrari</a:t>
            </a:r>
            <a:r>
              <a:rPr lang="en-US" dirty="0" smtClean="0"/>
              <a:t> = mock(</a:t>
            </a:r>
            <a:r>
              <a:rPr lang="en-US" dirty="0" err="1" smtClean="0"/>
              <a:t>Car.class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@Test </a:t>
            </a:r>
          </a:p>
          <a:p>
            <a:pPr>
              <a:buNone/>
            </a:pPr>
            <a:r>
              <a:rPr lang="en-US" dirty="0" smtClean="0"/>
              <a:t>	public void   </a:t>
            </a:r>
            <a:r>
              <a:rPr lang="en-US" dirty="0" err="1" smtClean="0"/>
              <a:t>testVerificationFailure</a:t>
            </a:r>
            <a:r>
              <a:rPr lang="en-US" dirty="0" smtClean="0"/>
              <a:t>() {		 	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myFerrari.needsFuel</a:t>
            </a:r>
            <a:r>
              <a:rPr lang="en-US" dirty="0" smtClean="0"/>
              <a:t>(); 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	verify(</a:t>
            </a:r>
            <a:r>
              <a:rPr lang="en-US" dirty="0" err="1" smtClean="0"/>
              <a:t>myFerrari</a:t>
            </a:r>
            <a:r>
              <a:rPr lang="en-US" dirty="0" smtClean="0"/>
              <a:t>).</a:t>
            </a:r>
            <a:r>
              <a:rPr lang="en-US" dirty="0" err="1" smtClean="0"/>
              <a:t>needsFuel</a:t>
            </a:r>
            <a:r>
              <a:rPr lang="en-US" dirty="0" smtClean="0"/>
              <a:t>()) 		       	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11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Mockito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Mockito</a:t>
            </a:r>
            <a:r>
              <a:rPr lang="en-US" dirty="0"/>
              <a:t> is an </a:t>
            </a:r>
            <a:r>
              <a:rPr lang="en-US" dirty="0">
                <a:hlinkClick r:id="rId2" tooltip="Open source"/>
              </a:rPr>
              <a:t>open source</a:t>
            </a:r>
            <a:r>
              <a:rPr lang="en-US" dirty="0"/>
              <a:t> </a:t>
            </a:r>
            <a:r>
              <a:rPr lang="en-US" dirty="0">
                <a:hlinkClick r:id="rId3" tooltip="List of unit testing frameworks"/>
              </a:rPr>
              <a:t>testing framework</a:t>
            </a:r>
            <a:r>
              <a:rPr lang="en-US" dirty="0"/>
              <a:t> for </a:t>
            </a:r>
            <a:r>
              <a:rPr lang="en-US" dirty="0">
                <a:hlinkClick r:id="rId4" tooltip="Java (software platform)"/>
              </a:rPr>
              <a:t>Java</a:t>
            </a:r>
            <a:r>
              <a:rPr lang="en-US" dirty="0"/>
              <a:t> released under the </a:t>
            </a:r>
            <a:r>
              <a:rPr lang="en-US" dirty="0">
                <a:hlinkClick r:id="rId5" tooltip="MIT License"/>
              </a:rPr>
              <a:t>MIT License</a:t>
            </a:r>
            <a:r>
              <a:rPr lang="en-US" dirty="0"/>
              <a:t>.</a:t>
            </a:r>
            <a:r>
              <a:rPr lang="en-US" baseline="30000" dirty="0">
                <a:hlinkClick r:id="rId6"/>
              </a:rPr>
              <a:t>[1]</a:t>
            </a:r>
            <a:r>
              <a:rPr lang="en-US" baseline="30000" dirty="0">
                <a:hlinkClick r:id="rId7"/>
              </a:rPr>
              <a:t>[2]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framework allows the creation of </a:t>
            </a:r>
            <a:r>
              <a:rPr lang="en-US" dirty="0">
                <a:hlinkClick r:id="rId8" tooltip="Test Double"/>
              </a:rPr>
              <a:t>Test Double</a:t>
            </a:r>
            <a:r>
              <a:rPr lang="en-US" dirty="0"/>
              <a:t> objects (called "</a:t>
            </a:r>
            <a:r>
              <a:rPr lang="en-US" dirty="0">
                <a:hlinkClick r:id="rId9" tooltip="Mock object"/>
              </a:rPr>
              <a:t>Mock Objects</a:t>
            </a:r>
            <a:r>
              <a:rPr lang="en-US" dirty="0"/>
              <a:t>") in </a:t>
            </a:r>
            <a:r>
              <a:rPr lang="en-US" dirty="0">
                <a:hlinkClick r:id="rId10" tooltip="Test automation"/>
              </a:rPr>
              <a:t>automated unit tests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the purpose of </a:t>
            </a:r>
            <a:r>
              <a:rPr lang="en-US" dirty="0">
                <a:hlinkClick r:id="rId11" tooltip="Test-driven development"/>
              </a:rPr>
              <a:t>Test-driven Development</a:t>
            </a:r>
            <a:r>
              <a:rPr lang="en-US" dirty="0"/>
              <a:t> (TDD) or </a:t>
            </a:r>
            <a:r>
              <a:rPr lang="en-US" dirty="0">
                <a:hlinkClick r:id="rId12" tooltip="Behavior Driven Development"/>
              </a:rPr>
              <a:t>Behavior Driven Development</a:t>
            </a:r>
            <a:r>
              <a:rPr lang="en-US" dirty="0"/>
              <a:t> (BDD</a:t>
            </a:r>
            <a:r>
              <a:rPr lang="en-US" dirty="0" smtClean="0"/>
              <a:t>).</a:t>
            </a:r>
          </a:p>
          <a:p>
            <a:r>
              <a:rPr lang="en-US"/>
              <a:t>http://docs.mockito.googlecode.com/hg/latest/org/mockito/Mockito.html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3276600" cy="365125"/>
          </a:xfrm>
        </p:spPr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http://en.wikipedia.org/wiki/Mockito</a:t>
            </a:r>
          </a:p>
        </p:txBody>
      </p:sp>
    </p:spTree>
    <p:extLst>
      <p:ext uri="{BB962C8B-B14F-4D97-AF65-F5344CB8AC3E}">
        <p14:creationId xmlns:p14="http://schemas.microsoft.com/office/powerpoint/2010/main" val="1816321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of Failed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92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868362"/>
          </a:xfrm>
        </p:spPr>
        <p:txBody>
          <a:bodyPr/>
          <a:lstStyle/>
          <a:p>
            <a:r>
              <a:rPr lang="en-US" dirty="0" smtClean="0"/>
              <a:t> Bad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MockitoFailedVerificationArgsTest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private Car </a:t>
            </a:r>
            <a:r>
              <a:rPr lang="en-US" dirty="0" err="1" smtClean="0"/>
              <a:t>myFerrari</a:t>
            </a:r>
            <a:r>
              <a:rPr lang="en-US" dirty="0" smtClean="0"/>
              <a:t> = mock(</a:t>
            </a:r>
            <a:r>
              <a:rPr lang="en-US" dirty="0" err="1" smtClean="0"/>
              <a:t>Car.class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@Test </a:t>
            </a:r>
          </a:p>
          <a:p>
            <a:pPr>
              <a:buNone/>
            </a:pPr>
            <a:r>
              <a:rPr lang="en-US" dirty="0" smtClean="0"/>
              <a:t>	public void   </a:t>
            </a:r>
            <a:r>
              <a:rPr lang="en-US" dirty="0" err="1" smtClean="0"/>
              <a:t>testVerificationFailure</a:t>
            </a:r>
            <a:r>
              <a:rPr lang="en-US" dirty="0" smtClean="0"/>
              <a:t> </a:t>
            </a:r>
            <a:r>
              <a:rPr lang="en-US" dirty="0" err="1" smtClean="0"/>
              <a:t>Args</a:t>
            </a:r>
            <a:r>
              <a:rPr lang="en-US" dirty="0" smtClean="0"/>
              <a:t>() {		 </a:t>
            </a:r>
            <a:r>
              <a:rPr lang="en-US" dirty="0" err="1" smtClean="0"/>
              <a:t>myFerrari.driveTo</a:t>
            </a:r>
            <a:r>
              <a:rPr lang="en-US" dirty="0" smtClean="0"/>
              <a:t>(“Kentucky”);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myFerrari.needsFuel</a:t>
            </a:r>
            <a:r>
              <a:rPr lang="en-US" dirty="0" smtClean="0"/>
              <a:t>(); </a:t>
            </a:r>
          </a:p>
          <a:p>
            <a:pPr>
              <a:buNone/>
            </a:pPr>
            <a:r>
              <a:rPr lang="en-US" dirty="0" smtClean="0"/>
              <a:t>		verify(</a:t>
            </a:r>
            <a:r>
              <a:rPr lang="en-US" dirty="0" err="1" smtClean="0"/>
              <a:t>myFerrari</a:t>
            </a:r>
            <a:r>
              <a:rPr lang="en-US" dirty="0" smtClean="0"/>
              <a:t>).</a:t>
            </a:r>
            <a:r>
              <a:rPr lang="en-US" dirty="0" err="1" smtClean="0"/>
              <a:t>driveTo</a:t>
            </a:r>
            <a:r>
              <a:rPr lang="en-US" dirty="0" smtClean="0"/>
              <a:t>(“Honolulu”)) </a:t>
            </a:r>
          </a:p>
          <a:p>
            <a:pPr>
              <a:buNone/>
            </a:pPr>
            <a:r>
              <a:rPr lang="en-US" dirty="0" smtClean="0"/>
              <a:t>		verify(</a:t>
            </a:r>
            <a:r>
              <a:rPr lang="en-US" dirty="0" err="1" smtClean="0"/>
              <a:t>myFerrari</a:t>
            </a:r>
            <a:r>
              <a:rPr lang="en-US" dirty="0" smtClean="0"/>
              <a:t>).</a:t>
            </a:r>
            <a:r>
              <a:rPr lang="en-US" dirty="0" err="1" smtClean="0"/>
              <a:t>needsFuel</a:t>
            </a:r>
            <a:r>
              <a:rPr lang="en-US" dirty="0" smtClean="0"/>
              <a:t>()) 		       	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555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Output of Bad </a:t>
            </a:r>
            <a:r>
              <a:rPr lang="en-US" dirty="0" err="1" smtClean="0"/>
              <a:t>Args</a:t>
            </a:r>
            <a:r>
              <a:rPr lang="en-US" dirty="0" smtClean="0"/>
              <a:t> – Don’t match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719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 Doubles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Test-double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Also known 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Dummy object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Dummy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 to exist;</a:t>
                      </a:r>
                      <a:r>
                        <a:rPr lang="en-US" baseline="0" dirty="0" smtClean="0"/>
                        <a:t> no real interaction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stub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for passing values to SUT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spy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 to verify collaboration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Mock object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28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 to be Tested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public class Messenger {</a:t>
            </a:r>
          </a:p>
          <a:p>
            <a:pPr>
              <a:buNone/>
            </a:pPr>
            <a:r>
              <a:rPr lang="en-US" sz="2400" dirty="0" smtClean="0"/>
              <a:t>	private </a:t>
            </a:r>
            <a:r>
              <a:rPr lang="en-US" sz="2400" dirty="0" err="1" smtClean="0"/>
              <a:t>TemplateEngine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	private </a:t>
            </a:r>
            <a:r>
              <a:rPr lang="en-US" sz="2400" dirty="0" err="1" smtClean="0"/>
              <a:t>MailServer</a:t>
            </a:r>
            <a:r>
              <a:rPr lang="en-US" sz="2400" dirty="0" smtClean="0"/>
              <a:t>  </a:t>
            </a:r>
            <a:r>
              <a:rPr lang="en-US" sz="2400" dirty="0" err="1" smtClean="0"/>
              <a:t>mailServer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	public Messenger(</a:t>
            </a:r>
            <a:r>
              <a:rPr lang="en-US" sz="2400" dirty="0" err="1" smtClean="0"/>
              <a:t>MailServer</a:t>
            </a:r>
            <a:r>
              <a:rPr lang="en-US" sz="2400" dirty="0" smtClean="0"/>
              <a:t>  </a:t>
            </a:r>
            <a:r>
              <a:rPr lang="en-US" sz="2400" dirty="0" err="1" smtClean="0"/>
              <a:t>mailServer</a:t>
            </a:r>
            <a:r>
              <a:rPr lang="en-US" sz="2400" dirty="0" smtClean="0"/>
              <a:t>, </a:t>
            </a:r>
            <a:r>
              <a:rPr lang="en-US" sz="2400" dirty="0" err="1" smtClean="0"/>
              <a:t>TemplateEngine</a:t>
            </a:r>
            <a:r>
              <a:rPr lang="en-US" sz="2400" dirty="0" smtClean="0"/>
              <a:t>  	</a:t>
            </a:r>
            <a:r>
              <a:rPr lang="en-US" sz="2400" dirty="0" err="1" smtClean="0"/>
              <a:t>templateEng</a:t>
            </a:r>
            <a:r>
              <a:rPr lang="en-US" sz="2400" dirty="0" smtClean="0"/>
              <a:t>)  {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this.mailServer</a:t>
            </a:r>
            <a:r>
              <a:rPr lang="en-US" sz="2400" dirty="0" smtClean="0"/>
              <a:t> = </a:t>
            </a:r>
            <a:r>
              <a:rPr lang="en-US" sz="2400" dirty="0" err="1" smtClean="0"/>
              <a:t>mailServer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this.te</a:t>
            </a:r>
            <a:r>
              <a:rPr lang="en-US" sz="2400" dirty="0" smtClean="0"/>
              <a:t> = </a:t>
            </a:r>
            <a:r>
              <a:rPr lang="en-US" sz="2400" dirty="0" err="1" smtClean="0"/>
              <a:t>templateEng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	}</a:t>
            </a:r>
          </a:p>
          <a:p>
            <a:pPr>
              <a:buNone/>
            </a:pPr>
            <a:r>
              <a:rPr lang="en-US" sz="2400" dirty="0" smtClean="0"/>
              <a:t>	public </a:t>
            </a:r>
            <a:r>
              <a:rPr lang="en-US" sz="2400" dirty="0" err="1"/>
              <a:t>sendMessage</a:t>
            </a:r>
            <a:r>
              <a:rPr lang="en-US" sz="2400" dirty="0"/>
              <a:t>(Client </a:t>
            </a:r>
            <a:r>
              <a:rPr lang="en-US" sz="2400" dirty="0" err="1"/>
              <a:t>client</a:t>
            </a:r>
            <a:r>
              <a:rPr lang="en-US" sz="2400" dirty="0"/>
              <a:t>, Template </a:t>
            </a:r>
            <a:r>
              <a:rPr lang="en-US" sz="2400" dirty="0" err="1"/>
              <a:t>tmpl</a:t>
            </a:r>
            <a:r>
              <a:rPr lang="en-US" sz="2400" dirty="0"/>
              <a:t>)  {</a:t>
            </a:r>
          </a:p>
          <a:p>
            <a:pPr>
              <a:buNone/>
            </a:pPr>
            <a:r>
              <a:rPr lang="en-US" sz="2400" dirty="0"/>
              <a:t>		String </a:t>
            </a:r>
            <a:r>
              <a:rPr lang="en-US" sz="2400" dirty="0" err="1"/>
              <a:t>msg</a:t>
            </a:r>
            <a:r>
              <a:rPr lang="en-US" sz="2400" dirty="0"/>
              <a:t> = </a:t>
            </a:r>
            <a:r>
              <a:rPr lang="en-US" sz="2400" dirty="0" err="1"/>
              <a:t>templateEngine.prepareMessage</a:t>
            </a:r>
            <a:r>
              <a:rPr lang="en-US" sz="2400" dirty="0"/>
              <a:t>(</a:t>
            </a:r>
            <a:r>
              <a:rPr lang="en-US" sz="2400" dirty="0" err="1"/>
              <a:t>tmpl</a:t>
            </a:r>
            <a:r>
              <a:rPr lang="en-US" sz="2400" dirty="0"/>
              <a:t>, client);</a:t>
            </a:r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dirty="0" err="1"/>
              <a:t>mailServer.send</a:t>
            </a:r>
            <a:r>
              <a:rPr lang="en-US" sz="2400" dirty="0"/>
              <a:t>(</a:t>
            </a:r>
            <a:r>
              <a:rPr lang="en-US" sz="2400" dirty="0" err="1"/>
              <a:t>client.getMail</a:t>
            </a:r>
            <a:r>
              <a:rPr lang="en-US" sz="2400" dirty="0"/>
              <a:t>(), </a:t>
            </a:r>
            <a:r>
              <a:rPr lang="en-US" sz="2400" dirty="0" err="1"/>
              <a:t>msg</a:t>
            </a:r>
            <a:r>
              <a:rPr lang="en-US" sz="2400" dirty="0"/>
              <a:t>);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}</a:t>
            </a:r>
          </a:p>
          <a:p>
            <a:pPr>
              <a:buNone/>
            </a:pPr>
            <a:r>
              <a:rPr lang="en-US" sz="2400" dirty="0"/>
              <a:t>}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924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public </a:t>
            </a:r>
            <a:r>
              <a:rPr lang="en-US" sz="2400" dirty="0" err="1" smtClean="0"/>
              <a:t>sendMessage</a:t>
            </a:r>
            <a:r>
              <a:rPr lang="en-US" sz="2400" dirty="0" smtClean="0"/>
              <a:t>(Client </a:t>
            </a:r>
            <a:r>
              <a:rPr lang="en-US" sz="2400" dirty="0" err="1" smtClean="0"/>
              <a:t>client</a:t>
            </a:r>
            <a:r>
              <a:rPr lang="en-US" sz="2400" dirty="0" smtClean="0"/>
              <a:t>, Template </a:t>
            </a:r>
            <a:r>
              <a:rPr lang="en-US" sz="2400" dirty="0" err="1" smtClean="0"/>
              <a:t>tmpl</a:t>
            </a:r>
            <a:r>
              <a:rPr lang="en-US" sz="2400" dirty="0" smtClean="0"/>
              <a:t>)  {</a:t>
            </a:r>
          </a:p>
          <a:p>
            <a:pPr>
              <a:buNone/>
            </a:pPr>
            <a:r>
              <a:rPr lang="en-US" sz="2400" dirty="0" smtClean="0"/>
              <a:t>		String </a:t>
            </a:r>
            <a:r>
              <a:rPr lang="en-US" sz="2400" dirty="0" err="1" smtClean="0"/>
              <a:t>msg</a:t>
            </a:r>
            <a:r>
              <a:rPr lang="en-US" sz="2400" dirty="0" smtClean="0"/>
              <a:t> = </a:t>
            </a:r>
            <a:r>
              <a:rPr lang="en-US" sz="2400" dirty="0" err="1" smtClean="0"/>
              <a:t>templateEngine.prepareMessage</a:t>
            </a:r>
            <a:r>
              <a:rPr lang="en-US" sz="2400" dirty="0" smtClean="0"/>
              <a:t>(</a:t>
            </a:r>
            <a:r>
              <a:rPr lang="en-US" sz="2400" dirty="0" err="1" smtClean="0"/>
              <a:t>tmpl</a:t>
            </a:r>
            <a:r>
              <a:rPr lang="en-US" sz="2400" dirty="0" smtClean="0"/>
              <a:t>, client);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mailServer.send</a:t>
            </a:r>
            <a:r>
              <a:rPr lang="en-US" sz="2400" dirty="0" smtClean="0"/>
              <a:t>(</a:t>
            </a:r>
            <a:r>
              <a:rPr lang="en-US" sz="2400" dirty="0" err="1" smtClean="0"/>
              <a:t>client.getMail</a:t>
            </a:r>
            <a:r>
              <a:rPr lang="en-US" sz="2400" dirty="0" smtClean="0"/>
              <a:t>(), </a:t>
            </a:r>
            <a:r>
              <a:rPr lang="en-US" sz="2400" dirty="0" err="1" smtClean="0"/>
              <a:t>msg</a:t>
            </a:r>
            <a:r>
              <a:rPr lang="en-US" sz="2400" dirty="0" smtClean="0"/>
              <a:t>);</a:t>
            </a:r>
          </a:p>
          <a:p>
            <a:pPr>
              <a:buNone/>
            </a:pPr>
            <a:r>
              <a:rPr lang="en-US" sz="2400" dirty="0" smtClean="0"/>
              <a:t>	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7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5295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Test Double as Dummy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811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Test Stub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162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Spy: Controlling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48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 err="1" smtClean="0"/>
              <a:t>Mockito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http://code.google.com/p/mockito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>
                <a:hlinkClick r:id="rId3"/>
              </a:rPr>
              <a:t>mockito-all-x.x.x.jar</a:t>
            </a:r>
            <a:r>
              <a:rPr lang="en-US" dirty="0"/>
              <a:t> and put it on the </a:t>
            </a:r>
            <a:r>
              <a:rPr lang="en-US" dirty="0" err="1"/>
              <a:t>classpath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use a fancy build system with declarative dependencies like </a:t>
            </a:r>
            <a:r>
              <a:rPr lang="en-US" dirty="0" err="1">
                <a:solidFill>
                  <a:srgbClr val="C00000"/>
                </a:solidFill>
              </a:rPr>
              <a:t>Gradle</a:t>
            </a:r>
            <a:r>
              <a:rPr lang="en-US" dirty="0"/>
              <a:t> or </a:t>
            </a:r>
            <a:r>
              <a:rPr lang="en-US" dirty="0">
                <a:solidFill>
                  <a:srgbClr val="C00000"/>
                </a:solidFill>
              </a:rPr>
              <a:t>Maven</a:t>
            </a:r>
            <a:r>
              <a:rPr lang="en-US" dirty="0"/>
              <a:t> please -&gt; </a:t>
            </a:r>
            <a:r>
              <a:rPr lang="en-US" dirty="0">
                <a:hlinkClick r:id="rId4"/>
              </a:rPr>
              <a:t>Click HERE</a:t>
            </a:r>
            <a:r>
              <a:rPr lang="en-US" dirty="0"/>
              <a:t> </a:t>
            </a:r>
            <a:r>
              <a:rPr lang="en-US" dirty="0" smtClean="0"/>
              <a:t>&lt;-</a:t>
            </a:r>
          </a:p>
          <a:p>
            <a:r>
              <a:rPr lang="en-US" dirty="0" smtClean="0"/>
              <a:t>Ant, Maven later so no “fancy build system” for now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http://code.google.com/p/mockito/</a:t>
            </a:r>
          </a:p>
        </p:txBody>
      </p:sp>
    </p:spTree>
    <p:extLst>
      <p:ext uri="{BB962C8B-B14F-4D97-AF65-F5344CB8AC3E}">
        <p14:creationId xmlns:p14="http://schemas.microsoft.com/office/powerpoint/2010/main" val="39023435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4680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err="1" smtClean="0"/>
              <a:t>MessengerTest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0762"/>
            <a:ext cx="8686800" cy="53800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public class </a:t>
            </a:r>
            <a:r>
              <a:rPr lang="en-US" sz="2400" dirty="0" err="1" smtClean="0"/>
              <a:t>MessengerTest</a:t>
            </a:r>
            <a:r>
              <a:rPr lang="en-US" sz="2400" dirty="0" smtClean="0"/>
              <a:t> {</a:t>
            </a:r>
          </a:p>
          <a:p>
            <a:pPr>
              <a:buNone/>
            </a:pPr>
            <a:r>
              <a:rPr lang="en-US" sz="2400" dirty="0" smtClean="0"/>
              <a:t>	private static final String CLIENT_MAIL=“some@email.com”;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/>
              <a:t>private static final String </a:t>
            </a:r>
            <a:r>
              <a:rPr lang="en-US" sz="2400" dirty="0" smtClean="0"/>
              <a:t>MSG_CONTENT =“You’re Fired!”;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@Test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public void </a:t>
            </a:r>
            <a:r>
              <a:rPr lang="en-US" sz="2400" dirty="0" err="1" smtClean="0"/>
              <a:t>shouldSendEmail</a:t>
            </a:r>
            <a:r>
              <a:rPr lang="en-US" sz="2400" dirty="0" smtClean="0"/>
              <a:t>() {</a:t>
            </a:r>
          </a:p>
          <a:p>
            <a:pPr>
              <a:buNone/>
            </a:pPr>
            <a:r>
              <a:rPr lang="en-US" sz="2400" dirty="0" smtClean="0"/>
              <a:t>		Template </a:t>
            </a:r>
            <a:r>
              <a:rPr lang="en-US" sz="2400" dirty="0" err="1" smtClean="0"/>
              <a:t>template</a:t>
            </a:r>
            <a:r>
              <a:rPr lang="en-US" sz="2400" dirty="0" smtClean="0"/>
              <a:t> = mock(</a:t>
            </a:r>
            <a:r>
              <a:rPr lang="en-US" sz="2400" dirty="0" err="1" smtClean="0"/>
              <a:t>Template.class</a:t>
            </a:r>
            <a:r>
              <a:rPr lang="en-US" sz="2400" dirty="0" smtClean="0"/>
              <a:t>);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Client </a:t>
            </a:r>
            <a:r>
              <a:rPr lang="en-US" sz="2400" dirty="0" err="1" smtClean="0"/>
              <a:t>client</a:t>
            </a:r>
            <a:r>
              <a:rPr lang="en-US" sz="2400" dirty="0" smtClean="0"/>
              <a:t> = mock(</a:t>
            </a:r>
            <a:r>
              <a:rPr lang="en-US" sz="2400" dirty="0" err="1" smtClean="0"/>
              <a:t>Client.class</a:t>
            </a:r>
            <a:r>
              <a:rPr lang="en-US" sz="2400" dirty="0" smtClean="0"/>
              <a:t>);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Mailserver</a:t>
            </a:r>
            <a:r>
              <a:rPr lang="en-US" sz="2400" dirty="0" smtClean="0"/>
              <a:t> </a:t>
            </a:r>
            <a:r>
              <a:rPr lang="en-US" sz="2400" dirty="0" err="1" smtClean="0"/>
              <a:t>ms</a:t>
            </a:r>
            <a:r>
              <a:rPr lang="en-US" sz="2400" dirty="0" smtClean="0"/>
              <a:t> = mock(</a:t>
            </a:r>
            <a:r>
              <a:rPr lang="en-US" sz="2400" dirty="0" err="1" smtClean="0"/>
              <a:t>MailServer.Class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TemplateEngine</a:t>
            </a:r>
            <a:r>
              <a:rPr lang="en-US" sz="2400" dirty="0" smtClean="0"/>
              <a:t> </a:t>
            </a:r>
            <a:r>
              <a:rPr lang="en-US" sz="2400" dirty="0" err="1" smtClean="0"/>
              <a:t>tempEng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mock(</a:t>
            </a:r>
            <a:r>
              <a:rPr lang="en-US" sz="2400" dirty="0" err="1" smtClean="0"/>
              <a:t>TemplateEngine.class</a:t>
            </a:r>
            <a:r>
              <a:rPr lang="en-US" sz="2400" dirty="0"/>
              <a:t>);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Messenger </a:t>
            </a:r>
            <a:r>
              <a:rPr lang="en-US" sz="2400" dirty="0" err="1" smtClean="0"/>
              <a:t>sut</a:t>
            </a:r>
            <a:r>
              <a:rPr lang="en-US" sz="2400" dirty="0" smtClean="0"/>
              <a:t> = new Messenger(</a:t>
            </a:r>
            <a:r>
              <a:rPr lang="en-US" sz="2400" dirty="0" err="1" smtClean="0"/>
              <a:t>ms</a:t>
            </a:r>
            <a:r>
              <a:rPr lang="en-US" sz="2400" dirty="0" smtClean="0"/>
              <a:t>, </a:t>
            </a:r>
            <a:r>
              <a:rPr lang="en-US" sz="2400" dirty="0" err="1" smtClean="0"/>
              <a:t>tempEng</a:t>
            </a:r>
            <a:r>
              <a:rPr lang="en-US" sz="2400" dirty="0" smtClean="0"/>
              <a:t>);</a:t>
            </a:r>
          </a:p>
          <a:p>
            <a:pPr>
              <a:buNone/>
            </a:pPr>
            <a:r>
              <a:rPr lang="en-US" sz="2400" dirty="0" smtClean="0"/>
              <a:t>	}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1261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smtClean="0"/>
              <a:t>when(</a:t>
            </a:r>
            <a:r>
              <a:rPr lang="en-US" sz="2400" dirty="0" err="1" smtClean="0"/>
              <a:t>client.getMail</a:t>
            </a:r>
            <a:r>
              <a:rPr lang="en-US" sz="2400" dirty="0" smtClean="0"/>
              <a:t>()).</a:t>
            </a:r>
            <a:r>
              <a:rPr lang="en-US" sz="2400" dirty="0" err="1" smtClean="0"/>
              <a:t>thenReturn</a:t>
            </a:r>
            <a:r>
              <a:rPr lang="en-US" sz="2400" dirty="0" smtClean="0"/>
              <a:t>(CLIENT_MAIL);</a:t>
            </a:r>
          </a:p>
          <a:p>
            <a:pPr marL="0" indent="0">
              <a:buNone/>
            </a:pPr>
            <a:r>
              <a:rPr lang="en-US" sz="2400" dirty="0" smtClean="0"/>
              <a:t>	when(</a:t>
            </a:r>
            <a:r>
              <a:rPr lang="en-US" sz="2400" dirty="0" err="1" smtClean="0"/>
              <a:t>tempEng.prepareMessage</a:t>
            </a:r>
            <a:r>
              <a:rPr lang="en-US" sz="2400" dirty="0" smtClean="0"/>
              <a:t>(template, client)) 		.</a:t>
            </a:r>
            <a:r>
              <a:rPr lang="en-US" sz="2400" dirty="0" err="1" smtClean="0"/>
              <a:t>thenReturn</a:t>
            </a:r>
            <a:r>
              <a:rPr lang="en-US" sz="2400" dirty="0" smtClean="0"/>
              <a:t>(MSG_CONTENT);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000" dirty="0" err="1" smtClean="0"/>
              <a:t>sut.sendMessage</a:t>
            </a:r>
            <a:r>
              <a:rPr lang="en-US" sz="2000" dirty="0" smtClean="0"/>
              <a:t>(client, template);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verify(</a:t>
            </a:r>
            <a:r>
              <a:rPr lang="en-US" sz="2000" dirty="0" err="1" smtClean="0"/>
              <a:t>ms</a:t>
            </a:r>
            <a:r>
              <a:rPr lang="en-US" sz="2000" dirty="0" smtClean="0"/>
              <a:t>).send(CLIENT_EMAIL, MSG_CONTENT);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3217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Driven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6734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30970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79454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02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Autofit/>
          </a:bodyPr>
          <a:lstStyle/>
          <a:p>
            <a:r>
              <a:rPr lang="en-US" sz="9600" dirty="0"/>
              <a:t>Glitches in what I presented earlier</a:t>
            </a:r>
          </a:p>
          <a:p>
            <a:endParaRPr lang="en-US" sz="9600" dirty="0"/>
          </a:p>
          <a:p>
            <a:endParaRPr lang="en-US" sz="9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64344" y="6107905"/>
            <a:ext cx="1535907" cy="125017"/>
          </a:xfrm>
          <a:custGeom>
            <a:avLst/>
            <a:gdLst/>
            <a:ahLst/>
            <a:cxnLst/>
            <a:rect l="0" t="0" r="0" b="0"/>
            <a:pathLst>
              <a:path w="1535907" h="125017">
                <a:moveTo>
                  <a:pt x="1535906" y="125016"/>
                </a:moveTo>
                <a:lnTo>
                  <a:pt x="1535906" y="125016"/>
                </a:lnTo>
                <a:lnTo>
                  <a:pt x="1526976" y="116086"/>
                </a:lnTo>
                <a:lnTo>
                  <a:pt x="1526976" y="116086"/>
                </a:lnTo>
                <a:lnTo>
                  <a:pt x="1518047" y="116086"/>
                </a:lnTo>
                <a:lnTo>
                  <a:pt x="1518047" y="107157"/>
                </a:lnTo>
                <a:lnTo>
                  <a:pt x="1509117" y="107157"/>
                </a:lnTo>
                <a:lnTo>
                  <a:pt x="1500187" y="98227"/>
                </a:lnTo>
                <a:lnTo>
                  <a:pt x="1482328" y="98227"/>
                </a:lnTo>
                <a:lnTo>
                  <a:pt x="1473398" y="89297"/>
                </a:lnTo>
                <a:lnTo>
                  <a:pt x="1455539" y="89297"/>
                </a:lnTo>
                <a:lnTo>
                  <a:pt x="1428750" y="80368"/>
                </a:lnTo>
                <a:lnTo>
                  <a:pt x="1410890" y="80368"/>
                </a:lnTo>
                <a:lnTo>
                  <a:pt x="1393031" y="80368"/>
                </a:lnTo>
                <a:lnTo>
                  <a:pt x="1357312" y="71438"/>
                </a:lnTo>
                <a:lnTo>
                  <a:pt x="1330523" y="71438"/>
                </a:lnTo>
                <a:lnTo>
                  <a:pt x="1303734" y="62508"/>
                </a:lnTo>
                <a:lnTo>
                  <a:pt x="1276945" y="62508"/>
                </a:lnTo>
                <a:lnTo>
                  <a:pt x="1250156" y="62508"/>
                </a:lnTo>
                <a:lnTo>
                  <a:pt x="1214437" y="53579"/>
                </a:lnTo>
                <a:lnTo>
                  <a:pt x="1178719" y="53579"/>
                </a:lnTo>
                <a:lnTo>
                  <a:pt x="1151929" y="44649"/>
                </a:lnTo>
                <a:lnTo>
                  <a:pt x="1116211" y="44649"/>
                </a:lnTo>
                <a:lnTo>
                  <a:pt x="1071562" y="44649"/>
                </a:lnTo>
                <a:lnTo>
                  <a:pt x="1035844" y="44649"/>
                </a:lnTo>
                <a:lnTo>
                  <a:pt x="1000125" y="35719"/>
                </a:lnTo>
                <a:lnTo>
                  <a:pt x="964406" y="35719"/>
                </a:lnTo>
                <a:lnTo>
                  <a:pt x="928687" y="35719"/>
                </a:lnTo>
                <a:lnTo>
                  <a:pt x="884039" y="26790"/>
                </a:lnTo>
                <a:lnTo>
                  <a:pt x="839390" y="26790"/>
                </a:lnTo>
                <a:lnTo>
                  <a:pt x="803672" y="17860"/>
                </a:lnTo>
                <a:lnTo>
                  <a:pt x="759023" y="17860"/>
                </a:lnTo>
                <a:lnTo>
                  <a:pt x="714375" y="8930"/>
                </a:lnTo>
                <a:lnTo>
                  <a:pt x="669726" y="8930"/>
                </a:lnTo>
                <a:lnTo>
                  <a:pt x="634008" y="8930"/>
                </a:lnTo>
                <a:lnTo>
                  <a:pt x="589359" y="8930"/>
                </a:lnTo>
                <a:lnTo>
                  <a:pt x="544711" y="8930"/>
                </a:lnTo>
                <a:lnTo>
                  <a:pt x="508992" y="8930"/>
                </a:lnTo>
                <a:lnTo>
                  <a:pt x="464344" y="8930"/>
                </a:lnTo>
                <a:lnTo>
                  <a:pt x="428625" y="8930"/>
                </a:lnTo>
                <a:lnTo>
                  <a:pt x="383976" y="8930"/>
                </a:lnTo>
                <a:lnTo>
                  <a:pt x="339328" y="0"/>
                </a:lnTo>
                <a:lnTo>
                  <a:pt x="294680" y="0"/>
                </a:lnTo>
                <a:lnTo>
                  <a:pt x="258961" y="8930"/>
                </a:lnTo>
                <a:lnTo>
                  <a:pt x="223242" y="8930"/>
                </a:lnTo>
                <a:lnTo>
                  <a:pt x="187523" y="8930"/>
                </a:lnTo>
                <a:lnTo>
                  <a:pt x="160734" y="17860"/>
                </a:lnTo>
                <a:lnTo>
                  <a:pt x="125015" y="26790"/>
                </a:lnTo>
                <a:lnTo>
                  <a:pt x="89297" y="26790"/>
                </a:lnTo>
                <a:lnTo>
                  <a:pt x="62508" y="35719"/>
                </a:lnTo>
                <a:lnTo>
                  <a:pt x="26789" y="44649"/>
                </a:lnTo>
                <a:lnTo>
                  <a:pt x="0" y="53579"/>
                </a:lnTo>
                <a:lnTo>
                  <a:pt x="0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50031" y="6188273"/>
            <a:ext cx="1991322" cy="589360"/>
          </a:xfrm>
          <a:custGeom>
            <a:avLst/>
            <a:gdLst/>
            <a:ahLst/>
            <a:cxnLst/>
            <a:rect l="0" t="0" r="0" b="0"/>
            <a:pathLst>
              <a:path w="1991322" h="589360">
                <a:moveTo>
                  <a:pt x="142875" y="0"/>
                </a:moveTo>
                <a:lnTo>
                  <a:pt x="125016" y="8929"/>
                </a:lnTo>
                <a:lnTo>
                  <a:pt x="107157" y="26789"/>
                </a:lnTo>
                <a:lnTo>
                  <a:pt x="80368" y="35718"/>
                </a:lnTo>
                <a:lnTo>
                  <a:pt x="62508" y="53578"/>
                </a:lnTo>
                <a:lnTo>
                  <a:pt x="44649" y="71437"/>
                </a:lnTo>
                <a:lnTo>
                  <a:pt x="26789" y="98226"/>
                </a:lnTo>
                <a:lnTo>
                  <a:pt x="17860" y="107156"/>
                </a:lnTo>
                <a:lnTo>
                  <a:pt x="8930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0" y="169664"/>
                </a:lnTo>
                <a:lnTo>
                  <a:pt x="0" y="178593"/>
                </a:lnTo>
                <a:lnTo>
                  <a:pt x="0" y="187523"/>
                </a:lnTo>
                <a:lnTo>
                  <a:pt x="0" y="205382"/>
                </a:lnTo>
                <a:lnTo>
                  <a:pt x="0" y="223242"/>
                </a:lnTo>
                <a:lnTo>
                  <a:pt x="8930" y="241101"/>
                </a:lnTo>
                <a:lnTo>
                  <a:pt x="8930" y="258961"/>
                </a:lnTo>
                <a:lnTo>
                  <a:pt x="26789" y="303609"/>
                </a:lnTo>
                <a:lnTo>
                  <a:pt x="44649" y="339328"/>
                </a:lnTo>
                <a:lnTo>
                  <a:pt x="62508" y="366117"/>
                </a:lnTo>
                <a:lnTo>
                  <a:pt x="80368" y="392906"/>
                </a:lnTo>
                <a:lnTo>
                  <a:pt x="98227" y="410765"/>
                </a:lnTo>
                <a:lnTo>
                  <a:pt x="125016" y="437554"/>
                </a:lnTo>
                <a:lnTo>
                  <a:pt x="151805" y="455414"/>
                </a:lnTo>
                <a:lnTo>
                  <a:pt x="178594" y="482203"/>
                </a:lnTo>
                <a:lnTo>
                  <a:pt x="214313" y="500062"/>
                </a:lnTo>
                <a:lnTo>
                  <a:pt x="250032" y="517922"/>
                </a:lnTo>
                <a:lnTo>
                  <a:pt x="276821" y="535781"/>
                </a:lnTo>
                <a:lnTo>
                  <a:pt x="312539" y="544711"/>
                </a:lnTo>
                <a:lnTo>
                  <a:pt x="357188" y="562570"/>
                </a:lnTo>
                <a:lnTo>
                  <a:pt x="392907" y="571500"/>
                </a:lnTo>
                <a:lnTo>
                  <a:pt x="437555" y="580429"/>
                </a:lnTo>
                <a:lnTo>
                  <a:pt x="482203" y="580429"/>
                </a:lnTo>
                <a:lnTo>
                  <a:pt x="526852" y="589359"/>
                </a:lnTo>
                <a:lnTo>
                  <a:pt x="580430" y="589359"/>
                </a:lnTo>
                <a:lnTo>
                  <a:pt x="625078" y="589359"/>
                </a:lnTo>
                <a:lnTo>
                  <a:pt x="678657" y="589359"/>
                </a:lnTo>
                <a:lnTo>
                  <a:pt x="732235" y="589359"/>
                </a:lnTo>
                <a:lnTo>
                  <a:pt x="785813" y="589359"/>
                </a:lnTo>
                <a:lnTo>
                  <a:pt x="839391" y="580429"/>
                </a:lnTo>
                <a:lnTo>
                  <a:pt x="901899" y="580429"/>
                </a:lnTo>
                <a:lnTo>
                  <a:pt x="955477" y="571500"/>
                </a:lnTo>
                <a:lnTo>
                  <a:pt x="1009055" y="571500"/>
                </a:lnTo>
                <a:lnTo>
                  <a:pt x="1062633" y="571500"/>
                </a:lnTo>
                <a:lnTo>
                  <a:pt x="1116211" y="571500"/>
                </a:lnTo>
                <a:lnTo>
                  <a:pt x="1178719" y="571500"/>
                </a:lnTo>
                <a:lnTo>
                  <a:pt x="1232297" y="571500"/>
                </a:lnTo>
                <a:lnTo>
                  <a:pt x="1276946" y="571500"/>
                </a:lnTo>
                <a:lnTo>
                  <a:pt x="1330524" y="562570"/>
                </a:lnTo>
                <a:lnTo>
                  <a:pt x="1384102" y="562570"/>
                </a:lnTo>
                <a:lnTo>
                  <a:pt x="1428750" y="562570"/>
                </a:lnTo>
                <a:lnTo>
                  <a:pt x="1482328" y="553640"/>
                </a:lnTo>
                <a:lnTo>
                  <a:pt x="1526977" y="544711"/>
                </a:lnTo>
                <a:lnTo>
                  <a:pt x="1571625" y="535781"/>
                </a:lnTo>
                <a:lnTo>
                  <a:pt x="1616274" y="526851"/>
                </a:lnTo>
                <a:lnTo>
                  <a:pt x="1660922" y="508992"/>
                </a:lnTo>
                <a:lnTo>
                  <a:pt x="1696641" y="500062"/>
                </a:lnTo>
                <a:lnTo>
                  <a:pt x="1741289" y="482203"/>
                </a:lnTo>
                <a:lnTo>
                  <a:pt x="1777008" y="464343"/>
                </a:lnTo>
                <a:lnTo>
                  <a:pt x="1848446" y="419695"/>
                </a:lnTo>
                <a:lnTo>
                  <a:pt x="1902024" y="375047"/>
                </a:lnTo>
                <a:lnTo>
                  <a:pt x="1937742" y="321468"/>
                </a:lnTo>
                <a:lnTo>
                  <a:pt x="1964532" y="276820"/>
                </a:lnTo>
                <a:lnTo>
                  <a:pt x="1982391" y="241101"/>
                </a:lnTo>
                <a:lnTo>
                  <a:pt x="1991321" y="205382"/>
                </a:lnTo>
                <a:lnTo>
                  <a:pt x="1991321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973461" y="6134695"/>
            <a:ext cx="258962" cy="196454"/>
          </a:xfrm>
          <a:custGeom>
            <a:avLst/>
            <a:gdLst/>
            <a:ahLst/>
            <a:cxnLst/>
            <a:rect l="0" t="0" r="0" b="0"/>
            <a:pathLst>
              <a:path w="258962" h="196454">
                <a:moveTo>
                  <a:pt x="258961" y="196453"/>
                </a:moveTo>
                <a:lnTo>
                  <a:pt x="250031" y="169664"/>
                </a:lnTo>
                <a:lnTo>
                  <a:pt x="241102" y="151804"/>
                </a:lnTo>
                <a:lnTo>
                  <a:pt x="214312" y="133945"/>
                </a:lnTo>
                <a:lnTo>
                  <a:pt x="187523" y="107156"/>
                </a:lnTo>
                <a:lnTo>
                  <a:pt x="160734" y="89296"/>
                </a:lnTo>
                <a:lnTo>
                  <a:pt x="125016" y="62507"/>
                </a:lnTo>
                <a:lnTo>
                  <a:pt x="89297" y="44648"/>
                </a:lnTo>
                <a:lnTo>
                  <a:pt x="44648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714500" y="6098976"/>
            <a:ext cx="169665" cy="26790"/>
          </a:xfrm>
          <a:custGeom>
            <a:avLst/>
            <a:gdLst/>
            <a:ahLst/>
            <a:cxnLst/>
            <a:rect l="0" t="0" r="0" b="0"/>
            <a:pathLst>
              <a:path w="169665" h="26790">
                <a:moveTo>
                  <a:pt x="169664" y="8929"/>
                </a:moveTo>
                <a:lnTo>
                  <a:pt x="125016" y="0"/>
                </a:lnTo>
                <a:lnTo>
                  <a:pt x="89297" y="8929"/>
                </a:lnTo>
                <a:lnTo>
                  <a:pt x="44648" y="892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149474" cy="4525963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est Right-Click</a:t>
            </a:r>
          </a:p>
          <a:p>
            <a:r>
              <a:rPr lang="en-US" dirty="0" smtClean="0"/>
              <a:t>New</a:t>
            </a:r>
            <a:r>
              <a:rPr lang="en-US" dirty="0" smtClean="0">
                <a:sym typeface="Wingdings" panose="05000000000000000000" pitchFamily="2" charset="2"/>
              </a:rPr>
              <a:t> Other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Junit</a:t>
            </a:r>
            <a:r>
              <a:rPr lang="en-US" dirty="0" smtClean="0">
                <a:sym typeface="Wingdings" panose="05000000000000000000" pitchFamily="2" charset="2"/>
              </a:rPr>
              <a:t> Test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674" y="312074"/>
            <a:ext cx="6461126" cy="644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3705820" y="2339578"/>
            <a:ext cx="1830587" cy="508993"/>
          </a:xfrm>
          <a:custGeom>
            <a:avLst/>
            <a:gdLst/>
            <a:ahLst/>
            <a:cxnLst/>
            <a:rect l="0" t="0" r="0" b="0"/>
            <a:pathLst>
              <a:path w="1830587" h="508993">
                <a:moveTo>
                  <a:pt x="1580555" y="196453"/>
                </a:moveTo>
                <a:lnTo>
                  <a:pt x="1580555" y="187524"/>
                </a:lnTo>
                <a:lnTo>
                  <a:pt x="1580555" y="187524"/>
                </a:lnTo>
                <a:lnTo>
                  <a:pt x="1589485" y="178594"/>
                </a:lnTo>
                <a:lnTo>
                  <a:pt x="1589485" y="169664"/>
                </a:lnTo>
                <a:lnTo>
                  <a:pt x="1589485" y="160735"/>
                </a:lnTo>
                <a:lnTo>
                  <a:pt x="1589485" y="151805"/>
                </a:lnTo>
                <a:lnTo>
                  <a:pt x="1589485" y="151805"/>
                </a:lnTo>
                <a:lnTo>
                  <a:pt x="1589485" y="142875"/>
                </a:lnTo>
                <a:lnTo>
                  <a:pt x="1580555" y="142875"/>
                </a:lnTo>
                <a:lnTo>
                  <a:pt x="1562696" y="133945"/>
                </a:lnTo>
                <a:lnTo>
                  <a:pt x="1553766" y="133945"/>
                </a:lnTo>
                <a:lnTo>
                  <a:pt x="1526977" y="125016"/>
                </a:lnTo>
                <a:lnTo>
                  <a:pt x="1509118" y="125016"/>
                </a:lnTo>
                <a:lnTo>
                  <a:pt x="1491258" y="125016"/>
                </a:lnTo>
                <a:lnTo>
                  <a:pt x="1464469" y="116086"/>
                </a:lnTo>
                <a:lnTo>
                  <a:pt x="1428750" y="107156"/>
                </a:lnTo>
                <a:lnTo>
                  <a:pt x="1393032" y="98226"/>
                </a:lnTo>
                <a:lnTo>
                  <a:pt x="1348383" y="89297"/>
                </a:lnTo>
                <a:lnTo>
                  <a:pt x="1303735" y="80367"/>
                </a:lnTo>
                <a:lnTo>
                  <a:pt x="1250157" y="71437"/>
                </a:lnTo>
                <a:lnTo>
                  <a:pt x="1205508" y="53578"/>
                </a:lnTo>
                <a:lnTo>
                  <a:pt x="1151930" y="44648"/>
                </a:lnTo>
                <a:lnTo>
                  <a:pt x="1089422" y="35719"/>
                </a:lnTo>
                <a:lnTo>
                  <a:pt x="1026914" y="26789"/>
                </a:lnTo>
                <a:lnTo>
                  <a:pt x="964407" y="17859"/>
                </a:lnTo>
                <a:lnTo>
                  <a:pt x="901899" y="8930"/>
                </a:lnTo>
                <a:lnTo>
                  <a:pt x="839391" y="8930"/>
                </a:lnTo>
                <a:lnTo>
                  <a:pt x="776883" y="0"/>
                </a:lnTo>
                <a:lnTo>
                  <a:pt x="714375" y="0"/>
                </a:lnTo>
                <a:lnTo>
                  <a:pt x="642938" y="0"/>
                </a:lnTo>
                <a:lnTo>
                  <a:pt x="580430" y="0"/>
                </a:lnTo>
                <a:lnTo>
                  <a:pt x="526852" y="0"/>
                </a:lnTo>
                <a:lnTo>
                  <a:pt x="464344" y="8930"/>
                </a:lnTo>
                <a:lnTo>
                  <a:pt x="401836" y="17859"/>
                </a:lnTo>
                <a:lnTo>
                  <a:pt x="348258" y="17859"/>
                </a:lnTo>
                <a:lnTo>
                  <a:pt x="285750" y="26789"/>
                </a:lnTo>
                <a:lnTo>
                  <a:pt x="232172" y="35719"/>
                </a:lnTo>
                <a:lnTo>
                  <a:pt x="187524" y="53578"/>
                </a:lnTo>
                <a:lnTo>
                  <a:pt x="142875" y="71437"/>
                </a:lnTo>
                <a:lnTo>
                  <a:pt x="107157" y="80367"/>
                </a:lnTo>
                <a:lnTo>
                  <a:pt x="80368" y="107156"/>
                </a:lnTo>
                <a:lnTo>
                  <a:pt x="53578" y="125016"/>
                </a:lnTo>
                <a:lnTo>
                  <a:pt x="35719" y="151805"/>
                </a:lnTo>
                <a:lnTo>
                  <a:pt x="26789" y="169664"/>
                </a:lnTo>
                <a:lnTo>
                  <a:pt x="8930" y="187524"/>
                </a:lnTo>
                <a:lnTo>
                  <a:pt x="8930" y="214313"/>
                </a:lnTo>
                <a:lnTo>
                  <a:pt x="0" y="241102"/>
                </a:lnTo>
                <a:lnTo>
                  <a:pt x="8930" y="267891"/>
                </a:lnTo>
                <a:lnTo>
                  <a:pt x="8930" y="294680"/>
                </a:lnTo>
                <a:lnTo>
                  <a:pt x="26789" y="321469"/>
                </a:lnTo>
                <a:lnTo>
                  <a:pt x="35719" y="339328"/>
                </a:lnTo>
                <a:lnTo>
                  <a:pt x="62508" y="366117"/>
                </a:lnTo>
                <a:lnTo>
                  <a:pt x="89297" y="392906"/>
                </a:lnTo>
                <a:lnTo>
                  <a:pt x="116086" y="410766"/>
                </a:lnTo>
                <a:lnTo>
                  <a:pt x="151805" y="428625"/>
                </a:lnTo>
                <a:lnTo>
                  <a:pt x="187524" y="446485"/>
                </a:lnTo>
                <a:lnTo>
                  <a:pt x="232172" y="455414"/>
                </a:lnTo>
                <a:lnTo>
                  <a:pt x="276821" y="464343"/>
                </a:lnTo>
                <a:lnTo>
                  <a:pt x="330399" y="473273"/>
                </a:lnTo>
                <a:lnTo>
                  <a:pt x="383977" y="482203"/>
                </a:lnTo>
                <a:lnTo>
                  <a:pt x="446485" y="491133"/>
                </a:lnTo>
                <a:lnTo>
                  <a:pt x="500063" y="491133"/>
                </a:lnTo>
                <a:lnTo>
                  <a:pt x="571500" y="500062"/>
                </a:lnTo>
                <a:lnTo>
                  <a:pt x="634008" y="500062"/>
                </a:lnTo>
                <a:lnTo>
                  <a:pt x="696516" y="508992"/>
                </a:lnTo>
                <a:lnTo>
                  <a:pt x="776883" y="508992"/>
                </a:lnTo>
                <a:lnTo>
                  <a:pt x="848321" y="508992"/>
                </a:lnTo>
                <a:lnTo>
                  <a:pt x="919758" y="508992"/>
                </a:lnTo>
                <a:lnTo>
                  <a:pt x="1000125" y="508992"/>
                </a:lnTo>
                <a:lnTo>
                  <a:pt x="1080493" y="508992"/>
                </a:lnTo>
                <a:lnTo>
                  <a:pt x="1160860" y="508992"/>
                </a:lnTo>
                <a:lnTo>
                  <a:pt x="1241227" y="500062"/>
                </a:lnTo>
                <a:lnTo>
                  <a:pt x="1321594" y="500062"/>
                </a:lnTo>
                <a:lnTo>
                  <a:pt x="1393032" y="491133"/>
                </a:lnTo>
                <a:lnTo>
                  <a:pt x="1464469" y="482203"/>
                </a:lnTo>
                <a:lnTo>
                  <a:pt x="1535907" y="473273"/>
                </a:lnTo>
                <a:lnTo>
                  <a:pt x="1598414" y="455414"/>
                </a:lnTo>
                <a:lnTo>
                  <a:pt x="1651993" y="446485"/>
                </a:lnTo>
                <a:lnTo>
                  <a:pt x="1696641" y="428625"/>
                </a:lnTo>
                <a:lnTo>
                  <a:pt x="1741289" y="410766"/>
                </a:lnTo>
                <a:lnTo>
                  <a:pt x="1777008" y="392906"/>
                </a:lnTo>
                <a:lnTo>
                  <a:pt x="1794868" y="366117"/>
                </a:lnTo>
                <a:lnTo>
                  <a:pt x="1821657" y="339328"/>
                </a:lnTo>
                <a:lnTo>
                  <a:pt x="1821657" y="312539"/>
                </a:lnTo>
                <a:lnTo>
                  <a:pt x="1830586" y="285750"/>
                </a:lnTo>
                <a:lnTo>
                  <a:pt x="1812727" y="258961"/>
                </a:lnTo>
                <a:lnTo>
                  <a:pt x="1794868" y="232172"/>
                </a:lnTo>
                <a:lnTo>
                  <a:pt x="1759149" y="205383"/>
                </a:lnTo>
                <a:lnTo>
                  <a:pt x="1714500" y="178594"/>
                </a:lnTo>
                <a:lnTo>
                  <a:pt x="1651993" y="151805"/>
                </a:lnTo>
                <a:lnTo>
                  <a:pt x="1580555" y="133945"/>
                </a:lnTo>
                <a:lnTo>
                  <a:pt x="1482328" y="116086"/>
                </a:lnTo>
                <a:lnTo>
                  <a:pt x="1384102" y="98226"/>
                </a:lnTo>
                <a:lnTo>
                  <a:pt x="1268016" y="80367"/>
                </a:lnTo>
                <a:lnTo>
                  <a:pt x="1160860" y="62508"/>
                </a:lnTo>
                <a:lnTo>
                  <a:pt x="116086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420195" y="4589859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8930"/>
                </a:move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375422" y="4348757"/>
            <a:ext cx="1482329" cy="875111"/>
          </a:xfrm>
          <a:custGeom>
            <a:avLst/>
            <a:gdLst/>
            <a:ahLst/>
            <a:cxnLst/>
            <a:rect l="0" t="0" r="0" b="0"/>
            <a:pathLst>
              <a:path w="1482329" h="875111">
                <a:moveTo>
                  <a:pt x="1026914" y="223243"/>
                </a:moveTo>
                <a:lnTo>
                  <a:pt x="1017984" y="223243"/>
                </a:lnTo>
                <a:lnTo>
                  <a:pt x="1000125" y="214313"/>
                </a:lnTo>
                <a:lnTo>
                  <a:pt x="982266" y="205383"/>
                </a:lnTo>
                <a:lnTo>
                  <a:pt x="955476" y="196454"/>
                </a:lnTo>
                <a:lnTo>
                  <a:pt x="928687" y="187524"/>
                </a:lnTo>
                <a:lnTo>
                  <a:pt x="901898" y="178594"/>
                </a:lnTo>
                <a:lnTo>
                  <a:pt x="866180" y="178594"/>
                </a:lnTo>
                <a:lnTo>
                  <a:pt x="839391" y="169664"/>
                </a:lnTo>
                <a:lnTo>
                  <a:pt x="803672" y="160735"/>
                </a:lnTo>
                <a:lnTo>
                  <a:pt x="767953" y="151805"/>
                </a:lnTo>
                <a:lnTo>
                  <a:pt x="723305" y="142875"/>
                </a:lnTo>
                <a:lnTo>
                  <a:pt x="678656" y="142875"/>
                </a:lnTo>
                <a:lnTo>
                  <a:pt x="634008" y="133946"/>
                </a:lnTo>
                <a:lnTo>
                  <a:pt x="589359" y="133946"/>
                </a:lnTo>
                <a:lnTo>
                  <a:pt x="535781" y="133946"/>
                </a:lnTo>
                <a:lnTo>
                  <a:pt x="491133" y="142875"/>
                </a:lnTo>
                <a:lnTo>
                  <a:pt x="437555" y="151805"/>
                </a:lnTo>
                <a:lnTo>
                  <a:pt x="383976" y="160735"/>
                </a:lnTo>
                <a:lnTo>
                  <a:pt x="339328" y="187524"/>
                </a:lnTo>
                <a:lnTo>
                  <a:pt x="285750" y="205383"/>
                </a:lnTo>
                <a:lnTo>
                  <a:pt x="232172" y="241102"/>
                </a:lnTo>
                <a:lnTo>
                  <a:pt x="187523" y="267891"/>
                </a:lnTo>
                <a:lnTo>
                  <a:pt x="142875" y="303610"/>
                </a:lnTo>
                <a:lnTo>
                  <a:pt x="107156" y="339329"/>
                </a:lnTo>
                <a:lnTo>
                  <a:pt x="71437" y="375047"/>
                </a:lnTo>
                <a:lnTo>
                  <a:pt x="44648" y="419696"/>
                </a:lnTo>
                <a:lnTo>
                  <a:pt x="17859" y="455414"/>
                </a:lnTo>
                <a:lnTo>
                  <a:pt x="8930" y="491133"/>
                </a:lnTo>
                <a:lnTo>
                  <a:pt x="0" y="526852"/>
                </a:lnTo>
                <a:lnTo>
                  <a:pt x="0" y="562571"/>
                </a:lnTo>
                <a:lnTo>
                  <a:pt x="8930" y="598290"/>
                </a:lnTo>
                <a:lnTo>
                  <a:pt x="17859" y="634009"/>
                </a:lnTo>
                <a:lnTo>
                  <a:pt x="44648" y="669727"/>
                </a:lnTo>
                <a:lnTo>
                  <a:pt x="71437" y="705446"/>
                </a:lnTo>
                <a:lnTo>
                  <a:pt x="116086" y="741165"/>
                </a:lnTo>
                <a:lnTo>
                  <a:pt x="160734" y="767954"/>
                </a:lnTo>
                <a:lnTo>
                  <a:pt x="205383" y="794743"/>
                </a:lnTo>
                <a:lnTo>
                  <a:pt x="267891" y="821532"/>
                </a:lnTo>
                <a:lnTo>
                  <a:pt x="321469" y="848321"/>
                </a:lnTo>
                <a:lnTo>
                  <a:pt x="392906" y="857251"/>
                </a:lnTo>
                <a:lnTo>
                  <a:pt x="464344" y="875110"/>
                </a:lnTo>
                <a:lnTo>
                  <a:pt x="535781" y="875110"/>
                </a:lnTo>
                <a:lnTo>
                  <a:pt x="616148" y="875110"/>
                </a:lnTo>
                <a:lnTo>
                  <a:pt x="696516" y="866181"/>
                </a:lnTo>
                <a:lnTo>
                  <a:pt x="785812" y="848321"/>
                </a:lnTo>
                <a:lnTo>
                  <a:pt x="866180" y="839391"/>
                </a:lnTo>
                <a:lnTo>
                  <a:pt x="946547" y="821532"/>
                </a:lnTo>
                <a:lnTo>
                  <a:pt x="1026914" y="794743"/>
                </a:lnTo>
                <a:lnTo>
                  <a:pt x="1098351" y="776884"/>
                </a:lnTo>
                <a:lnTo>
                  <a:pt x="1169789" y="750095"/>
                </a:lnTo>
                <a:lnTo>
                  <a:pt x="1241226" y="714376"/>
                </a:lnTo>
                <a:lnTo>
                  <a:pt x="1294805" y="678657"/>
                </a:lnTo>
                <a:lnTo>
                  <a:pt x="1348383" y="642938"/>
                </a:lnTo>
                <a:lnTo>
                  <a:pt x="1393031" y="607220"/>
                </a:lnTo>
                <a:lnTo>
                  <a:pt x="1428750" y="571501"/>
                </a:lnTo>
                <a:lnTo>
                  <a:pt x="1455539" y="526852"/>
                </a:lnTo>
                <a:lnTo>
                  <a:pt x="1473398" y="482204"/>
                </a:lnTo>
                <a:lnTo>
                  <a:pt x="1482328" y="437555"/>
                </a:lnTo>
                <a:lnTo>
                  <a:pt x="1473398" y="392907"/>
                </a:lnTo>
                <a:lnTo>
                  <a:pt x="1464469" y="339329"/>
                </a:lnTo>
                <a:lnTo>
                  <a:pt x="1437680" y="285750"/>
                </a:lnTo>
                <a:lnTo>
                  <a:pt x="1401961" y="241102"/>
                </a:lnTo>
                <a:lnTo>
                  <a:pt x="1357312" y="187524"/>
                </a:lnTo>
                <a:lnTo>
                  <a:pt x="1294805" y="142875"/>
                </a:lnTo>
                <a:lnTo>
                  <a:pt x="1232297" y="98227"/>
                </a:lnTo>
                <a:lnTo>
                  <a:pt x="1151930" y="62508"/>
                </a:lnTo>
                <a:lnTo>
                  <a:pt x="1062633" y="26789"/>
                </a:lnTo>
                <a:lnTo>
                  <a:pt x="973336" y="8930"/>
                </a:lnTo>
                <a:lnTo>
                  <a:pt x="866180" y="0"/>
                </a:lnTo>
                <a:lnTo>
                  <a:pt x="750094" y="0"/>
                </a:lnTo>
                <a:lnTo>
                  <a:pt x="616148" y="17860"/>
                </a:lnTo>
                <a:lnTo>
                  <a:pt x="482203" y="44649"/>
                </a:lnTo>
                <a:lnTo>
                  <a:pt x="482203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3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Glitches in what I presented earlier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399"/>
            <a:ext cx="8805502" cy="4547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3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http://code.google.com/p/mockito/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139825"/>
            <a:ext cx="8585200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86329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5897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package </a:t>
            </a:r>
            <a:r>
              <a:rPr lang="en-US" dirty="0" err="1"/>
              <a:t>edu.sc.cse.matthews.mockito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import static </a:t>
            </a:r>
            <a:r>
              <a:rPr lang="en-US" dirty="0" err="1"/>
              <a:t>org.junit.Assert</a:t>
            </a:r>
            <a:r>
              <a:rPr lang="en-US" dirty="0" smtClean="0"/>
              <a:t>.*;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org.junit.Test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import static </a:t>
            </a:r>
            <a:r>
              <a:rPr lang="en-US" dirty="0" err="1"/>
              <a:t>org.mockito.Mockito</a:t>
            </a:r>
            <a:r>
              <a:rPr lang="en-US" dirty="0"/>
              <a:t>.*;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import static </a:t>
            </a:r>
            <a:r>
              <a:rPr lang="en-US" u="sng" dirty="0" err="1">
                <a:solidFill>
                  <a:srgbClr val="FF0000"/>
                </a:solidFill>
              </a:rPr>
              <a:t>org.junit.Assert.</a:t>
            </a:r>
            <a:r>
              <a:rPr lang="en-US" i="1" u="sng" dirty="0" err="1">
                <a:solidFill>
                  <a:srgbClr val="FF0000"/>
                </a:solidFill>
              </a:rPr>
              <a:t>assertFalse</a:t>
            </a:r>
            <a:r>
              <a:rPr lang="en-US" i="1" u="sng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MockitoDefaultValuesTest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 smtClean="0"/>
              <a:t>	private </a:t>
            </a:r>
            <a:r>
              <a:rPr lang="en-US" dirty="0"/>
              <a:t>Car </a:t>
            </a:r>
            <a:r>
              <a:rPr lang="en-US" dirty="0" err="1"/>
              <a:t>myFerrari</a:t>
            </a:r>
            <a:r>
              <a:rPr lang="en-US" dirty="0"/>
              <a:t> = </a:t>
            </a:r>
            <a:r>
              <a:rPr lang="en-US" i="1" dirty="0"/>
              <a:t>mock(</a:t>
            </a:r>
            <a:r>
              <a:rPr lang="en-US" i="1" dirty="0" err="1"/>
              <a:t>Car.class</a:t>
            </a:r>
            <a:r>
              <a:rPr lang="en-US" i="1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//@</a:t>
            </a:r>
            <a:r>
              <a:rPr lang="en-US" dirty="0" err="1">
                <a:solidFill>
                  <a:srgbClr val="FF0000"/>
                </a:solidFill>
              </a:rPr>
              <a:t>SuppressWarnings</a:t>
            </a:r>
            <a:r>
              <a:rPr lang="en-US" dirty="0">
                <a:solidFill>
                  <a:srgbClr val="FF0000"/>
                </a:solidFill>
              </a:rPr>
              <a:t>("deprecation")</a:t>
            </a:r>
          </a:p>
          <a:p>
            <a:pPr marL="0" indent="0">
              <a:buNone/>
            </a:pPr>
            <a:r>
              <a:rPr lang="en-US" dirty="0" smtClean="0"/>
              <a:t>	@</a:t>
            </a:r>
            <a:r>
              <a:rPr lang="en-US" dirty="0"/>
              <a:t>Test</a:t>
            </a:r>
          </a:p>
          <a:p>
            <a:pPr marL="0" indent="0">
              <a:buNone/>
            </a:pPr>
            <a:r>
              <a:rPr lang="en-US" dirty="0" smtClean="0"/>
              <a:t>	public </a:t>
            </a:r>
            <a:r>
              <a:rPr lang="en-US" dirty="0"/>
              <a:t>void test() {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double </a:t>
            </a:r>
            <a:r>
              <a:rPr lang="en-US" dirty="0">
                <a:solidFill>
                  <a:srgbClr val="FF0000"/>
                </a:solidFill>
              </a:rPr>
              <a:t>delta = .0001;</a:t>
            </a:r>
          </a:p>
          <a:p>
            <a:pPr marL="0" indent="0">
              <a:buNone/>
            </a:pPr>
            <a:r>
              <a:rPr lang="en-US" i="1" dirty="0" smtClean="0"/>
              <a:t>		</a:t>
            </a:r>
            <a:r>
              <a:rPr lang="en-US" i="1" dirty="0" err="1" smtClean="0"/>
              <a:t>assertFalse</a:t>
            </a:r>
            <a:r>
              <a:rPr lang="en-US" i="1" dirty="0"/>
              <a:t>("new </a:t>
            </a:r>
            <a:r>
              <a:rPr lang="en-US" i="1" dirty="0" err="1" smtClean="0"/>
              <a:t>needsFuel</a:t>
            </a:r>
            <a:r>
              <a:rPr lang="en-US" i="1" dirty="0" smtClean="0"/>
              <a:t> </a:t>
            </a:r>
            <a:r>
              <a:rPr lang="en-US" i="1" dirty="0"/>
              <a:t>should be false", </a:t>
            </a:r>
            <a:r>
              <a:rPr lang="en-US" i="1" dirty="0" smtClean="0"/>
              <a:t>			                                        </a:t>
            </a:r>
            <a:r>
              <a:rPr lang="en-US" i="1" dirty="0" err="1" smtClean="0"/>
              <a:t>myFerrari.needsFuel</a:t>
            </a:r>
            <a:r>
              <a:rPr lang="en-US" i="1" dirty="0"/>
              <a:t>());</a:t>
            </a:r>
          </a:p>
          <a:p>
            <a:pPr marL="0" indent="0">
              <a:buNone/>
            </a:pPr>
            <a:r>
              <a:rPr lang="en-US" i="1" dirty="0" smtClean="0"/>
              <a:t>		</a:t>
            </a:r>
            <a:r>
              <a:rPr lang="en-US" i="1" dirty="0" err="1" smtClean="0"/>
              <a:t>assertEquals</a:t>
            </a:r>
            <a:r>
              <a:rPr lang="en-US" i="1" dirty="0" smtClean="0"/>
              <a:t>(0.0</a:t>
            </a:r>
            <a:r>
              <a:rPr lang="en-US" i="1" dirty="0"/>
              <a:t>, </a:t>
            </a:r>
            <a:r>
              <a:rPr lang="en-US" i="1" dirty="0" err="1"/>
              <a:t>myFerrari.getTemperature</a:t>
            </a:r>
            <a:r>
              <a:rPr lang="en-US" i="1" dirty="0"/>
              <a:t>(), </a:t>
            </a:r>
            <a:r>
              <a:rPr lang="en-US" i="1" dirty="0">
                <a:solidFill>
                  <a:srgbClr val="FF0000"/>
                </a:solidFill>
              </a:rPr>
              <a:t>delta</a:t>
            </a:r>
            <a:r>
              <a:rPr lang="en-US" i="1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580805" y="3679031"/>
            <a:ext cx="196454" cy="151806"/>
          </a:xfrm>
          <a:custGeom>
            <a:avLst/>
            <a:gdLst/>
            <a:ahLst/>
            <a:cxnLst/>
            <a:rect l="0" t="0" r="0" b="0"/>
            <a:pathLst>
              <a:path w="196454" h="151806">
                <a:moveTo>
                  <a:pt x="8929" y="151805"/>
                </a:moveTo>
                <a:lnTo>
                  <a:pt x="8929" y="151805"/>
                </a:lnTo>
                <a:lnTo>
                  <a:pt x="8929" y="151805"/>
                </a:lnTo>
                <a:lnTo>
                  <a:pt x="8929" y="151805"/>
                </a:lnTo>
                <a:lnTo>
                  <a:pt x="8929" y="151805"/>
                </a:lnTo>
                <a:lnTo>
                  <a:pt x="0" y="151805"/>
                </a:lnTo>
                <a:lnTo>
                  <a:pt x="8929" y="142875"/>
                </a:lnTo>
                <a:lnTo>
                  <a:pt x="8929" y="133945"/>
                </a:lnTo>
                <a:lnTo>
                  <a:pt x="17859" y="125015"/>
                </a:lnTo>
                <a:lnTo>
                  <a:pt x="35718" y="107156"/>
                </a:lnTo>
                <a:lnTo>
                  <a:pt x="62508" y="89297"/>
                </a:lnTo>
                <a:lnTo>
                  <a:pt x="89297" y="71437"/>
                </a:lnTo>
                <a:lnTo>
                  <a:pt x="116086" y="44648"/>
                </a:lnTo>
                <a:lnTo>
                  <a:pt x="151804" y="26789"/>
                </a:lnTo>
                <a:lnTo>
                  <a:pt x="178593" y="8930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946922" y="3518296"/>
            <a:ext cx="125017" cy="160736"/>
          </a:xfrm>
          <a:custGeom>
            <a:avLst/>
            <a:gdLst/>
            <a:ahLst/>
            <a:cxnLst/>
            <a:rect l="0" t="0" r="0" b="0"/>
            <a:pathLst>
              <a:path w="125017" h="160736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8930" y="98227"/>
                </a:lnTo>
                <a:lnTo>
                  <a:pt x="8930" y="98227"/>
                </a:lnTo>
                <a:lnTo>
                  <a:pt x="17859" y="89297"/>
                </a:lnTo>
                <a:lnTo>
                  <a:pt x="17859" y="71438"/>
                </a:lnTo>
                <a:lnTo>
                  <a:pt x="26789" y="53579"/>
                </a:lnTo>
                <a:lnTo>
                  <a:pt x="35719" y="44649"/>
                </a:lnTo>
                <a:lnTo>
                  <a:pt x="35719" y="26790"/>
                </a:lnTo>
                <a:lnTo>
                  <a:pt x="44648" y="17860"/>
                </a:lnTo>
                <a:lnTo>
                  <a:pt x="44648" y="8930"/>
                </a:lnTo>
                <a:lnTo>
                  <a:pt x="3571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17860"/>
                </a:lnTo>
                <a:lnTo>
                  <a:pt x="893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25016"/>
                </a:lnTo>
                <a:lnTo>
                  <a:pt x="8930" y="151805"/>
                </a:lnTo>
                <a:lnTo>
                  <a:pt x="17859" y="160735"/>
                </a:lnTo>
                <a:lnTo>
                  <a:pt x="35719" y="160735"/>
                </a:lnTo>
                <a:lnTo>
                  <a:pt x="53578" y="151805"/>
                </a:lnTo>
                <a:lnTo>
                  <a:pt x="80367" y="142875"/>
                </a:lnTo>
                <a:lnTo>
                  <a:pt x="107156" y="125016"/>
                </a:lnTo>
                <a:lnTo>
                  <a:pt x="125016" y="98227"/>
                </a:lnTo>
                <a:lnTo>
                  <a:pt x="12501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080867" y="3455789"/>
            <a:ext cx="125017" cy="160735"/>
          </a:xfrm>
          <a:custGeom>
            <a:avLst/>
            <a:gdLst/>
            <a:ahLst/>
            <a:cxnLst/>
            <a:rect l="0" t="0" r="0" b="0"/>
            <a:pathLst>
              <a:path w="125017" h="160735">
                <a:moveTo>
                  <a:pt x="0" y="35718"/>
                </a:moveTo>
                <a:lnTo>
                  <a:pt x="0" y="35718"/>
                </a:lnTo>
                <a:lnTo>
                  <a:pt x="8930" y="35718"/>
                </a:lnTo>
                <a:lnTo>
                  <a:pt x="8930" y="44648"/>
                </a:lnTo>
                <a:lnTo>
                  <a:pt x="17860" y="53578"/>
                </a:lnTo>
                <a:lnTo>
                  <a:pt x="26789" y="71437"/>
                </a:lnTo>
                <a:lnTo>
                  <a:pt x="26789" y="89297"/>
                </a:lnTo>
                <a:lnTo>
                  <a:pt x="44649" y="116086"/>
                </a:lnTo>
                <a:lnTo>
                  <a:pt x="53578" y="133945"/>
                </a:lnTo>
                <a:lnTo>
                  <a:pt x="62508" y="151804"/>
                </a:lnTo>
                <a:lnTo>
                  <a:pt x="71438" y="160734"/>
                </a:lnTo>
                <a:lnTo>
                  <a:pt x="71438" y="160734"/>
                </a:lnTo>
                <a:lnTo>
                  <a:pt x="71438" y="160734"/>
                </a:lnTo>
                <a:lnTo>
                  <a:pt x="71438" y="133945"/>
                </a:lnTo>
                <a:lnTo>
                  <a:pt x="71438" y="107156"/>
                </a:lnTo>
                <a:lnTo>
                  <a:pt x="80367" y="80367"/>
                </a:lnTo>
                <a:lnTo>
                  <a:pt x="80367" y="53578"/>
                </a:lnTo>
                <a:lnTo>
                  <a:pt x="89297" y="26789"/>
                </a:lnTo>
                <a:lnTo>
                  <a:pt x="98227" y="8929"/>
                </a:lnTo>
                <a:lnTo>
                  <a:pt x="107156" y="0"/>
                </a:lnTo>
                <a:lnTo>
                  <a:pt x="116086" y="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241602" y="3420070"/>
            <a:ext cx="98227" cy="142876"/>
          </a:xfrm>
          <a:custGeom>
            <a:avLst/>
            <a:gdLst/>
            <a:ahLst/>
            <a:cxnLst/>
            <a:rect l="0" t="0" r="0" b="0"/>
            <a:pathLst>
              <a:path w="98227" h="142876">
                <a:moveTo>
                  <a:pt x="0" y="35719"/>
                </a:moveTo>
                <a:lnTo>
                  <a:pt x="0" y="35719"/>
                </a:lnTo>
                <a:lnTo>
                  <a:pt x="0" y="44648"/>
                </a:lnTo>
                <a:lnTo>
                  <a:pt x="8929" y="62508"/>
                </a:lnTo>
                <a:lnTo>
                  <a:pt x="8929" y="80367"/>
                </a:lnTo>
                <a:lnTo>
                  <a:pt x="17859" y="98226"/>
                </a:lnTo>
                <a:lnTo>
                  <a:pt x="26789" y="116086"/>
                </a:lnTo>
                <a:lnTo>
                  <a:pt x="35718" y="133945"/>
                </a:lnTo>
                <a:lnTo>
                  <a:pt x="44648" y="142875"/>
                </a:lnTo>
                <a:lnTo>
                  <a:pt x="44648" y="142875"/>
                </a:lnTo>
                <a:lnTo>
                  <a:pt x="44648" y="133945"/>
                </a:lnTo>
                <a:lnTo>
                  <a:pt x="44648" y="125016"/>
                </a:lnTo>
                <a:lnTo>
                  <a:pt x="44648" y="98226"/>
                </a:lnTo>
                <a:lnTo>
                  <a:pt x="44648" y="80367"/>
                </a:lnTo>
                <a:lnTo>
                  <a:pt x="53578" y="53578"/>
                </a:lnTo>
                <a:lnTo>
                  <a:pt x="53578" y="26789"/>
                </a:lnTo>
                <a:lnTo>
                  <a:pt x="62507" y="8930"/>
                </a:lnTo>
                <a:lnTo>
                  <a:pt x="71437" y="8930"/>
                </a:lnTo>
                <a:lnTo>
                  <a:pt x="80367" y="0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375547" y="3429000"/>
            <a:ext cx="89298" cy="116087"/>
          </a:xfrm>
          <a:custGeom>
            <a:avLst/>
            <a:gdLst/>
            <a:ahLst/>
            <a:cxnLst/>
            <a:rect l="0" t="0" r="0" b="0"/>
            <a:pathLst>
              <a:path w="89298" h="116087">
                <a:moveTo>
                  <a:pt x="8930" y="17859"/>
                </a:move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53578"/>
                </a:lnTo>
                <a:lnTo>
                  <a:pt x="0" y="80367"/>
                </a:lnTo>
                <a:lnTo>
                  <a:pt x="8930" y="98226"/>
                </a:lnTo>
                <a:lnTo>
                  <a:pt x="17859" y="107156"/>
                </a:lnTo>
                <a:lnTo>
                  <a:pt x="26789" y="116086"/>
                </a:lnTo>
                <a:lnTo>
                  <a:pt x="44648" y="116086"/>
                </a:lnTo>
                <a:lnTo>
                  <a:pt x="62508" y="107156"/>
                </a:lnTo>
                <a:lnTo>
                  <a:pt x="71437" y="98226"/>
                </a:lnTo>
                <a:lnTo>
                  <a:pt x="80367" y="80367"/>
                </a:lnTo>
                <a:lnTo>
                  <a:pt x="89297" y="53578"/>
                </a:lnTo>
                <a:lnTo>
                  <a:pt x="89297" y="35718"/>
                </a:lnTo>
                <a:lnTo>
                  <a:pt x="80367" y="17859"/>
                </a:lnTo>
                <a:lnTo>
                  <a:pt x="80367" y="0"/>
                </a:lnTo>
                <a:lnTo>
                  <a:pt x="62508" y="0"/>
                </a:lnTo>
                <a:lnTo>
                  <a:pt x="44648" y="0"/>
                </a:lnTo>
                <a:lnTo>
                  <a:pt x="26789" y="8929"/>
                </a:lnTo>
                <a:lnTo>
                  <a:pt x="17859" y="26789"/>
                </a:lnTo>
                <a:lnTo>
                  <a:pt x="8930" y="44648"/>
                </a:lnTo>
                <a:lnTo>
                  <a:pt x="0" y="62507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527352" y="3384351"/>
            <a:ext cx="116087" cy="107157"/>
          </a:xfrm>
          <a:custGeom>
            <a:avLst/>
            <a:gdLst/>
            <a:ahLst/>
            <a:cxnLst/>
            <a:rect l="0" t="0" r="0" b="0"/>
            <a:pathLst>
              <a:path w="116087" h="107157">
                <a:moveTo>
                  <a:pt x="0" y="8930"/>
                </a:moveTo>
                <a:lnTo>
                  <a:pt x="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35719"/>
                </a:lnTo>
                <a:lnTo>
                  <a:pt x="0" y="44649"/>
                </a:lnTo>
                <a:lnTo>
                  <a:pt x="8929" y="62508"/>
                </a:lnTo>
                <a:lnTo>
                  <a:pt x="8929" y="71438"/>
                </a:lnTo>
                <a:lnTo>
                  <a:pt x="17859" y="89297"/>
                </a:lnTo>
                <a:lnTo>
                  <a:pt x="17859" y="98227"/>
                </a:lnTo>
                <a:lnTo>
                  <a:pt x="26789" y="107156"/>
                </a:lnTo>
                <a:lnTo>
                  <a:pt x="26789" y="107156"/>
                </a:lnTo>
                <a:lnTo>
                  <a:pt x="26789" y="98227"/>
                </a:lnTo>
                <a:lnTo>
                  <a:pt x="35718" y="89297"/>
                </a:lnTo>
                <a:lnTo>
                  <a:pt x="44648" y="71438"/>
                </a:lnTo>
                <a:lnTo>
                  <a:pt x="62507" y="44649"/>
                </a:lnTo>
                <a:lnTo>
                  <a:pt x="71437" y="17860"/>
                </a:lnTo>
                <a:lnTo>
                  <a:pt x="89296" y="893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875609" y="3268265"/>
            <a:ext cx="62509" cy="178595"/>
          </a:xfrm>
          <a:custGeom>
            <a:avLst/>
            <a:gdLst/>
            <a:ahLst/>
            <a:cxnLst/>
            <a:rect l="0" t="0" r="0" b="0"/>
            <a:pathLst>
              <a:path w="62509" h="178595">
                <a:moveTo>
                  <a:pt x="44649" y="0"/>
                </a:moveTo>
                <a:lnTo>
                  <a:pt x="44649" y="0"/>
                </a:lnTo>
                <a:lnTo>
                  <a:pt x="35719" y="8930"/>
                </a:lnTo>
                <a:lnTo>
                  <a:pt x="44649" y="17860"/>
                </a:lnTo>
                <a:lnTo>
                  <a:pt x="44649" y="26789"/>
                </a:lnTo>
                <a:lnTo>
                  <a:pt x="44649" y="53578"/>
                </a:lnTo>
                <a:lnTo>
                  <a:pt x="53579" y="71438"/>
                </a:lnTo>
                <a:lnTo>
                  <a:pt x="62508" y="98227"/>
                </a:lnTo>
                <a:lnTo>
                  <a:pt x="62508" y="125016"/>
                </a:lnTo>
                <a:lnTo>
                  <a:pt x="62508" y="151805"/>
                </a:lnTo>
                <a:lnTo>
                  <a:pt x="62508" y="160735"/>
                </a:lnTo>
                <a:lnTo>
                  <a:pt x="53579" y="178594"/>
                </a:lnTo>
                <a:lnTo>
                  <a:pt x="44649" y="178594"/>
                </a:lnTo>
                <a:lnTo>
                  <a:pt x="35719" y="178594"/>
                </a:lnTo>
                <a:lnTo>
                  <a:pt x="17860" y="169664"/>
                </a:lnTo>
                <a:lnTo>
                  <a:pt x="0" y="151805"/>
                </a:lnTo>
                <a:lnTo>
                  <a:pt x="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768453" y="3295054"/>
            <a:ext cx="232173" cy="133947"/>
          </a:xfrm>
          <a:custGeom>
            <a:avLst/>
            <a:gdLst/>
            <a:ahLst/>
            <a:cxnLst/>
            <a:rect l="0" t="0" r="0" b="0"/>
            <a:pathLst>
              <a:path w="232173" h="133947">
                <a:moveTo>
                  <a:pt x="0" y="62508"/>
                </a:moveTo>
                <a:lnTo>
                  <a:pt x="0" y="71438"/>
                </a:lnTo>
                <a:lnTo>
                  <a:pt x="0" y="80367"/>
                </a:lnTo>
                <a:lnTo>
                  <a:pt x="8930" y="89297"/>
                </a:lnTo>
                <a:lnTo>
                  <a:pt x="26789" y="107157"/>
                </a:lnTo>
                <a:lnTo>
                  <a:pt x="44649" y="125016"/>
                </a:lnTo>
                <a:lnTo>
                  <a:pt x="62508" y="133946"/>
                </a:lnTo>
                <a:lnTo>
                  <a:pt x="89297" y="133946"/>
                </a:lnTo>
                <a:lnTo>
                  <a:pt x="116086" y="133946"/>
                </a:lnTo>
                <a:lnTo>
                  <a:pt x="142875" y="116086"/>
                </a:lnTo>
                <a:lnTo>
                  <a:pt x="178594" y="89297"/>
                </a:lnTo>
                <a:lnTo>
                  <a:pt x="205383" y="62508"/>
                </a:lnTo>
                <a:lnTo>
                  <a:pt x="223242" y="26789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009555" y="3205757"/>
            <a:ext cx="330399" cy="214314"/>
          </a:xfrm>
          <a:custGeom>
            <a:avLst/>
            <a:gdLst/>
            <a:ahLst/>
            <a:cxnLst/>
            <a:rect l="0" t="0" r="0" b="0"/>
            <a:pathLst>
              <a:path w="330399" h="214314">
                <a:moveTo>
                  <a:pt x="26789" y="8930"/>
                </a:moveTo>
                <a:lnTo>
                  <a:pt x="17859" y="17860"/>
                </a:lnTo>
                <a:lnTo>
                  <a:pt x="17859" y="35719"/>
                </a:lnTo>
                <a:lnTo>
                  <a:pt x="8929" y="62508"/>
                </a:lnTo>
                <a:lnTo>
                  <a:pt x="8929" y="98227"/>
                </a:lnTo>
                <a:lnTo>
                  <a:pt x="8929" y="133946"/>
                </a:lnTo>
                <a:lnTo>
                  <a:pt x="0" y="160735"/>
                </a:lnTo>
                <a:lnTo>
                  <a:pt x="8929" y="187524"/>
                </a:lnTo>
                <a:lnTo>
                  <a:pt x="17859" y="205383"/>
                </a:lnTo>
                <a:lnTo>
                  <a:pt x="26789" y="214313"/>
                </a:lnTo>
                <a:lnTo>
                  <a:pt x="35718" y="214313"/>
                </a:lnTo>
                <a:lnTo>
                  <a:pt x="53578" y="205383"/>
                </a:lnTo>
                <a:lnTo>
                  <a:pt x="62508" y="187524"/>
                </a:lnTo>
                <a:lnTo>
                  <a:pt x="71437" y="160735"/>
                </a:lnTo>
                <a:lnTo>
                  <a:pt x="89297" y="133946"/>
                </a:lnTo>
                <a:lnTo>
                  <a:pt x="98226" y="107157"/>
                </a:lnTo>
                <a:lnTo>
                  <a:pt x="107156" y="89297"/>
                </a:lnTo>
                <a:lnTo>
                  <a:pt x="116086" y="71438"/>
                </a:lnTo>
                <a:lnTo>
                  <a:pt x="116086" y="71438"/>
                </a:lnTo>
                <a:lnTo>
                  <a:pt x="116086" y="80368"/>
                </a:lnTo>
                <a:lnTo>
                  <a:pt x="116086" y="98227"/>
                </a:lnTo>
                <a:lnTo>
                  <a:pt x="116086" y="116086"/>
                </a:lnTo>
                <a:lnTo>
                  <a:pt x="125015" y="142875"/>
                </a:lnTo>
                <a:lnTo>
                  <a:pt x="125015" y="160735"/>
                </a:lnTo>
                <a:lnTo>
                  <a:pt x="125015" y="178594"/>
                </a:lnTo>
                <a:lnTo>
                  <a:pt x="133945" y="187524"/>
                </a:lnTo>
                <a:lnTo>
                  <a:pt x="142875" y="196454"/>
                </a:lnTo>
                <a:lnTo>
                  <a:pt x="151804" y="187524"/>
                </a:lnTo>
                <a:lnTo>
                  <a:pt x="169664" y="178594"/>
                </a:lnTo>
                <a:lnTo>
                  <a:pt x="178593" y="160735"/>
                </a:lnTo>
                <a:lnTo>
                  <a:pt x="196453" y="133946"/>
                </a:lnTo>
                <a:lnTo>
                  <a:pt x="214312" y="98227"/>
                </a:lnTo>
                <a:lnTo>
                  <a:pt x="223242" y="71438"/>
                </a:lnTo>
                <a:lnTo>
                  <a:pt x="232172" y="53579"/>
                </a:lnTo>
                <a:lnTo>
                  <a:pt x="232172" y="35719"/>
                </a:lnTo>
                <a:lnTo>
                  <a:pt x="232172" y="35719"/>
                </a:lnTo>
                <a:lnTo>
                  <a:pt x="241101" y="44649"/>
                </a:lnTo>
                <a:lnTo>
                  <a:pt x="241101" y="62508"/>
                </a:lnTo>
                <a:lnTo>
                  <a:pt x="241101" y="80368"/>
                </a:lnTo>
                <a:lnTo>
                  <a:pt x="250031" y="98227"/>
                </a:lnTo>
                <a:lnTo>
                  <a:pt x="250031" y="125016"/>
                </a:lnTo>
                <a:lnTo>
                  <a:pt x="258961" y="142875"/>
                </a:lnTo>
                <a:lnTo>
                  <a:pt x="267890" y="151805"/>
                </a:lnTo>
                <a:lnTo>
                  <a:pt x="276820" y="160735"/>
                </a:lnTo>
                <a:lnTo>
                  <a:pt x="285750" y="160735"/>
                </a:lnTo>
                <a:lnTo>
                  <a:pt x="285750" y="151805"/>
                </a:lnTo>
                <a:lnTo>
                  <a:pt x="294679" y="142875"/>
                </a:lnTo>
                <a:lnTo>
                  <a:pt x="294679" y="125016"/>
                </a:lnTo>
                <a:lnTo>
                  <a:pt x="303609" y="98227"/>
                </a:lnTo>
                <a:lnTo>
                  <a:pt x="303609" y="62508"/>
                </a:lnTo>
                <a:lnTo>
                  <a:pt x="303609" y="35719"/>
                </a:lnTo>
                <a:lnTo>
                  <a:pt x="303609" y="17860"/>
                </a:lnTo>
                <a:lnTo>
                  <a:pt x="303609" y="8930"/>
                </a:lnTo>
                <a:lnTo>
                  <a:pt x="312539" y="0"/>
                </a:lnTo>
                <a:lnTo>
                  <a:pt x="321468" y="0"/>
                </a:lnTo>
                <a:lnTo>
                  <a:pt x="330398" y="0"/>
                </a:lnTo>
                <a:lnTo>
                  <a:pt x="33039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366742" y="3214687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384602" y="3152179"/>
            <a:ext cx="187524" cy="187525"/>
          </a:xfrm>
          <a:custGeom>
            <a:avLst/>
            <a:gdLst/>
            <a:ahLst/>
            <a:cxnLst/>
            <a:rect l="0" t="0" r="0" b="0"/>
            <a:pathLst>
              <a:path w="187524" h="187525">
                <a:moveTo>
                  <a:pt x="0" y="151805"/>
                </a:moveTo>
                <a:lnTo>
                  <a:pt x="0" y="151805"/>
                </a:lnTo>
                <a:lnTo>
                  <a:pt x="0" y="160735"/>
                </a:lnTo>
                <a:lnTo>
                  <a:pt x="0" y="160735"/>
                </a:lnTo>
                <a:lnTo>
                  <a:pt x="0" y="160735"/>
                </a:lnTo>
                <a:lnTo>
                  <a:pt x="8929" y="151805"/>
                </a:lnTo>
                <a:lnTo>
                  <a:pt x="26789" y="142875"/>
                </a:lnTo>
                <a:lnTo>
                  <a:pt x="44648" y="125016"/>
                </a:lnTo>
                <a:lnTo>
                  <a:pt x="71437" y="107157"/>
                </a:lnTo>
                <a:lnTo>
                  <a:pt x="89296" y="80367"/>
                </a:lnTo>
                <a:lnTo>
                  <a:pt x="116086" y="53578"/>
                </a:lnTo>
                <a:lnTo>
                  <a:pt x="125015" y="26789"/>
                </a:lnTo>
                <a:lnTo>
                  <a:pt x="133945" y="8930"/>
                </a:lnTo>
                <a:lnTo>
                  <a:pt x="142875" y="0"/>
                </a:lnTo>
                <a:lnTo>
                  <a:pt x="133945" y="0"/>
                </a:lnTo>
                <a:lnTo>
                  <a:pt x="116086" y="17860"/>
                </a:lnTo>
                <a:lnTo>
                  <a:pt x="98226" y="44649"/>
                </a:lnTo>
                <a:lnTo>
                  <a:pt x="80367" y="71438"/>
                </a:lnTo>
                <a:lnTo>
                  <a:pt x="62507" y="107157"/>
                </a:lnTo>
                <a:lnTo>
                  <a:pt x="53578" y="133946"/>
                </a:lnTo>
                <a:lnTo>
                  <a:pt x="53578" y="160735"/>
                </a:lnTo>
                <a:lnTo>
                  <a:pt x="53578" y="178594"/>
                </a:lnTo>
                <a:lnTo>
                  <a:pt x="71437" y="187524"/>
                </a:lnTo>
                <a:lnTo>
                  <a:pt x="80367" y="187524"/>
                </a:lnTo>
                <a:lnTo>
                  <a:pt x="107156" y="178594"/>
                </a:lnTo>
                <a:lnTo>
                  <a:pt x="133945" y="151805"/>
                </a:lnTo>
                <a:lnTo>
                  <a:pt x="160734" y="125016"/>
                </a:lnTo>
                <a:lnTo>
                  <a:pt x="187523" y="80367"/>
                </a:lnTo>
                <a:lnTo>
                  <a:pt x="187523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607844" y="3116461"/>
            <a:ext cx="133946" cy="133946"/>
          </a:xfrm>
          <a:custGeom>
            <a:avLst/>
            <a:gdLst/>
            <a:ahLst/>
            <a:cxnLst/>
            <a:rect l="0" t="0" r="0" b="0"/>
            <a:pathLst>
              <a:path w="133946" h="133946">
                <a:moveTo>
                  <a:pt x="44648" y="0"/>
                </a:moveTo>
                <a:lnTo>
                  <a:pt x="35719" y="8929"/>
                </a:lnTo>
                <a:lnTo>
                  <a:pt x="26789" y="17859"/>
                </a:lnTo>
                <a:lnTo>
                  <a:pt x="17859" y="26789"/>
                </a:lnTo>
                <a:lnTo>
                  <a:pt x="8929" y="35718"/>
                </a:lnTo>
                <a:lnTo>
                  <a:pt x="0" y="44648"/>
                </a:lnTo>
                <a:lnTo>
                  <a:pt x="8929" y="44648"/>
                </a:lnTo>
                <a:lnTo>
                  <a:pt x="17859" y="53578"/>
                </a:lnTo>
                <a:lnTo>
                  <a:pt x="44648" y="53578"/>
                </a:lnTo>
                <a:lnTo>
                  <a:pt x="71437" y="62507"/>
                </a:lnTo>
                <a:lnTo>
                  <a:pt x="98226" y="71437"/>
                </a:lnTo>
                <a:lnTo>
                  <a:pt x="125015" y="80367"/>
                </a:lnTo>
                <a:lnTo>
                  <a:pt x="133945" y="89296"/>
                </a:lnTo>
                <a:lnTo>
                  <a:pt x="133945" y="98226"/>
                </a:lnTo>
                <a:lnTo>
                  <a:pt x="116086" y="116085"/>
                </a:lnTo>
                <a:lnTo>
                  <a:pt x="98226" y="125015"/>
                </a:lnTo>
                <a:lnTo>
                  <a:pt x="71437" y="133945"/>
                </a:lnTo>
                <a:lnTo>
                  <a:pt x="44648" y="133945"/>
                </a:lnTo>
                <a:lnTo>
                  <a:pt x="17859" y="133945"/>
                </a:lnTo>
                <a:lnTo>
                  <a:pt x="8929" y="125015"/>
                </a:lnTo>
                <a:lnTo>
                  <a:pt x="8929" y="107156"/>
                </a:lnTo>
                <a:lnTo>
                  <a:pt x="8929" y="98226"/>
                </a:lnTo>
                <a:lnTo>
                  <a:pt x="8929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786438" y="2928937"/>
            <a:ext cx="151805" cy="276821"/>
          </a:xfrm>
          <a:custGeom>
            <a:avLst/>
            <a:gdLst/>
            <a:ahLst/>
            <a:cxnLst/>
            <a:rect l="0" t="0" r="0" b="0"/>
            <a:pathLst>
              <a:path w="151805" h="276821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8929" y="26789"/>
                </a:lnTo>
                <a:lnTo>
                  <a:pt x="8929" y="44649"/>
                </a:lnTo>
                <a:lnTo>
                  <a:pt x="17859" y="71438"/>
                </a:lnTo>
                <a:lnTo>
                  <a:pt x="26789" y="107156"/>
                </a:lnTo>
                <a:lnTo>
                  <a:pt x="26789" y="151805"/>
                </a:lnTo>
                <a:lnTo>
                  <a:pt x="35718" y="187524"/>
                </a:lnTo>
                <a:lnTo>
                  <a:pt x="44648" y="223242"/>
                </a:lnTo>
                <a:lnTo>
                  <a:pt x="53578" y="250031"/>
                </a:lnTo>
                <a:lnTo>
                  <a:pt x="53578" y="267891"/>
                </a:lnTo>
                <a:lnTo>
                  <a:pt x="62507" y="276820"/>
                </a:lnTo>
                <a:lnTo>
                  <a:pt x="62507" y="276820"/>
                </a:lnTo>
                <a:lnTo>
                  <a:pt x="71437" y="258961"/>
                </a:lnTo>
                <a:lnTo>
                  <a:pt x="80367" y="241102"/>
                </a:lnTo>
                <a:lnTo>
                  <a:pt x="89296" y="223242"/>
                </a:lnTo>
                <a:lnTo>
                  <a:pt x="98226" y="205383"/>
                </a:lnTo>
                <a:lnTo>
                  <a:pt x="107156" y="196453"/>
                </a:lnTo>
                <a:lnTo>
                  <a:pt x="107156" y="196453"/>
                </a:lnTo>
                <a:lnTo>
                  <a:pt x="116085" y="205383"/>
                </a:lnTo>
                <a:lnTo>
                  <a:pt x="116085" y="223242"/>
                </a:lnTo>
                <a:lnTo>
                  <a:pt x="125015" y="241102"/>
                </a:lnTo>
                <a:lnTo>
                  <a:pt x="133945" y="258961"/>
                </a:lnTo>
                <a:lnTo>
                  <a:pt x="142875" y="267891"/>
                </a:lnTo>
                <a:lnTo>
                  <a:pt x="142875" y="276820"/>
                </a:lnTo>
                <a:lnTo>
                  <a:pt x="151804" y="267891"/>
                </a:lnTo>
                <a:lnTo>
                  <a:pt x="151804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91820" y="3071812"/>
            <a:ext cx="80369" cy="98228"/>
          </a:xfrm>
          <a:custGeom>
            <a:avLst/>
            <a:gdLst/>
            <a:ahLst/>
            <a:cxnLst/>
            <a:rect l="0" t="0" r="0" b="0"/>
            <a:pathLst>
              <a:path w="80369" h="98228">
                <a:moveTo>
                  <a:pt x="17860" y="0"/>
                </a:moveTo>
                <a:lnTo>
                  <a:pt x="1786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0" y="62508"/>
                </a:lnTo>
                <a:lnTo>
                  <a:pt x="0" y="80367"/>
                </a:lnTo>
                <a:lnTo>
                  <a:pt x="8930" y="89297"/>
                </a:lnTo>
                <a:lnTo>
                  <a:pt x="17860" y="98227"/>
                </a:lnTo>
                <a:lnTo>
                  <a:pt x="26789" y="98227"/>
                </a:lnTo>
                <a:lnTo>
                  <a:pt x="44649" y="89297"/>
                </a:lnTo>
                <a:lnTo>
                  <a:pt x="62508" y="80367"/>
                </a:lnTo>
                <a:lnTo>
                  <a:pt x="71438" y="62508"/>
                </a:lnTo>
                <a:lnTo>
                  <a:pt x="80368" y="44649"/>
                </a:lnTo>
                <a:lnTo>
                  <a:pt x="71438" y="26789"/>
                </a:lnTo>
                <a:lnTo>
                  <a:pt x="62508" y="17859"/>
                </a:lnTo>
                <a:lnTo>
                  <a:pt x="44649" y="8930"/>
                </a:lnTo>
                <a:lnTo>
                  <a:pt x="35719" y="17859"/>
                </a:lnTo>
                <a:lnTo>
                  <a:pt x="17860" y="26789"/>
                </a:lnTo>
                <a:lnTo>
                  <a:pt x="8930" y="44649"/>
                </a:lnTo>
                <a:lnTo>
                  <a:pt x="8930" y="53578"/>
                </a:lnTo>
                <a:lnTo>
                  <a:pt x="8930" y="62508"/>
                </a:lnTo>
                <a:lnTo>
                  <a:pt x="26789" y="71438"/>
                </a:lnTo>
                <a:lnTo>
                  <a:pt x="2678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125766" y="2875359"/>
            <a:ext cx="98227" cy="250032"/>
          </a:xfrm>
          <a:custGeom>
            <a:avLst/>
            <a:gdLst/>
            <a:ahLst/>
            <a:cxnLst/>
            <a:rect l="0" t="0" r="0" b="0"/>
            <a:pathLst>
              <a:path w="98227" h="250032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29" y="8930"/>
                </a:lnTo>
                <a:lnTo>
                  <a:pt x="8929" y="17859"/>
                </a:lnTo>
                <a:lnTo>
                  <a:pt x="0" y="26789"/>
                </a:lnTo>
                <a:lnTo>
                  <a:pt x="0" y="53578"/>
                </a:lnTo>
                <a:lnTo>
                  <a:pt x="8929" y="89297"/>
                </a:lnTo>
                <a:lnTo>
                  <a:pt x="8929" y="125016"/>
                </a:lnTo>
                <a:lnTo>
                  <a:pt x="17859" y="160734"/>
                </a:lnTo>
                <a:lnTo>
                  <a:pt x="35718" y="196453"/>
                </a:lnTo>
                <a:lnTo>
                  <a:pt x="53578" y="223242"/>
                </a:lnTo>
                <a:lnTo>
                  <a:pt x="62507" y="241102"/>
                </a:lnTo>
                <a:lnTo>
                  <a:pt x="71437" y="250031"/>
                </a:lnTo>
                <a:lnTo>
                  <a:pt x="80367" y="250031"/>
                </a:lnTo>
                <a:lnTo>
                  <a:pt x="89297" y="232172"/>
                </a:lnTo>
                <a:lnTo>
                  <a:pt x="98226" y="214312"/>
                </a:lnTo>
                <a:lnTo>
                  <a:pt x="98226" y="187523"/>
                </a:lnTo>
                <a:lnTo>
                  <a:pt x="98226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197203" y="2857500"/>
            <a:ext cx="160736" cy="276821"/>
          </a:xfrm>
          <a:custGeom>
            <a:avLst/>
            <a:gdLst/>
            <a:ahLst/>
            <a:cxnLst/>
            <a:rect l="0" t="0" r="0" b="0"/>
            <a:pathLst>
              <a:path w="160736" h="276821">
                <a:moveTo>
                  <a:pt x="44649" y="151804"/>
                </a:moveTo>
                <a:lnTo>
                  <a:pt x="35719" y="160734"/>
                </a:lnTo>
                <a:lnTo>
                  <a:pt x="26789" y="169664"/>
                </a:lnTo>
                <a:lnTo>
                  <a:pt x="17860" y="187523"/>
                </a:lnTo>
                <a:lnTo>
                  <a:pt x="8930" y="214312"/>
                </a:lnTo>
                <a:lnTo>
                  <a:pt x="0" y="232171"/>
                </a:lnTo>
                <a:lnTo>
                  <a:pt x="0" y="250031"/>
                </a:lnTo>
                <a:lnTo>
                  <a:pt x="8930" y="267890"/>
                </a:lnTo>
                <a:lnTo>
                  <a:pt x="26789" y="276820"/>
                </a:lnTo>
                <a:lnTo>
                  <a:pt x="35719" y="267890"/>
                </a:lnTo>
                <a:lnTo>
                  <a:pt x="53578" y="267890"/>
                </a:lnTo>
                <a:lnTo>
                  <a:pt x="62508" y="250031"/>
                </a:lnTo>
                <a:lnTo>
                  <a:pt x="80367" y="232171"/>
                </a:lnTo>
                <a:lnTo>
                  <a:pt x="89297" y="205382"/>
                </a:lnTo>
                <a:lnTo>
                  <a:pt x="98227" y="178593"/>
                </a:lnTo>
                <a:lnTo>
                  <a:pt x="107156" y="142875"/>
                </a:lnTo>
                <a:lnTo>
                  <a:pt x="116086" y="107156"/>
                </a:lnTo>
                <a:lnTo>
                  <a:pt x="125016" y="62507"/>
                </a:lnTo>
                <a:lnTo>
                  <a:pt x="125016" y="35718"/>
                </a:lnTo>
                <a:lnTo>
                  <a:pt x="125016" y="8929"/>
                </a:lnTo>
                <a:lnTo>
                  <a:pt x="125016" y="0"/>
                </a:lnTo>
                <a:lnTo>
                  <a:pt x="107156" y="8929"/>
                </a:lnTo>
                <a:lnTo>
                  <a:pt x="98227" y="26789"/>
                </a:lnTo>
                <a:lnTo>
                  <a:pt x="89297" y="53578"/>
                </a:lnTo>
                <a:lnTo>
                  <a:pt x="80367" y="89296"/>
                </a:lnTo>
                <a:lnTo>
                  <a:pt x="80367" y="125015"/>
                </a:lnTo>
                <a:lnTo>
                  <a:pt x="89297" y="160734"/>
                </a:lnTo>
                <a:lnTo>
                  <a:pt x="98227" y="187523"/>
                </a:lnTo>
                <a:lnTo>
                  <a:pt x="116086" y="214312"/>
                </a:lnTo>
                <a:lnTo>
                  <a:pt x="133945" y="232171"/>
                </a:lnTo>
                <a:lnTo>
                  <a:pt x="151805" y="241101"/>
                </a:lnTo>
                <a:lnTo>
                  <a:pt x="160735" y="232171"/>
                </a:lnTo>
                <a:lnTo>
                  <a:pt x="160735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982641" y="5063133"/>
            <a:ext cx="26790" cy="330399"/>
          </a:xfrm>
          <a:custGeom>
            <a:avLst/>
            <a:gdLst/>
            <a:ahLst/>
            <a:cxnLst/>
            <a:rect l="0" t="0" r="0" b="0"/>
            <a:pathLst>
              <a:path w="26790" h="330399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44648"/>
                </a:lnTo>
                <a:lnTo>
                  <a:pt x="8929" y="71437"/>
                </a:lnTo>
                <a:lnTo>
                  <a:pt x="8929" y="107156"/>
                </a:lnTo>
                <a:lnTo>
                  <a:pt x="8929" y="142875"/>
                </a:lnTo>
                <a:lnTo>
                  <a:pt x="8929" y="187523"/>
                </a:lnTo>
                <a:lnTo>
                  <a:pt x="8929" y="223242"/>
                </a:lnTo>
                <a:lnTo>
                  <a:pt x="8929" y="258961"/>
                </a:lnTo>
                <a:lnTo>
                  <a:pt x="8929" y="276820"/>
                </a:lnTo>
                <a:lnTo>
                  <a:pt x="8929" y="303609"/>
                </a:lnTo>
                <a:lnTo>
                  <a:pt x="8929" y="312539"/>
                </a:lnTo>
                <a:lnTo>
                  <a:pt x="17859" y="330398"/>
                </a:lnTo>
                <a:lnTo>
                  <a:pt x="17859" y="330398"/>
                </a:lnTo>
                <a:lnTo>
                  <a:pt x="26789" y="330398"/>
                </a:lnTo>
                <a:lnTo>
                  <a:pt x="26789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277445" y="5080992"/>
            <a:ext cx="17861" cy="294681"/>
          </a:xfrm>
          <a:custGeom>
            <a:avLst/>
            <a:gdLst/>
            <a:ahLst/>
            <a:cxnLst/>
            <a:rect l="0" t="0" r="0" b="0"/>
            <a:pathLst>
              <a:path w="17861" h="29468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89297"/>
                </a:lnTo>
                <a:lnTo>
                  <a:pt x="0" y="133946"/>
                </a:lnTo>
                <a:lnTo>
                  <a:pt x="0" y="178594"/>
                </a:lnTo>
                <a:lnTo>
                  <a:pt x="0" y="214313"/>
                </a:lnTo>
                <a:lnTo>
                  <a:pt x="8930" y="250031"/>
                </a:lnTo>
                <a:lnTo>
                  <a:pt x="8930" y="276821"/>
                </a:lnTo>
                <a:lnTo>
                  <a:pt x="8930" y="285750"/>
                </a:lnTo>
                <a:lnTo>
                  <a:pt x="17860" y="294680"/>
                </a:lnTo>
                <a:lnTo>
                  <a:pt x="17860" y="285750"/>
                </a:lnTo>
                <a:lnTo>
                  <a:pt x="1786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946922" y="5447109"/>
            <a:ext cx="133946" cy="241102"/>
          </a:xfrm>
          <a:custGeom>
            <a:avLst/>
            <a:gdLst/>
            <a:ahLst/>
            <a:cxnLst/>
            <a:rect l="0" t="0" r="0" b="0"/>
            <a:pathLst>
              <a:path w="133946" h="241102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17860"/>
                </a:lnTo>
                <a:lnTo>
                  <a:pt x="26789" y="35719"/>
                </a:lnTo>
                <a:lnTo>
                  <a:pt x="17859" y="62508"/>
                </a:lnTo>
                <a:lnTo>
                  <a:pt x="8930" y="107157"/>
                </a:lnTo>
                <a:lnTo>
                  <a:pt x="8930" y="142875"/>
                </a:lnTo>
                <a:lnTo>
                  <a:pt x="0" y="178593"/>
                </a:lnTo>
                <a:lnTo>
                  <a:pt x="8930" y="214312"/>
                </a:lnTo>
                <a:lnTo>
                  <a:pt x="8930" y="232171"/>
                </a:lnTo>
                <a:lnTo>
                  <a:pt x="26789" y="241101"/>
                </a:lnTo>
                <a:lnTo>
                  <a:pt x="44648" y="232171"/>
                </a:lnTo>
                <a:lnTo>
                  <a:pt x="62508" y="214312"/>
                </a:lnTo>
                <a:lnTo>
                  <a:pt x="80367" y="196453"/>
                </a:lnTo>
                <a:lnTo>
                  <a:pt x="98226" y="160734"/>
                </a:lnTo>
                <a:lnTo>
                  <a:pt x="116086" y="125016"/>
                </a:lnTo>
                <a:lnTo>
                  <a:pt x="125016" y="89297"/>
                </a:lnTo>
                <a:lnTo>
                  <a:pt x="133945" y="62508"/>
                </a:lnTo>
                <a:lnTo>
                  <a:pt x="133945" y="26789"/>
                </a:lnTo>
                <a:lnTo>
                  <a:pt x="125016" y="8930"/>
                </a:lnTo>
                <a:lnTo>
                  <a:pt x="116086" y="0"/>
                </a:lnTo>
                <a:lnTo>
                  <a:pt x="107156" y="17860"/>
                </a:lnTo>
                <a:lnTo>
                  <a:pt x="98226" y="35719"/>
                </a:lnTo>
                <a:lnTo>
                  <a:pt x="89297" y="62508"/>
                </a:lnTo>
                <a:lnTo>
                  <a:pt x="89297" y="98227"/>
                </a:lnTo>
                <a:lnTo>
                  <a:pt x="89297" y="125016"/>
                </a:lnTo>
                <a:lnTo>
                  <a:pt x="89297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250531" y="5616773"/>
            <a:ext cx="8931" cy="17860"/>
          </a:xfrm>
          <a:custGeom>
            <a:avLst/>
            <a:gdLst/>
            <a:ahLst/>
            <a:cxnLst/>
            <a:rect l="0" t="0" r="0" b="0"/>
            <a:pathLst>
              <a:path w="8931" h="17860">
                <a:moveTo>
                  <a:pt x="893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366617" y="5429250"/>
            <a:ext cx="116087" cy="178594"/>
          </a:xfrm>
          <a:custGeom>
            <a:avLst/>
            <a:gdLst/>
            <a:ahLst/>
            <a:cxnLst/>
            <a:rect l="0" t="0" r="0" b="0"/>
            <a:pathLst>
              <a:path w="116087" h="178594">
                <a:moveTo>
                  <a:pt x="26789" y="17859"/>
                </a:moveTo>
                <a:lnTo>
                  <a:pt x="17860" y="26789"/>
                </a:lnTo>
                <a:lnTo>
                  <a:pt x="17860" y="35719"/>
                </a:lnTo>
                <a:lnTo>
                  <a:pt x="8930" y="53578"/>
                </a:lnTo>
                <a:lnTo>
                  <a:pt x="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60734"/>
                </a:lnTo>
                <a:lnTo>
                  <a:pt x="17860" y="178593"/>
                </a:lnTo>
                <a:lnTo>
                  <a:pt x="26789" y="178593"/>
                </a:lnTo>
                <a:lnTo>
                  <a:pt x="44649" y="169663"/>
                </a:lnTo>
                <a:lnTo>
                  <a:pt x="62508" y="160734"/>
                </a:lnTo>
                <a:lnTo>
                  <a:pt x="80367" y="133945"/>
                </a:lnTo>
                <a:lnTo>
                  <a:pt x="98227" y="116086"/>
                </a:lnTo>
                <a:lnTo>
                  <a:pt x="116086" y="80367"/>
                </a:lnTo>
                <a:lnTo>
                  <a:pt x="116086" y="53578"/>
                </a:lnTo>
                <a:lnTo>
                  <a:pt x="116086" y="26789"/>
                </a:lnTo>
                <a:lnTo>
                  <a:pt x="116086" y="8930"/>
                </a:lnTo>
                <a:lnTo>
                  <a:pt x="98227" y="0"/>
                </a:lnTo>
                <a:lnTo>
                  <a:pt x="80367" y="0"/>
                </a:lnTo>
                <a:lnTo>
                  <a:pt x="62508" y="26789"/>
                </a:lnTo>
                <a:lnTo>
                  <a:pt x="53578" y="44648"/>
                </a:lnTo>
                <a:lnTo>
                  <a:pt x="44649" y="71438"/>
                </a:lnTo>
                <a:lnTo>
                  <a:pt x="44649" y="89297"/>
                </a:lnTo>
                <a:lnTo>
                  <a:pt x="44649" y="107156"/>
                </a:lnTo>
                <a:lnTo>
                  <a:pt x="4464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830961" y="5491758"/>
            <a:ext cx="142876" cy="8931"/>
          </a:xfrm>
          <a:custGeom>
            <a:avLst/>
            <a:gdLst/>
            <a:ahLst/>
            <a:cxnLst/>
            <a:rect l="0" t="0" r="0" b="0"/>
            <a:pathLst>
              <a:path w="142876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71437" y="0"/>
                </a:lnTo>
                <a:lnTo>
                  <a:pt x="89297" y="8930"/>
                </a:lnTo>
                <a:lnTo>
                  <a:pt x="107156" y="8930"/>
                </a:lnTo>
                <a:lnTo>
                  <a:pt x="125016" y="8930"/>
                </a:lnTo>
                <a:lnTo>
                  <a:pt x="142875" y="8930"/>
                </a:lnTo>
                <a:lnTo>
                  <a:pt x="14287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679031" y="5268516"/>
            <a:ext cx="142876" cy="634008"/>
          </a:xfrm>
          <a:custGeom>
            <a:avLst/>
            <a:gdLst/>
            <a:ahLst/>
            <a:cxnLst/>
            <a:rect l="0" t="0" r="0" b="0"/>
            <a:pathLst>
              <a:path w="142876" h="634008">
                <a:moveTo>
                  <a:pt x="0" y="17859"/>
                </a:moveTo>
                <a:lnTo>
                  <a:pt x="0" y="8929"/>
                </a:lnTo>
                <a:lnTo>
                  <a:pt x="8930" y="8929"/>
                </a:lnTo>
                <a:lnTo>
                  <a:pt x="1786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17859"/>
                </a:lnTo>
                <a:lnTo>
                  <a:pt x="35719" y="53578"/>
                </a:lnTo>
                <a:lnTo>
                  <a:pt x="35719" y="107156"/>
                </a:lnTo>
                <a:lnTo>
                  <a:pt x="26789" y="178593"/>
                </a:lnTo>
                <a:lnTo>
                  <a:pt x="17860" y="276820"/>
                </a:lnTo>
                <a:lnTo>
                  <a:pt x="0" y="366116"/>
                </a:lnTo>
                <a:lnTo>
                  <a:pt x="0" y="455413"/>
                </a:lnTo>
                <a:lnTo>
                  <a:pt x="0" y="535780"/>
                </a:lnTo>
                <a:lnTo>
                  <a:pt x="8930" y="598288"/>
                </a:lnTo>
                <a:lnTo>
                  <a:pt x="35719" y="625077"/>
                </a:lnTo>
                <a:lnTo>
                  <a:pt x="89297" y="634007"/>
                </a:lnTo>
                <a:lnTo>
                  <a:pt x="142875" y="598288"/>
                </a:lnTo>
                <a:lnTo>
                  <a:pt x="142875" y="598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259711" y="5197078"/>
            <a:ext cx="44649" cy="634008"/>
          </a:xfrm>
          <a:custGeom>
            <a:avLst/>
            <a:gdLst/>
            <a:ahLst/>
            <a:cxnLst/>
            <a:rect l="0" t="0" r="0" b="0"/>
            <a:pathLst>
              <a:path w="44649" h="634008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8930" y="107156"/>
                </a:lnTo>
                <a:lnTo>
                  <a:pt x="8930" y="169664"/>
                </a:lnTo>
                <a:lnTo>
                  <a:pt x="8930" y="250031"/>
                </a:lnTo>
                <a:lnTo>
                  <a:pt x="8930" y="330399"/>
                </a:lnTo>
                <a:lnTo>
                  <a:pt x="8930" y="419695"/>
                </a:lnTo>
                <a:lnTo>
                  <a:pt x="8930" y="500062"/>
                </a:lnTo>
                <a:lnTo>
                  <a:pt x="17859" y="562570"/>
                </a:lnTo>
                <a:lnTo>
                  <a:pt x="26789" y="607218"/>
                </a:lnTo>
                <a:lnTo>
                  <a:pt x="26789" y="634007"/>
                </a:lnTo>
                <a:lnTo>
                  <a:pt x="44648" y="616148"/>
                </a:lnTo>
                <a:lnTo>
                  <a:pt x="44648" y="6161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616898" y="5357813"/>
            <a:ext cx="330400" cy="241101"/>
          </a:xfrm>
          <a:custGeom>
            <a:avLst/>
            <a:gdLst/>
            <a:ahLst/>
            <a:cxnLst/>
            <a:rect l="0" t="0" r="0" b="0"/>
            <a:pathLst>
              <a:path w="330400" h="241101">
                <a:moveTo>
                  <a:pt x="276821" y="8929"/>
                </a:moveTo>
                <a:lnTo>
                  <a:pt x="276821" y="0"/>
                </a:lnTo>
                <a:lnTo>
                  <a:pt x="276821" y="0"/>
                </a:lnTo>
                <a:lnTo>
                  <a:pt x="267891" y="0"/>
                </a:lnTo>
                <a:lnTo>
                  <a:pt x="267891" y="0"/>
                </a:lnTo>
                <a:lnTo>
                  <a:pt x="258961" y="0"/>
                </a:lnTo>
                <a:lnTo>
                  <a:pt x="250032" y="0"/>
                </a:lnTo>
                <a:lnTo>
                  <a:pt x="223243" y="8929"/>
                </a:lnTo>
                <a:lnTo>
                  <a:pt x="187524" y="26789"/>
                </a:lnTo>
                <a:lnTo>
                  <a:pt x="151805" y="44648"/>
                </a:lnTo>
                <a:lnTo>
                  <a:pt x="107157" y="62507"/>
                </a:lnTo>
                <a:lnTo>
                  <a:pt x="71438" y="89296"/>
                </a:lnTo>
                <a:lnTo>
                  <a:pt x="35719" y="116085"/>
                </a:lnTo>
                <a:lnTo>
                  <a:pt x="8930" y="133945"/>
                </a:lnTo>
                <a:lnTo>
                  <a:pt x="0" y="160734"/>
                </a:lnTo>
                <a:lnTo>
                  <a:pt x="8930" y="178593"/>
                </a:lnTo>
                <a:lnTo>
                  <a:pt x="44649" y="196453"/>
                </a:lnTo>
                <a:lnTo>
                  <a:pt x="89297" y="214312"/>
                </a:lnTo>
                <a:lnTo>
                  <a:pt x="151805" y="232171"/>
                </a:lnTo>
                <a:lnTo>
                  <a:pt x="214313" y="241100"/>
                </a:lnTo>
                <a:lnTo>
                  <a:pt x="276821" y="241100"/>
                </a:lnTo>
                <a:lnTo>
                  <a:pt x="330399" y="241100"/>
                </a:lnTo>
                <a:lnTo>
                  <a:pt x="330399" y="2411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366992" y="5143500"/>
            <a:ext cx="125017" cy="428626"/>
          </a:xfrm>
          <a:custGeom>
            <a:avLst/>
            <a:gdLst/>
            <a:ahLst/>
            <a:cxnLst/>
            <a:rect l="0" t="0" r="0" b="0"/>
            <a:pathLst>
              <a:path w="125017" h="428626">
                <a:moveTo>
                  <a:pt x="107156" y="0"/>
                </a:moveTo>
                <a:lnTo>
                  <a:pt x="98227" y="0"/>
                </a:lnTo>
                <a:lnTo>
                  <a:pt x="80367" y="8930"/>
                </a:lnTo>
                <a:lnTo>
                  <a:pt x="71438" y="8930"/>
                </a:lnTo>
                <a:lnTo>
                  <a:pt x="44649" y="17859"/>
                </a:lnTo>
                <a:lnTo>
                  <a:pt x="26789" y="35719"/>
                </a:lnTo>
                <a:lnTo>
                  <a:pt x="17860" y="53578"/>
                </a:lnTo>
                <a:lnTo>
                  <a:pt x="8930" y="80367"/>
                </a:lnTo>
                <a:lnTo>
                  <a:pt x="0" y="107156"/>
                </a:lnTo>
                <a:lnTo>
                  <a:pt x="8930" y="142875"/>
                </a:lnTo>
                <a:lnTo>
                  <a:pt x="17860" y="178594"/>
                </a:lnTo>
                <a:lnTo>
                  <a:pt x="44649" y="223242"/>
                </a:lnTo>
                <a:lnTo>
                  <a:pt x="62508" y="258961"/>
                </a:lnTo>
                <a:lnTo>
                  <a:pt x="89297" y="294680"/>
                </a:lnTo>
                <a:lnTo>
                  <a:pt x="107156" y="330398"/>
                </a:lnTo>
                <a:lnTo>
                  <a:pt x="125016" y="366117"/>
                </a:lnTo>
                <a:lnTo>
                  <a:pt x="125016" y="392906"/>
                </a:lnTo>
                <a:lnTo>
                  <a:pt x="116086" y="410766"/>
                </a:lnTo>
                <a:lnTo>
                  <a:pt x="98227" y="428625"/>
                </a:lnTo>
                <a:lnTo>
                  <a:pt x="71438" y="428625"/>
                </a:lnTo>
                <a:lnTo>
                  <a:pt x="53578" y="428625"/>
                </a:lnTo>
                <a:lnTo>
                  <a:pt x="26789" y="419695"/>
                </a:lnTo>
                <a:lnTo>
                  <a:pt x="17860" y="401836"/>
                </a:lnTo>
                <a:lnTo>
                  <a:pt x="8930" y="375047"/>
                </a:lnTo>
                <a:lnTo>
                  <a:pt x="17860" y="348258"/>
                </a:lnTo>
                <a:lnTo>
                  <a:pt x="26789" y="321469"/>
                </a:lnTo>
                <a:lnTo>
                  <a:pt x="44649" y="294680"/>
                </a:lnTo>
                <a:lnTo>
                  <a:pt x="71438" y="276820"/>
                </a:lnTo>
                <a:lnTo>
                  <a:pt x="89297" y="258961"/>
                </a:lnTo>
                <a:lnTo>
                  <a:pt x="107156" y="250031"/>
                </a:lnTo>
                <a:lnTo>
                  <a:pt x="116086" y="241102"/>
                </a:lnTo>
                <a:lnTo>
                  <a:pt x="107156" y="241102"/>
                </a:lnTo>
                <a:lnTo>
                  <a:pt x="107156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1" name="Ink 30"/>
              <p14:cNvContentPartPr/>
              <p14:nvPr/>
            </p14:nvContentPartPr>
            <p14:xfrm>
              <a:off x="3777120" y="4964760"/>
              <a:ext cx="3179520" cy="63000"/>
            </p14:xfrm>
          </p:contentPart>
        </mc:Choice>
        <mc:Fallback>
          <p:pic>
            <p:nvPicPr>
              <p:cNvPr id="31" name="Ink 30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67760" y="4955400"/>
                <a:ext cx="3198240" cy="8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23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274638"/>
            <a:ext cx="5181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MockitoVerificationTest.java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6553200" cy="58975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package </a:t>
            </a:r>
            <a:r>
              <a:rPr lang="en-US" dirty="0" err="1"/>
              <a:t>edu.sc.cse.matthews.mockito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import static </a:t>
            </a:r>
            <a:r>
              <a:rPr lang="en-US" dirty="0" err="1">
                <a:solidFill>
                  <a:srgbClr val="FF0000"/>
                </a:solidFill>
              </a:rPr>
              <a:t>org.junit.Assert</a:t>
            </a:r>
            <a:r>
              <a:rPr lang="en-US" dirty="0" smtClean="0">
                <a:solidFill>
                  <a:srgbClr val="FF0000"/>
                </a:solidFill>
              </a:rPr>
              <a:t>.*;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import </a:t>
            </a:r>
            <a:r>
              <a:rPr lang="en-US" dirty="0" err="1">
                <a:solidFill>
                  <a:srgbClr val="FF0000"/>
                </a:solidFill>
              </a:rPr>
              <a:t>org.junit.Test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import </a:t>
            </a:r>
            <a:r>
              <a:rPr lang="en-US" dirty="0" err="1">
                <a:solidFill>
                  <a:srgbClr val="FF0000"/>
                </a:solidFill>
              </a:rPr>
              <a:t>org.junit.Test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import static </a:t>
            </a:r>
            <a:r>
              <a:rPr lang="en-US" dirty="0" err="1">
                <a:solidFill>
                  <a:srgbClr val="FF0000"/>
                </a:solidFill>
              </a:rPr>
              <a:t>org.junit.Assert</a:t>
            </a:r>
            <a:r>
              <a:rPr lang="en-US" dirty="0">
                <a:solidFill>
                  <a:srgbClr val="FF0000"/>
                </a:solidFill>
              </a:rPr>
              <a:t>.*;</a:t>
            </a:r>
          </a:p>
          <a:p>
            <a:pPr marL="0" indent="0">
              <a:buNone/>
            </a:pPr>
            <a:r>
              <a:rPr lang="en-US" dirty="0"/>
              <a:t>import static </a:t>
            </a:r>
            <a:r>
              <a:rPr lang="en-US" dirty="0" err="1"/>
              <a:t>org.mockito.Mockito</a:t>
            </a:r>
            <a:r>
              <a:rPr lang="en-US" dirty="0"/>
              <a:t>.*;</a:t>
            </a:r>
          </a:p>
          <a:p>
            <a:pPr marL="0" indent="0">
              <a:buNone/>
            </a:pPr>
            <a:r>
              <a:rPr lang="en-US" dirty="0"/>
              <a:t>import static </a:t>
            </a:r>
            <a:r>
              <a:rPr lang="en-US" dirty="0" err="1"/>
              <a:t>org.junit.Assert.assertFalse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import static </a:t>
            </a:r>
            <a:r>
              <a:rPr lang="en-US" dirty="0" err="1"/>
              <a:t>org.junit.Assert.assertTrue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MockitoVerificationTest</a:t>
            </a:r>
            <a:r>
              <a:rPr lang="en-US" dirty="0"/>
              <a:t>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private Car </a:t>
            </a:r>
            <a:r>
              <a:rPr lang="en-US" dirty="0" err="1"/>
              <a:t>myFerrari</a:t>
            </a:r>
            <a:r>
              <a:rPr lang="en-US" dirty="0"/>
              <a:t> = mock(</a:t>
            </a:r>
            <a:r>
              <a:rPr lang="en-US" dirty="0" err="1"/>
              <a:t>Car.class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@Test </a:t>
            </a:r>
          </a:p>
          <a:p>
            <a:pPr marL="0" indent="0">
              <a:buNone/>
            </a:pPr>
            <a:r>
              <a:rPr lang="en-US" dirty="0"/>
              <a:t>	public void   </a:t>
            </a:r>
            <a:r>
              <a:rPr lang="en-US" dirty="0" err="1"/>
              <a:t>testVerification</a:t>
            </a:r>
            <a:r>
              <a:rPr lang="en-US" dirty="0"/>
              <a:t>() {		 	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myFerrari.driveTo</a:t>
            </a:r>
            <a:r>
              <a:rPr lang="en-US" dirty="0"/>
              <a:t>("</a:t>
            </a:r>
            <a:r>
              <a:rPr lang="en-US" dirty="0" smtClean="0"/>
              <a:t>Kentucky</a:t>
            </a:r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myFerrari.needsFuel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verify(</a:t>
            </a:r>
            <a:r>
              <a:rPr lang="en-US" dirty="0" err="1"/>
              <a:t>myFerrari</a:t>
            </a:r>
            <a:r>
              <a:rPr lang="en-US" dirty="0"/>
              <a:t>).</a:t>
            </a:r>
            <a:r>
              <a:rPr lang="en-US" dirty="0" err="1"/>
              <a:t>driveTo</a:t>
            </a:r>
            <a:r>
              <a:rPr lang="en-US" dirty="0"/>
              <a:t>("Kentucky"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		verify(</a:t>
            </a:r>
            <a:r>
              <a:rPr lang="en-US" dirty="0" err="1"/>
              <a:t>myFerrari</a:t>
            </a:r>
            <a:r>
              <a:rPr lang="en-US" dirty="0"/>
              <a:t>).</a:t>
            </a:r>
            <a:r>
              <a:rPr lang="en-US" dirty="0" err="1"/>
              <a:t>needsFuel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232672" y="1250156"/>
            <a:ext cx="169665" cy="187524"/>
          </a:xfrm>
          <a:custGeom>
            <a:avLst/>
            <a:gdLst/>
            <a:ahLst/>
            <a:cxnLst/>
            <a:rect l="0" t="0" r="0" b="0"/>
            <a:pathLst>
              <a:path w="169665" h="187524">
                <a:moveTo>
                  <a:pt x="107156" y="8930"/>
                </a:moveTo>
                <a:lnTo>
                  <a:pt x="98226" y="8930"/>
                </a:lnTo>
                <a:lnTo>
                  <a:pt x="80367" y="8930"/>
                </a:lnTo>
                <a:lnTo>
                  <a:pt x="62508" y="0"/>
                </a:lnTo>
                <a:lnTo>
                  <a:pt x="53578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35719" y="17860"/>
                </a:lnTo>
                <a:lnTo>
                  <a:pt x="62508" y="17860"/>
                </a:lnTo>
                <a:lnTo>
                  <a:pt x="80367" y="35719"/>
                </a:lnTo>
                <a:lnTo>
                  <a:pt x="116086" y="44649"/>
                </a:lnTo>
                <a:lnTo>
                  <a:pt x="142875" y="62508"/>
                </a:lnTo>
                <a:lnTo>
                  <a:pt x="160734" y="80367"/>
                </a:lnTo>
                <a:lnTo>
                  <a:pt x="169664" y="107157"/>
                </a:lnTo>
                <a:lnTo>
                  <a:pt x="169664" y="125016"/>
                </a:lnTo>
                <a:lnTo>
                  <a:pt x="151805" y="151805"/>
                </a:lnTo>
                <a:lnTo>
                  <a:pt x="125016" y="169664"/>
                </a:lnTo>
                <a:lnTo>
                  <a:pt x="89297" y="178594"/>
                </a:lnTo>
                <a:lnTo>
                  <a:pt x="53578" y="187523"/>
                </a:lnTo>
                <a:lnTo>
                  <a:pt x="26789" y="187523"/>
                </a:lnTo>
                <a:lnTo>
                  <a:pt x="8930" y="178594"/>
                </a:lnTo>
                <a:lnTo>
                  <a:pt x="0" y="169664"/>
                </a:lnTo>
                <a:lnTo>
                  <a:pt x="0" y="160734"/>
                </a:lnTo>
                <a:lnTo>
                  <a:pt x="26789" y="133946"/>
                </a:lnTo>
                <a:lnTo>
                  <a:pt x="26789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491633" y="1232297"/>
            <a:ext cx="241102" cy="241102"/>
          </a:xfrm>
          <a:custGeom>
            <a:avLst/>
            <a:gdLst/>
            <a:ahLst/>
            <a:cxnLst/>
            <a:rect l="0" t="0" r="0" b="0"/>
            <a:pathLst>
              <a:path w="241102" h="241102">
                <a:moveTo>
                  <a:pt x="35719" y="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44648"/>
                </a:lnTo>
                <a:lnTo>
                  <a:pt x="17859" y="71437"/>
                </a:lnTo>
                <a:lnTo>
                  <a:pt x="26789" y="98226"/>
                </a:lnTo>
                <a:lnTo>
                  <a:pt x="26789" y="125016"/>
                </a:lnTo>
                <a:lnTo>
                  <a:pt x="35719" y="151805"/>
                </a:lnTo>
                <a:lnTo>
                  <a:pt x="44648" y="169664"/>
                </a:lnTo>
                <a:lnTo>
                  <a:pt x="44648" y="187523"/>
                </a:lnTo>
                <a:lnTo>
                  <a:pt x="44648" y="196453"/>
                </a:lnTo>
                <a:lnTo>
                  <a:pt x="53578" y="196453"/>
                </a:lnTo>
                <a:lnTo>
                  <a:pt x="53578" y="187523"/>
                </a:lnTo>
                <a:lnTo>
                  <a:pt x="53578" y="178593"/>
                </a:lnTo>
                <a:lnTo>
                  <a:pt x="53578" y="160734"/>
                </a:lnTo>
                <a:lnTo>
                  <a:pt x="62508" y="142875"/>
                </a:lnTo>
                <a:lnTo>
                  <a:pt x="71437" y="125016"/>
                </a:lnTo>
                <a:lnTo>
                  <a:pt x="80367" y="116086"/>
                </a:lnTo>
                <a:lnTo>
                  <a:pt x="89297" y="116086"/>
                </a:lnTo>
                <a:lnTo>
                  <a:pt x="98226" y="125016"/>
                </a:lnTo>
                <a:lnTo>
                  <a:pt x="107156" y="142875"/>
                </a:lnTo>
                <a:lnTo>
                  <a:pt x="116086" y="160734"/>
                </a:lnTo>
                <a:lnTo>
                  <a:pt x="116086" y="187523"/>
                </a:lnTo>
                <a:lnTo>
                  <a:pt x="125015" y="205382"/>
                </a:lnTo>
                <a:lnTo>
                  <a:pt x="133945" y="223242"/>
                </a:lnTo>
                <a:lnTo>
                  <a:pt x="142875" y="232172"/>
                </a:lnTo>
                <a:lnTo>
                  <a:pt x="160734" y="241101"/>
                </a:lnTo>
                <a:lnTo>
                  <a:pt x="178594" y="232172"/>
                </a:lnTo>
                <a:lnTo>
                  <a:pt x="196453" y="223242"/>
                </a:lnTo>
                <a:lnTo>
                  <a:pt x="205383" y="205382"/>
                </a:lnTo>
                <a:lnTo>
                  <a:pt x="223242" y="187523"/>
                </a:lnTo>
                <a:lnTo>
                  <a:pt x="241101" y="160734"/>
                </a:lnTo>
                <a:lnTo>
                  <a:pt x="241101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723805" y="1357313"/>
            <a:ext cx="89298" cy="142875"/>
          </a:xfrm>
          <a:custGeom>
            <a:avLst/>
            <a:gdLst/>
            <a:ahLst/>
            <a:cxnLst/>
            <a:rect l="0" t="0" r="0" b="0"/>
            <a:pathLst>
              <a:path w="89298" h="142875">
                <a:moveTo>
                  <a:pt x="35718" y="0"/>
                </a:moveTo>
                <a:lnTo>
                  <a:pt x="26789" y="8929"/>
                </a:lnTo>
                <a:lnTo>
                  <a:pt x="26789" y="17859"/>
                </a:lnTo>
                <a:lnTo>
                  <a:pt x="17859" y="35718"/>
                </a:lnTo>
                <a:lnTo>
                  <a:pt x="8929" y="62507"/>
                </a:lnTo>
                <a:lnTo>
                  <a:pt x="0" y="89296"/>
                </a:lnTo>
                <a:lnTo>
                  <a:pt x="8929" y="107156"/>
                </a:lnTo>
                <a:lnTo>
                  <a:pt x="8929" y="125015"/>
                </a:lnTo>
                <a:lnTo>
                  <a:pt x="17859" y="142874"/>
                </a:lnTo>
                <a:lnTo>
                  <a:pt x="35718" y="142874"/>
                </a:lnTo>
                <a:lnTo>
                  <a:pt x="53578" y="133945"/>
                </a:lnTo>
                <a:lnTo>
                  <a:pt x="71437" y="125015"/>
                </a:lnTo>
                <a:lnTo>
                  <a:pt x="80367" y="107156"/>
                </a:lnTo>
                <a:lnTo>
                  <a:pt x="89297" y="80366"/>
                </a:lnTo>
                <a:lnTo>
                  <a:pt x="89297" y="53577"/>
                </a:lnTo>
                <a:lnTo>
                  <a:pt x="80367" y="26789"/>
                </a:lnTo>
                <a:lnTo>
                  <a:pt x="71437" y="8929"/>
                </a:lnTo>
                <a:lnTo>
                  <a:pt x="53578" y="8929"/>
                </a:lnTo>
                <a:lnTo>
                  <a:pt x="35718" y="8929"/>
                </a:lnTo>
                <a:lnTo>
                  <a:pt x="26789" y="26789"/>
                </a:lnTo>
                <a:lnTo>
                  <a:pt x="26789" y="35718"/>
                </a:lnTo>
                <a:lnTo>
                  <a:pt x="26789" y="62507"/>
                </a:lnTo>
                <a:lnTo>
                  <a:pt x="35718" y="71437"/>
                </a:lnTo>
                <a:lnTo>
                  <a:pt x="44648" y="89296"/>
                </a:lnTo>
                <a:lnTo>
                  <a:pt x="44648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884539" y="1330523"/>
            <a:ext cx="241103" cy="178595"/>
          </a:xfrm>
          <a:custGeom>
            <a:avLst/>
            <a:gdLst/>
            <a:ahLst/>
            <a:cxnLst/>
            <a:rect l="0" t="0" r="0" b="0"/>
            <a:pathLst>
              <a:path w="241103" h="178595">
                <a:moveTo>
                  <a:pt x="26789" y="44649"/>
                </a:moveTo>
                <a:lnTo>
                  <a:pt x="17859" y="53579"/>
                </a:lnTo>
                <a:lnTo>
                  <a:pt x="17859" y="53579"/>
                </a:lnTo>
                <a:lnTo>
                  <a:pt x="8930" y="71438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60735"/>
                </a:lnTo>
                <a:lnTo>
                  <a:pt x="17859" y="169664"/>
                </a:lnTo>
                <a:lnTo>
                  <a:pt x="26789" y="169664"/>
                </a:lnTo>
                <a:lnTo>
                  <a:pt x="35719" y="169664"/>
                </a:lnTo>
                <a:lnTo>
                  <a:pt x="44649" y="160735"/>
                </a:lnTo>
                <a:lnTo>
                  <a:pt x="62508" y="142875"/>
                </a:lnTo>
                <a:lnTo>
                  <a:pt x="71438" y="125016"/>
                </a:lnTo>
                <a:lnTo>
                  <a:pt x="80367" y="107156"/>
                </a:lnTo>
                <a:lnTo>
                  <a:pt x="89297" y="98227"/>
                </a:lnTo>
                <a:lnTo>
                  <a:pt x="89297" y="89297"/>
                </a:lnTo>
                <a:lnTo>
                  <a:pt x="89297" y="98227"/>
                </a:lnTo>
                <a:lnTo>
                  <a:pt x="89297" y="107156"/>
                </a:lnTo>
                <a:lnTo>
                  <a:pt x="89297" y="125016"/>
                </a:lnTo>
                <a:lnTo>
                  <a:pt x="89297" y="142875"/>
                </a:lnTo>
                <a:lnTo>
                  <a:pt x="98227" y="160735"/>
                </a:lnTo>
                <a:lnTo>
                  <a:pt x="98227" y="178594"/>
                </a:lnTo>
                <a:lnTo>
                  <a:pt x="107156" y="178594"/>
                </a:lnTo>
                <a:lnTo>
                  <a:pt x="125016" y="178594"/>
                </a:lnTo>
                <a:lnTo>
                  <a:pt x="142875" y="169664"/>
                </a:lnTo>
                <a:lnTo>
                  <a:pt x="169664" y="151805"/>
                </a:lnTo>
                <a:lnTo>
                  <a:pt x="187524" y="125016"/>
                </a:lnTo>
                <a:lnTo>
                  <a:pt x="205383" y="89297"/>
                </a:lnTo>
                <a:lnTo>
                  <a:pt x="223242" y="44649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80992" y="1232297"/>
            <a:ext cx="62509" cy="294680"/>
          </a:xfrm>
          <a:custGeom>
            <a:avLst/>
            <a:gdLst/>
            <a:ahLst/>
            <a:cxnLst/>
            <a:rect l="0" t="0" r="0" b="0"/>
            <a:pathLst>
              <a:path w="62509" h="29468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17860" y="71437"/>
                </a:lnTo>
                <a:lnTo>
                  <a:pt x="17860" y="107156"/>
                </a:lnTo>
                <a:lnTo>
                  <a:pt x="26789" y="151805"/>
                </a:lnTo>
                <a:lnTo>
                  <a:pt x="35719" y="196453"/>
                </a:lnTo>
                <a:lnTo>
                  <a:pt x="35719" y="232172"/>
                </a:lnTo>
                <a:lnTo>
                  <a:pt x="44649" y="267890"/>
                </a:lnTo>
                <a:lnTo>
                  <a:pt x="53578" y="285750"/>
                </a:lnTo>
                <a:lnTo>
                  <a:pt x="53578" y="294679"/>
                </a:lnTo>
                <a:lnTo>
                  <a:pt x="62508" y="294679"/>
                </a:lnTo>
                <a:lnTo>
                  <a:pt x="62508" y="276820"/>
                </a:lnTo>
                <a:lnTo>
                  <a:pt x="62508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70289" y="1268016"/>
            <a:ext cx="321470" cy="303610"/>
          </a:xfrm>
          <a:custGeom>
            <a:avLst/>
            <a:gdLst/>
            <a:ahLst/>
            <a:cxnLst/>
            <a:rect l="0" t="0" r="0" b="0"/>
            <a:pathLst>
              <a:path w="321470" h="303610">
                <a:moveTo>
                  <a:pt x="89297" y="151804"/>
                </a:moveTo>
                <a:lnTo>
                  <a:pt x="89297" y="151804"/>
                </a:lnTo>
                <a:lnTo>
                  <a:pt x="80367" y="142874"/>
                </a:lnTo>
                <a:lnTo>
                  <a:pt x="80367" y="142874"/>
                </a:lnTo>
                <a:lnTo>
                  <a:pt x="71438" y="133945"/>
                </a:lnTo>
                <a:lnTo>
                  <a:pt x="62508" y="142874"/>
                </a:lnTo>
                <a:lnTo>
                  <a:pt x="44649" y="160734"/>
                </a:lnTo>
                <a:lnTo>
                  <a:pt x="26789" y="178593"/>
                </a:lnTo>
                <a:lnTo>
                  <a:pt x="8930" y="205382"/>
                </a:lnTo>
                <a:lnTo>
                  <a:pt x="0" y="232171"/>
                </a:lnTo>
                <a:lnTo>
                  <a:pt x="0" y="258960"/>
                </a:lnTo>
                <a:lnTo>
                  <a:pt x="0" y="276820"/>
                </a:lnTo>
                <a:lnTo>
                  <a:pt x="8930" y="285749"/>
                </a:lnTo>
                <a:lnTo>
                  <a:pt x="17859" y="285749"/>
                </a:lnTo>
                <a:lnTo>
                  <a:pt x="35719" y="285749"/>
                </a:lnTo>
                <a:lnTo>
                  <a:pt x="62508" y="267890"/>
                </a:lnTo>
                <a:lnTo>
                  <a:pt x="80367" y="250031"/>
                </a:lnTo>
                <a:lnTo>
                  <a:pt x="107156" y="223242"/>
                </a:lnTo>
                <a:lnTo>
                  <a:pt x="125016" y="196453"/>
                </a:lnTo>
                <a:lnTo>
                  <a:pt x="151805" y="160734"/>
                </a:lnTo>
                <a:lnTo>
                  <a:pt x="160734" y="116086"/>
                </a:lnTo>
                <a:lnTo>
                  <a:pt x="169664" y="71437"/>
                </a:lnTo>
                <a:lnTo>
                  <a:pt x="178594" y="35718"/>
                </a:lnTo>
                <a:lnTo>
                  <a:pt x="169664" y="17859"/>
                </a:lnTo>
                <a:lnTo>
                  <a:pt x="160734" y="0"/>
                </a:lnTo>
                <a:lnTo>
                  <a:pt x="142875" y="8929"/>
                </a:lnTo>
                <a:lnTo>
                  <a:pt x="125016" y="26789"/>
                </a:lnTo>
                <a:lnTo>
                  <a:pt x="107156" y="53578"/>
                </a:lnTo>
                <a:lnTo>
                  <a:pt x="98227" y="89297"/>
                </a:lnTo>
                <a:lnTo>
                  <a:pt x="89297" y="125015"/>
                </a:lnTo>
                <a:lnTo>
                  <a:pt x="89297" y="169663"/>
                </a:lnTo>
                <a:lnTo>
                  <a:pt x="107156" y="214312"/>
                </a:lnTo>
                <a:lnTo>
                  <a:pt x="125016" y="250031"/>
                </a:lnTo>
                <a:lnTo>
                  <a:pt x="160734" y="276820"/>
                </a:lnTo>
                <a:lnTo>
                  <a:pt x="196453" y="294679"/>
                </a:lnTo>
                <a:lnTo>
                  <a:pt x="241102" y="303609"/>
                </a:lnTo>
                <a:lnTo>
                  <a:pt x="276820" y="303609"/>
                </a:lnTo>
                <a:lnTo>
                  <a:pt x="321469" y="285749"/>
                </a:lnTo>
                <a:lnTo>
                  <a:pt x="321469" y="2857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679281" y="1285875"/>
            <a:ext cx="214314" cy="276821"/>
          </a:xfrm>
          <a:custGeom>
            <a:avLst/>
            <a:gdLst/>
            <a:ahLst/>
            <a:cxnLst/>
            <a:rect l="0" t="0" r="0" b="0"/>
            <a:pathLst>
              <a:path w="214314" h="276821">
                <a:moveTo>
                  <a:pt x="35719" y="0"/>
                </a:moveTo>
                <a:lnTo>
                  <a:pt x="26789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26789"/>
                </a:lnTo>
                <a:lnTo>
                  <a:pt x="0" y="44648"/>
                </a:lnTo>
                <a:lnTo>
                  <a:pt x="0" y="71438"/>
                </a:lnTo>
                <a:lnTo>
                  <a:pt x="0" y="98227"/>
                </a:lnTo>
                <a:lnTo>
                  <a:pt x="8930" y="133945"/>
                </a:lnTo>
                <a:lnTo>
                  <a:pt x="8930" y="169664"/>
                </a:lnTo>
                <a:lnTo>
                  <a:pt x="8930" y="205383"/>
                </a:lnTo>
                <a:lnTo>
                  <a:pt x="17860" y="232172"/>
                </a:lnTo>
                <a:lnTo>
                  <a:pt x="26789" y="241101"/>
                </a:lnTo>
                <a:lnTo>
                  <a:pt x="26789" y="250031"/>
                </a:lnTo>
                <a:lnTo>
                  <a:pt x="35719" y="241101"/>
                </a:lnTo>
                <a:lnTo>
                  <a:pt x="35719" y="223242"/>
                </a:lnTo>
                <a:lnTo>
                  <a:pt x="44649" y="196453"/>
                </a:lnTo>
                <a:lnTo>
                  <a:pt x="62508" y="169664"/>
                </a:lnTo>
                <a:lnTo>
                  <a:pt x="80367" y="142875"/>
                </a:lnTo>
                <a:lnTo>
                  <a:pt x="98227" y="133945"/>
                </a:lnTo>
                <a:lnTo>
                  <a:pt x="107157" y="125015"/>
                </a:lnTo>
                <a:lnTo>
                  <a:pt x="125016" y="133945"/>
                </a:lnTo>
                <a:lnTo>
                  <a:pt x="125016" y="160734"/>
                </a:lnTo>
                <a:lnTo>
                  <a:pt x="133946" y="178594"/>
                </a:lnTo>
                <a:lnTo>
                  <a:pt x="142875" y="214312"/>
                </a:lnTo>
                <a:lnTo>
                  <a:pt x="142875" y="232172"/>
                </a:lnTo>
                <a:lnTo>
                  <a:pt x="151805" y="258961"/>
                </a:lnTo>
                <a:lnTo>
                  <a:pt x="160735" y="267890"/>
                </a:lnTo>
                <a:lnTo>
                  <a:pt x="169664" y="276820"/>
                </a:lnTo>
                <a:lnTo>
                  <a:pt x="187524" y="276820"/>
                </a:lnTo>
                <a:lnTo>
                  <a:pt x="205383" y="258961"/>
                </a:lnTo>
                <a:lnTo>
                  <a:pt x="214313" y="232172"/>
                </a:lnTo>
                <a:lnTo>
                  <a:pt x="214313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857875" y="1393031"/>
            <a:ext cx="482204" cy="205384"/>
          </a:xfrm>
          <a:custGeom>
            <a:avLst/>
            <a:gdLst/>
            <a:ahLst/>
            <a:cxnLst/>
            <a:rect l="0" t="0" r="0" b="0"/>
            <a:pathLst>
              <a:path w="482204" h="205384">
                <a:moveTo>
                  <a:pt x="53578" y="35719"/>
                </a:moveTo>
                <a:lnTo>
                  <a:pt x="53578" y="53578"/>
                </a:lnTo>
                <a:lnTo>
                  <a:pt x="35719" y="71438"/>
                </a:lnTo>
                <a:lnTo>
                  <a:pt x="17859" y="98227"/>
                </a:lnTo>
                <a:lnTo>
                  <a:pt x="8930" y="125016"/>
                </a:lnTo>
                <a:lnTo>
                  <a:pt x="0" y="151805"/>
                </a:lnTo>
                <a:lnTo>
                  <a:pt x="0" y="169664"/>
                </a:lnTo>
                <a:lnTo>
                  <a:pt x="0" y="187523"/>
                </a:lnTo>
                <a:lnTo>
                  <a:pt x="8930" y="196453"/>
                </a:lnTo>
                <a:lnTo>
                  <a:pt x="26789" y="187523"/>
                </a:lnTo>
                <a:lnTo>
                  <a:pt x="44648" y="178594"/>
                </a:lnTo>
                <a:lnTo>
                  <a:pt x="62508" y="160734"/>
                </a:lnTo>
                <a:lnTo>
                  <a:pt x="80367" y="133945"/>
                </a:lnTo>
                <a:lnTo>
                  <a:pt x="107156" y="98227"/>
                </a:lnTo>
                <a:lnTo>
                  <a:pt x="116086" y="62508"/>
                </a:lnTo>
                <a:lnTo>
                  <a:pt x="125016" y="26789"/>
                </a:lnTo>
                <a:lnTo>
                  <a:pt x="125016" y="8930"/>
                </a:lnTo>
                <a:lnTo>
                  <a:pt x="125016" y="0"/>
                </a:lnTo>
                <a:lnTo>
                  <a:pt x="125016" y="8930"/>
                </a:lnTo>
                <a:lnTo>
                  <a:pt x="116086" y="26789"/>
                </a:lnTo>
                <a:lnTo>
                  <a:pt x="116086" y="44648"/>
                </a:lnTo>
                <a:lnTo>
                  <a:pt x="116086" y="71438"/>
                </a:lnTo>
                <a:lnTo>
                  <a:pt x="116086" y="98227"/>
                </a:lnTo>
                <a:lnTo>
                  <a:pt x="116086" y="125016"/>
                </a:lnTo>
                <a:lnTo>
                  <a:pt x="125016" y="142875"/>
                </a:lnTo>
                <a:lnTo>
                  <a:pt x="133945" y="151805"/>
                </a:lnTo>
                <a:lnTo>
                  <a:pt x="151805" y="160734"/>
                </a:lnTo>
                <a:lnTo>
                  <a:pt x="160734" y="160734"/>
                </a:lnTo>
                <a:lnTo>
                  <a:pt x="178594" y="160734"/>
                </a:lnTo>
                <a:lnTo>
                  <a:pt x="196453" y="142875"/>
                </a:lnTo>
                <a:lnTo>
                  <a:pt x="205383" y="125016"/>
                </a:lnTo>
                <a:lnTo>
                  <a:pt x="214313" y="98227"/>
                </a:lnTo>
                <a:lnTo>
                  <a:pt x="223242" y="71438"/>
                </a:lnTo>
                <a:lnTo>
                  <a:pt x="232172" y="53578"/>
                </a:lnTo>
                <a:lnTo>
                  <a:pt x="232172" y="35719"/>
                </a:lnTo>
                <a:lnTo>
                  <a:pt x="223242" y="35719"/>
                </a:lnTo>
                <a:lnTo>
                  <a:pt x="223242" y="35719"/>
                </a:lnTo>
                <a:lnTo>
                  <a:pt x="214313" y="53578"/>
                </a:lnTo>
                <a:lnTo>
                  <a:pt x="214313" y="71438"/>
                </a:lnTo>
                <a:lnTo>
                  <a:pt x="214313" y="89297"/>
                </a:lnTo>
                <a:lnTo>
                  <a:pt x="223242" y="107156"/>
                </a:lnTo>
                <a:lnTo>
                  <a:pt x="232172" y="125016"/>
                </a:lnTo>
                <a:lnTo>
                  <a:pt x="250031" y="142875"/>
                </a:lnTo>
                <a:lnTo>
                  <a:pt x="267891" y="151805"/>
                </a:lnTo>
                <a:lnTo>
                  <a:pt x="294680" y="151805"/>
                </a:lnTo>
                <a:lnTo>
                  <a:pt x="321469" y="151805"/>
                </a:lnTo>
                <a:lnTo>
                  <a:pt x="348258" y="142875"/>
                </a:lnTo>
                <a:lnTo>
                  <a:pt x="375047" y="133945"/>
                </a:lnTo>
                <a:lnTo>
                  <a:pt x="392906" y="125016"/>
                </a:lnTo>
                <a:lnTo>
                  <a:pt x="410766" y="107156"/>
                </a:lnTo>
                <a:lnTo>
                  <a:pt x="419695" y="89297"/>
                </a:lnTo>
                <a:lnTo>
                  <a:pt x="419695" y="62508"/>
                </a:lnTo>
                <a:lnTo>
                  <a:pt x="419695" y="35719"/>
                </a:lnTo>
                <a:lnTo>
                  <a:pt x="401836" y="26789"/>
                </a:lnTo>
                <a:lnTo>
                  <a:pt x="392906" y="17859"/>
                </a:lnTo>
                <a:lnTo>
                  <a:pt x="375047" y="17859"/>
                </a:lnTo>
                <a:lnTo>
                  <a:pt x="366117" y="26789"/>
                </a:lnTo>
                <a:lnTo>
                  <a:pt x="366117" y="44648"/>
                </a:lnTo>
                <a:lnTo>
                  <a:pt x="357188" y="71438"/>
                </a:lnTo>
                <a:lnTo>
                  <a:pt x="366117" y="98227"/>
                </a:lnTo>
                <a:lnTo>
                  <a:pt x="366117" y="125016"/>
                </a:lnTo>
                <a:lnTo>
                  <a:pt x="375047" y="142875"/>
                </a:lnTo>
                <a:lnTo>
                  <a:pt x="392906" y="160734"/>
                </a:lnTo>
                <a:lnTo>
                  <a:pt x="401836" y="178594"/>
                </a:lnTo>
                <a:lnTo>
                  <a:pt x="419695" y="187523"/>
                </a:lnTo>
                <a:lnTo>
                  <a:pt x="437555" y="187523"/>
                </a:lnTo>
                <a:lnTo>
                  <a:pt x="455414" y="187523"/>
                </a:lnTo>
                <a:lnTo>
                  <a:pt x="473273" y="187523"/>
                </a:lnTo>
                <a:lnTo>
                  <a:pt x="473273" y="178594"/>
                </a:lnTo>
                <a:lnTo>
                  <a:pt x="482203" y="178594"/>
                </a:lnTo>
                <a:lnTo>
                  <a:pt x="473273" y="187523"/>
                </a:lnTo>
                <a:lnTo>
                  <a:pt x="473273" y="187523"/>
                </a:lnTo>
                <a:lnTo>
                  <a:pt x="473273" y="196453"/>
                </a:lnTo>
                <a:lnTo>
                  <a:pt x="482203" y="205383"/>
                </a:lnTo>
                <a:lnTo>
                  <a:pt x="48220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625828" y="1348383"/>
            <a:ext cx="232173" cy="196454"/>
          </a:xfrm>
          <a:custGeom>
            <a:avLst/>
            <a:gdLst/>
            <a:ahLst/>
            <a:cxnLst/>
            <a:rect l="0" t="0" r="0" b="0"/>
            <a:pathLst>
              <a:path w="232173" h="196454">
                <a:moveTo>
                  <a:pt x="98227" y="53578"/>
                </a:moveTo>
                <a:lnTo>
                  <a:pt x="98227" y="53578"/>
                </a:lnTo>
                <a:lnTo>
                  <a:pt x="98227" y="44648"/>
                </a:lnTo>
                <a:lnTo>
                  <a:pt x="107156" y="35719"/>
                </a:lnTo>
                <a:lnTo>
                  <a:pt x="107156" y="26789"/>
                </a:lnTo>
                <a:lnTo>
                  <a:pt x="107156" y="17859"/>
                </a:lnTo>
                <a:lnTo>
                  <a:pt x="107156" y="8930"/>
                </a:lnTo>
                <a:lnTo>
                  <a:pt x="98227" y="0"/>
                </a:lnTo>
                <a:lnTo>
                  <a:pt x="80367" y="8930"/>
                </a:lnTo>
                <a:lnTo>
                  <a:pt x="62508" y="26789"/>
                </a:lnTo>
                <a:lnTo>
                  <a:pt x="44649" y="53578"/>
                </a:lnTo>
                <a:lnTo>
                  <a:pt x="17860" y="80367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78593"/>
                </a:lnTo>
                <a:lnTo>
                  <a:pt x="35719" y="196453"/>
                </a:lnTo>
                <a:lnTo>
                  <a:pt x="71438" y="187523"/>
                </a:lnTo>
                <a:lnTo>
                  <a:pt x="107156" y="178593"/>
                </a:lnTo>
                <a:lnTo>
                  <a:pt x="151805" y="160734"/>
                </a:lnTo>
                <a:lnTo>
                  <a:pt x="196453" y="133945"/>
                </a:lnTo>
                <a:lnTo>
                  <a:pt x="232172" y="98226"/>
                </a:lnTo>
                <a:lnTo>
                  <a:pt x="232172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858000" y="1232297"/>
            <a:ext cx="107157" cy="339329"/>
          </a:xfrm>
          <a:custGeom>
            <a:avLst/>
            <a:gdLst/>
            <a:ahLst/>
            <a:cxnLst/>
            <a:rect l="0" t="0" r="0" b="0"/>
            <a:pathLst>
              <a:path w="107157" h="339329">
                <a:moveTo>
                  <a:pt x="35719" y="0"/>
                </a:moveTo>
                <a:lnTo>
                  <a:pt x="26789" y="0"/>
                </a:lnTo>
                <a:lnTo>
                  <a:pt x="26789" y="8930"/>
                </a:lnTo>
                <a:lnTo>
                  <a:pt x="17859" y="17859"/>
                </a:lnTo>
                <a:lnTo>
                  <a:pt x="8930" y="35719"/>
                </a:lnTo>
                <a:lnTo>
                  <a:pt x="0" y="62508"/>
                </a:lnTo>
                <a:lnTo>
                  <a:pt x="0" y="107156"/>
                </a:lnTo>
                <a:lnTo>
                  <a:pt x="0" y="151805"/>
                </a:lnTo>
                <a:lnTo>
                  <a:pt x="17859" y="205382"/>
                </a:lnTo>
                <a:lnTo>
                  <a:pt x="26789" y="250031"/>
                </a:lnTo>
                <a:lnTo>
                  <a:pt x="44648" y="294679"/>
                </a:lnTo>
                <a:lnTo>
                  <a:pt x="62508" y="321468"/>
                </a:lnTo>
                <a:lnTo>
                  <a:pt x="71438" y="339328"/>
                </a:lnTo>
                <a:lnTo>
                  <a:pt x="89297" y="339328"/>
                </a:lnTo>
                <a:lnTo>
                  <a:pt x="98227" y="330398"/>
                </a:lnTo>
                <a:lnTo>
                  <a:pt x="107156" y="303609"/>
                </a:lnTo>
                <a:lnTo>
                  <a:pt x="107156" y="267890"/>
                </a:lnTo>
                <a:lnTo>
                  <a:pt x="107156" y="223242"/>
                </a:lnTo>
                <a:lnTo>
                  <a:pt x="10715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911578" y="1366242"/>
            <a:ext cx="294681" cy="232173"/>
          </a:xfrm>
          <a:custGeom>
            <a:avLst/>
            <a:gdLst/>
            <a:ahLst/>
            <a:cxnLst/>
            <a:rect l="0" t="0" r="0" b="0"/>
            <a:pathLst>
              <a:path w="294681" h="232173">
                <a:moveTo>
                  <a:pt x="0" y="116086"/>
                </a:moveTo>
                <a:lnTo>
                  <a:pt x="0" y="125016"/>
                </a:lnTo>
                <a:lnTo>
                  <a:pt x="8930" y="133945"/>
                </a:lnTo>
                <a:lnTo>
                  <a:pt x="17860" y="142875"/>
                </a:lnTo>
                <a:lnTo>
                  <a:pt x="26789" y="151805"/>
                </a:lnTo>
                <a:lnTo>
                  <a:pt x="53578" y="151805"/>
                </a:lnTo>
                <a:lnTo>
                  <a:pt x="80367" y="142875"/>
                </a:lnTo>
                <a:lnTo>
                  <a:pt x="107156" y="125016"/>
                </a:lnTo>
                <a:lnTo>
                  <a:pt x="133945" y="107156"/>
                </a:lnTo>
                <a:lnTo>
                  <a:pt x="160735" y="80367"/>
                </a:lnTo>
                <a:lnTo>
                  <a:pt x="178594" y="53578"/>
                </a:lnTo>
                <a:lnTo>
                  <a:pt x="187524" y="26789"/>
                </a:lnTo>
                <a:lnTo>
                  <a:pt x="187524" y="0"/>
                </a:lnTo>
                <a:lnTo>
                  <a:pt x="178594" y="0"/>
                </a:lnTo>
                <a:lnTo>
                  <a:pt x="160735" y="0"/>
                </a:lnTo>
                <a:lnTo>
                  <a:pt x="133945" y="26789"/>
                </a:lnTo>
                <a:lnTo>
                  <a:pt x="116086" y="53578"/>
                </a:lnTo>
                <a:lnTo>
                  <a:pt x="98227" y="98227"/>
                </a:lnTo>
                <a:lnTo>
                  <a:pt x="80367" y="133945"/>
                </a:lnTo>
                <a:lnTo>
                  <a:pt x="80367" y="169664"/>
                </a:lnTo>
                <a:lnTo>
                  <a:pt x="80367" y="205383"/>
                </a:lnTo>
                <a:lnTo>
                  <a:pt x="98227" y="223242"/>
                </a:lnTo>
                <a:lnTo>
                  <a:pt x="116086" y="232172"/>
                </a:lnTo>
                <a:lnTo>
                  <a:pt x="151805" y="223242"/>
                </a:lnTo>
                <a:lnTo>
                  <a:pt x="178594" y="214312"/>
                </a:lnTo>
                <a:lnTo>
                  <a:pt x="223242" y="187523"/>
                </a:lnTo>
                <a:lnTo>
                  <a:pt x="258961" y="151805"/>
                </a:lnTo>
                <a:lnTo>
                  <a:pt x="294680" y="107156"/>
                </a:lnTo>
                <a:lnTo>
                  <a:pt x="29468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161609" y="1393031"/>
            <a:ext cx="455415" cy="187524"/>
          </a:xfrm>
          <a:custGeom>
            <a:avLst/>
            <a:gdLst/>
            <a:ahLst/>
            <a:cxnLst/>
            <a:rect l="0" t="0" r="0" b="0"/>
            <a:pathLst>
              <a:path w="455415" h="187524">
                <a:moveTo>
                  <a:pt x="107157" y="0"/>
                </a:moveTo>
                <a:lnTo>
                  <a:pt x="98227" y="0"/>
                </a:lnTo>
                <a:lnTo>
                  <a:pt x="80368" y="8930"/>
                </a:lnTo>
                <a:lnTo>
                  <a:pt x="62508" y="26789"/>
                </a:lnTo>
                <a:lnTo>
                  <a:pt x="44649" y="35719"/>
                </a:lnTo>
                <a:lnTo>
                  <a:pt x="26789" y="62508"/>
                </a:lnTo>
                <a:lnTo>
                  <a:pt x="1786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17860" y="178594"/>
                </a:lnTo>
                <a:lnTo>
                  <a:pt x="26789" y="187523"/>
                </a:lnTo>
                <a:lnTo>
                  <a:pt x="44649" y="187523"/>
                </a:lnTo>
                <a:lnTo>
                  <a:pt x="53579" y="178594"/>
                </a:lnTo>
                <a:lnTo>
                  <a:pt x="71438" y="169664"/>
                </a:lnTo>
                <a:lnTo>
                  <a:pt x="89297" y="142875"/>
                </a:lnTo>
                <a:lnTo>
                  <a:pt x="107157" y="116086"/>
                </a:lnTo>
                <a:lnTo>
                  <a:pt x="116086" y="89297"/>
                </a:lnTo>
                <a:lnTo>
                  <a:pt x="125016" y="71438"/>
                </a:lnTo>
                <a:lnTo>
                  <a:pt x="125016" y="53578"/>
                </a:lnTo>
                <a:lnTo>
                  <a:pt x="125016" y="44648"/>
                </a:lnTo>
                <a:lnTo>
                  <a:pt x="125016" y="44648"/>
                </a:lnTo>
                <a:lnTo>
                  <a:pt x="116086" y="53578"/>
                </a:lnTo>
                <a:lnTo>
                  <a:pt x="116086" y="71438"/>
                </a:lnTo>
                <a:lnTo>
                  <a:pt x="107157" y="98227"/>
                </a:lnTo>
                <a:lnTo>
                  <a:pt x="107157" y="116086"/>
                </a:lnTo>
                <a:lnTo>
                  <a:pt x="107157" y="133945"/>
                </a:lnTo>
                <a:lnTo>
                  <a:pt x="107157" y="151805"/>
                </a:lnTo>
                <a:lnTo>
                  <a:pt x="107157" y="160734"/>
                </a:lnTo>
                <a:lnTo>
                  <a:pt x="116086" y="169664"/>
                </a:lnTo>
                <a:lnTo>
                  <a:pt x="125016" y="160734"/>
                </a:lnTo>
                <a:lnTo>
                  <a:pt x="133946" y="151805"/>
                </a:lnTo>
                <a:lnTo>
                  <a:pt x="142875" y="133945"/>
                </a:lnTo>
                <a:lnTo>
                  <a:pt x="160735" y="116086"/>
                </a:lnTo>
                <a:lnTo>
                  <a:pt x="169664" y="89297"/>
                </a:lnTo>
                <a:lnTo>
                  <a:pt x="178594" y="62508"/>
                </a:lnTo>
                <a:lnTo>
                  <a:pt x="187524" y="35719"/>
                </a:lnTo>
                <a:lnTo>
                  <a:pt x="196454" y="26789"/>
                </a:lnTo>
                <a:lnTo>
                  <a:pt x="196454" y="26789"/>
                </a:lnTo>
                <a:lnTo>
                  <a:pt x="196454" y="35719"/>
                </a:lnTo>
                <a:lnTo>
                  <a:pt x="196454" y="53578"/>
                </a:lnTo>
                <a:lnTo>
                  <a:pt x="196454" y="80367"/>
                </a:lnTo>
                <a:lnTo>
                  <a:pt x="196454" y="107156"/>
                </a:lnTo>
                <a:lnTo>
                  <a:pt x="187524" y="125016"/>
                </a:lnTo>
                <a:lnTo>
                  <a:pt x="187524" y="142875"/>
                </a:lnTo>
                <a:lnTo>
                  <a:pt x="187524" y="160734"/>
                </a:lnTo>
                <a:lnTo>
                  <a:pt x="196454" y="169664"/>
                </a:lnTo>
                <a:lnTo>
                  <a:pt x="205383" y="169664"/>
                </a:lnTo>
                <a:lnTo>
                  <a:pt x="205383" y="160734"/>
                </a:lnTo>
                <a:lnTo>
                  <a:pt x="223243" y="142875"/>
                </a:lnTo>
                <a:lnTo>
                  <a:pt x="241102" y="116086"/>
                </a:lnTo>
                <a:lnTo>
                  <a:pt x="258961" y="80367"/>
                </a:lnTo>
                <a:lnTo>
                  <a:pt x="276821" y="53578"/>
                </a:lnTo>
                <a:lnTo>
                  <a:pt x="294680" y="35719"/>
                </a:lnTo>
                <a:lnTo>
                  <a:pt x="303610" y="17859"/>
                </a:lnTo>
                <a:lnTo>
                  <a:pt x="321469" y="17859"/>
                </a:lnTo>
                <a:lnTo>
                  <a:pt x="321469" y="26789"/>
                </a:lnTo>
                <a:lnTo>
                  <a:pt x="330399" y="44648"/>
                </a:lnTo>
                <a:lnTo>
                  <a:pt x="330399" y="71438"/>
                </a:lnTo>
                <a:lnTo>
                  <a:pt x="330399" y="89297"/>
                </a:lnTo>
                <a:lnTo>
                  <a:pt x="339329" y="116086"/>
                </a:lnTo>
                <a:lnTo>
                  <a:pt x="339329" y="133945"/>
                </a:lnTo>
                <a:lnTo>
                  <a:pt x="348258" y="151805"/>
                </a:lnTo>
                <a:lnTo>
                  <a:pt x="357188" y="151805"/>
                </a:lnTo>
                <a:lnTo>
                  <a:pt x="366118" y="151805"/>
                </a:lnTo>
                <a:lnTo>
                  <a:pt x="383977" y="142875"/>
                </a:lnTo>
                <a:lnTo>
                  <a:pt x="401836" y="116086"/>
                </a:lnTo>
                <a:lnTo>
                  <a:pt x="419696" y="89297"/>
                </a:lnTo>
                <a:lnTo>
                  <a:pt x="437555" y="53578"/>
                </a:lnTo>
                <a:lnTo>
                  <a:pt x="455414" y="26789"/>
                </a:lnTo>
                <a:lnTo>
                  <a:pt x="45541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563445" y="1428750"/>
            <a:ext cx="267892" cy="151805"/>
          </a:xfrm>
          <a:custGeom>
            <a:avLst/>
            <a:gdLst/>
            <a:ahLst/>
            <a:cxnLst/>
            <a:rect l="0" t="0" r="0" b="0"/>
            <a:pathLst>
              <a:path w="267892" h="151805">
                <a:moveTo>
                  <a:pt x="8930" y="62508"/>
                </a:moveTo>
                <a:lnTo>
                  <a:pt x="8930" y="71437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8930" y="98226"/>
                </a:lnTo>
                <a:lnTo>
                  <a:pt x="26789" y="98226"/>
                </a:lnTo>
                <a:lnTo>
                  <a:pt x="44649" y="98226"/>
                </a:lnTo>
                <a:lnTo>
                  <a:pt x="71438" y="89297"/>
                </a:lnTo>
                <a:lnTo>
                  <a:pt x="89297" y="71437"/>
                </a:lnTo>
                <a:lnTo>
                  <a:pt x="116086" y="53578"/>
                </a:lnTo>
                <a:lnTo>
                  <a:pt x="133946" y="35719"/>
                </a:lnTo>
                <a:lnTo>
                  <a:pt x="151805" y="17859"/>
                </a:lnTo>
                <a:lnTo>
                  <a:pt x="160735" y="8929"/>
                </a:lnTo>
                <a:lnTo>
                  <a:pt x="160735" y="0"/>
                </a:lnTo>
                <a:lnTo>
                  <a:pt x="151805" y="8929"/>
                </a:lnTo>
                <a:lnTo>
                  <a:pt x="133946" y="17859"/>
                </a:lnTo>
                <a:lnTo>
                  <a:pt x="107157" y="44648"/>
                </a:lnTo>
                <a:lnTo>
                  <a:pt x="98227" y="71437"/>
                </a:lnTo>
                <a:lnTo>
                  <a:pt x="80368" y="89297"/>
                </a:lnTo>
                <a:lnTo>
                  <a:pt x="71438" y="116086"/>
                </a:lnTo>
                <a:lnTo>
                  <a:pt x="62508" y="133945"/>
                </a:lnTo>
                <a:lnTo>
                  <a:pt x="62508" y="142875"/>
                </a:lnTo>
                <a:lnTo>
                  <a:pt x="71438" y="151804"/>
                </a:lnTo>
                <a:lnTo>
                  <a:pt x="98227" y="151804"/>
                </a:lnTo>
                <a:lnTo>
                  <a:pt x="125016" y="142875"/>
                </a:lnTo>
                <a:lnTo>
                  <a:pt x="160735" y="125015"/>
                </a:lnTo>
                <a:lnTo>
                  <a:pt x="196453" y="98226"/>
                </a:lnTo>
                <a:lnTo>
                  <a:pt x="232172" y="71437"/>
                </a:lnTo>
                <a:lnTo>
                  <a:pt x="267891" y="44648"/>
                </a:lnTo>
                <a:lnTo>
                  <a:pt x="267891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750969" y="1232297"/>
            <a:ext cx="276821" cy="428626"/>
          </a:xfrm>
          <a:custGeom>
            <a:avLst/>
            <a:gdLst/>
            <a:ahLst/>
            <a:cxnLst/>
            <a:rect l="0" t="0" r="0" b="0"/>
            <a:pathLst>
              <a:path w="276821" h="428626">
                <a:moveTo>
                  <a:pt x="151804" y="196453"/>
                </a:moveTo>
                <a:lnTo>
                  <a:pt x="142875" y="205382"/>
                </a:lnTo>
                <a:lnTo>
                  <a:pt x="125015" y="214312"/>
                </a:lnTo>
                <a:lnTo>
                  <a:pt x="98226" y="232172"/>
                </a:lnTo>
                <a:lnTo>
                  <a:pt x="71437" y="250031"/>
                </a:lnTo>
                <a:lnTo>
                  <a:pt x="44648" y="267890"/>
                </a:lnTo>
                <a:lnTo>
                  <a:pt x="17859" y="294679"/>
                </a:lnTo>
                <a:lnTo>
                  <a:pt x="8929" y="312539"/>
                </a:lnTo>
                <a:lnTo>
                  <a:pt x="0" y="330398"/>
                </a:lnTo>
                <a:lnTo>
                  <a:pt x="0" y="339328"/>
                </a:lnTo>
                <a:lnTo>
                  <a:pt x="8929" y="348257"/>
                </a:lnTo>
                <a:lnTo>
                  <a:pt x="26789" y="348257"/>
                </a:lnTo>
                <a:lnTo>
                  <a:pt x="44648" y="339328"/>
                </a:lnTo>
                <a:lnTo>
                  <a:pt x="71437" y="321468"/>
                </a:lnTo>
                <a:lnTo>
                  <a:pt x="98226" y="303609"/>
                </a:lnTo>
                <a:lnTo>
                  <a:pt x="133945" y="276820"/>
                </a:lnTo>
                <a:lnTo>
                  <a:pt x="160734" y="250031"/>
                </a:lnTo>
                <a:lnTo>
                  <a:pt x="196453" y="214312"/>
                </a:lnTo>
                <a:lnTo>
                  <a:pt x="223242" y="169664"/>
                </a:lnTo>
                <a:lnTo>
                  <a:pt x="241101" y="125016"/>
                </a:lnTo>
                <a:lnTo>
                  <a:pt x="258961" y="80367"/>
                </a:lnTo>
                <a:lnTo>
                  <a:pt x="276820" y="44648"/>
                </a:lnTo>
                <a:lnTo>
                  <a:pt x="276820" y="8930"/>
                </a:lnTo>
                <a:lnTo>
                  <a:pt x="258961" y="0"/>
                </a:lnTo>
                <a:lnTo>
                  <a:pt x="241101" y="0"/>
                </a:lnTo>
                <a:lnTo>
                  <a:pt x="223242" y="17859"/>
                </a:lnTo>
                <a:lnTo>
                  <a:pt x="196453" y="53578"/>
                </a:lnTo>
                <a:lnTo>
                  <a:pt x="178594" y="98226"/>
                </a:lnTo>
                <a:lnTo>
                  <a:pt x="160734" y="151805"/>
                </a:lnTo>
                <a:lnTo>
                  <a:pt x="151804" y="205382"/>
                </a:lnTo>
                <a:lnTo>
                  <a:pt x="151804" y="258961"/>
                </a:lnTo>
                <a:lnTo>
                  <a:pt x="160734" y="312539"/>
                </a:lnTo>
                <a:lnTo>
                  <a:pt x="160734" y="357187"/>
                </a:lnTo>
                <a:lnTo>
                  <a:pt x="160734" y="392906"/>
                </a:lnTo>
                <a:lnTo>
                  <a:pt x="151804" y="419695"/>
                </a:lnTo>
                <a:lnTo>
                  <a:pt x="133945" y="428625"/>
                </a:lnTo>
                <a:lnTo>
                  <a:pt x="98226" y="428625"/>
                </a:lnTo>
                <a:lnTo>
                  <a:pt x="35719" y="410765"/>
                </a:lnTo>
                <a:lnTo>
                  <a:pt x="35719" y="4107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206008" y="1946672"/>
            <a:ext cx="62509" cy="35719"/>
          </a:xfrm>
          <a:custGeom>
            <a:avLst/>
            <a:gdLst/>
            <a:ahLst/>
            <a:cxnLst/>
            <a:rect l="0" t="0" r="0" b="0"/>
            <a:pathLst>
              <a:path w="62509" h="35719">
                <a:moveTo>
                  <a:pt x="62508" y="35718"/>
                </a:moveTo>
                <a:lnTo>
                  <a:pt x="44648" y="26789"/>
                </a:lnTo>
                <a:lnTo>
                  <a:pt x="26789" y="1785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902398" y="1741289"/>
            <a:ext cx="982267" cy="339329"/>
          </a:xfrm>
          <a:custGeom>
            <a:avLst/>
            <a:gdLst/>
            <a:ahLst/>
            <a:cxnLst/>
            <a:rect l="0" t="0" r="0" b="0"/>
            <a:pathLst>
              <a:path w="982267" h="339329">
                <a:moveTo>
                  <a:pt x="294680" y="8930"/>
                </a:moveTo>
                <a:lnTo>
                  <a:pt x="285750" y="8930"/>
                </a:lnTo>
                <a:lnTo>
                  <a:pt x="285750" y="17859"/>
                </a:lnTo>
                <a:lnTo>
                  <a:pt x="276821" y="26789"/>
                </a:lnTo>
                <a:lnTo>
                  <a:pt x="267891" y="44648"/>
                </a:lnTo>
                <a:lnTo>
                  <a:pt x="267891" y="71437"/>
                </a:lnTo>
                <a:lnTo>
                  <a:pt x="258961" y="107156"/>
                </a:lnTo>
                <a:lnTo>
                  <a:pt x="258961" y="151805"/>
                </a:lnTo>
                <a:lnTo>
                  <a:pt x="267891" y="196453"/>
                </a:lnTo>
                <a:lnTo>
                  <a:pt x="267891" y="241101"/>
                </a:lnTo>
                <a:lnTo>
                  <a:pt x="267891" y="267890"/>
                </a:lnTo>
                <a:lnTo>
                  <a:pt x="258961" y="285750"/>
                </a:lnTo>
                <a:lnTo>
                  <a:pt x="250032" y="294680"/>
                </a:lnTo>
                <a:lnTo>
                  <a:pt x="232172" y="294680"/>
                </a:lnTo>
                <a:lnTo>
                  <a:pt x="205383" y="285750"/>
                </a:lnTo>
                <a:lnTo>
                  <a:pt x="178594" y="267890"/>
                </a:lnTo>
                <a:lnTo>
                  <a:pt x="133946" y="250031"/>
                </a:lnTo>
                <a:lnTo>
                  <a:pt x="98227" y="223242"/>
                </a:lnTo>
                <a:lnTo>
                  <a:pt x="62508" y="187523"/>
                </a:lnTo>
                <a:lnTo>
                  <a:pt x="26790" y="169664"/>
                </a:lnTo>
                <a:lnTo>
                  <a:pt x="8930" y="151805"/>
                </a:lnTo>
                <a:lnTo>
                  <a:pt x="0" y="142875"/>
                </a:lnTo>
                <a:lnTo>
                  <a:pt x="8930" y="142875"/>
                </a:lnTo>
                <a:lnTo>
                  <a:pt x="17860" y="151805"/>
                </a:lnTo>
                <a:lnTo>
                  <a:pt x="44649" y="169664"/>
                </a:lnTo>
                <a:lnTo>
                  <a:pt x="89297" y="187523"/>
                </a:lnTo>
                <a:lnTo>
                  <a:pt x="142875" y="205383"/>
                </a:lnTo>
                <a:lnTo>
                  <a:pt x="205383" y="214312"/>
                </a:lnTo>
                <a:lnTo>
                  <a:pt x="267891" y="223242"/>
                </a:lnTo>
                <a:lnTo>
                  <a:pt x="339329" y="214312"/>
                </a:lnTo>
                <a:lnTo>
                  <a:pt x="401836" y="205383"/>
                </a:lnTo>
                <a:lnTo>
                  <a:pt x="455415" y="187523"/>
                </a:lnTo>
                <a:lnTo>
                  <a:pt x="491133" y="160734"/>
                </a:lnTo>
                <a:lnTo>
                  <a:pt x="526852" y="133945"/>
                </a:lnTo>
                <a:lnTo>
                  <a:pt x="544711" y="98226"/>
                </a:lnTo>
                <a:lnTo>
                  <a:pt x="553641" y="71437"/>
                </a:lnTo>
                <a:lnTo>
                  <a:pt x="562571" y="53578"/>
                </a:lnTo>
                <a:lnTo>
                  <a:pt x="562571" y="53578"/>
                </a:lnTo>
                <a:lnTo>
                  <a:pt x="553641" y="53578"/>
                </a:lnTo>
                <a:lnTo>
                  <a:pt x="544711" y="80367"/>
                </a:lnTo>
                <a:lnTo>
                  <a:pt x="535782" y="107156"/>
                </a:lnTo>
                <a:lnTo>
                  <a:pt x="526852" y="151805"/>
                </a:lnTo>
                <a:lnTo>
                  <a:pt x="517922" y="187523"/>
                </a:lnTo>
                <a:lnTo>
                  <a:pt x="508993" y="223242"/>
                </a:lnTo>
                <a:lnTo>
                  <a:pt x="508993" y="258961"/>
                </a:lnTo>
                <a:lnTo>
                  <a:pt x="508993" y="285750"/>
                </a:lnTo>
                <a:lnTo>
                  <a:pt x="517922" y="294680"/>
                </a:lnTo>
                <a:lnTo>
                  <a:pt x="535782" y="303609"/>
                </a:lnTo>
                <a:lnTo>
                  <a:pt x="553641" y="294680"/>
                </a:lnTo>
                <a:lnTo>
                  <a:pt x="571500" y="285750"/>
                </a:lnTo>
                <a:lnTo>
                  <a:pt x="598290" y="258961"/>
                </a:lnTo>
                <a:lnTo>
                  <a:pt x="616149" y="232172"/>
                </a:lnTo>
                <a:lnTo>
                  <a:pt x="634008" y="196453"/>
                </a:lnTo>
                <a:lnTo>
                  <a:pt x="651868" y="169664"/>
                </a:lnTo>
                <a:lnTo>
                  <a:pt x="660797" y="151805"/>
                </a:lnTo>
                <a:lnTo>
                  <a:pt x="669727" y="142875"/>
                </a:lnTo>
                <a:lnTo>
                  <a:pt x="669727" y="160734"/>
                </a:lnTo>
                <a:lnTo>
                  <a:pt x="660797" y="178594"/>
                </a:lnTo>
                <a:lnTo>
                  <a:pt x="660797" y="214312"/>
                </a:lnTo>
                <a:lnTo>
                  <a:pt x="651868" y="241101"/>
                </a:lnTo>
                <a:lnTo>
                  <a:pt x="651868" y="267890"/>
                </a:lnTo>
                <a:lnTo>
                  <a:pt x="651868" y="294680"/>
                </a:lnTo>
                <a:lnTo>
                  <a:pt x="651868" y="312539"/>
                </a:lnTo>
                <a:lnTo>
                  <a:pt x="660797" y="321469"/>
                </a:lnTo>
                <a:lnTo>
                  <a:pt x="669727" y="330398"/>
                </a:lnTo>
                <a:lnTo>
                  <a:pt x="687586" y="321469"/>
                </a:lnTo>
                <a:lnTo>
                  <a:pt x="705446" y="303609"/>
                </a:lnTo>
                <a:lnTo>
                  <a:pt x="723305" y="276820"/>
                </a:lnTo>
                <a:lnTo>
                  <a:pt x="750094" y="250031"/>
                </a:lnTo>
                <a:lnTo>
                  <a:pt x="759024" y="223242"/>
                </a:lnTo>
                <a:lnTo>
                  <a:pt x="776883" y="205383"/>
                </a:lnTo>
                <a:lnTo>
                  <a:pt x="785813" y="196453"/>
                </a:lnTo>
                <a:lnTo>
                  <a:pt x="794743" y="205383"/>
                </a:lnTo>
                <a:lnTo>
                  <a:pt x="794743" y="232172"/>
                </a:lnTo>
                <a:lnTo>
                  <a:pt x="794743" y="250031"/>
                </a:lnTo>
                <a:lnTo>
                  <a:pt x="794743" y="276820"/>
                </a:lnTo>
                <a:lnTo>
                  <a:pt x="794743" y="303609"/>
                </a:lnTo>
                <a:lnTo>
                  <a:pt x="794743" y="321469"/>
                </a:lnTo>
                <a:lnTo>
                  <a:pt x="794743" y="339328"/>
                </a:lnTo>
                <a:lnTo>
                  <a:pt x="803672" y="339328"/>
                </a:lnTo>
                <a:lnTo>
                  <a:pt x="821532" y="339328"/>
                </a:lnTo>
                <a:lnTo>
                  <a:pt x="839391" y="321469"/>
                </a:lnTo>
                <a:lnTo>
                  <a:pt x="866180" y="294680"/>
                </a:lnTo>
                <a:lnTo>
                  <a:pt x="892969" y="267890"/>
                </a:lnTo>
                <a:lnTo>
                  <a:pt x="919758" y="241101"/>
                </a:lnTo>
                <a:lnTo>
                  <a:pt x="946547" y="214312"/>
                </a:lnTo>
                <a:lnTo>
                  <a:pt x="964407" y="205383"/>
                </a:lnTo>
                <a:lnTo>
                  <a:pt x="982266" y="205383"/>
                </a:lnTo>
                <a:lnTo>
                  <a:pt x="982266" y="214312"/>
                </a:lnTo>
                <a:lnTo>
                  <a:pt x="982266" y="232172"/>
                </a:lnTo>
                <a:lnTo>
                  <a:pt x="973336" y="258961"/>
                </a:lnTo>
                <a:lnTo>
                  <a:pt x="964407" y="285750"/>
                </a:lnTo>
                <a:lnTo>
                  <a:pt x="946547" y="303609"/>
                </a:lnTo>
                <a:lnTo>
                  <a:pt x="928688" y="321469"/>
                </a:lnTo>
                <a:lnTo>
                  <a:pt x="910829" y="330398"/>
                </a:lnTo>
                <a:lnTo>
                  <a:pt x="901899" y="321469"/>
                </a:lnTo>
                <a:lnTo>
                  <a:pt x="884040" y="303609"/>
                </a:lnTo>
                <a:lnTo>
                  <a:pt x="875110" y="276820"/>
                </a:lnTo>
                <a:lnTo>
                  <a:pt x="866180" y="232172"/>
                </a:lnTo>
                <a:lnTo>
                  <a:pt x="857250" y="178594"/>
                </a:lnTo>
                <a:lnTo>
                  <a:pt x="857250" y="125015"/>
                </a:lnTo>
                <a:lnTo>
                  <a:pt x="857250" y="80367"/>
                </a:lnTo>
                <a:lnTo>
                  <a:pt x="848321" y="35719"/>
                </a:lnTo>
                <a:lnTo>
                  <a:pt x="839391" y="17859"/>
                </a:lnTo>
                <a:lnTo>
                  <a:pt x="830461" y="8930"/>
                </a:lnTo>
                <a:lnTo>
                  <a:pt x="821532" y="0"/>
                </a:lnTo>
                <a:lnTo>
                  <a:pt x="812602" y="0"/>
                </a:lnTo>
                <a:lnTo>
                  <a:pt x="812602" y="0"/>
                </a:lnTo>
                <a:lnTo>
                  <a:pt x="830461" y="8930"/>
                </a:lnTo>
                <a:lnTo>
                  <a:pt x="839391" y="17859"/>
                </a:lnTo>
                <a:lnTo>
                  <a:pt x="866180" y="26789"/>
                </a:lnTo>
                <a:lnTo>
                  <a:pt x="892969" y="35719"/>
                </a:lnTo>
                <a:lnTo>
                  <a:pt x="937618" y="35719"/>
                </a:lnTo>
                <a:lnTo>
                  <a:pt x="982266" y="44648"/>
                </a:lnTo>
                <a:lnTo>
                  <a:pt x="982266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081117" y="1866304"/>
            <a:ext cx="500064" cy="419697"/>
          </a:xfrm>
          <a:custGeom>
            <a:avLst/>
            <a:gdLst/>
            <a:ahLst/>
            <a:cxnLst/>
            <a:rect l="0" t="0" r="0" b="0"/>
            <a:pathLst>
              <a:path w="500064" h="419697">
                <a:moveTo>
                  <a:pt x="26789" y="62508"/>
                </a:moveTo>
                <a:lnTo>
                  <a:pt x="17860" y="53579"/>
                </a:lnTo>
                <a:lnTo>
                  <a:pt x="17860" y="44649"/>
                </a:lnTo>
                <a:lnTo>
                  <a:pt x="8930" y="35719"/>
                </a:lnTo>
                <a:lnTo>
                  <a:pt x="0" y="17860"/>
                </a:lnTo>
                <a:lnTo>
                  <a:pt x="0" y="8930"/>
                </a:lnTo>
                <a:lnTo>
                  <a:pt x="8930" y="0"/>
                </a:lnTo>
                <a:lnTo>
                  <a:pt x="17860" y="8930"/>
                </a:lnTo>
                <a:lnTo>
                  <a:pt x="26789" y="17860"/>
                </a:lnTo>
                <a:lnTo>
                  <a:pt x="35719" y="44649"/>
                </a:lnTo>
                <a:lnTo>
                  <a:pt x="44649" y="71438"/>
                </a:lnTo>
                <a:lnTo>
                  <a:pt x="53578" y="107157"/>
                </a:lnTo>
                <a:lnTo>
                  <a:pt x="53578" y="133946"/>
                </a:lnTo>
                <a:lnTo>
                  <a:pt x="53578" y="160735"/>
                </a:lnTo>
                <a:lnTo>
                  <a:pt x="53578" y="187524"/>
                </a:lnTo>
                <a:lnTo>
                  <a:pt x="53578" y="196454"/>
                </a:lnTo>
                <a:lnTo>
                  <a:pt x="53578" y="205383"/>
                </a:lnTo>
                <a:lnTo>
                  <a:pt x="62508" y="196454"/>
                </a:lnTo>
                <a:lnTo>
                  <a:pt x="71438" y="187524"/>
                </a:lnTo>
                <a:lnTo>
                  <a:pt x="98227" y="160735"/>
                </a:lnTo>
                <a:lnTo>
                  <a:pt x="116086" y="133946"/>
                </a:lnTo>
                <a:lnTo>
                  <a:pt x="142875" y="98227"/>
                </a:lnTo>
                <a:lnTo>
                  <a:pt x="160735" y="71438"/>
                </a:lnTo>
                <a:lnTo>
                  <a:pt x="178594" y="44649"/>
                </a:lnTo>
                <a:lnTo>
                  <a:pt x="187524" y="44649"/>
                </a:lnTo>
                <a:lnTo>
                  <a:pt x="196453" y="44649"/>
                </a:lnTo>
                <a:lnTo>
                  <a:pt x="187524" y="62508"/>
                </a:lnTo>
                <a:lnTo>
                  <a:pt x="178594" y="89297"/>
                </a:lnTo>
                <a:lnTo>
                  <a:pt x="169664" y="125016"/>
                </a:lnTo>
                <a:lnTo>
                  <a:pt x="160735" y="151805"/>
                </a:lnTo>
                <a:lnTo>
                  <a:pt x="160735" y="169665"/>
                </a:lnTo>
                <a:lnTo>
                  <a:pt x="160735" y="187524"/>
                </a:lnTo>
                <a:lnTo>
                  <a:pt x="160735" y="196454"/>
                </a:lnTo>
                <a:lnTo>
                  <a:pt x="178594" y="196454"/>
                </a:lnTo>
                <a:lnTo>
                  <a:pt x="196453" y="178594"/>
                </a:lnTo>
                <a:lnTo>
                  <a:pt x="214313" y="160735"/>
                </a:lnTo>
                <a:lnTo>
                  <a:pt x="241102" y="133946"/>
                </a:lnTo>
                <a:lnTo>
                  <a:pt x="267891" y="107157"/>
                </a:lnTo>
                <a:lnTo>
                  <a:pt x="294680" y="89297"/>
                </a:lnTo>
                <a:lnTo>
                  <a:pt x="303610" y="80368"/>
                </a:lnTo>
                <a:lnTo>
                  <a:pt x="312539" y="89297"/>
                </a:lnTo>
                <a:lnTo>
                  <a:pt x="312539" y="107157"/>
                </a:lnTo>
                <a:lnTo>
                  <a:pt x="312539" y="133946"/>
                </a:lnTo>
                <a:lnTo>
                  <a:pt x="294680" y="178594"/>
                </a:lnTo>
                <a:lnTo>
                  <a:pt x="285750" y="223243"/>
                </a:lnTo>
                <a:lnTo>
                  <a:pt x="276821" y="276821"/>
                </a:lnTo>
                <a:lnTo>
                  <a:pt x="258961" y="321469"/>
                </a:lnTo>
                <a:lnTo>
                  <a:pt x="250031" y="366118"/>
                </a:lnTo>
                <a:lnTo>
                  <a:pt x="241102" y="401836"/>
                </a:lnTo>
                <a:lnTo>
                  <a:pt x="232172" y="419696"/>
                </a:lnTo>
                <a:lnTo>
                  <a:pt x="223242" y="419696"/>
                </a:lnTo>
                <a:lnTo>
                  <a:pt x="223242" y="410766"/>
                </a:lnTo>
                <a:lnTo>
                  <a:pt x="214313" y="383977"/>
                </a:lnTo>
                <a:lnTo>
                  <a:pt x="214313" y="339329"/>
                </a:lnTo>
                <a:lnTo>
                  <a:pt x="232172" y="276821"/>
                </a:lnTo>
                <a:lnTo>
                  <a:pt x="250031" y="205383"/>
                </a:lnTo>
                <a:lnTo>
                  <a:pt x="285750" y="142875"/>
                </a:lnTo>
                <a:lnTo>
                  <a:pt x="321469" y="89297"/>
                </a:lnTo>
                <a:lnTo>
                  <a:pt x="366117" y="44649"/>
                </a:lnTo>
                <a:lnTo>
                  <a:pt x="410766" y="17860"/>
                </a:lnTo>
                <a:lnTo>
                  <a:pt x="446485" y="8930"/>
                </a:lnTo>
                <a:lnTo>
                  <a:pt x="482203" y="8930"/>
                </a:lnTo>
                <a:lnTo>
                  <a:pt x="500063" y="8930"/>
                </a:lnTo>
                <a:lnTo>
                  <a:pt x="500063" y="26790"/>
                </a:lnTo>
                <a:lnTo>
                  <a:pt x="491133" y="44649"/>
                </a:lnTo>
                <a:lnTo>
                  <a:pt x="464344" y="62508"/>
                </a:lnTo>
                <a:lnTo>
                  <a:pt x="428625" y="89297"/>
                </a:lnTo>
                <a:lnTo>
                  <a:pt x="392906" y="98227"/>
                </a:lnTo>
                <a:lnTo>
                  <a:pt x="357188" y="107157"/>
                </a:lnTo>
                <a:lnTo>
                  <a:pt x="321469" y="107157"/>
                </a:lnTo>
                <a:lnTo>
                  <a:pt x="303610" y="89297"/>
                </a:lnTo>
                <a:lnTo>
                  <a:pt x="303610" y="80368"/>
                </a:lnTo>
                <a:lnTo>
                  <a:pt x="303610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697016" y="3687961"/>
            <a:ext cx="634008" cy="678657"/>
          </a:xfrm>
          <a:custGeom>
            <a:avLst/>
            <a:gdLst/>
            <a:ahLst/>
            <a:cxnLst/>
            <a:rect l="0" t="0" r="0" b="0"/>
            <a:pathLst>
              <a:path w="634008" h="678657">
                <a:moveTo>
                  <a:pt x="446484" y="89296"/>
                </a:moveTo>
                <a:lnTo>
                  <a:pt x="437554" y="80367"/>
                </a:lnTo>
                <a:lnTo>
                  <a:pt x="428625" y="71437"/>
                </a:lnTo>
                <a:lnTo>
                  <a:pt x="410765" y="53578"/>
                </a:lnTo>
                <a:lnTo>
                  <a:pt x="392906" y="26789"/>
                </a:lnTo>
                <a:lnTo>
                  <a:pt x="375047" y="8929"/>
                </a:lnTo>
                <a:lnTo>
                  <a:pt x="339328" y="0"/>
                </a:lnTo>
                <a:lnTo>
                  <a:pt x="294679" y="0"/>
                </a:lnTo>
                <a:lnTo>
                  <a:pt x="250031" y="17859"/>
                </a:lnTo>
                <a:lnTo>
                  <a:pt x="196453" y="62507"/>
                </a:lnTo>
                <a:lnTo>
                  <a:pt x="142875" y="133945"/>
                </a:lnTo>
                <a:lnTo>
                  <a:pt x="89297" y="223242"/>
                </a:lnTo>
                <a:lnTo>
                  <a:pt x="44648" y="321468"/>
                </a:lnTo>
                <a:lnTo>
                  <a:pt x="17859" y="419695"/>
                </a:lnTo>
                <a:lnTo>
                  <a:pt x="0" y="508992"/>
                </a:lnTo>
                <a:lnTo>
                  <a:pt x="17859" y="580429"/>
                </a:lnTo>
                <a:lnTo>
                  <a:pt x="44648" y="634007"/>
                </a:lnTo>
                <a:lnTo>
                  <a:pt x="98226" y="669726"/>
                </a:lnTo>
                <a:lnTo>
                  <a:pt x="160734" y="678656"/>
                </a:lnTo>
                <a:lnTo>
                  <a:pt x="250031" y="678656"/>
                </a:lnTo>
                <a:lnTo>
                  <a:pt x="339328" y="660796"/>
                </a:lnTo>
                <a:lnTo>
                  <a:pt x="437554" y="625078"/>
                </a:lnTo>
                <a:lnTo>
                  <a:pt x="517922" y="571500"/>
                </a:lnTo>
                <a:lnTo>
                  <a:pt x="589359" y="517921"/>
                </a:lnTo>
                <a:lnTo>
                  <a:pt x="625078" y="455414"/>
                </a:lnTo>
                <a:lnTo>
                  <a:pt x="634007" y="383976"/>
                </a:lnTo>
                <a:lnTo>
                  <a:pt x="607218" y="321468"/>
                </a:lnTo>
                <a:lnTo>
                  <a:pt x="553640" y="267890"/>
                </a:lnTo>
                <a:lnTo>
                  <a:pt x="482203" y="223242"/>
                </a:lnTo>
                <a:lnTo>
                  <a:pt x="410765" y="196453"/>
                </a:lnTo>
                <a:lnTo>
                  <a:pt x="41076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420320" y="4277320"/>
            <a:ext cx="598290" cy="723306"/>
          </a:xfrm>
          <a:custGeom>
            <a:avLst/>
            <a:gdLst/>
            <a:ahLst/>
            <a:cxnLst/>
            <a:rect l="0" t="0" r="0" b="0"/>
            <a:pathLst>
              <a:path w="598290" h="723306">
                <a:moveTo>
                  <a:pt x="258961" y="35719"/>
                </a:moveTo>
                <a:lnTo>
                  <a:pt x="250032" y="26789"/>
                </a:lnTo>
                <a:lnTo>
                  <a:pt x="232172" y="17859"/>
                </a:lnTo>
                <a:lnTo>
                  <a:pt x="223243" y="8930"/>
                </a:lnTo>
                <a:lnTo>
                  <a:pt x="196453" y="0"/>
                </a:lnTo>
                <a:lnTo>
                  <a:pt x="169664" y="0"/>
                </a:lnTo>
                <a:lnTo>
                  <a:pt x="142875" y="26789"/>
                </a:lnTo>
                <a:lnTo>
                  <a:pt x="107157" y="71437"/>
                </a:lnTo>
                <a:lnTo>
                  <a:pt x="62508" y="142875"/>
                </a:lnTo>
                <a:lnTo>
                  <a:pt x="35719" y="241101"/>
                </a:lnTo>
                <a:lnTo>
                  <a:pt x="8930" y="348258"/>
                </a:lnTo>
                <a:lnTo>
                  <a:pt x="0" y="464344"/>
                </a:lnTo>
                <a:lnTo>
                  <a:pt x="8930" y="571500"/>
                </a:lnTo>
                <a:lnTo>
                  <a:pt x="35719" y="651868"/>
                </a:lnTo>
                <a:lnTo>
                  <a:pt x="80368" y="705446"/>
                </a:lnTo>
                <a:lnTo>
                  <a:pt x="142875" y="723305"/>
                </a:lnTo>
                <a:lnTo>
                  <a:pt x="214313" y="714375"/>
                </a:lnTo>
                <a:lnTo>
                  <a:pt x="303610" y="678657"/>
                </a:lnTo>
                <a:lnTo>
                  <a:pt x="392907" y="616149"/>
                </a:lnTo>
                <a:lnTo>
                  <a:pt x="482203" y="526851"/>
                </a:lnTo>
                <a:lnTo>
                  <a:pt x="553641" y="437555"/>
                </a:lnTo>
                <a:lnTo>
                  <a:pt x="598289" y="339328"/>
                </a:lnTo>
                <a:lnTo>
                  <a:pt x="589360" y="250031"/>
                </a:lnTo>
                <a:lnTo>
                  <a:pt x="544711" y="169664"/>
                </a:lnTo>
                <a:lnTo>
                  <a:pt x="464344" y="116086"/>
                </a:lnTo>
                <a:lnTo>
                  <a:pt x="366118" y="98226"/>
                </a:lnTo>
                <a:lnTo>
                  <a:pt x="250032" y="107156"/>
                </a:lnTo>
                <a:lnTo>
                  <a:pt x="142875" y="125016"/>
                </a:lnTo>
                <a:lnTo>
                  <a:pt x="142875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4" name="Ink 23"/>
              <p14:cNvContentPartPr/>
              <p14:nvPr/>
            </p14:nvContentPartPr>
            <p14:xfrm>
              <a:off x="2357280" y="518040"/>
              <a:ext cx="1295280" cy="1062720"/>
            </p14:xfrm>
          </p:contentPart>
        </mc:Choice>
        <mc:Fallback>
          <p:pic>
            <p:nvPicPr>
              <p:cNvPr id="24" name="Ink 2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7920" y="508680"/>
                <a:ext cx="1314000" cy="108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23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ExpectationsMet</a:t>
            </a:r>
            <a:endParaRPr lang="en-US" dirty="0" smtClean="0"/>
          </a:p>
          <a:p>
            <a:pPr lvl="1"/>
            <a:r>
              <a:rPr lang="en-US" dirty="0" smtClean="0"/>
              <a:t>Glitches: quotes wrong kind, extra ‘)’, missing ‘;’, imports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206133" y="2821781"/>
            <a:ext cx="312540" cy="232173"/>
          </a:xfrm>
          <a:custGeom>
            <a:avLst/>
            <a:gdLst/>
            <a:ahLst/>
            <a:cxnLst/>
            <a:rect l="0" t="0" r="0" b="0"/>
            <a:pathLst>
              <a:path w="312540" h="232173">
                <a:moveTo>
                  <a:pt x="0" y="232172"/>
                </a:moveTo>
                <a:lnTo>
                  <a:pt x="0" y="232172"/>
                </a:lnTo>
                <a:lnTo>
                  <a:pt x="8930" y="223242"/>
                </a:lnTo>
                <a:lnTo>
                  <a:pt x="17859" y="214312"/>
                </a:lnTo>
                <a:lnTo>
                  <a:pt x="44648" y="196453"/>
                </a:lnTo>
                <a:lnTo>
                  <a:pt x="89297" y="160734"/>
                </a:lnTo>
                <a:lnTo>
                  <a:pt x="133945" y="133945"/>
                </a:lnTo>
                <a:lnTo>
                  <a:pt x="196453" y="89297"/>
                </a:lnTo>
                <a:lnTo>
                  <a:pt x="258961" y="44648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733109" y="2518172"/>
            <a:ext cx="455415" cy="312540"/>
          </a:xfrm>
          <a:custGeom>
            <a:avLst/>
            <a:gdLst/>
            <a:ahLst/>
            <a:cxnLst/>
            <a:rect l="0" t="0" r="0" b="0"/>
            <a:pathLst>
              <a:path w="455415" h="312540">
                <a:moveTo>
                  <a:pt x="0" y="312539"/>
                </a:moveTo>
                <a:lnTo>
                  <a:pt x="0" y="312539"/>
                </a:lnTo>
                <a:lnTo>
                  <a:pt x="0" y="312539"/>
                </a:lnTo>
                <a:lnTo>
                  <a:pt x="8930" y="312539"/>
                </a:lnTo>
                <a:lnTo>
                  <a:pt x="35719" y="303609"/>
                </a:lnTo>
                <a:lnTo>
                  <a:pt x="62508" y="285749"/>
                </a:lnTo>
                <a:lnTo>
                  <a:pt x="125016" y="258961"/>
                </a:lnTo>
                <a:lnTo>
                  <a:pt x="196454" y="223242"/>
                </a:lnTo>
                <a:lnTo>
                  <a:pt x="276821" y="178594"/>
                </a:lnTo>
                <a:lnTo>
                  <a:pt x="348258" y="125016"/>
                </a:lnTo>
                <a:lnTo>
                  <a:pt x="410766" y="71437"/>
                </a:lnTo>
                <a:lnTo>
                  <a:pt x="455414" y="0"/>
                </a:lnTo>
                <a:lnTo>
                  <a:pt x="45541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687836" y="2911078"/>
            <a:ext cx="1" cy="17860"/>
          </a:xfrm>
          <a:custGeom>
            <a:avLst/>
            <a:gdLst/>
            <a:ahLst/>
            <a:cxnLst/>
            <a:rect l="0" t="0" r="0" b="0"/>
            <a:pathLst>
              <a:path w="1" h="17860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669977" y="2750344"/>
            <a:ext cx="321469" cy="151805"/>
          </a:xfrm>
          <a:custGeom>
            <a:avLst/>
            <a:gdLst/>
            <a:ahLst/>
            <a:cxnLst/>
            <a:rect l="0" t="0" r="0" b="0"/>
            <a:pathLst>
              <a:path w="321469" h="151805">
                <a:moveTo>
                  <a:pt x="0" y="133945"/>
                </a:moveTo>
                <a:lnTo>
                  <a:pt x="0" y="142874"/>
                </a:lnTo>
                <a:lnTo>
                  <a:pt x="0" y="151804"/>
                </a:lnTo>
                <a:lnTo>
                  <a:pt x="0" y="151804"/>
                </a:lnTo>
                <a:lnTo>
                  <a:pt x="35718" y="151804"/>
                </a:lnTo>
                <a:lnTo>
                  <a:pt x="98226" y="125015"/>
                </a:lnTo>
                <a:lnTo>
                  <a:pt x="196453" y="80367"/>
                </a:lnTo>
                <a:lnTo>
                  <a:pt x="321468" y="0"/>
                </a:lnTo>
                <a:lnTo>
                  <a:pt x="3214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Practical Unit Testing with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JUnit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Mockito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Tomek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bg2">
                    <a:lumMod val="50000"/>
                  </a:schemeClr>
                </a:solidFill>
              </a:rPr>
              <a:t>Kaczanowski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690563"/>
            <a:ext cx="832485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1803797" y="1268016"/>
            <a:ext cx="1214438" cy="53579"/>
          </a:xfrm>
          <a:custGeom>
            <a:avLst/>
            <a:gdLst/>
            <a:ahLst/>
            <a:cxnLst/>
            <a:rect l="0" t="0" r="0" b="0"/>
            <a:pathLst>
              <a:path w="1214438" h="53579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17859"/>
                </a:lnTo>
                <a:lnTo>
                  <a:pt x="53578" y="8929"/>
                </a:lnTo>
                <a:lnTo>
                  <a:pt x="80367" y="8929"/>
                </a:lnTo>
                <a:lnTo>
                  <a:pt x="116086" y="8929"/>
                </a:lnTo>
                <a:lnTo>
                  <a:pt x="151805" y="8929"/>
                </a:lnTo>
                <a:lnTo>
                  <a:pt x="196453" y="8929"/>
                </a:lnTo>
                <a:lnTo>
                  <a:pt x="241101" y="8929"/>
                </a:lnTo>
                <a:lnTo>
                  <a:pt x="285750" y="8929"/>
                </a:lnTo>
                <a:lnTo>
                  <a:pt x="339328" y="8929"/>
                </a:lnTo>
                <a:lnTo>
                  <a:pt x="392906" y="17859"/>
                </a:lnTo>
                <a:lnTo>
                  <a:pt x="455414" y="17859"/>
                </a:lnTo>
                <a:lnTo>
                  <a:pt x="508992" y="17859"/>
                </a:lnTo>
                <a:lnTo>
                  <a:pt x="580430" y="26789"/>
                </a:lnTo>
                <a:lnTo>
                  <a:pt x="642937" y="35718"/>
                </a:lnTo>
                <a:lnTo>
                  <a:pt x="714375" y="44648"/>
                </a:lnTo>
                <a:lnTo>
                  <a:pt x="776883" y="44648"/>
                </a:lnTo>
                <a:lnTo>
                  <a:pt x="839391" y="53578"/>
                </a:lnTo>
                <a:lnTo>
                  <a:pt x="901898" y="53578"/>
                </a:lnTo>
                <a:lnTo>
                  <a:pt x="964406" y="53578"/>
                </a:lnTo>
                <a:lnTo>
                  <a:pt x="1017984" y="53578"/>
                </a:lnTo>
                <a:lnTo>
                  <a:pt x="1062633" y="44648"/>
                </a:lnTo>
                <a:lnTo>
                  <a:pt x="1107281" y="44648"/>
                </a:lnTo>
                <a:lnTo>
                  <a:pt x="1143000" y="44648"/>
                </a:lnTo>
                <a:lnTo>
                  <a:pt x="1178719" y="44648"/>
                </a:lnTo>
                <a:lnTo>
                  <a:pt x="1196578" y="44648"/>
                </a:lnTo>
                <a:lnTo>
                  <a:pt x="1214437" y="44648"/>
                </a:lnTo>
                <a:lnTo>
                  <a:pt x="1214437" y="44648"/>
                </a:lnTo>
                <a:lnTo>
                  <a:pt x="1205508" y="44648"/>
                </a:lnTo>
                <a:lnTo>
                  <a:pt x="120550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661172" y="1071562"/>
            <a:ext cx="241102" cy="383978"/>
          </a:xfrm>
          <a:custGeom>
            <a:avLst/>
            <a:gdLst/>
            <a:ahLst/>
            <a:cxnLst/>
            <a:rect l="0" t="0" r="0" b="0"/>
            <a:pathLst>
              <a:path w="241102" h="383978">
                <a:moveTo>
                  <a:pt x="125016" y="53579"/>
                </a:moveTo>
                <a:lnTo>
                  <a:pt x="125016" y="53579"/>
                </a:lnTo>
                <a:lnTo>
                  <a:pt x="125016" y="53579"/>
                </a:lnTo>
                <a:lnTo>
                  <a:pt x="133945" y="53579"/>
                </a:lnTo>
                <a:lnTo>
                  <a:pt x="142875" y="53579"/>
                </a:lnTo>
                <a:lnTo>
                  <a:pt x="151805" y="53579"/>
                </a:lnTo>
                <a:lnTo>
                  <a:pt x="151805" y="44649"/>
                </a:lnTo>
                <a:lnTo>
                  <a:pt x="160734" y="35719"/>
                </a:lnTo>
                <a:lnTo>
                  <a:pt x="169664" y="35719"/>
                </a:lnTo>
                <a:lnTo>
                  <a:pt x="178594" y="26789"/>
                </a:lnTo>
                <a:lnTo>
                  <a:pt x="178594" y="17860"/>
                </a:lnTo>
                <a:lnTo>
                  <a:pt x="178594" y="8930"/>
                </a:lnTo>
                <a:lnTo>
                  <a:pt x="169664" y="8930"/>
                </a:lnTo>
                <a:lnTo>
                  <a:pt x="160734" y="0"/>
                </a:lnTo>
                <a:lnTo>
                  <a:pt x="151805" y="0"/>
                </a:lnTo>
                <a:lnTo>
                  <a:pt x="125016" y="0"/>
                </a:lnTo>
                <a:lnTo>
                  <a:pt x="107156" y="8930"/>
                </a:lnTo>
                <a:lnTo>
                  <a:pt x="80367" y="26789"/>
                </a:lnTo>
                <a:lnTo>
                  <a:pt x="53578" y="53579"/>
                </a:lnTo>
                <a:lnTo>
                  <a:pt x="26789" y="80368"/>
                </a:lnTo>
                <a:lnTo>
                  <a:pt x="17859" y="107157"/>
                </a:lnTo>
                <a:lnTo>
                  <a:pt x="0" y="133946"/>
                </a:lnTo>
                <a:lnTo>
                  <a:pt x="8930" y="151805"/>
                </a:lnTo>
                <a:lnTo>
                  <a:pt x="17859" y="160735"/>
                </a:lnTo>
                <a:lnTo>
                  <a:pt x="35719" y="160735"/>
                </a:lnTo>
                <a:lnTo>
                  <a:pt x="62508" y="151805"/>
                </a:lnTo>
                <a:lnTo>
                  <a:pt x="98226" y="142875"/>
                </a:lnTo>
                <a:lnTo>
                  <a:pt x="133945" y="125016"/>
                </a:lnTo>
                <a:lnTo>
                  <a:pt x="169664" y="98227"/>
                </a:lnTo>
                <a:lnTo>
                  <a:pt x="196453" y="71438"/>
                </a:lnTo>
                <a:lnTo>
                  <a:pt x="214312" y="53579"/>
                </a:lnTo>
                <a:lnTo>
                  <a:pt x="232172" y="44649"/>
                </a:lnTo>
                <a:lnTo>
                  <a:pt x="241101" y="35719"/>
                </a:lnTo>
                <a:lnTo>
                  <a:pt x="241101" y="35719"/>
                </a:lnTo>
                <a:lnTo>
                  <a:pt x="232172" y="53579"/>
                </a:lnTo>
                <a:lnTo>
                  <a:pt x="223242" y="80368"/>
                </a:lnTo>
                <a:lnTo>
                  <a:pt x="205383" y="116086"/>
                </a:lnTo>
                <a:lnTo>
                  <a:pt x="196453" y="169665"/>
                </a:lnTo>
                <a:lnTo>
                  <a:pt x="187523" y="223243"/>
                </a:lnTo>
                <a:lnTo>
                  <a:pt x="178594" y="267891"/>
                </a:lnTo>
                <a:lnTo>
                  <a:pt x="178594" y="312540"/>
                </a:lnTo>
                <a:lnTo>
                  <a:pt x="169664" y="348258"/>
                </a:lnTo>
                <a:lnTo>
                  <a:pt x="169664" y="366117"/>
                </a:lnTo>
                <a:lnTo>
                  <a:pt x="160734" y="383977"/>
                </a:lnTo>
                <a:lnTo>
                  <a:pt x="142875" y="383977"/>
                </a:lnTo>
                <a:lnTo>
                  <a:pt x="133945" y="375047"/>
                </a:lnTo>
                <a:lnTo>
                  <a:pt x="116086" y="357188"/>
                </a:lnTo>
                <a:lnTo>
                  <a:pt x="107156" y="330399"/>
                </a:lnTo>
                <a:lnTo>
                  <a:pt x="107156" y="303610"/>
                </a:lnTo>
                <a:lnTo>
                  <a:pt x="98226" y="267891"/>
                </a:lnTo>
                <a:lnTo>
                  <a:pt x="107156" y="241102"/>
                </a:lnTo>
                <a:lnTo>
                  <a:pt x="107156" y="214313"/>
                </a:lnTo>
                <a:lnTo>
                  <a:pt x="107156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018359" y="1098351"/>
            <a:ext cx="35720" cy="133947"/>
          </a:xfrm>
          <a:custGeom>
            <a:avLst/>
            <a:gdLst/>
            <a:ahLst/>
            <a:cxnLst/>
            <a:rect l="0" t="0" r="0" b="0"/>
            <a:pathLst>
              <a:path w="35720" h="133947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0" y="62508"/>
                </a:lnTo>
                <a:lnTo>
                  <a:pt x="0" y="80368"/>
                </a:lnTo>
                <a:lnTo>
                  <a:pt x="0" y="107157"/>
                </a:lnTo>
                <a:lnTo>
                  <a:pt x="0" y="125016"/>
                </a:lnTo>
                <a:lnTo>
                  <a:pt x="0" y="133946"/>
                </a:lnTo>
                <a:lnTo>
                  <a:pt x="8930" y="133946"/>
                </a:lnTo>
                <a:lnTo>
                  <a:pt x="8930" y="125016"/>
                </a:lnTo>
                <a:lnTo>
                  <a:pt x="26789" y="107157"/>
                </a:lnTo>
                <a:lnTo>
                  <a:pt x="35719" y="71438"/>
                </a:lnTo>
                <a:lnTo>
                  <a:pt x="3571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098727" y="866180"/>
            <a:ext cx="53579" cy="17860"/>
          </a:xfrm>
          <a:custGeom>
            <a:avLst/>
            <a:gdLst/>
            <a:ahLst/>
            <a:cxnLst/>
            <a:rect l="0" t="0" r="0" b="0"/>
            <a:pathLst>
              <a:path w="53579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8929" y="0"/>
                </a:lnTo>
                <a:lnTo>
                  <a:pt x="26789" y="0"/>
                </a:lnTo>
                <a:lnTo>
                  <a:pt x="4464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223742" y="884039"/>
            <a:ext cx="116087" cy="357189"/>
          </a:xfrm>
          <a:custGeom>
            <a:avLst/>
            <a:gdLst/>
            <a:ahLst/>
            <a:cxnLst/>
            <a:rect l="0" t="0" r="0" b="0"/>
            <a:pathLst>
              <a:path w="116087" h="357189">
                <a:moveTo>
                  <a:pt x="62508" y="0"/>
                </a:moveTo>
                <a:lnTo>
                  <a:pt x="53578" y="0"/>
                </a:lnTo>
                <a:lnTo>
                  <a:pt x="53578" y="0"/>
                </a:lnTo>
                <a:lnTo>
                  <a:pt x="44649" y="8930"/>
                </a:lnTo>
                <a:lnTo>
                  <a:pt x="44649" y="17859"/>
                </a:lnTo>
                <a:lnTo>
                  <a:pt x="35719" y="35719"/>
                </a:lnTo>
                <a:lnTo>
                  <a:pt x="17860" y="71437"/>
                </a:lnTo>
                <a:lnTo>
                  <a:pt x="8930" y="116086"/>
                </a:lnTo>
                <a:lnTo>
                  <a:pt x="8930" y="160734"/>
                </a:lnTo>
                <a:lnTo>
                  <a:pt x="0" y="214312"/>
                </a:lnTo>
                <a:lnTo>
                  <a:pt x="8930" y="258961"/>
                </a:lnTo>
                <a:lnTo>
                  <a:pt x="17860" y="294680"/>
                </a:lnTo>
                <a:lnTo>
                  <a:pt x="35719" y="330398"/>
                </a:lnTo>
                <a:lnTo>
                  <a:pt x="62508" y="348258"/>
                </a:lnTo>
                <a:lnTo>
                  <a:pt x="80367" y="357188"/>
                </a:lnTo>
                <a:lnTo>
                  <a:pt x="98227" y="357188"/>
                </a:lnTo>
                <a:lnTo>
                  <a:pt x="107156" y="348258"/>
                </a:lnTo>
                <a:lnTo>
                  <a:pt x="116086" y="339328"/>
                </a:lnTo>
                <a:lnTo>
                  <a:pt x="107156" y="312539"/>
                </a:lnTo>
                <a:lnTo>
                  <a:pt x="89297" y="285750"/>
                </a:lnTo>
                <a:lnTo>
                  <a:pt x="89297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36219" y="1044773"/>
            <a:ext cx="419696" cy="26790"/>
          </a:xfrm>
          <a:custGeom>
            <a:avLst/>
            <a:gdLst/>
            <a:ahLst/>
            <a:cxnLst/>
            <a:rect l="0" t="0" r="0" b="0"/>
            <a:pathLst>
              <a:path w="419696" h="26790">
                <a:moveTo>
                  <a:pt x="0" y="26789"/>
                </a:moveTo>
                <a:lnTo>
                  <a:pt x="17859" y="17860"/>
                </a:lnTo>
                <a:lnTo>
                  <a:pt x="53578" y="8930"/>
                </a:lnTo>
                <a:lnTo>
                  <a:pt x="107156" y="0"/>
                </a:lnTo>
                <a:lnTo>
                  <a:pt x="169664" y="0"/>
                </a:lnTo>
                <a:lnTo>
                  <a:pt x="232172" y="0"/>
                </a:lnTo>
                <a:lnTo>
                  <a:pt x="303609" y="0"/>
                </a:lnTo>
                <a:lnTo>
                  <a:pt x="357187" y="0"/>
                </a:lnTo>
                <a:lnTo>
                  <a:pt x="401836" y="0"/>
                </a:lnTo>
                <a:lnTo>
                  <a:pt x="419695" y="0"/>
                </a:lnTo>
                <a:lnTo>
                  <a:pt x="41969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661047" y="526852"/>
            <a:ext cx="392907" cy="464344"/>
          </a:xfrm>
          <a:custGeom>
            <a:avLst/>
            <a:gdLst/>
            <a:ahLst/>
            <a:cxnLst/>
            <a:rect l="0" t="0" r="0" b="0"/>
            <a:pathLst>
              <a:path w="392907" h="464344">
                <a:moveTo>
                  <a:pt x="53578" y="455414"/>
                </a:moveTo>
                <a:lnTo>
                  <a:pt x="44648" y="455414"/>
                </a:lnTo>
                <a:lnTo>
                  <a:pt x="44648" y="455414"/>
                </a:lnTo>
                <a:lnTo>
                  <a:pt x="35719" y="455414"/>
                </a:lnTo>
                <a:lnTo>
                  <a:pt x="26789" y="455414"/>
                </a:lnTo>
                <a:lnTo>
                  <a:pt x="26789" y="455414"/>
                </a:lnTo>
                <a:lnTo>
                  <a:pt x="17859" y="455414"/>
                </a:lnTo>
                <a:lnTo>
                  <a:pt x="8930" y="455414"/>
                </a:lnTo>
                <a:lnTo>
                  <a:pt x="8930" y="464343"/>
                </a:lnTo>
                <a:lnTo>
                  <a:pt x="0" y="464343"/>
                </a:lnTo>
                <a:lnTo>
                  <a:pt x="8930" y="455414"/>
                </a:lnTo>
                <a:lnTo>
                  <a:pt x="17859" y="446484"/>
                </a:lnTo>
                <a:lnTo>
                  <a:pt x="35719" y="428624"/>
                </a:lnTo>
                <a:lnTo>
                  <a:pt x="62508" y="392906"/>
                </a:lnTo>
                <a:lnTo>
                  <a:pt x="107156" y="348257"/>
                </a:lnTo>
                <a:lnTo>
                  <a:pt x="160734" y="285749"/>
                </a:lnTo>
                <a:lnTo>
                  <a:pt x="223242" y="223242"/>
                </a:lnTo>
                <a:lnTo>
                  <a:pt x="285750" y="142875"/>
                </a:lnTo>
                <a:lnTo>
                  <a:pt x="348258" y="71437"/>
                </a:lnTo>
                <a:lnTo>
                  <a:pt x="392906" y="0"/>
                </a:lnTo>
                <a:lnTo>
                  <a:pt x="3929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8656" y="1232297"/>
            <a:ext cx="723306" cy="348258"/>
          </a:xfrm>
          <a:custGeom>
            <a:avLst/>
            <a:gdLst/>
            <a:ahLst/>
            <a:cxnLst/>
            <a:rect l="0" t="0" r="0" b="0"/>
            <a:pathLst>
              <a:path w="723306" h="348258">
                <a:moveTo>
                  <a:pt x="589360" y="53578"/>
                </a:moveTo>
                <a:lnTo>
                  <a:pt x="589360" y="53578"/>
                </a:lnTo>
                <a:lnTo>
                  <a:pt x="589360" y="53578"/>
                </a:lnTo>
                <a:lnTo>
                  <a:pt x="589360" y="53578"/>
                </a:lnTo>
                <a:lnTo>
                  <a:pt x="580430" y="44648"/>
                </a:lnTo>
                <a:lnTo>
                  <a:pt x="580430" y="44648"/>
                </a:lnTo>
                <a:lnTo>
                  <a:pt x="580430" y="35719"/>
                </a:lnTo>
                <a:lnTo>
                  <a:pt x="571500" y="26789"/>
                </a:lnTo>
                <a:lnTo>
                  <a:pt x="571500" y="26789"/>
                </a:lnTo>
                <a:lnTo>
                  <a:pt x="562571" y="17859"/>
                </a:lnTo>
                <a:lnTo>
                  <a:pt x="562571" y="8930"/>
                </a:lnTo>
                <a:lnTo>
                  <a:pt x="553641" y="8930"/>
                </a:lnTo>
                <a:lnTo>
                  <a:pt x="535782" y="0"/>
                </a:lnTo>
                <a:lnTo>
                  <a:pt x="517922" y="0"/>
                </a:lnTo>
                <a:lnTo>
                  <a:pt x="500063" y="0"/>
                </a:lnTo>
                <a:lnTo>
                  <a:pt x="473274" y="8930"/>
                </a:lnTo>
                <a:lnTo>
                  <a:pt x="446485" y="0"/>
                </a:lnTo>
                <a:lnTo>
                  <a:pt x="419696" y="0"/>
                </a:lnTo>
                <a:lnTo>
                  <a:pt x="383977" y="0"/>
                </a:lnTo>
                <a:lnTo>
                  <a:pt x="348258" y="0"/>
                </a:lnTo>
                <a:lnTo>
                  <a:pt x="312539" y="0"/>
                </a:lnTo>
                <a:lnTo>
                  <a:pt x="276821" y="0"/>
                </a:lnTo>
                <a:lnTo>
                  <a:pt x="241102" y="8930"/>
                </a:lnTo>
                <a:lnTo>
                  <a:pt x="205383" y="8930"/>
                </a:lnTo>
                <a:lnTo>
                  <a:pt x="169664" y="17859"/>
                </a:lnTo>
                <a:lnTo>
                  <a:pt x="142875" y="26789"/>
                </a:lnTo>
                <a:lnTo>
                  <a:pt x="116086" y="35719"/>
                </a:lnTo>
                <a:lnTo>
                  <a:pt x="89297" y="53578"/>
                </a:lnTo>
                <a:lnTo>
                  <a:pt x="71438" y="62508"/>
                </a:lnTo>
                <a:lnTo>
                  <a:pt x="62508" y="80367"/>
                </a:lnTo>
                <a:lnTo>
                  <a:pt x="44649" y="98226"/>
                </a:lnTo>
                <a:lnTo>
                  <a:pt x="35719" y="125016"/>
                </a:lnTo>
                <a:lnTo>
                  <a:pt x="26789" y="142875"/>
                </a:lnTo>
                <a:lnTo>
                  <a:pt x="8930" y="169664"/>
                </a:lnTo>
                <a:lnTo>
                  <a:pt x="8930" y="205382"/>
                </a:lnTo>
                <a:lnTo>
                  <a:pt x="0" y="232172"/>
                </a:lnTo>
                <a:lnTo>
                  <a:pt x="0" y="258961"/>
                </a:lnTo>
                <a:lnTo>
                  <a:pt x="8930" y="294679"/>
                </a:lnTo>
                <a:lnTo>
                  <a:pt x="26789" y="312539"/>
                </a:lnTo>
                <a:lnTo>
                  <a:pt x="53578" y="330398"/>
                </a:lnTo>
                <a:lnTo>
                  <a:pt x="98227" y="348257"/>
                </a:lnTo>
                <a:lnTo>
                  <a:pt x="151805" y="348257"/>
                </a:lnTo>
                <a:lnTo>
                  <a:pt x="214313" y="348257"/>
                </a:lnTo>
                <a:lnTo>
                  <a:pt x="285750" y="339328"/>
                </a:lnTo>
                <a:lnTo>
                  <a:pt x="357188" y="330398"/>
                </a:lnTo>
                <a:lnTo>
                  <a:pt x="437555" y="321468"/>
                </a:lnTo>
                <a:lnTo>
                  <a:pt x="508993" y="303609"/>
                </a:lnTo>
                <a:lnTo>
                  <a:pt x="571500" y="276820"/>
                </a:lnTo>
                <a:lnTo>
                  <a:pt x="634008" y="258961"/>
                </a:lnTo>
                <a:lnTo>
                  <a:pt x="678657" y="232172"/>
                </a:lnTo>
                <a:lnTo>
                  <a:pt x="714375" y="214312"/>
                </a:lnTo>
                <a:lnTo>
                  <a:pt x="723305" y="187523"/>
                </a:lnTo>
                <a:lnTo>
                  <a:pt x="723305" y="160734"/>
                </a:lnTo>
                <a:lnTo>
                  <a:pt x="696516" y="142875"/>
                </a:lnTo>
                <a:lnTo>
                  <a:pt x="660797" y="125016"/>
                </a:lnTo>
                <a:lnTo>
                  <a:pt x="616149" y="107156"/>
                </a:lnTo>
                <a:lnTo>
                  <a:pt x="562571" y="98226"/>
                </a:lnTo>
                <a:lnTo>
                  <a:pt x="508993" y="98226"/>
                </a:lnTo>
                <a:lnTo>
                  <a:pt x="508993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491508" y="1705570"/>
            <a:ext cx="303610" cy="26790"/>
          </a:xfrm>
          <a:custGeom>
            <a:avLst/>
            <a:gdLst/>
            <a:ahLst/>
            <a:cxnLst/>
            <a:rect l="0" t="0" r="0" b="0"/>
            <a:pathLst>
              <a:path w="303610" h="26790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8930"/>
                </a:lnTo>
                <a:lnTo>
                  <a:pt x="89297" y="8930"/>
                </a:lnTo>
                <a:lnTo>
                  <a:pt x="125015" y="8930"/>
                </a:lnTo>
                <a:lnTo>
                  <a:pt x="169664" y="8930"/>
                </a:lnTo>
                <a:lnTo>
                  <a:pt x="205383" y="0"/>
                </a:lnTo>
                <a:lnTo>
                  <a:pt x="250031" y="8930"/>
                </a:lnTo>
                <a:lnTo>
                  <a:pt x="285750" y="8930"/>
                </a:lnTo>
                <a:lnTo>
                  <a:pt x="303609" y="8930"/>
                </a:lnTo>
                <a:lnTo>
                  <a:pt x="30360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982641" y="1625203"/>
            <a:ext cx="89298" cy="250032"/>
          </a:xfrm>
          <a:custGeom>
            <a:avLst/>
            <a:gdLst/>
            <a:ahLst/>
            <a:cxnLst/>
            <a:rect l="0" t="0" r="0" b="0"/>
            <a:pathLst>
              <a:path w="89298" h="250032">
                <a:moveTo>
                  <a:pt x="17859" y="8930"/>
                </a:move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17859"/>
                </a:lnTo>
                <a:lnTo>
                  <a:pt x="17859" y="35719"/>
                </a:lnTo>
                <a:lnTo>
                  <a:pt x="17859" y="53578"/>
                </a:lnTo>
                <a:lnTo>
                  <a:pt x="17859" y="89297"/>
                </a:lnTo>
                <a:lnTo>
                  <a:pt x="8929" y="125016"/>
                </a:lnTo>
                <a:lnTo>
                  <a:pt x="8929" y="160734"/>
                </a:lnTo>
                <a:lnTo>
                  <a:pt x="8929" y="196453"/>
                </a:lnTo>
                <a:lnTo>
                  <a:pt x="8929" y="223242"/>
                </a:lnTo>
                <a:lnTo>
                  <a:pt x="8929" y="241101"/>
                </a:lnTo>
                <a:lnTo>
                  <a:pt x="8929" y="250031"/>
                </a:lnTo>
                <a:lnTo>
                  <a:pt x="8929" y="250031"/>
                </a:lnTo>
                <a:lnTo>
                  <a:pt x="8929" y="241101"/>
                </a:lnTo>
                <a:lnTo>
                  <a:pt x="0" y="223242"/>
                </a:lnTo>
                <a:lnTo>
                  <a:pt x="0" y="205383"/>
                </a:lnTo>
                <a:lnTo>
                  <a:pt x="0" y="178594"/>
                </a:lnTo>
                <a:lnTo>
                  <a:pt x="0" y="151805"/>
                </a:lnTo>
                <a:lnTo>
                  <a:pt x="0" y="125016"/>
                </a:lnTo>
                <a:lnTo>
                  <a:pt x="8929" y="98226"/>
                </a:lnTo>
                <a:lnTo>
                  <a:pt x="17859" y="62508"/>
                </a:lnTo>
                <a:lnTo>
                  <a:pt x="26789" y="44648"/>
                </a:lnTo>
                <a:lnTo>
                  <a:pt x="44648" y="17859"/>
                </a:lnTo>
                <a:lnTo>
                  <a:pt x="53578" y="8930"/>
                </a:lnTo>
                <a:lnTo>
                  <a:pt x="71437" y="0"/>
                </a:lnTo>
                <a:lnTo>
                  <a:pt x="80367" y="0"/>
                </a:lnTo>
                <a:lnTo>
                  <a:pt x="89297" y="8930"/>
                </a:lnTo>
                <a:lnTo>
                  <a:pt x="89297" y="17859"/>
                </a:lnTo>
                <a:lnTo>
                  <a:pt x="89297" y="26789"/>
                </a:lnTo>
                <a:lnTo>
                  <a:pt x="80367" y="53578"/>
                </a:lnTo>
                <a:lnTo>
                  <a:pt x="62507" y="71437"/>
                </a:lnTo>
                <a:lnTo>
                  <a:pt x="44648" y="89297"/>
                </a:lnTo>
                <a:lnTo>
                  <a:pt x="26789" y="107156"/>
                </a:lnTo>
                <a:lnTo>
                  <a:pt x="8929" y="125016"/>
                </a:lnTo>
                <a:lnTo>
                  <a:pt x="8929" y="133945"/>
                </a:lnTo>
                <a:lnTo>
                  <a:pt x="8929" y="133945"/>
                </a:lnTo>
                <a:lnTo>
                  <a:pt x="8929" y="133945"/>
                </a:lnTo>
                <a:lnTo>
                  <a:pt x="892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125516" y="1643062"/>
            <a:ext cx="214313" cy="151806"/>
          </a:xfrm>
          <a:custGeom>
            <a:avLst/>
            <a:gdLst/>
            <a:ahLst/>
            <a:cxnLst/>
            <a:rect l="0" t="0" r="0" b="0"/>
            <a:pathLst>
              <a:path w="214313" h="151806">
                <a:moveTo>
                  <a:pt x="98226" y="0"/>
                </a:moveTo>
                <a:lnTo>
                  <a:pt x="89297" y="0"/>
                </a:lnTo>
                <a:lnTo>
                  <a:pt x="80367" y="17860"/>
                </a:lnTo>
                <a:lnTo>
                  <a:pt x="62507" y="35719"/>
                </a:lnTo>
                <a:lnTo>
                  <a:pt x="44648" y="53578"/>
                </a:lnTo>
                <a:lnTo>
                  <a:pt x="26789" y="80367"/>
                </a:lnTo>
                <a:lnTo>
                  <a:pt x="8929" y="98227"/>
                </a:lnTo>
                <a:lnTo>
                  <a:pt x="0" y="125016"/>
                </a:lnTo>
                <a:lnTo>
                  <a:pt x="0" y="133946"/>
                </a:lnTo>
                <a:lnTo>
                  <a:pt x="0" y="151805"/>
                </a:lnTo>
                <a:lnTo>
                  <a:pt x="8929" y="151805"/>
                </a:lnTo>
                <a:lnTo>
                  <a:pt x="17859" y="142875"/>
                </a:lnTo>
                <a:lnTo>
                  <a:pt x="44648" y="125016"/>
                </a:lnTo>
                <a:lnTo>
                  <a:pt x="62507" y="107157"/>
                </a:lnTo>
                <a:lnTo>
                  <a:pt x="89297" y="80367"/>
                </a:lnTo>
                <a:lnTo>
                  <a:pt x="116086" y="53578"/>
                </a:lnTo>
                <a:lnTo>
                  <a:pt x="125015" y="35719"/>
                </a:lnTo>
                <a:lnTo>
                  <a:pt x="133945" y="26789"/>
                </a:lnTo>
                <a:lnTo>
                  <a:pt x="133945" y="26789"/>
                </a:lnTo>
                <a:lnTo>
                  <a:pt x="133945" y="44649"/>
                </a:lnTo>
                <a:lnTo>
                  <a:pt x="125015" y="62508"/>
                </a:lnTo>
                <a:lnTo>
                  <a:pt x="116086" y="80367"/>
                </a:lnTo>
                <a:lnTo>
                  <a:pt x="116086" y="107157"/>
                </a:lnTo>
                <a:lnTo>
                  <a:pt x="107156" y="125016"/>
                </a:lnTo>
                <a:lnTo>
                  <a:pt x="116086" y="142875"/>
                </a:lnTo>
                <a:lnTo>
                  <a:pt x="125015" y="151805"/>
                </a:lnTo>
                <a:lnTo>
                  <a:pt x="142875" y="151805"/>
                </a:lnTo>
                <a:lnTo>
                  <a:pt x="160734" y="142875"/>
                </a:lnTo>
                <a:lnTo>
                  <a:pt x="187523" y="125016"/>
                </a:lnTo>
                <a:lnTo>
                  <a:pt x="214312" y="98227"/>
                </a:lnTo>
                <a:lnTo>
                  <a:pt x="214312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357688" y="1634133"/>
            <a:ext cx="151805" cy="160735"/>
          </a:xfrm>
          <a:custGeom>
            <a:avLst/>
            <a:gdLst/>
            <a:ahLst/>
            <a:cxnLst/>
            <a:rect l="0" t="0" r="0" b="0"/>
            <a:pathLst>
              <a:path w="151805" h="160735">
                <a:moveTo>
                  <a:pt x="107156" y="0"/>
                </a:moveTo>
                <a:lnTo>
                  <a:pt x="98226" y="0"/>
                </a:lnTo>
                <a:lnTo>
                  <a:pt x="89296" y="0"/>
                </a:lnTo>
                <a:lnTo>
                  <a:pt x="71437" y="0"/>
                </a:lnTo>
                <a:lnTo>
                  <a:pt x="62507" y="8929"/>
                </a:lnTo>
                <a:lnTo>
                  <a:pt x="35718" y="26789"/>
                </a:lnTo>
                <a:lnTo>
                  <a:pt x="26789" y="53578"/>
                </a:lnTo>
                <a:lnTo>
                  <a:pt x="8929" y="80367"/>
                </a:lnTo>
                <a:lnTo>
                  <a:pt x="0" y="116086"/>
                </a:lnTo>
                <a:lnTo>
                  <a:pt x="8929" y="133945"/>
                </a:lnTo>
                <a:lnTo>
                  <a:pt x="26789" y="151804"/>
                </a:lnTo>
                <a:lnTo>
                  <a:pt x="53578" y="160734"/>
                </a:lnTo>
                <a:lnTo>
                  <a:pt x="80367" y="160734"/>
                </a:lnTo>
                <a:lnTo>
                  <a:pt x="107156" y="151804"/>
                </a:lnTo>
                <a:lnTo>
                  <a:pt x="133945" y="142875"/>
                </a:lnTo>
                <a:lnTo>
                  <a:pt x="151804" y="125015"/>
                </a:lnTo>
                <a:lnTo>
                  <a:pt x="151804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527352" y="1634133"/>
            <a:ext cx="35719" cy="187524"/>
          </a:xfrm>
          <a:custGeom>
            <a:avLst/>
            <a:gdLst/>
            <a:ahLst/>
            <a:cxnLst/>
            <a:rect l="0" t="0" r="0" b="0"/>
            <a:pathLst>
              <a:path w="35719" h="187524">
                <a:moveTo>
                  <a:pt x="26789" y="0"/>
                </a:moveTo>
                <a:lnTo>
                  <a:pt x="26789" y="0"/>
                </a:lnTo>
                <a:lnTo>
                  <a:pt x="26789" y="8929"/>
                </a:lnTo>
                <a:lnTo>
                  <a:pt x="26789" y="26789"/>
                </a:lnTo>
                <a:lnTo>
                  <a:pt x="17859" y="44648"/>
                </a:lnTo>
                <a:lnTo>
                  <a:pt x="17859" y="71437"/>
                </a:lnTo>
                <a:lnTo>
                  <a:pt x="8929" y="89296"/>
                </a:lnTo>
                <a:lnTo>
                  <a:pt x="8929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0" y="187523"/>
                </a:lnTo>
                <a:lnTo>
                  <a:pt x="0" y="187523"/>
                </a:lnTo>
                <a:lnTo>
                  <a:pt x="8929" y="187523"/>
                </a:lnTo>
                <a:lnTo>
                  <a:pt x="8929" y="178593"/>
                </a:lnTo>
                <a:lnTo>
                  <a:pt x="26789" y="151804"/>
                </a:lnTo>
                <a:lnTo>
                  <a:pt x="35718" y="125015"/>
                </a:lnTo>
                <a:lnTo>
                  <a:pt x="3571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607719" y="1625203"/>
            <a:ext cx="107157" cy="178595"/>
          </a:xfrm>
          <a:custGeom>
            <a:avLst/>
            <a:gdLst/>
            <a:ahLst/>
            <a:cxnLst/>
            <a:rect l="0" t="0" r="0" b="0"/>
            <a:pathLst>
              <a:path w="107157" h="178595">
                <a:moveTo>
                  <a:pt x="80367" y="0"/>
                </a:moveTo>
                <a:lnTo>
                  <a:pt x="80367" y="0"/>
                </a:lnTo>
                <a:lnTo>
                  <a:pt x="71437" y="8930"/>
                </a:lnTo>
                <a:lnTo>
                  <a:pt x="62508" y="17859"/>
                </a:lnTo>
                <a:lnTo>
                  <a:pt x="53578" y="26789"/>
                </a:lnTo>
                <a:lnTo>
                  <a:pt x="35719" y="35719"/>
                </a:lnTo>
                <a:lnTo>
                  <a:pt x="26789" y="53578"/>
                </a:lnTo>
                <a:lnTo>
                  <a:pt x="8929" y="71437"/>
                </a:lnTo>
                <a:lnTo>
                  <a:pt x="0" y="98226"/>
                </a:lnTo>
                <a:lnTo>
                  <a:pt x="0" y="116086"/>
                </a:lnTo>
                <a:lnTo>
                  <a:pt x="0" y="142875"/>
                </a:lnTo>
                <a:lnTo>
                  <a:pt x="17859" y="160734"/>
                </a:lnTo>
                <a:lnTo>
                  <a:pt x="35719" y="169664"/>
                </a:lnTo>
                <a:lnTo>
                  <a:pt x="62508" y="178594"/>
                </a:lnTo>
                <a:lnTo>
                  <a:pt x="89297" y="169664"/>
                </a:lnTo>
                <a:lnTo>
                  <a:pt x="107156" y="169664"/>
                </a:lnTo>
                <a:lnTo>
                  <a:pt x="10715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714875" y="1660922"/>
            <a:ext cx="125017" cy="151805"/>
          </a:xfrm>
          <a:custGeom>
            <a:avLst/>
            <a:gdLst/>
            <a:ahLst/>
            <a:cxnLst/>
            <a:rect l="0" t="0" r="0" b="0"/>
            <a:pathLst>
              <a:path w="125017" h="151805">
                <a:moveTo>
                  <a:pt x="80367" y="0"/>
                </a:moveTo>
                <a:lnTo>
                  <a:pt x="80367" y="0"/>
                </a:lnTo>
                <a:lnTo>
                  <a:pt x="71438" y="0"/>
                </a:lnTo>
                <a:lnTo>
                  <a:pt x="62508" y="0"/>
                </a:lnTo>
                <a:lnTo>
                  <a:pt x="53578" y="8929"/>
                </a:lnTo>
                <a:lnTo>
                  <a:pt x="44648" y="26789"/>
                </a:lnTo>
                <a:lnTo>
                  <a:pt x="26789" y="53578"/>
                </a:lnTo>
                <a:lnTo>
                  <a:pt x="17859" y="71437"/>
                </a:lnTo>
                <a:lnTo>
                  <a:pt x="8930" y="89297"/>
                </a:lnTo>
                <a:lnTo>
                  <a:pt x="0" y="107156"/>
                </a:lnTo>
                <a:lnTo>
                  <a:pt x="0" y="125015"/>
                </a:lnTo>
                <a:lnTo>
                  <a:pt x="8930" y="133945"/>
                </a:lnTo>
                <a:lnTo>
                  <a:pt x="8930" y="133945"/>
                </a:lnTo>
                <a:lnTo>
                  <a:pt x="26789" y="125015"/>
                </a:lnTo>
                <a:lnTo>
                  <a:pt x="35719" y="116086"/>
                </a:lnTo>
                <a:lnTo>
                  <a:pt x="53578" y="107156"/>
                </a:lnTo>
                <a:lnTo>
                  <a:pt x="71438" y="80367"/>
                </a:lnTo>
                <a:lnTo>
                  <a:pt x="89297" y="62507"/>
                </a:lnTo>
                <a:lnTo>
                  <a:pt x="107156" y="53578"/>
                </a:lnTo>
                <a:lnTo>
                  <a:pt x="107156" y="44648"/>
                </a:lnTo>
                <a:lnTo>
                  <a:pt x="107156" y="44648"/>
                </a:lnTo>
                <a:lnTo>
                  <a:pt x="107156" y="53578"/>
                </a:lnTo>
                <a:lnTo>
                  <a:pt x="98227" y="71437"/>
                </a:lnTo>
                <a:lnTo>
                  <a:pt x="89297" y="89297"/>
                </a:lnTo>
                <a:lnTo>
                  <a:pt x="80367" y="107156"/>
                </a:lnTo>
                <a:lnTo>
                  <a:pt x="80367" y="125015"/>
                </a:lnTo>
                <a:lnTo>
                  <a:pt x="89297" y="133945"/>
                </a:lnTo>
                <a:lnTo>
                  <a:pt x="98227" y="151804"/>
                </a:lnTo>
                <a:lnTo>
                  <a:pt x="107156" y="151804"/>
                </a:lnTo>
                <a:lnTo>
                  <a:pt x="125016" y="151804"/>
                </a:lnTo>
                <a:lnTo>
                  <a:pt x="125016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893469" y="1678781"/>
            <a:ext cx="116087" cy="312540"/>
          </a:xfrm>
          <a:custGeom>
            <a:avLst/>
            <a:gdLst/>
            <a:ahLst/>
            <a:cxnLst/>
            <a:rect l="0" t="0" r="0" b="0"/>
            <a:pathLst>
              <a:path w="116087" h="312540">
                <a:moveTo>
                  <a:pt x="89297" y="8930"/>
                </a:moveTo>
                <a:lnTo>
                  <a:pt x="8929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71437" y="8930"/>
                </a:lnTo>
                <a:lnTo>
                  <a:pt x="62508" y="17859"/>
                </a:lnTo>
                <a:lnTo>
                  <a:pt x="53578" y="35719"/>
                </a:lnTo>
                <a:lnTo>
                  <a:pt x="44648" y="44648"/>
                </a:lnTo>
                <a:lnTo>
                  <a:pt x="35719" y="62508"/>
                </a:lnTo>
                <a:lnTo>
                  <a:pt x="35719" y="80367"/>
                </a:lnTo>
                <a:lnTo>
                  <a:pt x="35719" y="89297"/>
                </a:lnTo>
                <a:lnTo>
                  <a:pt x="44648" y="98227"/>
                </a:lnTo>
                <a:lnTo>
                  <a:pt x="44648" y="98227"/>
                </a:lnTo>
                <a:lnTo>
                  <a:pt x="62508" y="89297"/>
                </a:lnTo>
                <a:lnTo>
                  <a:pt x="71437" y="71438"/>
                </a:lnTo>
                <a:lnTo>
                  <a:pt x="89297" y="62508"/>
                </a:lnTo>
                <a:lnTo>
                  <a:pt x="98226" y="44648"/>
                </a:lnTo>
                <a:lnTo>
                  <a:pt x="107156" y="35719"/>
                </a:lnTo>
                <a:lnTo>
                  <a:pt x="116086" y="26789"/>
                </a:lnTo>
                <a:lnTo>
                  <a:pt x="116086" y="26789"/>
                </a:lnTo>
                <a:lnTo>
                  <a:pt x="116086" y="44648"/>
                </a:lnTo>
                <a:lnTo>
                  <a:pt x="116086" y="62508"/>
                </a:lnTo>
                <a:lnTo>
                  <a:pt x="116086" y="89297"/>
                </a:lnTo>
                <a:lnTo>
                  <a:pt x="116086" y="116086"/>
                </a:lnTo>
                <a:lnTo>
                  <a:pt x="107156" y="151805"/>
                </a:lnTo>
                <a:lnTo>
                  <a:pt x="98226" y="196453"/>
                </a:lnTo>
                <a:lnTo>
                  <a:pt x="98226" y="232172"/>
                </a:lnTo>
                <a:lnTo>
                  <a:pt x="80367" y="267891"/>
                </a:lnTo>
                <a:lnTo>
                  <a:pt x="71437" y="294680"/>
                </a:lnTo>
                <a:lnTo>
                  <a:pt x="53578" y="312539"/>
                </a:lnTo>
                <a:lnTo>
                  <a:pt x="35719" y="312539"/>
                </a:lnTo>
                <a:lnTo>
                  <a:pt x="17859" y="312539"/>
                </a:lnTo>
                <a:lnTo>
                  <a:pt x="0" y="285750"/>
                </a:lnTo>
                <a:lnTo>
                  <a:pt x="0" y="258961"/>
                </a:lnTo>
                <a:lnTo>
                  <a:pt x="8929" y="223242"/>
                </a:lnTo>
                <a:lnTo>
                  <a:pt x="8929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045273" y="1687711"/>
            <a:ext cx="196455" cy="178594"/>
          </a:xfrm>
          <a:custGeom>
            <a:avLst/>
            <a:gdLst/>
            <a:ahLst/>
            <a:cxnLst/>
            <a:rect l="0" t="0" r="0" b="0"/>
            <a:pathLst>
              <a:path w="196455" h="178594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8930" y="107156"/>
                </a:lnTo>
                <a:lnTo>
                  <a:pt x="17860" y="107156"/>
                </a:lnTo>
                <a:lnTo>
                  <a:pt x="35719" y="107156"/>
                </a:lnTo>
                <a:lnTo>
                  <a:pt x="53579" y="98226"/>
                </a:lnTo>
                <a:lnTo>
                  <a:pt x="71438" y="89297"/>
                </a:lnTo>
                <a:lnTo>
                  <a:pt x="98227" y="80367"/>
                </a:lnTo>
                <a:lnTo>
                  <a:pt x="116086" y="62508"/>
                </a:lnTo>
                <a:lnTo>
                  <a:pt x="142875" y="53578"/>
                </a:lnTo>
                <a:lnTo>
                  <a:pt x="151805" y="26789"/>
                </a:lnTo>
                <a:lnTo>
                  <a:pt x="160735" y="8929"/>
                </a:lnTo>
                <a:lnTo>
                  <a:pt x="160735" y="0"/>
                </a:lnTo>
                <a:lnTo>
                  <a:pt x="142875" y="0"/>
                </a:lnTo>
                <a:lnTo>
                  <a:pt x="116086" y="17859"/>
                </a:lnTo>
                <a:lnTo>
                  <a:pt x="89297" y="44648"/>
                </a:lnTo>
                <a:lnTo>
                  <a:pt x="62508" y="71437"/>
                </a:lnTo>
                <a:lnTo>
                  <a:pt x="44649" y="107156"/>
                </a:lnTo>
                <a:lnTo>
                  <a:pt x="44649" y="133945"/>
                </a:lnTo>
                <a:lnTo>
                  <a:pt x="53579" y="151804"/>
                </a:lnTo>
                <a:lnTo>
                  <a:pt x="71438" y="169664"/>
                </a:lnTo>
                <a:lnTo>
                  <a:pt x="107157" y="178593"/>
                </a:lnTo>
                <a:lnTo>
                  <a:pt x="142875" y="169664"/>
                </a:lnTo>
                <a:lnTo>
                  <a:pt x="169665" y="160734"/>
                </a:lnTo>
                <a:lnTo>
                  <a:pt x="196454" y="133945"/>
                </a:lnTo>
                <a:lnTo>
                  <a:pt x="196454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196828" y="2196703"/>
            <a:ext cx="366118" cy="26790"/>
          </a:xfrm>
          <a:custGeom>
            <a:avLst/>
            <a:gdLst/>
            <a:ahLst/>
            <a:cxnLst/>
            <a:rect l="0" t="0" r="0" b="0"/>
            <a:pathLst>
              <a:path w="366118" h="26790">
                <a:moveTo>
                  <a:pt x="26789" y="26789"/>
                </a:moveTo>
                <a:lnTo>
                  <a:pt x="26789" y="26789"/>
                </a:lnTo>
                <a:lnTo>
                  <a:pt x="17860" y="26789"/>
                </a:lnTo>
                <a:lnTo>
                  <a:pt x="1786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35719" y="17859"/>
                </a:lnTo>
                <a:lnTo>
                  <a:pt x="53578" y="17859"/>
                </a:lnTo>
                <a:lnTo>
                  <a:pt x="80367" y="8930"/>
                </a:lnTo>
                <a:lnTo>
                  <a:pt x="116086" y="8930"/>
                </a:lnTo>
                <a:lnTo>
                  <a:pt x="160735" y="0"/>
                </a:lnTo>
                <a:lnTo>
                  <a:pt x="205383" y="8930"/>
                </a:lnTo>
                <a:lnTo>
                  <a:pt x="250031" y="8930"/>
                </a:lnTo>
                <a:lnTo>
                  <a:pt x="294680" y="17859"/>
                </a:lnTo>
                <a:lnTo>
                  <a:pt x="330399" y="17859"/>
                </a:lnTo>
                <a:lnTo>
                  <a:pt x="348258" y="26789"/>
                </a:lnTo>
                <a:lnTo>
                  <a:pt x="366117" y="17859"/>
                </a:lnTo>
                <a:lnTo>
                  <a:pt x="36611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062758" y="1937742"/>
            <a:ext cx="437556" cy="35720"/>
          </a:xfrm>
          <a:custGeom>
            <a:avLst/>
            <a:gdLst/>
            <a:ahLst/>
            <a:cxnLst/>
            <a:rect l="0" t="0" r="0" b="0"/>
            <a:pathLst>
              <a:path w="437556" h="35720">
                <a:moveTo>
                  <a:pt x="893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26789"/>
                </a:lnTo>
                <a:lnTo>
                  <a:pt x="62508" y="26789"/>
                </a:lnTo>
                <a:lnTo>
                  <a:pt x="98226" y="26789"/>
                </a:lnTo>
                <a:lnTo>
                  <a:pt x="133945" y="26789"/>
                </a:lnTo>
                <a:lnTo>
                  <a:pt x="178594" y="26789"/>
                </a:lnTo>
                <a:lnTo>
                  <a:pt x="214312" y="26789"/>
                </a:lnTo>
                <a:lnTo>
                  <a:pt x="258961" y="26789"/>
                </a:lnTo>
                <a:lnTo>
                  <a:pt x="294680" y="26789"/>
                </a:lnTo>
                <a:lnTo>
                  <a:pt x="330398" y="26789"/>
                </a:lnTo>
                <a:lnTo>
                  <a:pt x="366117" y="17859"/>
                </a:lnTo>
                <a:lnTo>
                  <a:pt x="392906" y="17859"/>
                </a:lnTo>
                <a:lnTo>
                  <a:pt x="419695" y="8930"/>
                </a:lnTo>
                <a:lnTo>
                  <a:pt x="428625" y="8930"/>
                </a:lnTo>
                <a:lnTo>
                  <a:pt x="437555" y="0"/>
                </a:lnTo>
                <a:lnTo>
                  <a:pt x="43755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589484" y="2464594"/>
            <a:ext cx="383978" cy="8930"/>
          </a:xfrm>
          <a:custGeom>
            <a:avLst/>
            <a:gdLst/>
            <a:ahLst/>
            <a:cxnLst/>
            <a:rect l="0" t="0" r="0" b="0"/>
            <a:pathLst>
              <a:path w="383978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53579" y="0"/>
                </a:lnTo>
                <a:lnTo>
                  <a:pt x="71438" y="0"/>
                </a:lnTo>
                <a:lnTo>
                  <a:pt x="98227" y="0"/>
                </a:lnTo>
                <a:lnTo>
                  <a:pt x="125016" y="0"/>
                </a:lnTo>
                <a:lnTo>
                  <a:pt x="151805" y="0"/>
                </a:lnTo>
                <a:lnTo>
                  <a:pt x="187524" y="0"/>
                </a:lnTo>
                <a:lnTo>
                  <a:pt x="214313" y="0"/>
                </a:lnTo>
                <a:lnTo>
                  <a:pt x="250032" y="8929"/>
                </a:lnTo>
                <a:lnTo>
                  <a:pt x="276821" y="8929"/>
                </a:lnTo>
                <a:lnTo>
                  <a:pt x="312539" y="8929"/>
                </a:lnTo>
                <a:lnTo>
                  <a:pt x="339329" y="0"/>
                </a:lnTo>
                <a:lnTo>
                  <a:pt x="366118" y="0"/>
                </a:lnTo>
                <a:lnTo>
                  <a:pt x="383977" y="0"/>
                </a:lnTo>
                <a:lnTo>
                  <a:pt x="38397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60797" y="1393031"/>
            <a:ext cx="205384" cy="1071564"/>
          </a:xfrm>
          <a:custGeom>
            <a:avLst/>
            <a:gdLst/>
            <a:ahLst/>
            <a:cxnLst/>
            <a:rect l="0" t="0" r="0" b="0"/>
            <a:pathLst>
              <a:path w="205384" h="1071564">
                <a:moveTo>
                  <a:pt x="205383" y="17859"/>
                </a:moveTo>
                <a:lnTo>
                  <a:pt x="196453" y="17859"/>
                </a:lnTo>
                <a:lnTo>
                  <a:pt x="196453" y="17859"/>
                </a:lnTo>
                <a:lnTo>
                  <a:pt x="196453" y="17859"/>
                </a:lnTo>
                <a:lnTo>
                  <a:pt x="196453" y="17859"/>
                </a:lnTo>
                <a:lnTo>
                  <a:pt x="196453" y="17859"/>
                </a:lnTo>
                <a:lnTo>
                  <a:pt x="196453" y="8930"/>
                </a:lnTo>
                <a:lnTo>
                  <a:pt x="196453" y="8930"/>
                </a:lnTo>
                <a:lnTo>
                  <a:pt x="187523" y="8930"/>
                </a:lnTo>
                <a:lnTo>
                  <a:pt x="187523" y="0"/>
                </a:lnTo>
                <a:lnTo>
                  <a:pt x="178594" y="0"/>
                </a:lnTo>
                <a:lnTo>
                  <a:pt x="169664" y="0"/>
                </a:lnTo>
                <a:lnTo>
                  <a:pt x="160734" y="0"/>
                </a:lnTo>
                <a:lnTo>
                  <a:pt x="151805" y="0"/>
                </a:lnTo>
                <a:lnTo>
                  <a:pt x="133945" y="8930"/>
                </a:lnTo>
                <a:lnTo>
                  <a:pt x="116086" y="8930"/>
                </a:lnTo>
                <a:lnTo>
                  <a:pt x="107156" y="8930"/>
                </a:lnTo>
                <a:lnTo>
                  <a:pt x="89297" y="8930"/>
                </a:lnTo>
                <a:lnTo>
                  <a:pt x="80367" y="8930"/>
                </a:lnTo>
                <a:lnTo>
                  <a:pt x="71437" y="8930"/>
                </a:lnTo>
                <a:lnTo>
                  <a:pt x="6250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44648" y="8930"/>
                </a:lnTo>
                <a:lnTo>
                  <a:pt x="44648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35719" y="17859"/>
                </a:lnTo>
                <a:lnTo>
                  <a:pt x="26789" y="1785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35719"/>
                </a:lnTo>
                <a:lnTo>
                  <a:pt x="26789" y="53578"/>
                </a:lnTo>
                <a:lnTo>
                  <a:pt x="26789" y="62508"/>
                </a:lnTo>
                <a:lnTo>
                  <a:pt x="26789" y="80367"/>
                </a:lnTo>
                <a:lnTo>
                  <a:pt x="26789" y="98227"/>
                </a:lnTo>
                <a:lnTo>
                  <a:pt x="17859" y="116086"/>
                </a:lnTo>
                <a:lnTo>
                  <a:pt x="17859" y="142875"/>
                </a:lnTo>
                <a:lnTo>
                  <a:pt x="17859" y="178594"/>
                </a:lnTo>
                <a:lnTo>
                  <a:pt x="17859" y="214313"/>
                </a:lnTo>
                <a:lnTo>
                  <a:pt x="8930" y="258961"/>
                </a:lnTo>
                <a:lnTo>
                  <a:pt x="17859" y="303609"/>
                </a:lnTo>
                <a:lnTo>
                  <a:pt x="17859" y="357188"/>
                </a:lnTo>
                <a:lnTo>
                  <a:pt x="17859" y="410766"/>
                </a:lnTo>
                <a:lnTo>
                  <a:pt x="17859" y="455414"/>
                </a:lnTo>
                <a:lnTo>
                  <a:pt x="17859" y="508992"/>
                </a:lnTo>
                <a:lnTo>
                  <a:pt x="17859" y="553641"/>
                </a:lnTo>
                <a:lnTo>
                  <a:pt x="17859" y="607219"/>
                </a:lnTo>
                <a:lnTo>
                  <a:pt x="17859" y="651867"/>
                </a:lnTo>
                <a:lnTo>
                  <a:pt x="26789" y="696516"/>
                </a:lnTo>
                <a:lnTo>
                  <a:pt x="26789" y="741164"/>
                </a:lnTo>
                <a:lnTo>
                  <a:pt x="26789" y="785813"/>
                </a:lnTo>
                <a:lnTo>
                  <a:pt x="17859" y="821531"/>
                </a:lnTo>
                <a:lnTo>
                  <a:pt x="17859" y="848320"/>
                </a:lnTo>
                <a:lnTo>
                  <a:pt x="17859" y="884039"/>
                </a:lnTo>
                <a:lnTo>
                  <a:pt x="17859" y="901898"/>
                </a:lnTo>
                <a:lnTo>
                  <a:pt x="26789" y="928688"/>
                </a:lnTo>
                <a:lnTo>
                  <a:pt x="26789" y="946547"/>
                </a:lnTo>
                <a:lnTo>
                  <a:pt x="26789" y="955477"/>
                </a:lnTo>
                <a:lnTo>
                  <a:pt x="26789" y="973336"/>
                </a:lnTo>
                <a:lnTo>
                  <a:pt x="17859" y="982266"/>
                </a:lnTo>
                <a:lnTo>
                  <a:pt x="17859" y="991195"/>
                </a:lnTo>
                <a:lnTo>
                  <a:pt x="17859" y="1000125"/>
                </a:lnTo>
                <a:lnTo>
                  <a:pt x="17859" y="1009055"/>
                </a:lnTo>
                <a:lnTo>
                  <a:pt x="8930" y="1017984"/>
                </a:lnTo>
                <a:lnTo>
                  <a:pt x="8930" y="1026914"/>
                </a:lnTo>
                <a:lnTo>
                  <a:pt x="0" y="1035844"/>
                </a:lnTo>
                <a:lnTo>
                  <a:pt x="0" y="1044773"/>
                </a:lnTo>
                <a:lnTo>
                  <a:pt x="0" y="1053703"/>
                </a:lnTo>
                <a:lnTo>
                  <a:pt x="0" y="1053703"/>
                </a:lnTo>
                <a:lnTo>
                  <a:pt x="0" y="1062633"/>
                </a:lnTo>
                <a:lnTo>
                  <a:pt x="0" y="1062633"/>
                </a:lnTo>
                <a:lnTo>
                  <a:pt x="0" y="1062633"/>
                </a:lnTo>
                <a:lnTo>
                  <a:pt x="0" y="1062633"/>
                </a:lnTo>
                <a:lnTo>
                  <a:pt x="0" y="1071563"/>
                </a:lnTo>
                <a:lnTo>
                  <a:pt x="0" y="1071563"/>
                </a:lnTo>
                <a:lnTo>
                  <a:pt x="0" y="1071563"/>
                </a:lnTo>
                <a:lnTo>
                  <a:pt x="8930" y="1071563"/>
                </a:lnTo>
                <a:lnTo>
                  <a:pt x="26789" y="1071563"/>
                </a:lnTo>
                <a:lnTo>
                  <a:pt x="44648" y="1071563"/>
                </a:lnTo>
                <a:lnTo>
                  <a:pt x="62508" y="1071563"/>
                </a:lnTo>
                <a:lnTo>
                  <a:pt x="71437" y="1071563"/>
                </a:lnTo>
                <a:lnTo>
                  <a:pt x="71437" y="10715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768328" y="3750468"/>
            <a:ext cx="98228" cy="62509"/>
          </a:xfrm>
          <a:custGeom>
            <a:avLst/>
            <a:gdLst/>
            <a:ahLst/>
            <a:cxnLst/>
            <a:rect l="0" t="0" r="0" b="0"/>
            <a:pathLst>
              <a:path w="98228" h="62509">
                <a:moveTo>
                  <a:pt x="0" y="62508"/>
                </a:moveTo>
                <a:lnTo>
                  <a:pt x="0" y="62508"/>
                </a:lnTo>
                <a:lnTo>
                  <a:pt x="0" y="53578"/>
                </a:lnTo>
                <a:lnTo>
                  <a:pt x="0" y="53578"/>
                </a:lnTo>
                <a:lnTo>
                  <a:pt x="8930" y="44649"/>
                </a:lnTo>
                <a:lnTo>
                  <a:pt x="26789" y="35719"/>
                </a:lnTo>
                <a:lnTo>
                  <a:pt x="44649" y="26789"/>
                </a:lnTo>
                <a:lnTo>
                  <a:pt x="71438" y="17860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946922" y="3616523"/>
            <a:ext cx="241102" cy="98228"/>
          </a:xfrm>
          <a:custGeom>
            <a:avLst/>
            <a:gdLst/>
            <a:ahLst/>
            <a:cxnLst/>
            <a:rect l="0" t="0" r="0" b="0"/>
            <a:pathLst>
              <a:path w="241102" h="98228">
                <a:moveTo>
                  <a:pt x="0" y="98227"/>
                </a:moveTo>
                <a:lnTo>
                  <a:pt x="44648" y="80367"/>
                </a:lnTo>
                <a:lnTo>
                  <a:pt x="89297" y="62508"/>
                </a:lnTo>
                <a:lnTo>
                  <a:pt x="133945" y="44648"/>
                </a:lnTo>
                <a:lnTo>
                  <a:pt x="178594" y="35719"/>
                </a:lnTo>
                <a:lnTo>
                  <a:pt x="205383" y="17859"/>
                </a:lnTo>
                <a:lnTo>
                  <a:pt x="232172" y="893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705820" y="3634382"/>
            <a:ext cx="250033" cy="178595"/>
          </a:xfrm>
          <a:custGeom>
            <a:avLst/>
            <a:gdLst/>
            <a:ahLst/>
            <a:cxnLst/>
            <a:rect l="0" t="0" r="0" b="0"/>
            <a:pathLst>
              <a:path w="250033" h="178595">
                <a:moveTo>
                  <a:pt x="133946" y="0"/>
                </a:moveTo>
                <a:lnTo>
                  <a:pt x="133946" y="8930"/>
                </a:lnTo>
                <a:lnTo>
                  <a:pt x="133946" y="8930"/>
                </a:lnTo>
                <a:lnTo>
                  <a:pt x="125016" y="17860"/>
                </a:lnTo>
                <a:lnTo>
                  <a:pt x="116086" y="26789"/>
                </a:lnTo>
                <a:lnTo>
                  <a:pt x="98227" y="44649"/>
                </a:lnTo>
                <a:lnTo>
                  <a:pt x="80368" y="71438"/>
                </a:lnTo>
                <a:lnTo>
                  <a:pt x="62508" y="98227"/>
                </a:lnTo>
                <a:lnTo>
                  <a:pt x="35719" y="125016"/>
                </a:lnTo>
                <a:lnTo>
                  <a:pt x="8930" y="142875"/>
                </a:lnTo>
                <a:lnTo>
                  <a:pt x="0" y="160735"/>
                </a:lnTo>
                <a:lnTo>
                  <a:pt x="0" y="160735"/>
                </a:lnTo>
                <a:lnTo>
                  <a:pt x="8930" y="160735"/>
                </a:lnTo>
                <a:lnTo>
                  <a:pt x="44649" y="151805"/>
                </a:lnTo>
                <a:lnTo>
                  <a:pt x="98227" y="151805"/>
                </a:lnTo>
                <a:lnTo>
                  <a:pt x="151805" y="160735"/>
                </a:lnTo>
                <a:lnTo>
                  <a:pt x="205383" y="169664"/>
                </a:lnTo>
                <a:lnTo>
                  <a:pt x="250032" y="178594"/>
                </a:lnTo>
                <a:lnTo>
                  <a:pt x="250032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652117" y="1857375"/>
            <a:ext cx="151806" cy="187524"/>
          </a:xfrm>
          <a:custGeom>
            <a:avLst/>
            <a:gdLst/>
            <a:ahLst/>
            <a:cxnLst/>
            <a:rect l="0" t="0" r="0" b="0"/>
            <a:pathLst>
              <a:path w="151806" h="187524">
                <a:moveTo>
                  <a:pt x="151805" y="44648"/>
                </a:moveTo>
                <a:lnTo>
                  <a:pt x="151805" y="44648"/>
                </a:lnTo>
                <a:lnTo>
                  <a:pt x="151805" y="44648"/>
                </a:lnTo>
                <a:lnTo>
                  <a:pt x="151805" y="35719"/>
                </a:lnTo>
                <a:lnTo>
                  <a:pt x="151805" y="26789"/>
                </a:lnTo>
                <a:lnTo>
                  <a:pt x="151805" y="26789"/>
                </a:lnTo>
                <a:lnTo>
                  <a:pt x="142875" y="17859"/>
                </a:lnTo>
                <a:lnTo>
                  <a:pt x="142875" y="8929"/>
                </a:lnTo>
                <a:lnTo>
                  <a:pt x="133946" y="8929"/>
                </a:lnTo>
                <a:lnTo>
                  <a:pt x="116086" y="0"/>
                </a:lnTo>
                <a:lnTo>
                  <a:pt x="107156" y="0"/>
                </a:lnTo>
                <a:lnTo>
                  <a:pt x="89297" y="0"/>
                </a:lnTo>
                <a:lnTo>
                  <a:pt x="71438" y="8929"/>
                </a:lnTo>
                <a:lnTo>
                  <a:pt x="53578" y="17859"/>
                </a:lnTo>
                <a:lnTo>
                  <a:pt x="44649" y="17859"/>
                </a:lnTo>
                <a:lnTo>
                  <a:pt x="26789" y="26789"/>
                </a:lnTo>
                <a:lnTo>
                  <a:pt x="17860" y="26789"/>
                </a:lnTo>
                <a:lnTo>
                  <a:pt x="17860" y="35719"/>
                </a:lnTo>
                <a:lnTo>
                  <a:pt x="17860" y="44648"/>
                </a:lnTo>
                <a:lnTo>
                  <a:pt x="26789" y="44648"/>
                </a:lnTo>
                <a:lnTo>
                  <a:pt x="44649" y="53578"/>
                </a:lnTo>
                <a:lnTo>
                  <a:pt x="53578" y="53578"/>
                </a:lnTo>
                <a:lnTo>
                  <a:pt x="80367" y="71437"/>
                </a:lnTo>
                <a:lnTo>
                  <a:pt x="98227" y="71437"/>
                </a:lnTo>
                <a:lnTo>
                  <a:pt x="107156" y="89297"/>
                </a:lnTo>
                <a:lnTo>
                  <a:pt x="125016" y="98226"/>
                </a:lnTo>
                <a:lnTo>
                  <a:pt x="142875" y="116086"/>
                </a:lnTo>
                <a:lnTo>
                  <a:pt x="142875" y="133945"/>
                </a:lnTo>
                <a:lnTo>
                  <a:pt x="133946" y="151804"/>
                </a:lnTo>
                <a:lnTo>
                  <a:pt x="116086" y="160734"/>
                </a:lnTo>
                <a:lnTo>
                  <a:pt x="98227" y="178594"/>
                </a:lnTo>
                <a:lnTo>
                  <a:pt x="71438" y="178594"/>
                </a:lnTo>
                <a:lnTo>
                  <a:pt x="44649" y="187523"/>
                </a:lnTo>
                <a:lnTo>
                  <a:pt x="26789" y="178594"/>
                </a:lnTo>
                <a:lnTo>
                  <a:pt x="8930" y="169664"/>
                </a:lnTo>
                <a:lnTo>
                  <a:pt x="0" y="160734"/>
                </a:lnTo>
                <a:lnTo>
                  <a:pt x="0" y="151804"/>
                </a:lnTo>
                <a:lnTo>
                  <a:pt x="0" y="133945"/>
                </a:lnTo>
                <a:lnTo>
                  <a:pt x="17860" y="125015"/>
                </a:lnTo>
                <a:lnTo>
                  <a:pt x="26789" y="116086"/>
                </a:lnTo>
                <a:lnTo>
                  <a:pt x="2678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857500" y="1893094"/>
            <a:ext cx="178595" cy="151805"/>
          </a:xfrm>
          <a:custGeom>
            <a:avLst/>
            <a:gdLst/>
            <a:ahLst/>
            <a:cxnLst/>
            <a:rect l="0" t="0" r="0" b="0"/>
            <a:pathLst>
              <a:path w="178595" h="15180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7"/>
                </a:lnTo>
                <a:lnTo>
                  <a:pt x="0" y="89296"/>
                </a:lnTo>
                <a:lnTo>
                  <a:pt x="0" y="107156"/>
                </a:lnTo>
                <a:lnTo>
                  <a:pt x="8930" y="125015"/>
                </a:lnTo>
                <a:lnTo>
                  <a:pt x="8930" y="133945"/>
                </a:lnTo>
                <a:lnTo>
                  <a:pt x="17859" y="133945"/>
                </a:lnTo>
                <a:lnTo>
                  <a:pt x="26789" y="133945"/>
                </a:lnTo>
                <a:lnTo>
                  <a:pt x="44648" y="125015"/>
                </a:lnTo>
                <a:lnTo>
                  <a:pt x="53578" y="107156"/>
                </a:lnTo>
                <a:lnTo>
                  <a:pt x="71438" y="89296"/>
                </a:lnTo>
                <a:lnTo>
                  <a:pt x="89297" y="71437"/>
                </a:lnTo>
                <a:lnTo>
                  <a:pt x="98227" y="44648"/>
                </a:lnTo>
                <a:lnTo>
                  <a:pt x="107156" y="26789"/>
                </a:lnTo>
                <a:lnTo>
                  <a:pt x="116086" y="8929"/>
                </a:lnTo>
                <a:lnTo>
                  <a:pt x="116086" y="8929"/>
                </a:lnTo>
                <a:lnTo>
                  <a:pt x="116086" y="8929"/>
                </a:lnTo>
                <a:lnTo>
                  <a:pt x="116086" y="26789"/>
                </a:lnTo>
                <a:lnTo>
                  <a:pt x="116086" y="44648"/>
                </a:lnTo>
                <a:lnTo>
                  <a:pt x="107156" y="71437"/>
                </a:lnTo>
                <a:lnTo>
                  <a:pt x="107156" y="89296"/>
                </a:lnTo>
                <a:lnTo>
                  <a:pt x="107156" y="107156"/>
                </a:lnTo>
                <a:lnTo>
                  <a:pt x="116086" y="125015"/>
                </a:lnTo>
                <a:lnTo>
                  <a:pt x="116086" y="142875"/>
                </a:lnTo>
                <a:lnTo>
                  <a:pt x="133945" y="142875"/>
                </a:lnTo>
                <a:lnTo>
                  <a:pt x="151805" y="151804"/>
                </a:lnTo>
                <a:lnTo>
                  <a:pt x="178594" y="142875"/>
                </a:lnTo>
                <a:lnTo>
                  <a:pt x="178594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107531" y="1884164"/>
            <a:ext cx="17861" cy="187524"/>
          </a:xfrm>
          <a:custGeom>
            <a:avLst/>
            <a:gdLst/>
            <a:ahLst/>
            <a:cxnLst/>
            <a:rect l="0" t="0" r="0" b="0"/>
            <a:pathLst>
              <a:path w="17861" h="187524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0" y="169664"/>
                </a:lnTo>
                <a:lnTo>
                  <a:pt x="0" y="178594"/>
                </a:lnTo>
                <a:lnTo>
                  <a:pt x="8930" y="187523"/>
                </a:lnTo>
                <a:lnTo>
                  <a:pt x="8930" y="187523"/>
                </a:lnTo>
                <a:lnTo>
                  <a:pt x="17860" y="178594"/>
                </a:lnTo>
                <a:lnTo>
                  <a:pt x="17860" y="169664"/>
                </a:lnTo>
                <a:lnTo>
                  <a:pt x="8930" y="151805"/>
                </a:lnTo>
                <a:lnTo>
                  <a:pt x="8930" y="125015"/>
                </a:lnTo>
                <a:lnTo>
                  <a:pt x="893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" name="Freeform 4095"/>
          <p:cNvSpPr/>
          <p:nvPr/>
        </p:nvSpPr>
        <p:spPr>
          <a:xfrm>
            <a:off x="2982516" y="1830586"/>
            <a:ext cx="267891" cy="26790"/>
          </a:xfrm>
          <a:custGeom>
            <a:avLst/>
            <a:gdLst/>
            <a:ahLst/>
            <a:cxnLst/>
            <a:rect l="0" t="0" r="0" b="0"/>
            <a:pathLst>
              <a:path w="267891" h="26790">
                <a:moveTo>
                  <a:pt x="0" y="2678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17859" y="8929"/>
                </a:lnTo>
                <a:lnTo>
                  <a:pt x="35718" y="8929"/>
                </a:lnTo>
                <a:lnTo>
                  <a:pt x="71437" y="8929"/>
                </a:lnTo>
                <a:lnTo>
                  <a:pt x="116086" y="0"/>
                </a:lnTo>
                <a:lnTo>
                  <a:pt x="160734" y="0"/>
                </a:lnTo>
                <a:lnTo>
                  <a:pt x="205382" y="0"/>
                </a:lnTo>
                <a:lnTo>
                  <a:pt x="241101" y="8929"/>
                </a:lnTo>
                <a:lnTo>
                  <a:pt x="267890" y="17859"/>
                </a:lnTo>
                <a:lnTo>
                  <a:pt x="26789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Freeform 4096"/>
          <p:cNvSpPr/>
          <p:nvPr/>
        </p:nvSpPr>
        <p:spPr>
          <a:xfrm>
            <a:off x="2455664" y="1625203"/>
            <a:ext cx="1071564" cy="544712"/>
          </a:xfrm>
          <a:custGeom>
            <a:avLst/>
            <a:gdLst/>
            <a:ahLst/>
            <a:cxnLst/>
            <a:rect l="0" t="0" r="0" b="0"/>
            <a:pathLst>
              <a:path w="1071564" h="544712">
                <a:moveTo>
                  <a:pt x="910828" y="160734"/>
                </a:moveTo>
                <a:lnTo>
                  <a:pt x="910828" y="160734"/>
                </a:lnTo>
                <a:lnTo>
                  <a:pt x="901899" y="151805"/>
                </a:lnTo>
                <a:lnTo>
                  <a:pt x="901899" y="142875"/>
                </a:lnTo>
                <a:lnTo>
                  <a:pt x="892969" y="133945"/>
                </a:lnTo>
                <a:lnTo>
                  <a:pt x="875109" y="125016"/>
                </a:lnTo>
                <a:lnTo>
                  <a:pt x="848320" y="107156"/>
                </a:lnTo>
                <a:lnTo>
                  <a:pt x="821531" y="89297"/>
                </a:lnTo>
                <a:lnTo>
                  <a:pt x="785813" y="71437"/>
                </a:lnTo>
                <a:lnTo>
                  <a:pt x="750094" y="62508"/>
                </a:lnTo>
                <a:lnTo>
                  <a:pt x="714375" y="44648"/>
                </a:lnTo>
                <a:lnTo>
                  <a:pt x="669727" y="35719"/>
                </a:lnTo>
                <a:lnTo>
                  <a:pt x="616149" y="26789"/>
                </a:lnTo>
                <a:lnTo>
                  <a:pt x="571500" y="17859"/>
                </a:lnTo>
                <a:lnTo>
                  <a:pt x="517922" y="8930"/>
                </a:lnTo>
                <a:lnTo>
                  <a:pt x="464344" y="8930"/>
                </a:lnTo>
                <a:lnTo>
                  <a:pt x="419695" y="0"/>
                </a:lnTo>
                <a:lnTo>
                  <a:pt x="366117" y="0"/>
                </a:lnTo>
                <a:lnTo>
                  <a:pt x="321469" y="8930"/>
                </a:lnTo>
                <a:lnTo>
                  <a:pt x="267891" y="8930"/>
                </a:lnTo>
                <a:lnTo>
                  <a:pt x="223242" y="26789"/>
                </a:lnTo>
                <a:lnTo>
                  <a:pt x="178594" y="44648"/>
                </a:lnTo>
                <a:lnTo>
                  <a:pt x="133945" y="71437"/>
                </a:lnTo>
                <a:lnTo>
                  <a:pt x="98227" y="98226"/>
                </a:lnTo>
                <a:lnTo>
                  <a:pt x="53578" y="133945"/>
                </a:lnTo>
                <a:lnTo>
                  <a:pt x="26789" y="178594"/>
                </a:lnTo>
                <a:lnTo>
                  <a:pt x="0" y="223242"/>
                </a:lnTo>
                <a:lnTo>
                  <a:pt x="0" y="267891"/>
                </a:lnTo>
                <a:lnTo>
                  <a:pt x="0" y="312539"/>
                </a:lnTo>
                <a:lnTo>
                  <a:pt x="17859" y="366117"/>
                </a:lnTo>
                <a:lnTo>
                  <a:pt x="62508" y="410766"/>
                </a:lnTo>
                <a:lnTo>
                  <a:pt x="107156" y="455414"/>
                </a:lnTo>
                <a:lnTo>
                  <a:pt x="169664" y="491133"/>
                </a:lnTo>
                <a:lnTo>
                  <a:pt x="241102" y="517922"/>
                </a:lnTo>
                <a:lnTo>
                  <a:pt x="330399" y="535781"/>
                </a:lnTo>
                <a:lnTo>
                  <a:pt x="428625" y="544711"/>
                </a:lnTo>
                <a:lnTo>
                  <a:pt x="544711" y="544711"/>
                </a:lnTo>
                <a:lnTo>
                  <a:pt x="660797" y="526851"/>
                </a:lnTo>
                <a:lnTo>
                  <a:pt x="767953" y="517922"/>
                </a:lnTo>
                <a:lnTo>
                  <a:pt x="875109" y="491133"/>
                </a:lnTo>
                <a:lnTo>
                  <a:pt x="955477" y="464344"/>
                </a:lnTo>
                <a:lnTo>
                  <a:pt x="1026914" y="437555"/>
                </a:lnTo>
                <a:lnTo>
                  <a:pt x="1062633" y="392906"/>
                </a:lnTo>
                <a:lnTo>
                  <a:pt x="1071563" y="348258"/>
                </a:lnTo>
                <a:lnTo>
                  <a:pt x="1053703" y="294680"/>
                </a:lnTo>
                <a:lnTo>
                  <a:pt x="1000125" y="232172"/>
                </a:lnTo>
                <a:lnTo>
                  <a:pt x="928688" y="169664"/>
                </a:lnTo>
                <a:lnTo>
                  <a:pt x="839391" y="116086"/>
                </a:lnTo>
                <a:lnTo>
                  <a:pt x="741164" y="80367"/>
                </a:lnTo>
                <a:lnTo>
                  <a:pt x="642938" y="62508"/>
                </a:lnTo>
                <a:lnTo>
                  <a:pt x="562570" y="44648"/>
                </a:lnTo>
                <a:lnTo>
                  <a:pt x="491133" y="35719"/>
                </a:lnTo>
                <a:lnTo>
                  <a:pt x="446484" y="35719"/>
                </a:lnTo>
                <a:lnTo>
                  <a:pt x="419695" y="26789"/>
                </a:lnTo>
                <a:lnTo>
                  <a:pt x="41969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9" name="Freeform 4098"/>
          <p:cNvSpPr/>
          <p:nvPr/>
        </p:nvSpPr>
        <p:spPr>
          <a:xfrm>
            <a:off x="955477" y="2911078"/>
            <a:ext cx="160735" cy="2160986"/>
          </a:xfrm>
          <a:custGeom>
            <a:avLst/>
            <a:gdLst/>
            <a:ahLst/>
            <a:cxnLst/>
            <a:rect l="0" t="0" r="0" b="0"/>
            <a:pathLst>
              <a:path w="160735" h="2160986">
                <a:moveTo>
                  <a:pt x="160734" y="44648"/>
                </a:moveTo>
                <a:lnTo>
                  <a:pt x="160734" y="44648"/>
                </a:lnTo>
                <a:lnTo>
                  <a:pt x="151804" y="35718"/>
                </a:lnTo>
                <a:lnTo>
                  <a:pt x="151804" y="35718"/>
                </a:lnTo>
                <a:lnTo>
                  <a:pt x="151804" y="35718"/>
                </a:lnTo>
                <a:lnTo>
                  <a:pt x="151804" y="26789"/>
                </a:lnTo>
                <a:lnTo>
                  <a:pt x="151804" y="26789"/>
                </a:lnTo>
                <a:lnTo>
                  <a:pt x="142875" y="26789"/>
                </a:lnTo>
                <a:lnTo>
                  <a:pt x="142875" y="17859"/>
                </a:lnTo>
                <a:lnTo>
                  <a:pt x="142875" y="17859"/>
                </a:lnTo>
                <a:lnTo>
                  <a:pt x="133945" y="17859"/>
                </a:lnTo>
                <a:lnTo>
                  <a:pt x="133945" y="17859"/>
                </a:lnTo>
                <a:lnTo>
                  <a:pt x="125015" y="17859"/>
                </a:lnTo>
                <a:lnTo>
                  <a:pt x="125015" y="8929"/>
                </a:lnTo>
                <a:lnTo>
                  <a:pt x="116086" y="8929"/>
                </a:lnTo>
                <a:lnTo>
                  <a:pt x="107156" y="8929"/>
                </a:lnTo>
                <a:lnTo>
                  <a:pt x="98226" y="8929"/>
                </a:lnTo>
                <a:lnTo>
                  <a:pt x="89297" y="8929"/>
                </a:lnTo>
                <a:lnTo>
                  <a:pt x="80367" y="0"/>
                </a:lnTo>
                <a:lnTo>
                  <a:pt x="80367" y="0"/>
                </a:lnTo>
                <a:lnTo>
                  <a:pt x="71437" y="0"/>
                </a:lnTo>
                <a:lnTo>
                  <a:pt x="71437" y="0"/>
                </a:lnTo>
                <a:lnTo>
                  <a:pt x="62507" y="0"/>
                </a:lnTo>
                <a:lnTo>
                  <a:pt x="44648" y="8929"/>
                </a:lnTo>
                <a:lnTo>
                  <a:pt x="35718" y="8929"/>
                </a:lnTo>
                <a:lnTo>
                  <a:pt x="26789" y="17859"/>
                </a:lnTo>
                <a:lnTo>
                  <a:pt x="17859" y="26789"/>
                </a:lnTo>
                <a:lnTo>
                  <a:pt x="8929" y="35718"/>
                </a:lnTo>
                <a:lnTo>
                  <a:pt x="0" y="53578"/>
                </a:lnTo>
                <a:lnTo>
                  <a:pt x="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5"/>
                </a:lnTo>
                <a:lnTo>
                  <a:pt x="0" y="142875"/>
                </a:lnTo>
                <a:lnTo>
                  <a:pt x="8929" y="169664"/>
                </a:lnTo>
                <a:lnTo>
                  <a:pt x="8929" y="205383"/>
                </a:lnTo>
                <a:lnTo>
                  <a:pt x="17859" y="241101"/>
                </a:lnTo>
                <a:lnTo>
                  <a:pt x="26789" y="285750"/>
                </a:lnTo>
                <a:lnTo>
                  <a:pt x="44648" y="330398"/>
                </a:lnTo>
                <a:lnTo>
                  <a:pt x="53578" y="383976"/>
                </a:lnTo>
                <a:lnTo>
                  <a:pt x="71437" y="437554"/>
                </a:lnTo>
                <a:lnTo>
                  <a:pt x="89297" y="500062"/>
                </a:lnTo>
                <a:lnTo>
                  <a:pt x="98226" y="562570"/>
                </a:lnTo>
                <a:lnTo>
                  <a:pt x="116086" y="634008"/>
                </a:lnTo>
                <a:lnTo>
                  <a:pt x="125015" y="705445"/>
                </a:lnTo>
                <a:lnTo>
                  <a:pt x="133945" y="767953"/>
                </a:lnTo>
                <a:lnTo>
                  <a:pt x="142875" y="839390"/>
                </a:lnTo>
                <a:lnTo>
                  <a:pt x="151804" y="910828"/>
                </a:lnTo>
                <a:lnTo>
                  <a:pt x="151804" y="982265"/>
                </a:lnTo>
                <a:lnTo>
                  <a:pt x="142875" y="1053703"/>
                </a:lnTo>
                <a:lnTo>
                  <a:pt x="142875" y="1125140"/>
                </a:lnTo>
                <a:lnTo>
                  <a:pt x="142875" y="1205508"/>
                </a:lnTo>
                <a:lnTo>
                  <a:pt x="133945" y="1276945"/>
                </a:lnTo>
                <a:lnTo>
                  <a:pt x="125015" y="1348383"/>
                </a:lnTo>
                <a:lnTo>
                  <a:pt x="116086" y="1419820"/>
                </a:lnTo>
                <a:lnTo>
                  <a:pt x="116086" y="1482328"/>
                </a:lnTo>
                <a:lnTo>
                  <a:pt x="107156" y="1535906"/>
                </a:lnTo>
                <a:lnTo>
                  <a:pt x="107156" y="1589484"/>
                </a:lnTo>
                <a:lnTo>
                  <a:pt x="107156" y="1634133"/>
                </a:lnTo>
                <a:lnTo>
                  <a:pt x="98226" y="1687711"/>
                </a:lnTo>
                <a:lnTo>
                  <a:pt x="98226" y="1732359"/>
                </a:lnTo>
                <a:lnTo>
                  <a:pt x="98226" y="1777008"/>
                </a:lnTo>
                <a:lnTo>
                  <a:pt x="89297" y="1821656"/>
                </a:lnTo>
                <a:lnTo>
                  <a:pt x="89297" y="1866304"/>
                </a:lnTo>
                <a:lnTo>
                  <a:pt x="80367" y="1910953"/>
                </a:lnTo>
                <a:lnTo>
                  <a:pt x="71437" y="1955601"/>
                </a:lnTo>
                <a:lnTo>
                  <a:pt x="71437" y="1991320"/>
                </a:lnTo>
                <a:lnTo>
                  <a:pt x="53578" y="2027039"/>
                </a:lnTo>
                <a:lnTo>
                  <a:pt x="53578" y="2062758"/>
                </a:lnTo>
                <a:lnTo>
                  <a:pt x="44648" y="2089547"/>
                </a:lnTo>
                <a:lnTo>
                  <a:pt x="35718" y="2107406"/>
                </a:lnTo>
                <a:lnTo>
                  <a:pt x="35718" y="2125266"/>
                </a:lnTo>
                <a:lnTo>
                  <a:pt x="26789" y="2134195"/>
                </a:lnTo>
                <a:lnTo>
                  <a:pt x="26789" y="2143125"/>
                </a:lnTo>
                <a:lnTo>
                  <a:pt x="26789" y="2152055"/>
                </a:lnTo>
                <a:lnTo>
                  <a:pt x="26789" y="2152055"/>
                </a:lnTo>
                <a:lnTo>
                  <a:pt x="35718" y="2160985"/>
                </a:lnTo>
                <a:lnTo>
                  <a:pt x="44648" y="2160985"/>
                </a:lnTo>
                <a:lnTo>
                  <a:pt x="62507" y="2160985"/>
                </a:lnTo>
                <a:lnTo>
                  <a:pt x="80367" y="2160985"/>
                </a:lnTo>
                <a:lnTo>
                  <a:pt x="107156" y="2152055"/>
                </a:lnTo>
                <a:lnTo>
                  <a:pt x="142875" y="2134195"/>
                </a:lnTo>
                <a:lnTo>
                  <a:pt x="142875" y="21341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Freeform 4099"/>
          <p:cNvSpPr/>
          <p:nvPr/>
        </p:nvSpPr>
        <p:spPr>
          <a:xfrm>
            <a:off x="1232297" y="5768577"/>
            <a:ext cx="1473399" cy="98228"/>
          </a:xfrm>
          <a:custGeom>
            <a:avLst/>
            <a:gdLst/>
            <a:ahLst/>
            <a:cxnLst/>
            <a:rect l="0" t="0" r="0" b="0"/>
            <a:pathLst>
              <a:path w="1473399" h="98228">
                <a:moveTo>
                  <a:pt x="17859" y="62508"/>
                </a:moveTo>
                <a:lnTo>
                  <a:pt x="17859" y="53578"/>
                </a:lnTo>
                <a:lnTo>
                  <a:pt x="17859" y="53578"/>
                </a:lnTo>
                <a:lnTo>
                  <a:pt x="17859" y="53578"/>
                </a:lnTo>
                <a:lnTo>
                  <a:pt x="17859" y="44649"/>
                </a:lnTo>
                <a:lnTo>
                  <a:pt x="17859" y="44649"/>
                </a:lnTo>
                <a:lnTo>
                  <a:pt x="17859" y="44649"/>
                </a:lnTo>
                <a:lnTo>
                  <a:pt x="17859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8930" y="35719"/>
                </a:lnTo>
                <a:lnTo>
                  <a:pt x="17859" y="35719"/>
                </a:lnTo>
                <a:lnTo>
                  <a:pt x="17859" y="35719"/>
                </a:lnTo>
                <a:lnTo>
                  <a:pt x="26789" y="44649"/>
                </a:lnTo>
                <a:lnTo>
                  <a:pt x="35719" y="44649"/>
                </a:lnTo>
                <a:lnTo>
                  <a:pt x="44648" y="44649"/>
                </a:lnTo>
                <a:lnTo>
                  <a:pt x="53578" y="44649"/>
                </a:lnTo>
                <a:lnTo>
                  <a:pt x="62508" y="35719"/>
                </a:lnTo>
                <a:lnTo>
                  <a:pt x="71437" y="35719"/>
                </a:lnTo>
                <a:lnTo>
                  <a:pt x="80367" y="44649"/>
                </a:lnTo>
                <a:lnTo>
                  <a:pt x="89297" y="44649"/>
                </a:lnTo>
                <a:lnTo>
                  <a:pt x="98226" y="44649"/>
                </a:lnTo>
                <a:lnTo>
                  <a:pt x="116086" y="44649"/>
                </a:lnTo>
                <a:lnTo>
                  <a:pt x="125016" y="44649"/>
                </a:lnTo>
                <a:lnTo>
                  <a:pt x="133945" y="44649"/>
                </a:lnTo>
                <a:lnTo>
                  <a:pt x="142875" y="35719"/>
                </a:lnTo>
                <a:lnTo>
                  <a:pt x="151805" y="35719"/>
                </a:lnTo>
                <a:lnTo>
                  <a:pt x="169664" y="44649"/>
                </a:lnTo>
                <a:lnTo>
                  <a:pt x="178594" y="44649"/>
                </a:lnTo>
                <a:lnTo>
                  <a:pt x="196453" y="44649"/>
                </a:lnTo>
                <a:lnTo>
                  <a:pt x="214312" y="44649"/>
                </a:lnTo>
                <a:lnTo>
                  <a:pt x="232172" y="35719"/>
                </a:lnTo>
                <a:lnTo>
                  <a:pt x="250031" y="35719"/>
                </a:lnTo>
                <a:lnTo>
                  <a:pt x="267891" y="35719"/>
                </a:lnTo>
                <a:lnTo>
                  <a:pt x="285750" y="35719"/>
                </a:lnTo>
                <a:lnTo>
                  <a:pt x="303609" y="26789"/>
                </a:lnTo>
                <a:lnTo>
                  <a:pt x="321469" y="26789"/>
                </a:lnTo>
                <a:lnTo>
                  <a:pt x="339328" y="26789"/>
                </a:lnTo>
                <a:lnTo>
                  <a:pt x="357187" y="17860"/>
                </a:lnTo>
                <a:lnTo>
                  <a:pt x="375047" y="17860"/>
                </a:lnTo>
                <a:lnTo>
                  <a:pt x="401836" y="17860"/>
                </a:lnTo>
                <a:lnTo>
                  <a:pt x="419695" y="17860"/>
                </a:lnTo>
                <a:lnTo>
                  <a:pt x="437555" y="17860"/>
                </a:lnTo>
                <a:lnTo>
                  <a:pt x="455414" y="17860"/>
                </a:lnTo>
                <a:lnTo>
                  <a:pt x="473273" y="17860"/>
                </a:lnTo>
                <a:lnTo>
                  <a:pt x="491133" y="17860"/>
                </a:lnTo>
                <a:lnTo>
                  <a:pt x="508992" y="17860"/>
                </a:lnTo>
                <a:lnTo>
                  <a:pt x="526851" y="17860"/>
                </a:lnTo>
                <a:lnTo>
                  <a:pt x="553641" y="17860"/>
                </a:lnTo>
                <a:lnTo>
                  <a:pt x="571500" y="17860"/>
                </a:lnTo>
                <a:lnTo>
                  <a:pt x="598289" y="17860"/>
                </a:lnTo>
                <a:lnTo>
                  <a:pt x="625078" y="8930"/>
                </a:lnTo>
                <a:lnTo>
                  <a:pt x="642937" y="8930"/>
                </a:lnTo>
                <a:lnTo>
                  <a:pt x="669726" y="8930"/>
                </a:lnTo>
                <a:lnTo>
                  <a:pt x="696516" y="0"/>
                </a:lnTo>
                <a:lnTo>
                  <a:pt x="714375" y="0"/>
                </a:lnTo>
                <a:lnTo>
                  <a:pt x="741164" y="0"/>
                </a:lnTo>
                <a:lnTo>
                  <a:pt x="759023" y="8930"/>
                </a:lnTo>
                <a:lnTo>
                  <a:pt x="785812" y="8930"/>
                </a:lnTo>
                <a:lnTo>
                  <a:pt x="803672" y="8930"/>
                </a:lnTo>
                <a:lnTo>
                  <a:pt x="830461" y="8930"/>
                </a:lnTo>
                <a:lnTo>
                  <a:pt x="857250" y="8930"/>
                </a:lnTo>
                <a:lnTo>
                  <a:pt x="875109" y="8930"/>
                </a:lnTo>
                <a:lnTo>
                  <a:pt x="901898" y="8930"/>
                </a:lnTo>
                <a:lnTo>
                  <a:pt x="919758" y="8930"/>
                </a:lnTo>
                <a:lnTo>
                  <a:pt x="937617" y="8930"/>
                </a:lnTo>
                <a:lnTo>
                  <a:pt x="955476" y="0"/>
                </a:lnTo>
                <a:lnTo>
                  <a:pt x="973336" y="0"/>
                </a:lnTo>
                <a:lnTo>
                  <a:pt x="982266" y="8930"/>
                </a:lnTo>
                <a:lnTo>
                  <a:pt x="1000125" y="8930"/>
                </a:lnTo>
                <a:lnTo>
                  <a:pt x="1017984" y="8930"/>
                </a:lnTo>
                <a:lnTo>
                  <a:pt x="1026914" y="17860"/>
                </a:lnTo>
                <a:lnTo>
                  <a:pt x="1044773" y="17860"/>
                </a:lnTo>
                <a:lnTo>
                  <a:pt x="1053703" y="26789"/>
                </a:lnTo>
                <a:lnTo>
                  <a:pt x="1062633" y="26789"/>
                </a:lnTo>
                <a:lnTo>
                  <a:pt x="1080492" y="35719"/>
                </a:lnTo>
                <a:lnTo>
                  <a:pt x="1089422" y="35719"/>
                </a:lnTo>
                <a:lnTo>
                  <a:pt x="1098351" y="35719"/>
                </a:lnTo>
                <a:lnTo>
                  <a:pt x="1107281" y="44649"/>
                </a:lnTo>
                <a:lnTo>
                  <a:pt x="1116211" y="44649"/>
                </a:lnTo>
                <a:lnTo>
                  <a:pt x="1125141" y="44649"/>
                </a:lnTo>
                <a:lnTo>
                  <a:pt x="1134070" y="44649"/>
                </a:lnTo>
                <a:lnTo>
                  <a:pt x="1143000" y="44649"/>
                </a:lnTo>
                <a:lnTo>
                  <a:pt x="1151930" y="53578"/>
                </a:lnTo>
                <a:lnTo>
                  <a:pt x="1169789" y="53578"/>
                </a:lnTo>
                <a:lnTo>
                  <a:pt x="1178719" y="53578"/>
                </a:lnTo>
                <a:lnTo>
                  <a:pt x="1187648" y="62508"/>
                </a:lnTo>
                <a:lnTo>
                  <a:pt x="1205508" y="62508"/>
                </a:lnTo>
                <a:lnTo>
                  <a:pt x="1214437" y="62508"/>
                </a:lnTo>
                <a:lnTo>
                  <a:pt x="1223367" y="62508"/>
                </a:lnTo>
                <a:lnTo>
                  <a:pt x="1232297" y="62508"/>
                </a:lnTo>
                <a:lnTo>
                  <a:pt x="1250156" y="62508"/>
                </a:lnTo>
                <a:lnTo>
                  <a:pt x="1259086" y="71438"/>
                </a:lnTo>
                <a:lnTo>
                  <a:pt x="1268016" y="71438"/>
                </a:lnTo>
                <a:lnTo>
                  <a:pt x="1276945" y="71438"/>
                </a:lnTo>
                <a:lnTo>
                  <a:pt x="1285875" y="71438"/>
                </a:lnTo>
                <a:lnTo>
                  <a:pt x="1294805" y="71438"/>
                </a:lnTo>
                <a:lnTo>
                  <a:pt x="1312664" y="71438"/>
                </a:lnTo>
                <a:lnTo>
                  <a:pt x="1321594" y="80368"/>
                </a:lnTo>
                <a:lnTo>
                  <a:pt x="1330523" y="80368"/>
                </a:lnTo>
                <a:lnTo>
                  <a:pt x="1339453" y="80368"/>
                </a:lnTo>
                <a:lnTo>
                  <a:pt x="1348383" y="80368"/>
                </a:lnTo>
                <a:lnTo>
                  <a:pt x="1366242" y="80368"/>
                </a:lnTo>
                <a:lnTo>
                  <a:pt x="1375172" y="80368"/>
                </a:lnTo>
                <a:lnTo>
                  <a:pt x="1384101" y="80368"/>
                </a:lnTo>
                <a:lnTo>
                  <a:pt x="1393031" y="71438"/>
                </a:lnTo>
                <a:lnTo>
                  <a:pt x="1401961" y="71438"/>
                </a:lnTo>
                <a:lnTo>
                  <a:pt x="1410891" y="71438"/>
                </a:lnTo>
                <a:lnTo>
                  <a:pt x="1419820" y="80368"/>
                </a:lnTo>
                <a:lnTo>
                  <a:pt x="1428750" y="80368"/>
                </a:lnTo>
                <a:lnTo>
                  <a:pt x="1437680" y="80368"/>
                </a:lnTo>
                <a:lnTo>
                  <a:pt x="1446609" y="89297"/>
                </a:lnTo>
                <a:lnTo>
                  <a:pt x="1455539" y="89297"/>
                </a:lnTo>
                <a:lnTo>
                  <a:pt x="1464469" y="89297"/>
                </a:lnTo>
                <a:lnTo>
                  <a:pt x="1464469" y="98227"/>
                </a:lnTo>
                <a:lnTo>
                  <a:pt x="1473398" y="98227"/>
                </a:lnTo>
                <a:lnTo>
                  <a:pt x="1473398" y="89297"/>
                </a:lnTo>
                <a:lnTo>
                  <a:pt x="147339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1" name="Freeform 4100"/>
          <p:cNvSpPr/>
          <p:nvPr/>
        </p:nvSpPr>
        <p:spPr>
          <a:xfrm>
            <a:off x="3062883" y="5831085"/>
            <a:ext cx="169665" cy="17861"/>
          </a:xfrm>
          <a:custGeom>
            <a:avLst/>
            <a:gdLst/>
            <a:ahLst/>
            <a:cxnLst/>
            <a:rect l="0" t="0" r="0" b="0"/>
            <a:pathLst>
              <a:path w="169665" h="17861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62508" y="8930"/>
                </a:lnTo>
                <a:lnTo>
                  <a:pt x="71437" y="8930"/>
                </a:lnTo>
                <a:lnTo>
                  <a:pt x="89297" y="8930"/>
                </a:lnTo>
                <a:lnTo>
                  <a:pt x="107156" y="8930"/>
                </a:lnTo>
                <a:lnTo>
                  <a:pt x="125015" y="17860"/>
                </a:lnTo>
                <a:lnTo>
                  <a:pt x="142875" y="17860"/>
                </a:lnTo>
                <a:lnTo>
                  <a:pt x="169664" y="17860"/>
                </a:lnTo>
                <a:lnTo>
                  <a:pt x="169664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2" name="Freeform 4101"/>
          <p:cNvSpPr/>
          <p:nvPr/>
        </p:nvSpPr>
        <p:spPr>
          <a:xfrm>
            <a:off x="3286125" y="5848945"/>
            <a:ext cx="3009306" cy="71438"/>
          </a:xfrm>
          <a:custGeom>
            <a:avLst/>
            <a:gdLst/>
            <a:ahLst/>
            <a:cxnLst/>
            <a:rect l="0" t="0" r="0" b="0"/>
            <a:pathLst>
              <a:path w="3009306" h="71438">
                <a:moveTo>
                  <a:pt x="0" y="8929"/>
                </a:moveTo>
                <a:lnTo>
                  <a:pt x="35719" y="8929"/>
                </a:lnTo>
                <a:lnTo>
                  <a:pt x="62508" y="8929"/>
                </a:lnTo>
                <a:lnTo>
                  <a:pt x="98227" y="17859"/>
                </a:lnTo>
                <a:lnTo>
                  <a:pt x="133945" y="17859"/>
                </a:lnTo>
                <a:lnTo>
                  <a:pt x="169664" y="26789"/>
                </a:lnTo>
                <a:lnTo>
                  <a:pt x="205383" y="26789"/>
                </a:lnTo>
                <a:lnTo>
                  <a:pt x="250031" y="35718"/>
                </a:lnTo>
                <a:lnTo>
                  <a:pt x="285750" y="44648"/>
                </a:lnTo>
                <a:lnTo>
                  <a:pt x="330398" y="44648"/>
                </a:lnTo>
                <a:lnTo>
                  <a:pt x="375047" y="53578"/>
                </a:lnTo>
                <a:lnTo>
                  <a:pt x="410766" y="62507"/>
                </a:lnTo>
                <a:lnTo>
                  <a:pt x="455414" y="62507"/>
                </a:lnTo>
                <a:lnTo>
                  <a:pt x="500063" y="62507"/>
                </a:lnTo>
                <a:lnTo>
                  <a:pt x="535781" y="71437"/>
                </a:lnTo>
                <a:lnTo>
                  <a:pt x="580430" y="71437"/>
                </a:lnTo>
                <a:lnTo>
                  <a:pt x="625078" y="71437"/>
                </a:lnTo>
                <a:lnTo>
                  <a:pt x="678656" y="71437"/>
                </a:lnTo>
                <a:lnTo>
                  <a:pt x="723305" y="71437"/>
                </a:lnTo>
                <a:lnTo>
                  <a:pt x="767953" y="71437"/>
                </a:lnTo>
                <a:lnTo>
                  <a:pt x="812602" y="71437"/>
                </a:lnTo>
                <a:lnTo>
                  <a:pt x="857250" y="71437"/>
                </a:lnTo>
                <a:lnTo>
                  <a:pt x="901898" y="71437"/>
                </a:lnTo>
                <a:lnTo>
                  <a:pt x="946547" y="62507"/>
                </a:lnTo>
                <a:lnTo>
                  <a:pt x="991195" y="62507"/>
                </a:lnTo>
                <a:lnTo>
                  <a:pt x="1035844" y="53578"/>
                </a:lnTo>
                <a:lnTo>
                  <a:pt x="1080492" y="53578"/>
                </a:lnTo>
                <a:lnTo>
                  <a:pt x="1116211" y="53578"/>
                </a:lnTo>
                <a:lnTo>
                  <a:pt x="1160859" y="62507"/>
                </a:lnTo>
                <a:lnTo>
                  <a:pt x="1205508" y="62507"/>
                </a:lnTo>
                <a:lnTo>
                  <a:pt x="1250156" y="53578"/>
                </a:lnTo>
                <a:lnTo>
                  <a:pt x="1294805" y="53578"/>
                </a:lnTo>
                <a:lnTo>
                  <a:pt x="1330523" y="53578"/>
                </a:lnTo>
                <a:lnTo>
                  <a:pt x="1375172" y="53578"/>
                </a:lnTo>
                <a:lnTo>
                  <a:pt x="1419820" y="53578"/>
                </a:lnTo>
                <a:lnTo>
                  <a:pt x="1455539" y="53578"/>
                </a:lnTo>
                <a:lnTo>
                  <a:pt x="1500188" y="53578"/>
                </a:lnTo>
                <a:lnTo>
                  <a:pt x="1544836" y="44648"/>
                </a:lnTo>
                <a:lnTo>
                  <a:pt x="1589484" y="44648"/>
                </a:lnTo>
                <a:lnTo>
                  <a:pt x="1634133" y="44648"/>
                </a:lnTo>
                <a:lnTo>
                  <a:pt x="1678781" y="44648"/>
                </a:lnTo>
                <a:lnTo>
                  <a:pt x="1723430" y="35718"/>
                </a:lnTo>
                <a:lnTo>
                  <a:pt x="1777008" y="35718"/>
                </a:lnTo>
                <a:lnTo>
                  <a:pt x="1821656" y="35718"/>
                </a:lnTo>
                <a:lnTo>
                  <a:pt x="1866305" y="26789"/>
                </a:lnTo>
                <a:lnTo>
                  <a:pt x="1919883" y="26789"/>
                </a:lnTo>
                <a:lnTo>
                  <a:pt x="1964531" y="26789"/>
                </a:lnTo>
                <a:lnTo>
                  <a:pt x="2009180" y="26789"/>
                </a:lnTo>
                <a:lnTo>
                  <a:pt x="2053828" y="26789"/>
                </a:lnTo>
                <a:lnTo>
                  <a:pt x="2098477" y="17859"/>
                </a:lnTo>
                <a:lnTo>
                  <a:pt x="2152055" y="17859"/>
                </a:lnTo>
                <a:lnTo>
                  <a:pt x="2196703" y="17859"/>
                </a:lnTo>
                <a:lnTo>
                  <a:pt x="2250281" y="17859"/>
                </a:lnTo>
                <a:lnTo>
                  <a:pt x="2294930" y="17859"/>
                </a:lnTo>
                <a:lnTo>
                  <a:pt x="2348508" y="17859"/>
                </a:lnTo>
                <a:lnTo>
                  <a:pt x="2402086" y="17859"/>
                </a:lnTo>
                <a:lnTo>
                  <a:pt x="2446734" y="17859"/>
                </a:lnTo>
                <a:lnTo>
                  <a:pt x="2500313" y="8929"/>
                </a:lnTo>
                <a:lnTo>
                  <a:pt x="2544961" y="8929"/>
                </a:lnTo>
                <a:lnTo>
                  <a:pt x="2598539" y="8929"/>
                </a:lnTo>
                <a:lnTo>
                  <a:pt x="2643188" y="17859"/>
                </a:lnTo>
                <a:lnTo>
                  <a:pt x="2687836" y="17859"/>
                </a:lnTo>
                <a:lnTo>
                  <a:pt x="2732484" y="17859"/>
                </a:lnTo>
                <a:lnTo>
                  <a:pt x="2777133" y="17859"/>
                </a:lnTo>
                <a:lnTo>
                  <a:pt x="2821781" y="8929"/>
                </a:lnTo>
                <a:lnTo>
                  <a:pt x="2857500" y="8929"/>
                </a:lnTo>
                <a:lnTo>
                  <a:pt x="2902148" y="8929"/>
                </a:lnTo>
                <a:lnTo>
                  <a:pt x="2928938" y="8929"/>
                </a:lnTo>
                <a:lnTo>
                  <a:pt x="2955727" y="0"/>
                </a:lnTo>
                <a:lnTo>
                  <a:pt x="2982516" y="0"/>
                </a:lnTo>
                <a:lnTo>
                  <a:pt x="3000375" y="8929"/>
                </a:lnTo>
                <a:lnTo>
                  <a:pt x="3009305" y="8929"/>
                </a:lnTo>
                <a:lnTo>
                  <a:pt x="3009305" y="8929"/>
                </a:lnTo>
                <a:lnTo>
                  <a:pt x="300930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3" name="Freeform 4102"/>
          <p:cNvSpPr/>
          <p:nvPr/>
        </p:nvSpPr>
        <p:spPr>
          <a:xfrm>
            <a:off x="1696641" y="5929312"/>
            <a:ext cx="339329" cy="80368"/>
          </a:xfrm>
          <a:custGeom>
            <a:avLst/>
            <a:gdLst/>
            <a:ahLst/>
            <a:cxnLst/>
            <a:rect l="0" t="0" r="0" b="0"/>
            <a:pathLst>
              <a:path w="339329" h="80368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8929" y="44648"/>
                </a:lnTo>
                <a:lnTo>
                  <a:pt x="8929" y="44648"/>
                </a:lnTo>
                <a:lnTo>
                  <a:pt x="26789" y="44648"/>
                </a:lnTo>
                <a:lnTo>
                  <a:pt x="35718" y="53578"/>
                </a:lnTo>
                <a:lnTo>
                  <a:pt x="62507" y="53578"/>
                </a:lnTo>
                <a:lnTo>
                  <a:pt x="89297" y="62508"/>
                </a:lnTo>
                <a:lnTo>
                  <a:pt x="116086" y="71437"/>
                </a:lnTo>
                <a:lnTo>
                  <a:pt x="151804" y="71437"/>
                </a:lnTo>
                <a:lnTo>
                  <a:pt x="187523" y="80367"/>
                </a:lnTo>
                <a:lnTo>
                  <a:pt x="223242" y="71437"/>
                </a:lnTo>
                <a:lnTo>
                  <a:pt x="258961" y="62508"/>
                </a:lnTo>
                <a:lnTo>
                  <a:pt x="294679" y="44648"/>
                </a:lnTo>
                <a:lnTo>
                  <a:pt x="321468" y="26789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4" name="Freeform 4103"/>
          <p:cNvSpPr/>
          <p:nvPr/>
        </p:nvSpPr>
        <p:spPr>
          <a:xfrm>
            <a:off x="5661422" y="2920007"/>
            <a:ext cx="258962" cy="267892"/>
          </a:xfrm>
          <a:custGeom>
            <a:avLst/>
            <a:gdLst/>
            <a:ahLst/>
            <a:cxnLst/>
            <a:rect l="0" t="0" r="0" b="0"/>
            <a:pathLst>
              <a:path w="258962" h="267892">
                <a:moveTo>
                  <a:pt x="232172" y="0"/>
                </a:moveTo>
                <a:lnTo>
                  <a:pt x="232172" y="0"/>
                </a:lnTo>
                <a:lnTo>
                  <a:pt x="232172" y="0"/>
                </a:lnTo>
                <a:lnTo>
                  <a:pt x="232172" y="0"/>
                </a:lnTo>
                <a:lnTo>
                  <a:pt x="241101" y="0"/>
                </a:lnTo>
                <a:lnTo>
                  <a:pt x="241101" y="0"/>
                </a:lnTo>
                <a:lnTo>
                  <a:pt x="241101" y="8930"/>
                </a:lnTo>
                <a:lnTo>
                  <a:pt x="250031" y="17860"/>
                </a:lnTo>
                <a:lnTo>
                  <a:pt x="258961" y="35719"/>
                </a:lnTo>
                <a:lnTo>
                  <a:pt x="258961" y="62508"/>
                </a:lnTo>
                <a:lnTo>
                  <a:pt x="258961" y="80368"/>
                </a:lnTo>
                <a:lnTo>
                  <a:pt x="258961" y="107157"/>
                </a:lnTo>
                <a:lnTo>
                  <a:pt x="258961" y="142875"/>
                </a:lnTo>
                <a:lnTo>
                  <a:pt x="258961" y="169664"/>
                </a:lnTo>
                <a:lnTo>
                  <a:pt x="250031" y="196454"/>
                </a:lnTo>
                <a:lnTo>
                  <a:pt x="232172" y="223243"/>
                </a:lnTo>
                <a:lnTo>
                  <a:pt x="214312" y="250032"/>
                </a:lnTo>
                <a:lnTo>
                  <a:pt x="187523" y="258961"/>
                </a:lnTo>
                <a:lnTo>
                  <a:pt x="160734" y="267891"/>
                </a:lnTo>
                <a:lnTo>
                  <a:pt x="125016" y="258961"/>
                </a:lnTo>
                <a:lnTo>
                  <a:pt x="89297" y="250032"/>
                </a:lnTo>
                <a:lnTo>
                  <a:pt x="62508" y="232172"/>
                </a:lnTo>
                <a:lnTo>
                  <a:pt x="26789" y="205383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Freeform 4104"/>
          <p:cNvSpPr/>
          <p:nvPr/>
        </p:nvSpPr>
        <p:spPr>
          <a:xfrm>
            <a:off x="5625703" y="2786063"/>
            <a:ext cx="455415" cy="196453"/>
          </a:xfrm>
          <a:custGeom>
            <a:avLst/>
            <a:gdLst/>
            <a:ahLst/>
            <a:cxnLst/>
            <a:rect l="0" t="0" r="0" b="0"/>
            <a:pathLst>
              <a:path w="455415" h="196453">
                <a:moveTo>
                  <a:pt x="0" y="196452"/>
                </a:moveTo>
                <a:lnTo>
                  <a:pt x="0" y="196452"/>
                </a:lnTo>
                <a:lnTo>
                  <a:pt x="0" y="187523"/>
                </a:lnTo>
                <a:lnTo>
                  <a:pt x="8930" y="169663"/>
                </a:lnTo>
                <a:lnTo>
                  <a:pt x="44649" y="151804"/>
                </a:lnTo>
                <a:lnTo>
                  <a:pt x="80367" y="125015"/>
                </a:lnTo>
                <a:lnTo>
                  <a:pt x="133945" y="89296"/>
                </a:lnTo>
                <a:lnTo>
                  <a:pt x="196453" y="62507"/>
                </a:lnTo>
                <a:lnTo>
                  <a:pt x="267891" y="35718"/>
                </a:lnTo>
                <a:lnTo>
                  <a:pt x="330399" y="17858"/>
                </a:lnTo>
                <a:lnTo>
                  <a:pt x="401836" y="0"/>
                </a:lnTo>
                <a:lnTo>
                  <a:pt x="455414" y="0"/>
                </a:lnTo>
                <a:lnTo>
                  <a:pt x="45541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6" name="Freeform 4105"/>
          <p:cNvSpPr/>
          <p:nvPr/>
        </p:nvSpPr>
        <p:spPr>
          <a:xfrm>
            <a:off x="6081117" y="2777133"/>
            <a:ext cx="250032" cy="366118"/>
          </a:xfrm>
          <a:custGeom>
            <a:avLst/>
            <a:gdLst/>
            <a:ahLst/>
            <a:cxnLst/>
            <a:rect l="0" t="0" r="0" b="0"/>
            <a:pathLst>
              <a:path w="250032" h="366118">
                <a:moveTo>
                  <a:pt x="17860" y="8930"/>
                </a:moveTo>
                <a:lnTo>
                  <a:pt x="17860" y="8930"/>
                </a:lnTo>
                <a:lnTo>
                  <a:pt x="17860" y="8930"/>
                </a:lnTo>
                <a:lnTo>
                  <a:pt x="17860" y="17859"/>
                </a:lnTo>
                <a:lnTo>
                  <a:pt x="17860" y="35718"/>
                </a:lnTo>
                <a:lnTo>
                  <a:pt x="17860" y="62507"/>
                </a:lnTo>
                <a:lnTo>
                  <a:pt x="8930" y="107156"/>
                </a:lnTo>
                <a:lnTo>
                  <a:pt x="8930" y="160734"/>
                </a:lnTo>
                <a:lnTo>
                  <a:pt x="0" y="214312"/>
                </a:lnTo>
                <a:lnTo>
                  <a:pt x="0" y="267890"/>
                </a:lnTo>
                <a:lnTo>
                  <a:pt x="0" y="303609"/>
                </a:lnTo>
                <a:lnTo>
                  <a:pt x="8930" y="339328"/>
                </a:lnTo>
                <a:lnTo>
                  <a:pt x="8930" y="357187"/>
                </a:lnTo>
                <a:lnTo>
                  <a:pt x="17860" y="366117"/>
                </a:lnTo>
                <a:lnTo>
                  <a:pt x="17860" y="357187"/>
                </a:lnTo>
                <a:lnTo>
                  <a:pt x="26789" y="348257"/>
                </a:lnTo>
                <a:lnTo>
                  <a:pt x="44649" y="321468"/>
                </a:lnTo>
                <a:lnTo>
                  <a:pt x="53578" y="285749"/>
                </a:lnTo>
                <a:lnTo>
                  <a:pt x="62508" y="241101"/>
                </a:lnTo>
                <a:lnTo>
                  <a:pt x="80367" y="196453"/>
                </a:lnTo>
                <a:lnTo>
                  <a:pt x="89297" y="142874"/>
                </a:lnTo>
                <a:lnTo>
                  <a:pt x="98227" y="89296"/>
                </a:lnTo>
                <a:lnTo>
                  <a:pt x="98227" y="44648"/>
                </a:lnTo>
                <a:lnTo>
                  <a:pt x="107156" y="8930"/>
                </a:lnTo>
                <a:lnTo>
                  <a:pt x="107156" y="0"/>
                </a:lnTo>
                <a:lnTo>
                  <a:pt x="116086" y="8930"/>
                </a:lnTo>
                <a:lnTo>
                  <a:pt x="116086" y="44648"/>
                </a:lnTo>
                <a:lnTo>
                  <a:pt x="116086" y="98226"/>
                </a:lnTo>
                <a:lnTo>
                  <a:pt x="116086" y="151804"/>
                </a:lnTo>
                <a:lnTo>
                  <a:pt x="116086" y="214312"/>
                </a:lnTo>
                <a:lnTo>
                  <a:pt x="133946" y="267890"/>
                </a:lnTo>
                <a:lnTo>
                  <a:pt x="142875" y="303609"/>
                </a:lnTo>
                <a:lnTo>
                  <a:pt x="169664" y="330398"/>
                </a:lnTo>
                <a:lnTo>
                  <a:pt x="196453" y="348257"/>
                </a:lnTo>
                <a:lnTo>
                  <a:pt x="223242" y="339328"/>
                </a:lnTo>
                <a:lnTo>
                  <a:pt x="250031" y="312538"/>
                </a:lnTo>
                <a:lnTo>
                  <a:pt x="250031" y="3125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Freeform 4106"/>
          <p:cNvSpPr/>
          <p:nvPr/>
        </p:nvSpPr>
        <p:spPr>
          <a:xfrm>
            <a:off x="6357938" y="2902148"/>
            <a:ext cx="169665" cy="187524"/>
          </a:xfrm>
          <a:custGeom>
            <a:avLst/>
            <a:gdLst/>
            <a:ahLst/>
            <a:cxnLst/>
            <a:rect l="0" t="0" r="0" b="0"/>
            <a:pathLst>
              <a:path w="169665" h="187524">
                <a:moveTo>
                  <a:pt x="8929" y="44648"/>
                </a:moveTo>
                <a:lnTo>
                  <a:pt x="0" y="53578"/>
                </a:ln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8929" y="160734"/>
                </a:lnTo>
                <a:lnTo>
                  <a:pt x="8929" y="178594"/>
                </a:lnTo>
                <a:lnTo>
                  <a:pt x="8929" y="187523"/>
                </a:lnTo>
                <a:lnTo>
                  <a:pt x="17859" y="187523"/>
                </a:lnTo>
                <a:lnTo>
                  <a:pt x="17859" y="178594"/>
                </a:lnTo>
                <a:lnTo>
                  <a:pt x="26789" y="160734"/>
                </a:lnTo>
                <a:lnTo>
                  <a:pt x="26789" y="133945"/>
                </a:lnTo>
                <a:lnTo>
                  <a:pt x="44648" y="107156"/>
                </a:lnTo>
                <a:lnTo>
                  <a:pt x="53578" y="71438"/>
                </a:lnTo>
                <a:lnTo>
                  <a:pt x="71437" y="35719"/>
                </a:lnTo>
                <a:lnTo>
                  <a:pt x="89296" y="8930"/>
                </a:lnTo>
                <a:lnTo>
                  <a:pt x="107156" y="0"/>
                </a:lnTo>
                <a:lnTo>
                  <a:pt x="116085" y="8930"/>
                </a:lnTo>
                <a:lnTo>
                  <a:pt x="125015" y="17859"/>
                </a:lnTo>
                <a:lnTo>
                  <a:pt x="133945" y="44648"/>
                </a:lnTo>
                <a:lnTo>
                  <a:pt x="142875" y="71438"/>
                </a:lnTo>
                <a:lnTo>
                  <a:pt x="151804" y="98227"/>
                </a:lnTo>
                <a:lnTo>
                  <a:pt x="151804" y="125016"/>
                </a:lnTo>
                <a:lnTo>
                  <a:pt x="151804" y="142875"/>
                </a:lnTo>
                <a:lnTo>
                  <a:pt x="151804" y="151805"/>
                </a:lnTo>
                <a:lnTo>
                  <a:pt x="160734" y="151805"/>
                </a:lnTo>
                <a:lnTo>
                  <a:pt x="169664" y="142875"/>
                </a:lnTo>
                <a:lnTo>
                  <a:pt x="169664" y="125016"/>
                </a:lnTo>
                <a:lnTo>
                  <a:pt x="16966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8" name="Freeform 4107"/>
          <p:cNvSpPr/>
          <p:nvPr/>
        </p:nvSpPr>
        <p:spPr>
          <a:xfrm>
            <a:off x="6581180" y="2928937"/>
            <a:ext cx="26790" cy="107157"/>
          </a:xfrm>
          <a:custGeom>
            <a:avLst/>
            <a:gdLst/>
            <a:ahLst/>
            <a:cxnLst/>
            <a:rect l="0" t="0" r="0" b="0"/>
            <a:pathLst>
              <a:path w="26790" h="107157">
                <a:moveTo>
                  <a:pt x="8929" y="0"/>
                </a:moveTo>
                <a:lnTo>
                  <a:pt x="8929" y="8930"/>
                </a:lnTo>
                <a:lnTo>
                  <a:pt x="8929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0367"/>
                </a:lnTo>
                <a:lnTo>
                  <a:pt x="8929" y="98227"/>
                </a:lnTo>
                <a:lnTo>
                  <a:pt x="8929" y="107156"/>
                </a:lnTo>
                <a:lnTo>
                  <a:pt x="8929" y="107156"/>
                </a:lnTo>
                <a:lnTo>
                  <a:pt x="17859" y="107156"/>
                </a:lnTo>
                <a:lnTo>
                  <a:pt x="26789" y="89297"/>
                </a:lnTo>
                <a:lnTo>
                  <a:pt x="26789" y="62508"/>
                </a:lnTo>
                <a:lnTo>
                  <a:pt x="2678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9" name="Freeform 4108"/>
          <p:cNvSpPr/>
          <p:nvPr/>
        </p:nvSpPr>
        <p:spPr>
          <a:xfrm>
            <a:off x="6554391" y="2750344"/>
            <a:ext cx="44649" cy="8930"/>
          </a:xfrm>
          <a:custGeom>
            <a:avLst/>
            <a:gdLst/>
            <a:ahLst/>
            <a:cxnLst/>
            <a:rect l="0" t="0" r="0" b="0"/>
            <a:pathLst>
              <a:path w="44649" h="8930">
                <a:moveTo>
                  <a:pt x="35718" y="8929"/>
                </a:moveTo>
                <a:lnTo>
                  <a:pt x="26789" y="8929"/>
                </a:lnTo>
                <a:lnTo>
                  <a:pt x="17859" y="8929"/>
                </a:ln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26789" y="8929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0" name="Freeform 4109"/>
          <p:cNvSpPr/>
          <p:nvPr/>
        </p:nvSpPr>
        <p:spPr>
          <a:xfrm>
            <a:off x="6715125" y="2669977"/>
            <a:ext cx="125017" cy="357188"/>
          </a:xfrm>
          <a:custGeom>
            <a:avLst/>
            <a:gdLst/>
            <a:ahLst/>
            <a:cxnLst/>
            <a:rect l="0" t="0" r="0" b="0"/>
            <a:pathLst>
              <a:path w="125017" h="3571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62507"/>
                </a:lnTo>
                <a:lnTo>
                  <a:pt x="8930" y="98226"/>
                </a:lnTo>
                <a:lnTo>
                  <a:pt x="8930" y="151804"/>
                </a:lnTo>
                <a:lnTo>
                  <a:pt x="8930" y="205382"/>
                </a:lnTo>
                <a:lnTo>
                  <a:pt x="17859" y="250030"/>
                </a:lnTo>
                <a:lnTo>
                  <a:pt x="26789" y="294679"/>
                </a:lnTo>
                <a:lnTo>
                  <a:pt x="35719" y="321468"/>
                </a:lnTo>
                <a:lnTo>
                  <a:pt x="53578" y="339327"/>
                </a:lnTo>
                <a:lnTo>
                  <a:pt x="80367" y="348257"/>
                </a:lnTo>
                <a:lnTo>
                  <a:pt x="98227" y="357187"/>
                </a:lnTo>
                <a:lnTo>
                  <a:pt x="116086" y="348257"/>
                </a:lnTo>
                <a:lnTo>
                  <a:pt x="125016" y="330398"/>
                </a:lnTo>
                <a:lnTo>
                  <a:pt x="116086" y="294679"/>
                </a:lnTo>
                <a:lnTo>
                  <a:pt x="116086" y="258960"/>
                </a:lnTo>
                <a:lnTo>
                  <a:pt x="116086" y="2589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1" name="Freeform 4110"/>
          <p:cNvSpPr/>
          <p:nvPr/>
        </p:nvSpPr>
        <p:spPr>
          <a:xfrm>
            <a:off x="6634758" y="2830711"/>
            <a:ext cx="160735" cy="53579"/>
          </a:xfrm>
          <a:custGeom>
            <a:avLst/>
            <a:gdLst/>
            <a:ahLst/>
            <a:cxnLst/>
            <a:rect l="0" t="0" r="0" b="0"/>
            <a:pathLst>
              <a:path w="160735" h="53579">
                <a:moveTo>
                  <a:pt x="0" y="53578"/>
                </a:moveTo>
                <a:lnTo>
                  <a:pt x="0" y="53578"/>
                </a:lnTo>
                <a:lnTo>
                  <a:pt x="8930" y="44648"/>
                </a:lnTo>
                <a:lnTo>
                  <a:pt x="17859" y="35718"/>
                </a:lnTo>
                <a:lnTo>
                  <a:pt x="44648" y="26789"/>
                </a:lnTo>
                <a:lnTo>
                  <a:pt x="80367" y="17859"/>
                </a:lnTo>
                <a:lnTo>
                  <a:pt x="125015" y="8929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2" name="Freeform 4111"/>
          <p:cNvSpPr/>
          <p:nvPr/>
        </p:nvSpPr>
        <p:spPr>
          <a:xfrm>
            <a:off x="7170539" y="2607469"/>
            <a:ext cx="294681" cy="160735"/>
          </a:xfrm>
          <a:custGeom>
            <a:avLst/>
            <a:gdLst/>
            <a:ahLst/>
            <a:cxnLst/>
            <a:rect l="0" t="0" r="0" b="0"/>
            <a:pathLst>
              <a:path w="294681" h="160735">
                <a:moveTo>
                  <a:pt x="53578" y="0"/>
                </a:moveTo>
                <a:lnTo>
                  <a:pt x="44649" y="0"/>
                </a:lnTo>
                <a:lnTo>
                  <a:pt x="44649" y="0"/>
                </a:lnTo>
                <a:lnTo>
                  <a:pt x="44649" y="8929"/>
                </a:lnTo>
                <a:lnTo>
                  <a:pt x="44649" y="8929"/>
                </a:lnTo>
                <a:lnTo>
                  <a:pt x="44649" y="17859"/>
                </a:lnTo>
                <a:lnTo>
                  <a:pt x="35719" y="35719"/>
                </a:lnTo>
                <a:lnTo>
                  <a:pt x="26789" y="53578"/>
                </a:lnTo>
                <a:lnTo>
                  <a:pt x="17859" y="80367"/>
                </a:lnTo>
                <a:lnTo>
                  <a:pt x="8930" y="98226"/>
                </a:lnTo>
                <a:lnTo>
                  <a:pt x="8930" y="125015"/>
                </a:lnTo>
                <a:lnTo>
                  <a:pt x="0" y="142875"/>
                </a:lnTo>
                <a:lnTo>
                  <a:pt x="8930" y="151804"/>
                </a:lnTo>
                <a:lnTo>
                  <a:pt x="17859" y="160734"/>
                </a:lnTo>
                <a:lnTo>
                  <a:pt x="53578" y="160734"/>
                </a:lnTo>
                <a:lnTo>
                  <a:pt x="89297" y="160734"/>
                </a:lnTo>
                <a:lnTo>
                  <a:pt x="125016" y="151804"/>
                </a:lnTo>
                <a:lnTo>
                  <a:pt x="169664" y="142875"/>
                </a:lnTo>
                <a:lnTo>
                  <a:pt x="214313" y="142875"/>
                </a:lnTo>
                <a:lnTo>
                  <a:pt x="250031" y="133945"/>
                </a:lnTo>
                <a:lnTo>
                  <a:pt x="276820" y="125015"/>
                </a:lnTo>
                <a:lnTo>
                  <a:pt x="294680" y="107156"/>
                </a:lnTo>
                <a:lnTo>
                  <a:pt x="29468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3" name="Freeform 4112"/>
          <p:cNvSpPr/>
          <p:nvPr/>
        </p:nvSpPr>
        <p:spPr>
          <a:xfrm>
            <a:off x="7304484" y="2509242"/>
            <a:ext cx="26790" cy="401837"/>
          </a:xfrm>
          <a:custGeom>
            <a:avLst/>
            <a:gdLst/>
            <a:ahLst/>
            <a:cxnLst/>
            <a:rect l="0" t="0" r="0" b="0"/>
            <a:pathLst>
              <a:path w="26790" h="401837">
                <a:moveTo>
                  <a:pt x="26789" y="0"/>
                </a:moveTo>
                <a:lnTo>
                  <a:pt x="26789" y="8930"/>
                </a:lnTo>
                <a:lnTo>
                  <a:pt x="26789" y="26789"/>
                </a:lnTo>
                <a:lnTo>
                  <a:pt x="17860" y="62508"/>
                </a:lnTo>
                <a:lnTo>
                  <a:pt x="17860" y="107156"/>
                </a:lnTo>
                <a:lnTo>
                  <a:pt x="8930" y="169664"/>
                </a:lnTo>
                <a:lnTo>
                  <a:pt x="0" y="223242"/>
                </a:lnTo>
                <a:lnTo>
                  <a:pt x="0" y="276821"/>
                </a:lnTo>
                <a:lnTo>
                  <a:pt x="0" y="330398"/>
                </a:lnTo>
                <a:lnTo>
                  <a:pt x="0" y="366117"/>
                </a:lnTo>
                <a:lnTo>
                  <a:pt x="8930" y="383976"/>
                </a:lnTo>
                <a:lnTo>
                  <a:pt x="17860" y="401836"/>
                </a:lnTo>
                <a:lnTo>
                  <a:pt x="26789" y="401836"/>
                </a:lnTo>
                <a:lnTo>
                  <a:pt x="26789" y="383976"/>
                </a:lnTo>
                <a:lnTo>
                  <a:pt x="26789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4" name="Freeform 4113"/>
          <p:cNvSpPr/>
          <p:nvPr/>
        </p:nvSpPr>
        <p:spPr>
          <a:xfrm>
            <a:off x="7500938" y="2839640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8929" y="8930"/>
                </a:moveTo>
                <a:lnTo>
                  <a:pt x="8929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5" name="Freeform 4114"/>
          <p:cNvSpPr/>
          <p:nvPr/>
        </p:nvSpPr>
        <p:spPr>
          <a:xfrm>
            <a:off x="7617023" y="2509242"/>
            <a:ext cx="35720" cy="321470"/>
          </a:xfrm>
          <a:custGeom>
            <a:avLst/>
            <a:gdLst/>
            <a:ahLst/>
            <a:cxnLst/>
            <a:rect l="0" t="0" r="0" b="0"/>
            <a:pathLst>
              <a:path w="35720" h="3214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8930" y="71438"/>
                </a:lnTo>
                <a:lnTo>
                  <a:pt x="8930" y="107156"/>
                </a:lnTo>
                <a:lnTo>
                  <a:pt x="8930" y="151805"/>
                </a:lnTo>
                <a:lnTo>
                  <a:pt x="8930" y="205383"/>
                </a:lnTo>
                <a:lnTo>
                  <a:pt x="17860" y="250031"/>
                </a:lnTo>
                <a:lnTo>
                  <a:pt x="17860" y="285750"/>
                </a:lnTo>
                <a:lnTo>
                  <a:pt x="17860" y="303609"/>
                </a:lnTo>
                <a:lnTo>
                  <a:pt x="17860" y="321469"/>
                </a:lnTo>
                <a:lnTo>
                  <a:pt x="17860" y="312539"/>
                </a:lnTo>
                <a:lnTo>
                  <a:pt x="26790" y="303609"/>
                </a:lnTo>
                <a:lnTo>
                  <a:pt x="26790" y="267891"/>
                </a:lnTo>
                <a:lnTo>
                  <a:pt x="26790" y="223242"/>
                </a:lnTo>
                <a:lnTo>
                  <a:pt x="35719" y="178594"/>
                </a:lnTo>
                <a:lnTo>
                  <a:pt x="35719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6" name="Freeform 4115"/>
          <p:cNvSpPr/>
          <p:nvPr/>
        </p:nvSpPr>
        <p:spPr>
          <a:xfrm>
            <a:off x="7733109" y="2491383"/>
            <a:ext cx="214314" cy="223243"/>
          </a:xfrm>
          <a:custGeom>
            <a:avLst/>
            <a:gdLst/>
            <a:ahLst/>
            <a:cxnLst/>
            <a:rect l="0" t="0" r="0" b="0"/>
            <a:pathLst>
              <a:path w="214314" h="223243">
                <a:moveTo>
                  <a:pt x="62508" y="0"/>
                </a:moveTo>
                <a:lnTo>
                  <a:pt x="53579" y="8930"/>
                </a:lnTo>
                <a:lnTo>
                  <a:pt x="44649" y="17859"/>
                </a:lnTo>
                <a:lnTo>
                  <a:pt x="35719" y="44648"/>
                </a:lnTo>
                <a:lnTo>
                  <a:pt x="17860" y="80367"/>
                </a:lnTo>
                <a:lnTo>
                  <a:pt x="8930" y="116086"/>
                </a:lnTo>
                <a:lnTo>
                  <a:pt x="0" y="151805"/>
                </a:lnTo>
                <a:lnTo>
                  <a:pt x="0" y="187523"/>
                </a:lnTo>
                <a:lnTo>
                  <a:pt x="8930" y="205383"/>
                </a:lnTo>
                <a:lnTo>
                  <a:pt x="17860" y="223242"/>
                </a:lnTo>
                <a:lnTo>
                  <a:pt x="44649" y="223242"/>
                </a:lnTo>
                <a:lnTo>
                  <a:pt x="80368" y="214312"/>
                </a:lnTo>
                <a:lnTo>
                  <a:pt x="116086" y="205383"/>
                </a:lnTo>
                <a:lnTo>
                  <a:pt x="151805" y="187523"/>
                </a:lnTo>
                <a:lnTo>
                  <a:pt x="187524" y="160734"/>
                </a:lnTo>
                <a:lnTo>
                  <a:pt x="205383" y="133945"/>
                </a:lnTo>
                <a:lnTo>
                  <a:pt x="214313" y="98226"/>
                </a:lnTo>
                <a:lnTo>
                  <a:pt x="214313" y="62508"/>
                </a:lnTo>
                <a:lnTo>
                  <a:pt x="196454" y="35719"/>
                </a:lnTo>
                <a:lnTo>
                  <a:pt x="169664" y="17859"/>
                </a:lnTo>
                <a:lnTo>
                  <a:pt x="142875" y="8930"/>
                </a:lnTo>
                <a:lnTo>
                  <a:pt x="116086" y="8930"/>
                </a:lnTo>
                <a:lnTo>
                  <a:pt x="89297" y="17859"/>
                </a:lnTo>
                <a:lnTo>
                  <a:pt x="80368" y="26789"/>
                </a:lnTo>
                <a:lnTo>
                  <a:pt x="80368" y="35719"/>
                </a:lnTo>
                <a:lnTo>
                  <a:pt x="89297" y="35719"/>
                </a:lnTo>
                <a:lnTo>
                  <a:pt x="8929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7" name="Freeform 4116"/>
          <p:cNvSpPr/>
          <p:nvPr/>
        </p:nvSpPr>
        <p:spPr>
          <a:xfrm>
            <a:off x="8349257" y="2250281"/>
            <a:ext cx="187524" cy="232173"/>
          </a:xfrm>
          <a:custGeom>
            <a:avLst/>
            <a:gdLst/>
            <a:ahLst/>
            <a:cxnLst/>
            <a:rect l="0" t="0" r="0" b="0"/>
            <a:pathLst>
              <a:path w="187524" h="232173">
                <a:moveTo>
                  <a:pt x="17859" y="53578"/>
                </a:moveTo>
                <a:lnTo>
                  <a:pt x="17859" y="53578"/>
                </a:lnTo>
                <a:lnTo>
                  <a:pt x="17859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44648"/>
                </a:lnTo>
                <a:lnTo>
                  <a:pt x="8930" y="44648"/>
                </a:lnTo>
                <a:lnTo>
                  <a:pt x="17859" y="35719"/>
                </a:lnTo>
                <a:lnTo>
                  <a:pt x="35719" y="26789"/>
                </a:lnTo>
                <a:lnTo>
                  <a:pt x="53578" y="26789"/>
                </a:lnTo>
                <a:lnTo>
                  <a:pt x="71438" y="17859"/>
                </a:lnTo>
                <a:lnTo>
                  <a:pt x="98227" y="8930"/>
                </a:lnTo>
                <a:lnTo>
                  <a:pt x="125016" y="0"/>
                </a:lnTo>
                <a:lnTo>
                  <a:pt x="151805" y="0"/>
                </a:lnTo>
                <a:lnTo>
                  <a:pt x="169664" y="8930"/>
                </a:lnTo>
                <a:lnTo>
                  <a:pt x="187523" y="17859"/>
                </a:lnTo>
                <a:lnTo>
                  <a:pt x="187523" y="44648"/>
                </a:lnTo>
                <a:lnTo>
                  <a:pt x="169664" y="62508"/>
                </a:lnTo>
                <a:lnTo>
                  <a:pt x="151805" y="98227"/>
                </a:lnTo>
                <a:lnTo>
                  <a:pt x="125016" y="125016"/>
                </a:lnTo>
                <a:lnTo>
                  <a:pt x="107156" y="160734"/>
                </a:lnTo>
                <a:lnTo>
                  <a:pt x="80367" y="187523"/>
                </a:lnTo>
                <a:lnTo>
                  <a:pt x="71438" y="214313"/>
                </a:lnTo>
                <a:lnTo>
                  <a:pt x="71438" y="223242"/>
                </a:lnTo>
                <a:lnTo>
                  <a:pt x="80367" y="232172"/>
                </a:lnTo>
                <a:lnTo>
                  <a:pt x="89297" y="232172"/>
                </a:lnTo>
                <a:lnTo>
                  <a:pt x="89297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8" name="Freeform 4117"/>
          <p:cNvSpPr/>
          <p:nvPr/>
        </p:nvSpPr>
        <p:spPr>
          <a:xfrm>
            <a:off x="8509991" y="2625328"/>
            <a:ext cx="1" cy="53579"/>
          </a:xfrm>
          <a:custGeom>
            <a:avLst/>
            <a:gdLst/>
            <a:ahLst/>
            <a:cxnLst/>
            <a:rect l="0" t="0" r="0" b="0"/>
            <a:pathLst>
              <a:path w="1" h="53579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16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04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Who? With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211763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Mockito</a:t>
            </a:r>
            <a:r>
              <a:rPr lang="en-US" dirty="0"/>
              <a:t> is served to you by </a:t>
            </a:r>
            <a:r>
              <a:rPr lang="en-US" dirty="0" err="1"/>
              <a:t>Szczepan</a:t>
            </a:r>
            <a:r>
              <a:rPr lang="en-US" dirty="0"/>
              <a:t> Faber and friends. First people who tried </a:t>
            </a:r>
            <a:r>
              <a:rPr lang="en-US" dirty="0" err="1"/>
              <a:t>Mockito</a:t>
            </a:r>
            <a:r>
              <a:rPr lang="en-US" dirty="0"/>
              <a:t> were developers of the </a:t>
            </a:r>
            <a:r>
              <a:rPr lang="en-US" dirty="0">
                <a:hlinkClick r:id="rId2"/>
              </a:rPr>
              <a:t>Guardian</a:t>
            </a:r>
            <a:r>
              <a:rPr lang="en-US" dirty="0"/>
              <a:t> project in London in early 2008. Here is how </a:t>
            </a:r>
            <a:r>
              <a:rPr lang="en-US" dirty="0" err="1"/>
              <a:t>Szczepan</a:t>
            </a:r>
            <a:r>
              <a:rPr lang="en-US" dirty="0"/>
              <a:t> explained </a:t>
            </a:r>
            <a:r>
              <a:rPr lang="en-US" dirty="0">
                <a:hlinkClick r:id="rId3"/>
              </a:rPr>
              <a:t>why we need another mocking framework?</a:t>
            </a:r>
            <a:r>
              <a:rPr lang="en-US" dirty="0"/>
              <a:t> </a:t>
            </a:r>
          </a:p>
          <a:p>
            <a:r>
              <a:rPr lang="en-US" dirty="0"/>
              <a:t>Firstly, hats down before </a:t>
            </a:r>
            <a:r>
              <a:rPr lang="en-US" dirty="0" err="1">
                <a:hlinkClick r:id="rId4"/>
              </a:rPr>
              <a:t>EasyMock</a:t>
            </a:r>
            <a:r>
              <a:rPr lang="en-US" dirty="0"/>
              <a:t> folks for their ideas on beautiful and </a:t>
            </a:r>
            <a:r>
              <a:rPr lang="en-US" dirty="0" err="1"/>
              <a:t>refactorable</a:t>
            </a:r>
            <a:r>
              <a:rPr lang="en-US" dirty="0"/>
              <a:t> mocking syntax. First hacks on </a:t>
            </a:r>
            <a:r>
              <a:rPr lang="en-US" dirty="0" err="1"/>
              <a:t>Mockito</a:t>
            </a:r>
            <a:r>
              <a:rPr lang="en-US" dirty="0"/>
              <a:t> were done on top of the </a:t>
            </a:r>
            <a:r>
              <a:rPr lang="en-US" dirty="0" err="1"/>
              <a:t>EasyMock</a:t>
            </a:r>
            <a:r>
              <a:rPr lang="en-US" dirty="0"/>
              <a:t> code. </a:t>
            </a:r>
          </a:p>
          <a:p>
            <a:r>
              <a:rPr lang="en-US" dirty="0"/>
              <a:t>Here are just some of my friends who contributed ideas to </a:t>
            </a:r>
            <a:r>
              <a:rPr lang="en-US" dirty="0" err="1"/>
              <a:t>Mockito</a:t>
            </a:r>
            <a:r>
              <a:rPr lang="en-US" dirty="0"/>
              <a:t> (apologize if I missed somebody): Igor </a:t>
            </a:r>
            <a:r>
              <a:rPr lang="en-US" dirty="0" err="1"/>
              <a:t>Czechowski</a:t>
            </a:r>
            <a:r>
              <a:rPr lang="en-US" dirty="0"/>
              <a:t>, </a:t>
            </a:r>
            <a:r>
              <a:rPr lang="en-US" dirty="0" err="1"/>
              <a:t>Patric</a:t>
            </a:r>
            <a:r>
              <a:rPr lang="en-US" dirty="0"/>
              <a:t> </a:t>
            </a:r>
            <a:r>
              <a:rPr lang="en-US" dirty="0" err="1"/>
              <a:t>Fornasier</a:t>
            </a:r>
            <a:r>
              <a:rPr lang="en-US" dirty="0"/>
              <a:t>, Jim </a:t>
            </a:r>
            <a:r>
              <a:rPr lang="en-US" dirty="0" err="1"/>
              <a:t>Barritt</a:t>
            </a:r>
            <a:r>
              <a:rPr lang="en-US" dirty="0"/>
              <a:t>, Felix </a:t>
            </a:r>
            <a:r>
              <a:rPr lang="en-US" dirty="0" err="1"/>
              <a:t>Leipold</a:t>
            </a:r>
            <a:r>
              <a:rPr lang="en-US" dirty="0"/>
              <a:t>, Liz Keogh, </a:t>
            </a:r>
            <a:r>
              <a:rPr lang="en-US" dirty="0" err="1"/>
              <a:t>Bartosz</a:t>
            </a:r>
            <a:r>
              <a:rPr lang="en-US" dirty="0"/>
              <a:t> </a:t>
            </a:r>
            <a:r>
              <a:rPr lang="en-US" dirty="0" err="1"/>
              <a:t>Bańkowski</a:t>
            </a:r>
            <a:r>
              <a:rPr lang="en-US" dirty="0"/>
              <a:t> </a:t>
            </a:r>
          </a:p>
          <a:p>
            <a:r>
              <a:rPr lang="en-US" dirty="0"/>
              <a:t>Special thanks to Steve </a:t>
            </a:r>
            <a:r>
              <a:rPr lang="en-US" dirty="0" err="1"/>
              <a:t>Christou</a:t>
            </a:r>
            <a:r>
              <a:rPr lang="en-US" dirty="0"/>
              <a:t> for setting up the continuous builds at his </a:t>
            </a:r>
            <a:r>
              <a:rPr lang="en-US" dirty="0">
                <a:hlinkClick r:id="rId5"/>
              </a:rPr>
              <a:t>Hudson</a:t>
            </a:r>
            <a:r>
              <a:rPr lang="en-US" dirty="0"/>
              <a:t> server. Previously, Erik </a:t>
            </a:r>
            <a:r>
              <a:rPr lang="en-US" dirty="0" err="1"/>
              <a:t>Ramfelt</a:t>
            </a:r>
            <a:r>
              <a:rPr lang="en-US" dirty="0"/>
              <a:t> hosted </a:t>
            </a:r>
            <a:r>
              <a:rPr lang="en-US" dirty="0" err="1"/>
              <a:t>Mockito</a:t>
            </a:r>
            <a:r>
              <a:rPr lang="en-US" dirty="0"/>
              <a:t> builds for a couple of years (big thanks!). </a:t>
            </a:r>
          </a:p>
          <a:p>
            <a:r>
              <a:rPr lang="en-US" dirty="0"/>
              <a:t>Thanks to Karol </a:t>
            </a:r>
            <a:r>
              <a:rPr lang="en-US" dirty="0" err="1"/>
              <a:t>Poźniak</a:t>
            </a:r>
            <a:r>
              <a:rPr lang="en-US" dirty="0"/>
              <a:t> for the logo (and a decent web page in future, hopefully :) </a:t>
            </a:r>
          </a:p>
          <a:p>
            <a:r>
              <a:rPr lang="en-US" dirty="0"/>
              <a:t>Finally, thanks to Erik </a:t>
            </a:r>
            <a:r>
              <a:rPr lang="en-US" dirty="0" err="1"/>
              <a:t>Brakkee</a:t>
            </a:r>
            <a:r>
              <a:rPr lang="en-US" dirty="0"/>
              <a:t> and Igor </a:t>
            </a:r>
            <a:r>
              <a:rPr lang="en-US" dirty="0" err="1"/>
              <a:t>Czechowski</a:t>
            </a:r>
            <a:r>
              <a:rPr lang="en-US" dirty="0"/>
              <a:t> for helping out with maven central stuff. </a:t>
            </a:r>
          </a:p>
          <a:p>
            <a:r>
              <a:rPr lang="en-US" dirty="0"/>
              <a:t>Thanks to </a:t>
            </a:r>
            <a:r>
              <a:rPr lang="en-US" dirty="0" err="1"/>
              <a:t>YourKit</a:t>
            </a:r>
            <a:r>
              <a:rPr lang="en-US" dirty="0"/>
              <a:t> for the profiler! </a:t>
            </a:r>
          </a:p>
          <a:p>
            <a:r>
              <a:rPr lang="en-US" dirty="0" err="1"/>
              <a:t>YourKit</a:t>
            </a:r>
            <a:r>
              <a:rPr lang="en-US" dirty="0"/>
              <a:t> is kindly supporting open source projects with its full-featured Java Profiler. </a:t>
            </a:r>
            <a:r>
              <a:rPr lang="en-US" dirty="0" err="1"/>
              <a:t>YourKit</a:t>
            </a:r>
            <a:r>
              <a:rPr lang="en-US" dirty="0"/>
              <a:t>, LLC is the creator of innovative and intelligent tools for profiling Java and .NET applications. Take a look at </a:t>
            </a:r>
            <a:r>
              <a:rPr lang="en-US" dirty="0" err="1"/>
              <a:t>YourKit's</a:t>
            </a:r>
            <a:r>
              <a:rPr lang="en-US" dirty="0"/>
              <a:t> leading software products: </a:t>
            </a:r>
            <a:r>
              <a:rPr lang="en-US" dirty="0" err="1">
                <a:hlinkClick r:id="rId6"/>
              </a:rPr>
              <a:t>YourKit</a:t>
            </a:r>
            <a:r>
              <a:rPr lang="en-US" dirty="0">
                <a:hlinkClick r:id="rId6"/>
              </a:rPr>
              <a:t> Java Profiler</a:t>
            </a:r>
            <a:r>
              <a:rPr lang="en-US" dirty="0"/>
              <a:t>, </a:t>
            </a:r>
            <a:r>
              <a:rPr lang="en-US" dirty="0" err="1">
                <a:hlinkClick r:id="rId7"/>
              </a:rPr>
              <a:t>YourKit</a:t>
            </a:r>
            <a:r>
              <a:rPr lang="en-US" dirty="0">
                <a:hlinkClick r:id="rId7"/>
              </a:rPr>
              <a:t> .NET Profiler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http://code.google.com/p/mockito/</a:t>
            </a:r>
          </a:p>
        </p:txBody>
      </p:sp>
    </p:spTree>
    <p:extLst>
      <p:ext uri="{BB962C8B-B14F-4D97-AF65-F5344CB8AC3E}">
        <p14:creationId xmlns:p14="http://schemas.microsoft.com/office/powerpoint/2010/main" val="181632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Classpath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http://code.google.com/p/mockito/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76" y="1441450"/>
            <a:ext cx="8016824" cy="522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321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281716"/>
          </a:xfrm>
        </p:spPr>
        <p:txBody>
          <a:bodyPr/>
          <a:lstStyle/>
          <a:p>
            <a:r>
              <a:rPr lang="en-US" dirty="0" smtClean="0"/>
              <a:t>Setting the Java CLASSPATH: SDK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Instructions: Option </a:t>
            </a:r>
            <a:r>
              <a:rPr lang="en-US" sz="1800" dirty="0"/>
              <a:t>to Java SDK </a:t>
            </a:r>
            <a:r>
              <a:rPr lang="en-US" sz="1800" dirty="0" smtClean="0"/>
              <a:t>Tools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Type </a:t>
            </a:r>
            <a:r>
              <a:rPr lang="en-US" sz="1800" dirty="0"/>
              <a:t>the Java SDK </a:t>
            </a:r>
            <a:r>
              <a:rPr lang="en-US" sz="1800" b="0" u="sng" dirty="0">
                <a:hlinkClick r:id="rId2"/>
              </a:rPr>
              <a:t>tool</a:t>
            </a:r>
            <a:r>
              <a:rPr lang="en-US" sz="1800" dirty="0"/>
              <a:t> command on the Windows command line. For example, if you are compiling code, type "</a:t>
            </a:r>
            <a:r>
              <a:rPr lang="en-US" sz="1800" dirty="0" err="1"/>
              <a:t>javac</a:t>
            </a:r>
            <a:r>
              <a:rPr lang="en-US" sz="1800" dirty="0"/>
              <a:t>" at the command </a:t>
            </a:r>
            <a:endParaRPr lang="en-US" sz="1800" dirty="0" smtClean="0"/>
          </a:p>
          <a:p>
            <a:pPr lvl="1"/>
            <a:r>
              <a:rPr lang="en-US" sz="1600" dirty="0" smtClean="0"/>
              <a:t>C</a:t>
            </a:r>
            <a:r>
              <a:rPr lang="en-US" sz="1600" dirty="0"/>
              <a:t>:&gt; </a:t>
            </a:r>
            <a:r>
              <a:rPr lang="en-US" sz="1600" dirty="0" err="1" smtClean="0"/>
              <a:t>javac</a:t>
            </a:r>
            <a:endParaRPr lang="en-US" sz="1600" dirty="0" smtClean="0"/>
          </a:p>
          <a:p>
            <a:pPr marL="514350" indent="-514350">
              <a:buAutoNum type="arabicPeriod"/>
            </a:pPr>
            <a:r>
              <a:rPr lang="en-US" sz="1800" dirty="0" smtClean="0"/>
              <a:t>Add </a:t>
            </a:r>
            <a:r>
              <a:rPr lang="en-US" sz="1800" dirty="0"/>
              <a:t>a space after the SDK tool command name and type "-</a:t>
            </a:r>
            <a:r>
              <a:rPr lang="en-US" sz="1800" dirty="0" err="1"/>
              <a:t>classpath</a:t>
            </a:r>
            <a:r>
              <a:rPr lang="en-US" sz="1800" dirty="0"/>
              <a:t>" followed by another space to start the </a:t>
            </a:r>
            <a:r>
              <a:rPr lang="en-US" sz="1800" dirty="0" err="1"/>
              <a:t>classpath</a:t>
            </a:r>
            <a:r>
              <a:rPr lang="en-US" sz="1800" dirty="0"/>
              <a:t> option. Continuing the earlier </a:t>
            </a:r>
            <a:r>
              <a:rPr lang="en-US" sz="1800" dirty="0" smtClean="0"/>
              <a:t>example: </a:t>
            </a:r>
          </a:p>
          <a:p>
            <a:pPr lvl="1"/>
            <a:r>
              <a:rPr lang="en-US" sz="1600" dirty="0" smtClean="0"/>
              <a:t>C</a:t>
            </a:r>
            <a:r>
              <a:rPr lang="en-US" sz="1600" dirty="0"/>
              <a:t>:&gt; </a:t>
            </a:r>
            <a:r>
              <a:rPr lang="en-US" sz="1600" dirty="0" err="1"/>
              <a:t>javac</a:t>
            </a:r>
            <a:r>
              <a:rPr lang="en-US" sz="1600" dirty="0"/>
              <a:t> </a:t>
            </a:r>
            <a:r>
              <a:rPr lang="en-US" sz="1600" dirty="0" smtClean="0"/>
              <a:t>–</a:t>
            </a:r>
            <a:r>
              <a:rPr lang="en-US" sz="1600" dirty="0" err="1" smtClean="0"/>
              <a:t>classpath</a:t>
            </a:r>
            <a:r>
              <a:rPr lang="en-US" sz="1600" dirty="0" smtClean="0"/>
              <a:t> 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Type </a:t>
            </a:r>
            <a:r>
              <a:rPr lang="en-US" sz="1800" dirty="0"/>
              <a:t>the path to your classes. If your classes are stored in a folder, type the full path of the folder. For example:</a:t>
            </a:r>
          </a:p>
          <a:p>
            <a:pPr marL="914400" lvl="1" indent="-457200"/>
            <a:r>
              <a:rPr lang="en-US" sz="1600" dirty="0"/>
              <a:t>C:&gt; </a:t>
            </a:r>
            <a:r>
              <a:rPr lang="en-US" sz="1600" dirty="0" err="1"/>
              <a:t>javac</a:t>
            </a:r>
            <a:r>
              <a:rPr lang="en-US" sz="1600" dirty="0"/>
              <a:t> -</a:t>
            </a:r>
            <a:r>
              <a:rPr lang="en-US" sz="1600" dirty="0" err="1"/>
              <a:t>classpath</a:t>
            </a:r>
            <a:r>
              <a:rPr lang="en-US" sz="1600" dirty="0"/>
              <a:t> C:\project\classes</a:t>
            </a:r>
          </a:p>
          <a:p>
            <a:pPr marL="914400" lvl="1" indent="-457200"/>
            <a:r>
              <a:rPr lang="en-US" sz="1600" dirty="0"/>
              <a:t>If your classes are stored in a JAR or ZIP file, type the full path to the file, including the file name. For example:</a:t>
            </a:r>
          </a:p>
          <a:p>
            <a:pPr marL="914400" lvl="1" indent="-457200"/>
            <a:r>
              <a:rPr lang="en-US" sz="1600" dirty="0"/>
              <a:t>C:&gt; </a:t>
            </a:r>
            <a:r>
              <a:rPr lang="en-US" sz="1600" dirty="0" err="1"/>
              <a:t>javac</a:t>
            </a:r>
            <a:r>
              <a:rPr lang="en-US" sz="1600" dirty="0"/>
              <a:t> -</a:t>
            </a:r>
            <a:r>
              <a:rPr lang="en-US" sz="1600" dirty="0" err="1"/>
              <a:t>classpath</a:t>
            </a:r>
            <a:r>
              <a:rPr lang="en-US" sz="1600" dirty="0"/>
              <a:t> C:\project\classes\myclasses.jar</a:t>
            </a:r>
          </a:p>
          <a:p>
            <a:pPr marL="914400" lvl="1" indent="-457200"/>
            <a:r>
              <a:rPr lang="en-US" sz="1600" dirty="0"/>
              <a:t>Separate multiple paths with a semicolon (";"). For example:</a:t>
            </a:r>
          </a:p>
          <a:p>
            <a:pPr marL="914400" lvl="1" indent="-457200"/>
            <a:r>
              <a:rPr lang="en-US" sz="1600" dirty="0"/>
              <a:t>C:&gt; </a:t>
            </a:r>
            <a:r>
              <a:rPr lang="en-US" sz="1600" dirty="0" err="1"/>
              <a:t>javac</a:t>
            </a:r>
            <a:r>
              <a:rPr lang="en-US" sz="1600" dirty="0"/>
              <a:t> -</a:t>
            </a:r>
            <a:r>
              <a:rPr lang="en-US" sz="1600" dirty="0" err="1"/>
              <a:t>classpath</a:t>
            </a:r>
            <a:r>
              <a:rPr lang="en-US" sz="1600" dirty="0"/>
              <a:t> C:\project\classes\;C:\thirdparty\classes\game.jar</a:t>
            </a:r>
          </a:p>
          <a:p>
            <a:pPr marL="914400" lvl="1" indent="-457200"/>
            <a:r>
              <a:rPr lang="en-US" sz="1600" dirty="0"/>
              <a:t>Java will use the first matching </a:t>
            </a:r>
            <a:r>
              <a:rPr lang="en-US" sz="1600" b="0" u="sng" dirty="0">
                <a:hlinkClick r:id="rId2"/>
              </a:rPr>
              <a:t>class</a:t>
            </a:r>
            <a:r>
              <a:rPr lang="en-US" sz="1600" dirty="0"/>
              <a:t> it finds as it searches each </a:t>
            </a:r>
            <a:r>
              <a:rPr lang="en-US" sz="1600" dirty="0" smtClean="0"/>
              <a:t>path.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1800" dirty="0" smtClean="0"/>
              <a:t>Add </a:t>
            </a:r>
            <a:r>
              <a:rPr lang="en-US" sz="1800" dirty="0"/>
              <a:t>any additional options needed to complete the SDK tool command and hit "Enter" to run the tool. The SDK Tool will </a:t>
            </a:r>
            <a:r>
              <a:rPr lang="en-US" sz="1800" dirty="0" smtClean="0"/>
              <a:t>use </a:t>
            </a:r>
            <a:r>
              <a:rPr lang="en-US" sz="1800" dirty="0"/>
              <a:t>the paths your provided to find the classes needed to execute the command</a:t>
            </a:r>
            <a:r>
              <a:rPr lang="en-US" sz="1800" dirty="0" smtClean="0"/>
              <a:t>.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http://code.google.com/p/mockito/</a:t>
            </a:r>
          </a:p>
        </p:txBody>
      </p:sp>
    </p:spTree>
    <p:extLst>
      <p:ext uri="{BB962C8B-B14F-4D97-AF65-F5344CB8AC3E}">
        <p14:creationId xmlns:p14="http://schemas.microsoft.com/office/powerpoint/2010/main" val="1816321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Setting the Java CLASSPATH: </a:t>
            </a:r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Java Build Path 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options in this page indicate the build path settings for a Java project. You can reach this page through the project properties (Project &gt; Properties &gt; Java Build Path...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http://code.google.com/p/mockito/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98" y="4064000"/>
            <a:ext cx="8016002" cy="224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321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Setting the Java CLASSPATH: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Windows </a:t>
            </a:r>
            <a:r>
              <a:rPr lang="en-US" dirty="0"/>
              <a:t>7 Environment Variable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71550" lvl="1" indent="-514350">
              <a:buAutoNum type="arabicPeriod" startAt="14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Right-click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"Computer" on the desktop or in the Start menu. A pop-up menu appears near your mouse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cursor.</a:t>
            </a:r>
          </a:p>
          <a:p>
            <a:pPr marL="971550" lvl="1" indent="-514350">
              <a:buAutoNum type="arabicPeriod" startAt="14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Select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"Properties" from the menu. </a:t>
            </a:r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Control Panel "System" window </a:t>
            </a:r>
            <a:r>
              <a:rPr lang="en-US" dirty="0" smtClean="0"/>
              <a:t>opens.</a:t>
            </a:r>
          </a:p>
          <a:p>
            <a:pPr marL="971550" lvl="1" indent="-514350">
              <a:buAutoNum type="arabicPeriod" startAt="14"/>
            </a:pPr>
            <a:r>
              <a:rPr lang="en-US" dirty="0" smtClean="0"/>
              <a:t>Click </a:t>
            </a:r>
            <a:r>
              <a:rPr lang="en-US" dirty="0"/>
              <a:t>the "Advanced system settings" item on the left side of the window. The "System Properties" window opens with the "Advanced" tab </a:t>
            </a:r>
            <a:r>
              <a:rPr lang="en-US" dirty="0" smtClean="0"/>
              <a:t>visible.</a:t>
            </a:r>
          </a:p>
          <a:p>
            <a:pPr marL="971550" lvl="1" indent="-514350">
              <a:buAutoNum type="arabicPeriod" startAt="14"/>
            </a:pPr>
            <a:r>
              <a:rPr lang="en-US" dirty="0" smtClean="0"/>
              <a:t>Click </a:t>
            </a:r>
            <a:r>
              <a:rPr lang="en-US" dirty="0"/>
              <a:t>the "Environment variables" button near the bottom of the </a:t>
            </a:r>
            <a:r>
              <a:rPr lang="en-US" dirty="0" smtClean="0"/>
              <a:t>window.</a:t>
            </a:r>
          </a:p>
          <a:p>
            <a:pPr marL="971550" lvl="1" indent="-514350">
              <a:buAutoNum type="arabicPeriod" startAt="14"/>
            </a:pPr>
            <a:r>
              <a:rPr lang="en-US" dirty="0" smtClean="0"/>
              <a:t>Click </a:t>
            </a:r>
            <a:r>
              <a:rPr lang="en-US" dirty="0"/>
              <a:t>"New" under "User variables</a:t>
            </a:r>
            <a:r>
              <a:rPr lang="en-US" dirty="0" smtClean="0"/>
              <a:t>.“</a:t>
            </a:r>
          </a:p>
          <a:p>
            <a:pPr marL="971550" lvl="1" indent="-514350">
              <a:buAutoNum type="arabicPeriod" startAt="14"/>
            </a:pPr>
            <a:r>
              <a:rPr lang="en-US" dirty="0" smtClean="0"/>
              <a:t>Type </a:t>
            </a:r>
            <a:r>
              <a:rPr lang="en-US" dirty="0"/>
              <a:t>"</a:t>
            </a:r>
            <a:r>
              <a:rPr lang="en-US" dirty="0" err="1"/>
              <a:t>classpath</a:t>
            </a:r>
            <a:r>
              <a:rPr lang="en-US" dirty="0"/>
              <a:t>" for the "Variable name</a:t>
            </a:r>
            <a:r>
              <a:rPr lang="en-US" dirty="0" smtClean="0"/>
              <a:t>.“</a:t>
            </a:r>
          </a:p>
          <a:p>
            <a:pPr marL="971550" lvl="1" indent="-514350">
              <a:buAutoNum type="arabicPeriod" startAt="14"/>
            </a:pPr>
            <a:r>
              <a:rPr lang="en-US" dirty="0" smtClean="0"/>
              <a:t>Type </a:t>
            </a:r>
            <a:r>
              <a:rPr lang="en-US" dirty="0"/>
              <a:t>the full path to your Java classes for the "Variable value." Separate multiple paths with a semicolon </a:t>
            </a:r>
            <a:r>
              <a:rPr lang="en-US" dirty="0" smtClean="0"/>
              <a:t>(";").</a:t>
            </a:r>
          </a:p>
          <a:p>
            <a:pPr marL="971550" lvl="1" indent="-514350">
              <a:buAutoNum type="arabicPeriod" startAt="14"/>
            </a:pPr>
            <a:r>
              <a:rPr lang="en-US" dirty="0" smtClean="0"/>
              <a:t>Click </a:t>
            </a:r>
            <a:r>
              <a:rPr lang="en-US" dirty="0"/>
              <a:t>"OK" to add the new </a:t>
            </a:r>
            <a:r>
              <a:rPr lang="en-US" dirty="0" err="1"/>
              <a:t>classpath</a:t>
            </a:r>
            <a:r>
              <a:rPr lang="en-US" dirty="0"/>
              <a:t> </a:t>
            </a:r>
            <a:r>
              <a:rPr lang="en-US" dirty="0" smtClean="0"/>
              <a:t>variable.</a:t>
            </a:r>
          </a:p>
          <a:p>
            <a:pPr marL="971550" lvl="1" indent="-514350">
              <a:buAutoNum type="arabicPeriod" startAt="14"/>
            </a:pPr>
            <a:r>
              <a:rPr lang="en-US" dirty="0" smtClean="0"/>
              <a:t>Click </a:t>
            </a:r>
            <a:r>
              <a:rPr lang="en-US" dirty="0"/>
              <a:t>"OK" to close the "System Properties" window.</a:t>
            </a:r>
          </a:p>
          <a:p>
            <a:pPr marL="0" indent="0">
              <a:buNone/>
            </a:pPr>
            <a:r>
              <a:rPr lang="en-US" dirty="0"/>
              <a:t>Read more: </a:t>
            </a:r>
            <a:r>
              <a:rPr lang="en-US" dirty="0">
                <a:hlinkClick r:id="rId2"/>
              </a:rPr>
              <a:t>http://www.ehow.com/how_7166816_set-up-java-classpath-windows.html#ixzz2fvA6McJE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http://code.google.com/p/mockito/</a:t>
            </a:r>
          </a:p>
        </p:txBody>
      </p:sp>
    </p:spTree>
    <p:extLst>
      <p:ext uri="{BB962C8B-B14F-4D97-AF65-F5344CB8AC3E}">
        <p14:creationId xmlns:p14="http://schemas.microsoft.com/office/powerpoint/2010/main" val="2257288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14620</TotalTime>
  <Words>1372</Words>
  <Application>Microsoft Office PowerPoint</Application>
  <PresentationFormat>On-screen Show (4:3)</PresentationFormat>
  <Paragraphs>269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CSCE 747 Software Testing and Quality Assurance</vt:lpstr>
      <vt:lpstr>What is Mockito?</vt:lpstr>
      <vt:lpstr>Getting Mockito</vt:lpstr>
      <vt:lpstr>PowerPoint Presentation</vt:lpstr>
      <vt:lpstr>Who? With What?</vt:lpstr>
      <vt:lpstr>Java Classpath</vt:lpstr>
      <vt:lpstr>Setting the Java CLASSPATH: SDK</vt:lpstr>
      <vt:lpstr>Setting the Java CLASSPATH: Eclipse</vt:lpstr>
      <vt:lpstr>Setting the Java CLASSPATH:  Windows 7 Environment Variable </vt:lpstr>
      <vt:lpstr>After Download/CLASSPATH Test</vt:lpstr>
      <vt:lpstr>Stubbing Method Calls</vt:lpstr>
      <vt:lpstr>Mocks, Stubs and Test Spies</vt:lpstr>
      <vt:lpstr>Car Interface</vt:lpstr>
      <vt:lpstr>Imports Always needed  (Not always shown)</vt:lpstr>
      <vt:lpstr>Returning Default Values</vt:lpstr>
      <vt:lpstr>Returning What we Want it To</vt:lpstr>
      <vt:lpstr>Throwing Exceptions</vt:lpstr>
      <vt:lpstr> Expectations Met</vt:lpstr>
      <vt:lpstr> Expectations Not Met</vt:lpstr>
      <vt:lpstr>Output of Failed Test</vt:lpstr>
      <vt:lpstr> Bad Arguments</vt:lpstr>
      <vt:lpstr>Output of Bad Args – Don’t match expectations</vt:lpstr>
      <vt:lpstr>Types of Test Doubles</vt:lpstr>
      <vt:lpstr>Example Code to be Tested</vt:lpstr>
      <vt:lpstr>PowerPoint Presentation</vt:lpstr>
      <vt:lpstr>PowerPoint Presentation</vt:lpstr>
      <vt:lpstr>Using Test Double as Dummy</vt:lpstr>
      <vt:lpstr>Use of Test Stub</vt:lpstr>
      <vt:lpstr>Test Spy: Controlling Inputs</vt:lpstr>
      <vt:lpstr>Mock</vt:lpstr>
      <vt:lpstr>MessengerTest</vt:lpstr>
      <vt:lpstr>PowerPoint Presentation</vt:lpstr>
      <vt:lpstr>Test Driven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MockitoVerificationTest.java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89</cp:revision>
  <cp:lastPrinted>2013-10-09T13:39:10Z</cp:lastPrinted>
  <dcterms:created xsi:type="dcterms:W3CDTF">2013-08-23T15:17:19Z</dcterms:created>
  <dcterms:modified xsi:type="dcterms:W3CDTF">2013-10-09T15:23:02Z</dcterms:modified>
</cp:coreProperties>
</file>