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61" r:id="rId3"/>
    <p:sldId id="513" r:id="rId4"/>
    <p:sldId id="514" r:id="rId5"/>
    <p:sldId id="515" r:id="rId6"/>
    <p:sldId id="516" r:id="rId7"/>
    <p:sldId id="517" r:id="rId8"/>
    <p:sldId id="518" r:id="rId9"/>
    <p:sldId id="546" r:id="rId10"/>
    <p:sldId id="547" r:id="rId11"/>
    <p:sldId id="521" r:id="rId12"/>
    <p:sldId id="522" r:id="rId13"/>
    <p:sldId id="523" r:id="rId14"/>
    <p:sldId id="524" r:id="rId15"/>
    <p:sldId id="525" r:id="rId16"/>
    <p:sldId id="526" r:id="rId17"/>
    <p:sldId id="527" r:id="rId18"/>
    <p:sldId id="528" r:id="rId19"/>
    <p:sldId id="529" r:id="rId20"/>
    <p:sldId id="530" r:id="rId21"/>
    <p:sldId id="531" r:id="rId22"/>
    <p:sldId id="532" r:id="rId23"/>
    <p:sldId id="533" r:id="rId24"/>
    <p:sldId id="534" r:id="rId25"/>
    <p:sldId id="535" r:id="rId26"/>
    <p:sldId id="536" r:id="rId27"/>
    <p:sldId id="537" r:id="rId28"/>
    <p:sldId id="538" r:id="rId29"/>
    <p:sldId id="539" r:id="rId30"/>
    <p:sldId id="544" r:id="rId31"/>
    <p:sldId id="540" r:id="rId32"/>
    <p:sldId id="541" r:id="rId33"/>
    <p:sldId id="542" r:id="rId34"/>
    <p:sldId id="543" r:id="rId35"/>
    <p:sldId id="545" r:id="rId36"/>
    <p:sldId id="552" r:id="rId37"/>
    <p:sldId id="520" r:id="rId38"/>
    <p:sldId id="519" r:id="rId39"/>
    <p:sldId id="548" r:id="rId40"/>
  </p:sldIdLst>
  <p:sldSz cx="9144000" cy="6858000" type="screen4x3"/>
  <p:notesSz cx="9210675" cy="6980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991293" cy="349012"/>
          </a:xfrm>
          <a:prstGeom prst="rect">
            <a:avLst/>
          </a:prstGeom>
        </p:spPr>
        <p:txBody>
          <a:bodyPr vert="horz" lIns="92513" tIns="46256" rIns="92513" bIns="462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17254" y="0"/>
            <a:ext cx="3991293" cy="349012"/>
          </a:xfrm>
          <a:prstGeom prst="rect">
            <a:avLst/>
          </a:prstGeom>
        </p:spPr>
        <p:txBody>
          <a:bodyPr vert="horz" lIns="92513" tIns="46256" rIns="92513" bIns="46256" rtlCol="0"/>
          <a:lstStyle>
            <a:lvl1pPr algn="r">
              <a:defRPr sz="1200"/>
            </a:lvl1pPr>
          </a:lstStyle>
          <a:p>
            <a:fld id="{DE46800A-807F-47ED-8890-C64E445E2F0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30015"/>
            <a:ext cx="3991293" cy="349012"/>
          </a:xfrm>
          <a:prstGeom prst="rect">
            <a:avLst/>
          </a:prstGeom>
        </p:spPr>
        <p:txBody>
          <a:bodyPr vert="horz" lIns="92513" tIns="46256" rIns="92513" bIns="462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17254" y="6630015"/>
            <a:ext cx="3991293" cy="349012"/>
          </a:xfrm>
          <a:prstGeom prst="rect">
            <a:avLst/>
          </a:prstGeom>
        </p:spPr>
        <p:txBody>
          <a:bodyPr vert="horz" lIns="92513" tIns="46256" rIns="92513" bIns="46256" rtlCol="0" anchor="b"/>
          <a:lstStyle>
            <a:lvl1pPr algn="r">
              <a:defRPr sz="1200"/>
            </a:lvl1pPr>
          </a:lstStyle>
          <a:p>
            <a:fld id="{AF105512-E99F-4FCB-8735-4D139E4B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38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1598" cy="348406"/>
          </a:xfrm>
          <a:prstGeom prst="rect">
            <a:avLst/>
          </a:prstGeom>
        </p:spPr>
        <p:txBody>
          <a:bodyPr vert="horz" lIns="87513" tIns="43757" rIns="87513" bIns="4375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17555" y="0"/>
            <a:ext cx="3991598" cy="348406"/>
          </a:xfrm>
          <a:prstGeom prst="rect">
            <a:avLst/>
          </a:prstGeom>
        </p:spPr>
        <p:txBody>
          <a:bodyPr vert="horz" lIns="87513" tIns="43757" rIns="87513" bIns="43757" rtlCol="0"/>
          <a:lstStyle>
            <a:lvl1pPr algn="r">
              <a:defRPr sz="1100"/>
            </a:lvl1pPr>
          </a:lstStyle>
          <a:p>
            <a:fld id="{DFB7A307-6551-4A40-9AE9-E1E5EBDA059E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23875"/>
            <a:ext cx="3489325" cy="2617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13" tIns="43757" rIns="87513" bIns="437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1375" y="3315919"/>
            <a:ext cx="7367931" cy="3140198"/>
          </a:xfrm>
          <a:prstGeom prst="rect">
            <a:avLst/>
          </a:prstGeom>
        </p:spPr>
        <p:txBody>
          <a:bodyPr vert="horz" lIns="87513" tIns="43757" rIns="87513" bIns="437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0318"/>
            <a:ext cx="3991598" cy="348406"/>
          </a:xfrm>
          <a:prstGeom prst="rect">
            <a:avLst/>
          </a:prstGeom>
        </p:spPr>
        <p:txBody>
          <a:bodyPr vert="horz" lIns="87513" tIns="43757" rIns="87513" bIns="4375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17555" y="6630318"/>
            <a:ext cx="3991598" cy="348406"/>
          </a:xfrm>
          <a:prstGeom prst="rect">
            <a:avLst/>
          </a:prstGeom>
        </p:spPr>
        <p:txBody>
          <a:bodyPr vert="horz" lIns="87513" tIns="43757" rIns="87513" bIns="43757" rtlCol="0" anchor="b"/>
          <a:lstStyle>
            <a:lvl1pPr algn="r">
              <a:defRPr sz="1100"/>
            </a:lvl1pPr>
          </a:lstStyle>
          <a:p>
            <a:fld id="{2DDEC9F7-2714-4091-A981-3F7348D3A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6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3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58E6AF8F-B633-4351-A75A-F3AF7F99808C}" type="datetime1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278ADD02-E6DC-4AC8-97B7-F4A6353E2A8E}" type="datetime1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2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buFont typeface="Wingdings" pitchFamily="2" charset="2"/>
              <a:buChar char="§"/>
              <a:defRPr b="1"/>
            </a:lvl2pPr>
            <a:lvl3pPr marL="1143000" indent="-228600">
              <a:buFont typeface="Wingdings" pitchFamily="2" charset="2"/>
              <a:buChar char="§"/>
              <a:defRPr b="1"/>
            </a:lvl3pPr>
            <a:lvl4pPr marL="1600200" indent="-228600">
              <a:buFont typeface="Wingdings" pitchFamily="2" charset="2"/>
              <a:buChar char="§"/>
              <a:defRPr b="1"/>
            </a:lvl4pPr>
            <a:lvl5pPr marL="2057400" indent="-228600">
              <a:buFont typeface="Wingdings" pitchFamily="2" charset="2"/>
              <a:buChar char="§"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992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12E71D42-80BF-474E-817C-BFB55635F6B6}" type="datetime1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5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buFont typeface="Wingdings" pitchFamily="2" charset="2"/>
              <a:buChar char="§"/>
              <a:defRPr sz="2400" b="1"/>
            </a:lvl2pPr>
            <a:lvl3pPr marL="1143000" indent="-228600">
              <a:buFont typeface="Wingdings" pitchFamily="2" charset="2"/>
              <a:buChar char="§"/>
              <a:defRPr sz="2000" b="1"/>
            </a:lvl3pPr>
            <a:lvl4pPr marL="1600200" indent="-228600">
              <a:buFont typeface="Wingdings" pitchFamily="2" charset="2"/>
              <a:buChar char="§"/>
              <a:defRPr sz="1800" b="1"/>
            </a:lvl4pPr>
            <a:lvl5pPr marL="2057400" indent="-228600">
              <a:buFont typeface="Wingdings" pitchFamily="2" charset="2"/>
              <a:buChar char="§"/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buFont typeface="Wingdings" pitchFamily="2" charset="2"/>
              <a:buChar char="§"/>
              <a:defRPr sz="2400" b="1"/>
            </a:lvl2pPr>
            <a:lvl3pPr marL="1143000" indent="-228600">
              <a:buFont typeface="Wingdings" pitchFamily="2" charset="2"/>
              <a:buChar char="§"/>
              <a:defRPr sz="2000" b="1"/>
            </a:lvl3pPr>
            <a:lvl4pPr marL="1600200" indent="-228600">
              <a:buFont typeface="Wingdings" pitchFamily="2" charset="2"/>
              <a:buChar char="§"/>
              <a:defRPr sz="1800" b="1"/>
            </a:lvl4pPr>
            <a:lvl5pPr marL="2057400" indent="-228600">
              <a:buFont typeface="Wingdings" pitchFamily="2" charset="2"/>
              <a:buChar char="§"/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48600" y="-60325"/>
            <a:ext cx="2133600" cy="365125"/>
          </a:xfrm>
          <a:prstGeom prst="rect">
            <a:avLst/>
          </a:prstGeom>
        </p:spPr>
        <p:txBody>
          <a:bodyPr/>
          <a:lstStyle/>
          <a:p>
            <a:fld id="{84FFD439-0553-42AB-9F33-8F7AA9F80298}" type="datetime1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Software Testing A Craftsman’s Approach</a:t>
            </a:r>
          </a:p>
          <a:p>
            <a:r>
              <a:rPr lang="en-US" dirty="0" smtClean="0"/>
              <a:t>Jorgensen –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5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1C944A67-369A-40BF-91CF-EB08F8921C48}" type="datetime1">
              <a:rPr lang="en-US" smtClean="0"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0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8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EB5D041C-7B1A-4C56-8258-3639C6CDB578}" type="datetime1">
              <a:rPr lang="en-US" smtClean="0"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2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66D7EA8D-08E4-4CEC-A290-2459BA8A7C50}" type="datetime1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2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8D49DA34-5337-42BA-BBB8-2B2693ACCFAB}" type="datetime1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05200" y="63537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-76200" y="6367046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 smtClean="0">
                <a:solidFill>
                  <a:schemeClr val="tx1"/>
                </a:solidFill>
              </a:rPr>
              <a:t>Lec</a:t>
            </a:r>
            <a:r>
              <a:rPr lang="en-US" sz="1600" b="0" baseline="0" dirty="0" smtClean="0">
                <a:solidFill>
                  <a:schemeClr val="tx1"/>
                </a:solidFill>
              </a:rPr>
              <a:t> 10 Integration Testing</a:t>
            </a:r>
            <a:r>
              <a:rPr lang="en-US" sz="1600" b="0" dirty="0" smtClean="0">
                <a:solidFill>
                  <a:schemeClr val="tx1"/>
                </a:solidFill>
              </a:rPr>
              <a:t>- </a:t>
            </a:r>
            <a:fld id="{974D2DB4-B6AF-4364-8EF9-04B046B042B9}" type="slidenum">
              <a:rPr lang="en-US" sz="1600" baseline="0" smtClean="0"/>
              <a:t>‹#›</a:t>
            </a:fld>
            <a:endParaRPr lang="en-US" sz="16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477000" y="6400800"/>
            <a:ext cx="194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CSCE 747 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2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CSCE 747 Software Testing and Quality Assurance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Lecture 10 – Integration Testing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52400" y="60198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9/30/2013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5943600"/>
            <a:ext cx="2133600" cy="365125"/>
          </a:xfrm>
        </p:spPr>
        <p:txBody>
          <a:bodyPr/>
          <a:lstStyle/>
          <a:p>
            <a:fld id="{5EA4A088-014F-4063-A783-67FAA4BA51CC}" type="slidenum">
              <a:rPr lang="en-US" smtClean="0"/>
              <a:t>1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616398" y="276820"/>
            <a:ext cx="3071814" cy="1768079"/>
          </a:xfrm>
          <a:custGeom>
            <a:avLst/>
            <a:gdLst/>
            <a:ahLst/>
            <a:cxnLst/>
            <a:rect l="0" t="0" r="0" b="0"/>
            <a:pathLst>
              <a:path w="3071814" h="1768079">
                <a:moveTo>
                  <a:pt x="0" y="196453"/>
                </a:moveTo>
                <a:lnTo>
                  <a:pt x="0" y="196453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96453"/>
                </a:lnTo>
                <a:lnTo>
                  <a:pt x="8930" y="196453"/>
                </a:lnTo>
                <a:lnTo>
                  <a:pt x="17860" y="205383"/>
                </a:lnTo>
                <a:lnTo>
                  <a:pt x="35719" y="205383"/>
                </a:lnTo>
                <a:lnTo>
                  <a:pt x="44649" y="214313"/>
                </a:lnTo>
                <a:lnTo>
                  <a:pt x="62508" y="223242"/>
                </a:lnTo>
                <a:lnTo>
                  <a:pt x="71438" y="232172"/>
                </a:lnTo>
                <a:lnTo>
                  <a:pt x="89297" y="258961"/>
                </a:lnTo>
                <a:lnTo>
                  <a:pt x="107157" y="276821"/>
                </a:lnTo>
                <a:lnTo>
                  <a:pt x="125016" y="303610"/>
                </a:lnTo>
                <a:lnTo>
                  <a:pt x="142875" y="330399"/>
                </a:lnTo>
                <a:lnTo>
                  <a:pt x="169665" y="357188"/>
                </a:lnTo>
                <a:lnTo>
                  <a:pt x="187524" y="392907"/>
                </a:lnTo>
                <a:lnTo>
                  <a:pt x="214313" y="428625"/>
                </a:lnTo>
                <a:lnTo>
                  <a:pt x="250032" y="473274"/>
                </a:lnTo>
                <a:lnTo>
                  <a:pt x="276821" y="508992"/>
                </a:lnTo>
                <a:lnTo>
                  <a:pt x="312540" y="544711"/>
                </a:lnTo>
                <a:lnTo>
                  <a:pt x="348258" y="580430"/>
                </a:lnTo>
                <a:lnTo>
                  <a:pt x="383977" y="625078"/>
                </a:lnTo>
                <a:lnTo>
                  <a:pt x="419696" y="660797"/>
                </a:lnTo>
                <a:lnTo>
                  <a:pt x="455415" y="705446"/>
                </a:lnTo>
                <a:lnTo>
                  <a:pt x="500063" y="750094"/>
                </a:lnTo>
                <a:lnTo>
                  <a:pt x="535782" y="794742"/>
                </a:lnTo>
                <a:lnTo>
                  <a:pt x="571500" y="839391"/>
                </a:lnTo>
                <a:lnTo>
                  <a:pt x="616149" y="884039"/>
                </a:lnTo>
                <a:lnTo>
                  <a:pt x="651868" y="928688"/>
                </a:lnTo>
                <a:lnTo>
                  <a:pt x="687586" y="973336"/>
                </a:lnTo>
                <a:lnTo>
                  <a:pt x="723305" y="1017985"/>
                </a:lnTo>
                <a:lnTo>
                  <a:pt x="759024" y="1062633"/>
                </a:lnTo>
                <a:lnTo>
                  <a:pt x="803672" y="1107282"/>
                </a:lnTo>
                <a:lnTo>
                  <a:pt x="839391" y="1151930"/>
                </a:lnTo>
                <a:lnTo>
                  <a:pt x="875110" y="1187649"/>
                </a:lnTo>
                <a:lnTo>
                  <a:pt x="910829" y="1232297"/>
                </a:lnTo>
                <a:lnTo>
                  <a:pt x="946547" y="1276945"/>
                </a:lnTo>
                <a:lnTo>
                  <a:pt x="982266" y="1312664"/>
                </a:lnTo>
                <a:lnTo>
                  <a:pt x="1009055" y="1357313"/>
                </a:lnTo>
                <a:lnTo>
                  <a:pt x="1035844" y="1393031"/>
                </a:lnTo>
                <a:lnTo>
                  <a:pt x="1062633" y="1428750"/>
                </a:lnTo>
                <a:lnTo>
                  <a:pt x="1089422" y="1464469"/>
                </a:lnTo>
                <a:lnTo>
                  <a:pt x="1107282" y="1500188"/>
                </a:lnTo>
                <a:lnTo>
                  <a:pt x="1125141" y="1544836"/>
                </a:lnTo>
                <a:lnTo>
                  <a:pt x="1151930" y="1571625"/>
                </a:lnTo>
                <a:lnTo>
                  <a:pt x="1169790" y="1607344"/>
                </a:lnTo>
                <a:lnTo>
                  <a:pt x="1178719" y="1634133"/>
                </a:lnTo>
                <a:lnTo>
                  <a:pt x="1205508" y="1660922"/>
                </a:lnTo>
                <a:lnTo>
                  <a:pt x="1214438" y="1678781"/>
                </a:lnTo>
                <a:lnTo>
                  <a:pt x="1241227" y="1705570"/>
                </a:lnTo>
                <a:lnTo>
                  <a:pt x="1250157" y="1714500"/>
                </a:lnTo>
                <a:lnTo>
                  <a:pt x="1268016" y="1732359"/>
                </a:lnTo>
                <a:lnTo>
                  <a:pt x="1285875" y="1741289"/>
                </a:lnTo>
                <a:lnTo>
                  <a:pt x="1294805" y="1750219"/>
                </a:lnTo>
                <a:lnTo>
                  <a:pt x="1312665" y="1759149"/>
                </a:lnTo>
                <a:lnTo>
                  <a:pt x="1321594" y="1759149"/>
                </a:lnTo>
                <a:lnTo>
                  <a:pt x="1330524" y="1768078"/>
                </a:lnTo>
                <a:lnTo>
                  <a:pt x="1339454" y="1768078"/>
                </a:lnTo>
                <a:lnTo>
                  <a:pt x="1348383" y="1768078"/>
                </a:lnTo>
                <a:lnTo>
                  <a:pt x="1348383" y="1759149"/>
                </a:lnTo>
                <a:lnTo>
                  <a:pt x="1357313" y="1759149"/>
                </a:lnTo>
                <a:lnTo>
                  <a:pt x="1366243" y="1759149"/>
                </a:lnTo>
                <a:lnTo>
                  <a:pt x="1375172" y="1750219"/>
                </a:lnTo>
                <a:lnTo>
                  <a:pt x="1384102" y="1741289"/>
                </a:lnTo>
                <a:lnTo>
                  <a:pt x="1393032" y="1741289"/>
                </a:lnTo>
                <a:lnTo>
                  <a:pt x="1410891" y="1732359"/>
                </a:lnTo>
                <a:lnTo>
                  <a:pt x="1428750" y="1714500"/>
                </a:lnTo>
                <a:lnTo>
                  <a:pt x="1446610" y="1696641"/>
                </a:lnTo>
                <a:lnTo>
                  <a:pt x="1473399" y="1678781"/>
                </a:lnTo>
                <a:lnTo>
                  <a:pt x="1509118" y="1651992"/>
                </a:lnTo>
                <a:lnTo>
                  <a:pt x="1535907" y="1616274"/>
                </a:lnTo>
                <a:lnTo>
                  <a:pt x="1571625" y="1580555"/>
                </a:lnTo>
                <a:lnTo>
                  <a:pt x="1616274" y="1535906"/>
                </a:lnTo>
                <a:lnTo>
                  <a:pt x="1660922" y="1491258"/>
                </a:lnTo>
                <a:lnTo>
                  <a:pt x="1714500" y="1428750"/>
                </a:lnTo>
                <a:lnTo>
                  <a:pt x="1768079" y="1366242"/>
                </a:lnTo>
                <a:lnTo>
                  <a:pt x="1830586" y="1303734"/>
                </a:lnTo>
                <a:lnTo>
                  <a:pt x="1902024" y="1223367"/>
                </a:lnTo>
                <a:lnTo>
                  <a:pt x="1982391" y="1143000"/>
                </a:lnTo>
                <a:lnTo>
                  <a:pt x="2062758" y="1053703"/>
                </a:lnTo>
                <a:lnTo>
                  <a:pt x="2152055" y="955477"/>
                </a:lnTo>
                <a:lnTo>
                  <a:pt x="2241352" y="857250"/>
                </a:lnTo>
                <a:lnTo>
                  <a:pt x="2330649" y="767953"/>
                </a:lnTo>
                <a:lnTo>
                  <a:pt x="2419946" y="669727"/>
                </a:lnTo>
                <a:lnTo>
                  <a:pt x="2500313" y="580430"/>
                </a:lnTo>
                <a:lnTo>
                  <a:pt x="2589610" y="500063"/>
                </a:lnTo>
                <a:lnTo>
                  <a:pt x="2669977" y="410766"/>
                </a:lnTo>
                <a:lnTo>
                  <a:pt x="2750344" y="339328"/>
                </a:lnTo>
                <a:lnTo>
                  <a:pt x="2821782" y="258961"/>
                </a:lnTo>
                <a:lnTo>
                  <a:pt x="2893219" y="196453"/>
                </a:lnTo>
                <a:lnTo>
                  <a:pt x="2937868" y="151805"/>
                </a:lnTo>
                <a:lnTo>
                  <a:pt x="2973586" y="116086"/>
                </a:lnTo>
                <a:lnTo>
                  <a:pt x="3000375" y="89297"/>
                </a:lnTo>
                <a:lnTo>
                  <a:pt x="3027165" y="62508"/>
                </a:lnTo>
                <a:lnTo>
                  <a:pt x="3053954" y="35719"/>
                </a:lnTo>
                <a:lnTo>
                  <a:pt x="3071813" y="0"/>
                </a:lnTo>
                <a:lnTo>
                  <a:pt x="30718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19945" y="53578"/>
            <a:ext cx="205384" cy="294681"/>
          </a:xfrm>
          <a:custGeom>
            <a:avLst/>
            <a:gdLst/>
            <a:ahLst/>
            <a:cxnLst/>
            <a:rect l="0" t="0" r="0" b="0"/>
            <a:pathLst>
              <a:path w="205384" h="294681">
                <a:moveTo>
                  <a:pt x="107157" y="107156"/>
                </a:moveTo>
                <a:lnTo>
                  <a:pt x="107157" y="98227"/>
                </a:lnTo>
                <a:lnTo>
                  <a:pt x="107157" y="98227"/>
                </a:lnTo>
                <a:lnTo>
                  <a:pt x="98227" y="98227"/>
                </a:lnTo>
                <a:lnTo>
                  <a:pt x="98227" y="89297"/>
                </a:lnTo>
                <a:lnTo>
                  <a:pt x="89297" y="89297"/>
                </a:lnTo>
                <a:lnTo>
                  <a:pt x="80368" y="89297"/>
                </a:lnTo>
                <a:lnTo>
                  <a:pt x="80368" y="80367"/>
                </a:lnTo>
                <a:lnTo>
                  <a:pt x="71438" y="80367"/>
                </a:lnTo>
                <a:lnTo>
                  <a:pt x="53578" y="89297"/>
                </a:lnTo>
                <a:lnTo>
                  <a:pt x="35719" y="107156"/>
                </a:lnTo>
                <a:lnTo>
                  <a:pt x="17860" y="142875"/>
                </a:lnTo>
                <a:lnTo>
                  <a:pt x="8930" y="187524"/>
                </a:lnTo>
                <a:lnTo>
                  <a:pt x="0" y="223242"/>
                </a:lnTo>
                <a:lnTo>
                  <a:pt x="0" y="258961"/>
                </a:lnTo>
                <a:lnTo>
                  <a:pt x="8930" y="276820"/>
                </a:lnTo>
                <a:lnTo>
                  <a:pt x="17860" y="285750"/>
                </a:lnTo>
                <a:lnTo>
                  <a:pt x="26789" y="276820"/>
                </a:lnTo>
                <a:lnTo>
                  <a:pt x="44649" y="267891"/>
                </a:lnTo>
                <a:lnTo>
                  <a:pt x="53578" y="258961"/>
                </a:lnTo>
                <a:lnTo>
                  <a:pt x="62508" y="241102"/>
                </a:lnTo>
                <a:lnTo>
                  <a:pt x="71438" y="223242"/>
                </a:lnTo>
                <a:lnTo>
                  <a:pt x="80368" y="196453"/>
                </a:lnTo>
                <a:lnTo>
                  <a:pt x="89297" y="151805"/>
                </a:lnTo>
                <a:lnTo>
                  <a:pt x="107157" y="116086"/>
                </a:lnTo>
                <a:lnTo>
                  <a:pt x="116086" y="71438"/>
                </a:lnTo>
                <a:lnTo>
                  <a:pt x="116086" y="35719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07157" y="35719"/>
                </a:lnTo>
                <a:lnTo>
                  <a:pt x="107157" y="89297"/>
                </a:lnTo>
                <a:lnTo>
                  <a:pt x="107157" y="151805"/>
                </a:lnTo>
                <a:lnTo>
                  <a:pt x="107157" y="214313"/>
                </a:lnTo>
                <a:lnTo>
                  <a:pt x="125016" y="258961"/>
                </a:lnTo>
                <a:lnTo>
                  <a:pt x="142875" y="285750"/>
                </a:lnTo>
                <a:lnTo>
                  <a:pt x="160735" y="294680"/>
                </a:lnTo>
                <a:lnTo>
                  <a:pt x="187524" y="285750"/>
                </a:lnTo>
                <a:lnTo>
                  <a:pt x="196453" y="267891"/>
                </a:lnTo>
                <a:lnTo>
                  <a:pt x="205383" y="250031"/>
                </a:lnTo>
                <a:lnTo>
                  <a:pt x="205383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598539" y="196453"/>
            <a:ext cx="151806" cy="142876"/>
          </a:xfrm>
          <a:custGeom>
            <a:avLst/>
            <a:gdLst/>
            <a:ahLst/>
            <a:cxnLst/>
            <a:rect l="0" t="0" r="0" b="0"/>
            <a:pathLst>
              <a:path w="151806" h="142876">
                <a:moveTo>
                  <a:pt x="17859" y="26789"/>
                </a:moveTo>
                <a:lnTo>
                  <a:pt x="8930" y="35719"/>
                </a:lnTo>
                <a:lnTo>
                  <a:pt x="8930" y="44649"/>
                </a:lnTo>
                <a:lnTo>
                  <a:pt x="0" y="53578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17859" y="53578"/>
                </a:lnTo>
                <a:lnTo>
                  <a:pt x="26789" y="53578"/>
                </a:lnTo>
                <a:lnTo>
                  <a:pt x="35719" y="44649"/>
                </a:lnTo>
                <a:lnTo>
                  <a:pt x="44649" y="35719"/>
                </a:lnTo>
                <a:lnTo>
                  <a:pt x="53578" y="26789"/>
                </a:lnTo>
                <a:lnTo>
                  <a:pt x="53578" y="17859"/>
                </a:lnTo>
                <a:lnTo>
                  <a:pt x="6250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35719"/>
                </a:lnTo>
                <a:lnTo>
                  <a:pt x="35719" y="62508"/>
                </a:lnTo>
                <a:lnTo>
                  <a:pt x="35719" y="98227"/>
                </a:lnTo>
                <a:lnTo>
                  <a:pt x="53578" y="116086"/>
                </a:lnTo>
                <a:lnTo>
                  <a:pt x="71438" y="133945"/>
                </a:lnTo>
                <a:lnTo>
                  <a:pt x="89297" y="142875"/>
                </a:lnTo>
                <a:lnTo>
                  <a:pt x="116086" y="142875"/>
                </a:lnTo>
                <a:lnTo>
                  <a:pt x="125016" y="133945"/>
                </a:lnTo>
                <a:lnTo>
                  <a:pt x="142875" y="116086"/>
                </a:lnTo>
                <a:lnTo>
                  <a:pt x="142875" y="98227"/>
                </a:lnTo>
                <a:lnTo>
                  <a:pt x="151805" y="80367"/>
                </a:lnTo>
                <a:lnTo>
                  <a:pt x="151805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768203" y="151805"/>
            <a:ext cx="133946" cy="169665"/>
          </a:xfrm>
          <a:custGeom>
            <a:avLst/>
            <a:gdLst/>
            <a:ahLst/>
            <a:cxnLst/>
            <a:rect l="0" t="0" r="0" b="0"/>
            <a:pathLst>
              <a:path w="133946" h="169665">
                <a:moveTo>
                  <a:pt x="0" y="71437"/>
                </a:moveTo>
                <a:lnTo>
                  <a:pt x="0" y="80367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33945"/>
                </a:lnTo>
                <a:lnTo>
                  <a:pt x="17860" y="151804"/>
                </a:lnTo>
                <a:lnTo>
                  <a:pt x="26789" y="160734"/>
                </a:lnTo>
                <a:lnTo>
                  <a:pt x="35719" y="169664"/>
                </a:lnTo>
                <a:lnTo>
                  <a:pt x="44649" y="169664"/>
                </a:lnTo>
                <a:lnTo>
                  <a:pt x="53578" y="160734"/>
                </a:lnTo>
                <a:lnTo>
                  <a:pt x="53578" y="151804"/>
                </a:lnTo>
                <a:lnTo>
                  <a:pt x="62508" y="133945"/>
                </a:lnTo>
                <a:lnTo>
                  <a:pt x="62508" y="125015"/>
                </a:lnTo>
                <a:lnTo>
                  <a:pt x="71438" y="107156"/>
                </a:lnTo>
                <a:lnTo>
                  <a:pt x="80367" y="80367"/>
                </a:lnTo>
                <a:lnTo>
                  <a:pt x="89297" y="53578"/>
                </a:lnTo>
                <a:lnTo>
                  <a:pt x="89297" y="35718"/>
                </a:lnTo>
                <a:lnTo>
                  <a:pt x="98227" y="26789"/>
                </a:lnTo>
                <a:lnTo>
                  <a:pt x="98227" y="8929"/>
                </a:lnTo>
                <a:lnTo>
                  <a:pt x="98227" y="8929"/>
                </a:lnTo>
                <a:lnTo>
                  <a:pt x="107156" y="8929"/>
                </a:lnTo>
                <a:lnTo>
                  <a:pt x="107156" y="8929"/>
                </a:lnTo>
                <a:lnTo>
                  <a:pt x="125016" y="8929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241727" y="0"/>
            <a:ext cx="35719" cy="258962"/>
          </a:xfrm>
          <a:custGeom>
            <a:avLst/>
            <a:gdLst/>
            <a:ahLst/>
            <a:cxnLst/>
            <a:rect l="0" t="0" r="0" b="0"/>
            <a:pathLst>
              <a:path w="35719" h="258962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8929" y="107156"/>
                </a:lnTo>
                <a:lnTo>
                  <a:pt x="8929" y="178594"/>
                </a:lnTo>
                <a:lnTo>
                  <a:pt x="17859" y="214312"/>
                </a:lnTo>
                <a:lnTo>
                  <a:pt x="17859" y="241102"/>
                </a:lnTo>
                <a:lnTo>
                  <a:pt x="26789" y="250031"/>
                </a:lnTo>
                <a:lnTo>
                  <a:pt x="26789" y="258961"/>
                </a:lnTo>
                <a:lnTo>
                  <a:pt x="35718" y="250031"/>
                </a:lnTo>
                <a:lnTo>
                  <a:pt x="35718" y="232172"/>
                </a:lnTo>
                <a:lnTo>
                  <a:pt x="35718" y="205383"/>
                </a:lnTo>
                <a:lnTo>
                  <a:pt x="35718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179219" y="133945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8929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35719" y="17860"/>
                </a:lnTo>
                <a:lnTo>
                  <a:pt x="53578" y="17860"/>
                </a:lnTo>
                <a:lnTo>
                  <a:pt x="53578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304234" y="116086"/>
            <a:ext cx="160736" cy="116087"/>
          </a:xfrm>
          <a:custGeom>
            <a:avLst/>
            <a:gdLst/>
            <a:ahLst/>
            <a:cxnLst/>
            <a:rect l="0" t="0" r="0" b="0"/>
            <a:pathLst>
              <a:path w="160736" h="116087">
                <a:moveTo>
                  <a:pt x="17860" y="44648"/>
                </a:moveTo>
                <a:lnTo>
                  <a:pt x="893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17860" y="71437"/>
                </a:lnTo>
                <a:lnTo>
                  <a:pt x="26789" y="62508"/>
                </a:lnTo>
                <a:lnTo>
                  <a:pt x="44649" y="62508"/>
                </a:lnTo>
                <a:lnTo>
                  <a:pt x="53579" y="53578"/>
                </a:lnTo>
                <a:lnTo>
                  <a:pt x="71438" y="44648"/>
                </a:lnTo>
                <a:lnTo>
                  <a:pt x="89297" y="35719"/>
                </a:lnTo>
                <a:lnTo>
                  <a:pt x="107157" y="17859"/>
                </a:lnTo>
                <a:lnTo>
                  <a:pt x="116086" y="8930"/>
                </a:lnTo>
                <a:lnTo>
                  <a:pt x="125016" y="8930"/>
                </a:lnTo>
                <a:lnTo>
                  <a:pt x="125016" y="0"/>
                </a:lnTo>
                <a:lnTo>
                  <a:pt x="125016" y="8930"/>
                </a:lnTo>
                <a:lnTo>
                  <a:pt x="116086" y="8930"/>
                </a:lnTo>
                <a:lnTo>
                  <a:pt x="107157" y="17859"/>
                </a:lnTo>
                <a:lnTo>
                  <a:pt x="98227" y="35719"/>
                </a:lnTo>
                <a:lnTo>
                  <a:pt x="98227" y="53578"/>
                </a:lnTo>
                <a:lnTo>
                  <a:pt x="89297" y="71437"/>
                </a:lnTo>
                <a:lnTo>
                  <a:pt x="89297" y="80367"/>
                </a:lnTo>
                <a:lnTo>
                  <a:pt x="98227" y="98226"/>
                </a:lnTo>
                <a:lnTo>
                  <a:pt x="107157" y="107156"/>
                </a:lnTo>
                <a:lnTo>
                  <a:pt x="125016" y="116086"/>
                </a:lnTo>
                <a:lnTo>
                  <a:pt x="142875" y="116086"/>
                </a:lnTo>
                <a:lnTo>
                  <a:pt x="160735" y="107156"/>
                </a:lnTo>
                <a:lnTo>
                  <a:pt x="160735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536406" y="107156"/>
            <a:ext cx="80368" cy="107157"/>
          </a:xfrm>
          <a:custGeom>
            <a:avLst/>
            <a:gdLst/>
            <a:ahLst/>
            <a:cxnLst/>
            <a:rect l="0" t="0" r="0" b="0"/>
            <a:pathLst>
              <a:path w="80368" h="107157">
                <a:moveTo>
                  <a:pt x="1786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17860"/>
                </a:lnTo>
                <a:lnTo>
                  <a:pt x="53578" y="35719"/>
                </a:lnTo>
                <a:lnTo>
                  <a:pt x="71438" y="44649"/>
                </a:lnTo>
                <a:lnTo>
                  <a:pt x="80367" y="53578"/>
                </a:lnTo>
                <a:lnTo>
                  <a:pt x="80367" y="71438"/>
                </a:lnTo>
                <a:lnTo>
                  <a:pt x="80367" y="89297"/>
                </a:lnTo>
                <a:lnTo>
                  <a:pt x="71438" y="98227"/>
                </a:lnTo>
                <a:lnTo>
                  <a:pt x="62508" y="107156"/>
                </a:lnTo>
                <a:lnTo>
                  <a:pt x="53578" y="107156"/>
                </a:lnTo>
                <a:lnTo>
                  <a:pt x="44649" y="107156"/>
                </a:lnTo>
                <a:lnTo>
                  <a:pt x="35719" y="89297"/>
                </a:lnTo>
                <a:lnTo>
                  <a:pt x="35719" y="71438"/>
                </a:lnTo>
                <a:lnTo>
                  <a:pt x="44649" y="44649"/>
                </a:lnTo>
                <a:lnTo>
                  <a:pt x="44649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715000" y="0"/>
            <a:ext cx="80368" cy="187524"/>
          </a:xfrm>
          <a:custGeom>
            <a:avLst/>
            <a:gdLst/>
            <a:ahLst/>
            <a:cxnLst/>
            <a:rect l="0" t="0" r="0" b="0"/>
            <a:pathLst>
              <a:path w="80368" h="187524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17859"/>
                </a:lnTo>
                <a:lnTo>
                  <a:pt x="8930" y="53578"/>
                </a:lnTo>
                <a:lnTo>
                  <a:pt x="17859" y="80367"/>
                </a:lnTo>
                <a:lnTo>
                  <a:pt x="26789" y="107156"/>
                </a:lnTo>
                <a:lnTo>
                  <a:pt x="26789" y="133945"/>
                </a:lnTo>
                <a:lnTo>
                  <a:pt x="35719" y="160734"/>
                </a:lnTo>
                <a:lnTo>
                  <a:pt x="53578" y="178594"/>
                </a:lnTo>
                <a:lnTo>
                  <a:pt x="53578" y="187523"/>
                </a:lnTo>
                <a:lnTo>
                  <a:pt x="62508" y="187523"/>
                </a:lnTo>
                <a:lnTo>
                  <a:pt x="71438" y="178594"/>
                </a:lnTo>
                <a:lnTo>
                  <a:pt x="80367" y="160734"/>
                </a:lnTo>
                <a:lnTo>
                  <a:pt x="80367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697141" y="8930"/>
            <a:ext cx="89298" cy="8930"/>
          </a:xfrm>
          <a:custGeom>
            <a:avLst/>
            <a:gdLst/>
            <a:ahLst/>
            <a:cxnLst/>
            <a:rect l="0" t="0" r="0" b="0"/>
            <a:pathLst>
              <a:path w="89298" h="8930">
                <a:moveTo>
                  <a:pt x="8929" y="8929"/>
                </a:moveTo>
                <a:lnTo>
                  <a:pt x="8929" y="8929"/>
                </a:lnTo>
                <a:lnTo>
                  <a:pt x="0" y="8929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35718" y="0"/>
                </a:lnTo>
                <a:lnTo>
                  <a:pt x="53578" y="8929"/>
                </a:lnTo>
                <a:lnTo>
                  <a:pt x="71437" y="8929"/>
                </a:lnTo>
                <a:lnTo>
                  <a:pt x="89297" y="8929"/>
                </a:lnTo>
                <a:lnTo>
                  <a:pt x="89297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643313" y="1634133"/>
            <a:ext cx="651868" cy="17860"/>
          </a:xfrm>
          <a:custGeom>
            <a:avLst/>
            <a:gdLst/>
            <a:ahLst/>
            <a:cxnLst/>
            <a:rect l="0" t="0" r="0" b="0"/>
            <a:pathLst>
              <a:path w="651868" h="17860">
                <a:moveTo>
                  <a:pt x="8929" y="17859"/>
                </a:moveTo>
                <a:lnTo>
                  <a:pt x="892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9296" y="0"/>
                </a:lnTo>
                <a:lnTo>
                  <a:pt x="107156" y="0"/>
                </a:lnTo>
                <a:lnTo>
                  <a:pt x="116085" y="0"/>
                </a:lnTo>
                <a:lnTo>
                  <a:pt x="133945" y="0"/>
                </a:lnTo>
                <a:lnTo>
                  <a:pt x="142875" y="0"/>
                </a:lnTo>
                <a:lnTo>
                  <a:pt x="160734" y="0"/>
                </a:lnTo>
                <a:lnTo>
                  <a:pt x="169664" y="8929"/>
                </a:lnTo>
                <a:lnTo>
                  <a:pt x="187523" y="8929"/>
                </a:lnTo>
                <a:lnTo>
                  <a:pt x="205382" y="8929"/>
                </a:lnTo>
                <a:lnTo>
                  <a:pt x="214312" y="8929"/>
                </a:lnTo>
                <a:lnTo>
                  <a:pt x="232171" y="8929"/>
                </a:lnTo>
                <a:lnTo>
                  <a:pt x="250031" y="8929"/>
                </a:lnTo>
                <a:lnTo>
                  <a:pt x="267890" y="8929"/>
                </a:lnTo>
                <a:lnTo>
                  <a:pt x="285750" y="8929"/>
                </a:lnTo>
                <a:lnTo>
                  <a:pt x="303609" y="8929"/>
                </a:lnTo>
                <a:lnTo>
                  <a:pt x="321468" y="8929"/>
                </a:lnTo>
                <a:lnTo>
                  <a:pt x="339328" y="8929"/>
                </a:lnTo>
                <a:lnTo>
                  <a:pt x="357187" y="8929"/>
                </a:lnTo>
                <a:lnTo>
                  <a:pt x="375046" y="0"/>
                </a:lnTo>
                <a:lnTo>
                  <a:pt x="401835" y="0"/>
                </a:lnTo>
                <a:lnTo>
                  <a:pt x="419695" y="0"/>
                </a:lnTo>
                <a:lnTo>
                  <a:pt x="428625" y="0"/>
                </a:lnTo>
                <a:lnTo>
                  <a:pt x="446484" y="0"/>
                </a:lnTo>
                <a:lnTo>
                  <a:pt x="464343" y="8929"/>
                </a:lnTo>
                <a:lnTo>
                  <a:pt x="482203" y="8929"/>
                </a:lnTo>
                <a:lnTo>
                  <a:pt x="491132" y="8929"/>
                </a:lnTo>
                <a:lnTo>
                  <a:pt x="508992" y="8929"/>
                </a:lnTo>
                <a:lnTo>
                  <a:pt x="526851" y="17859"/>
                </a:lnTo>
                <a:lnTo>
                  <a:pt x="535781" y="17859"/>
                </a:lnTo>
                <a:lnTo>
                  <a:pt x="553640" y="17859"/>
                </a:lnTo>
                <a:lnTo>
                  <a:pt x="562570" y="8929"/>
                </a:lnTo>
                <a:lnTo>
                  <a:pt x="580429" y="8929"/>
                </a:lnTo>
                <a:lnTo>
                  <a:pt x="598289" y="8929"/>
                </a:lnTo>
                <a:lnTo>
                  <a:pt x="616148" y="8929"/>
                </a:lnTo>
                <a:lnTo>
                  <a:pt x="625078" y="8929"/>
                </a:lnTo>
                <a:lnTo>
                  <a:pt x="642937" y="8929"/>
                </a:lnTo>
                <a:lnTo>
                  <a:pt x="642937" y="8929"/>
                </a:lnTo>
                <a:lnTo>
                  <a:pt x="651867" y="8929"/>
                </a:lnTo>
                <a:lnTo>
                  <a:pt x="651867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982641" y="2027039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8930"/>
                </a:moveTo>
                <a:lnTo>
                  <a:pt x="1785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982641" y="2027039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8929" y="17859"/>
                </a:moveTo>
                <a:lnTo>
                  <a:pt x="8929" y="17859"/>
                </a:lnTo>
                <a:lnTo>
                  <a:pt x="8929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527352" y="1553765"/>
            <a:ext cx="241102" cy="187525"/>
          </a:xfrm>
          <a:custGeom>
            <a:avLst/>
            <a:gdLst/>
            <a:ahLst/>
            <a:cxnLst/>
            <a:rect l="0" t="0" r="0" b="0"/>
            <a:pathLst>
              <a:path w="241102" h="187525">
                <a:moveTo>
                  <a:pt x="44648" y="26789"/>
                </a:moveTo>
                <a:lnTo>
                  <a:pt x="44648" y="26789"/>
                </a:lnTo>
                <a:lnTo>
                  <a:pt x="44648" y="17860"/>
                </a:lnTo>
                <a:lnTo>
                  <a:pt x="44648" y="17860"/>
                </a:lnTo>
                <a:lnTo>
                  <a:pt x="44648" y="17860"/>
                </a:lnTo>
                <a:lnTo>
                  <a:pt x="44648" y="17860"/>
                </a:lnTo>
                <a:lnTo>
                  <a:pt x="44648" y="35719"/>
                </a:lnTo>
                <a:lnTo>
                  <a:pt x="35718" y="53579"/>
                </a:lnTo>
                <a:lnTo>
                  <a:pt x="26789" y="80368"/>
                </a:lnTo>
                <a:lnTo>
                  <a:pt x="17859" y="107157"/>
                </a:lnTo>
                <a:lnTo>
                  <a:pt x="8929" y="133946"/>
                </a:lnTo>
                <a:lnTo>
                  <a:pt x="0" y="160735"/>
                </a:lnTo>
                <a:lnTo>
                  <a:pt x="0" y="178594"/>
                </a:lnTo>
                <a:lnTo>
                  <a:pt x="8929" y="187524"/>
                </a:lnTo>
                <a:lnTo>
                  <a:pt x="8929" y="187524"/>
                </a:lnTo>
                <a:lnTo>
                  <a:pt x="26789" y="178594"/>
                </a:lnTo>
                <a:lnTo>
                  <a:pt x="44648" y="160735"/>
                </a:lnTo>
                <a:lnTo>
                  <a:pt x="71437" y="142875"/>
                </a:lnTo>
                <a:lnTo>
                  <a:pt x="89296" y="116086"/>
                </a:lnTo>
                <a:lnTo>
                  <a:pt x="107156" y="80368"/>
                </a:lnTo>
                <a:lnTo>
                  <a:pt x="125015" y="53579"/>
                </a:lnTo>
                <a:lnTo>
                  <a:pt x="142875" y="26789"/>
                </a:lnTo>
                <a:lnTo>
                  <a:pt x="160734" y="8930"/>
                </a:lnTo>
                <a:lnTo>
                  <a:pt x="160734" y="0"/>
                </a:lnTo>
                <a:lnTo>
                  <a:pt x="160734" y="0"/>
                </a:lnTo>
                <a:lnTo>
                  <a:pt x="151804" y="17860"/>
                </a:lnTo>
                <a:lnTo>
                  <a:pt x="142875" y="44649"/>
                </a:lnTo>
                <a:lnTo>
                  <a:pt x="125015" y="80368"/>
                </a:lnTo>
                <a:lnTo>
                  <a:pt x="116086" y="107157"/>
                </a:lnTo>
                <a:lnTo>
                  <a:pt x="116086" y="142875"/>
                </a:lnTo>
                <a:lnTo>
                  <a:pt x="125015" y="160735"/>
                </a:lnTo>
                <a:lnTo>
                  <a:pt x="142875" y="178594"/>
                </a:lnTo>
                <a:lnTo>
                  <a:pt x="169664" y="178594"/>
                </a:lnTo>
                <a:lnTo>
                  <a:pt x="187523" y="169664"/>
                </a:lnTo>
                <a:lnTo>
                  <a:pt x="214312" y="151805"/>
                </a:lnTo>
                <a:lnTo>
                  <a:pt x="241101" y="133946"/>
                </a:lnTo>
                <a:lnTo>
                  <a:pt x="241101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759523" y="1598414"/>
            <a:ext cx="205384" cy="107157"/>
          </a:xfrm>
          <a:custGeom>
            <a:avLst/>
            <a:gdLst/>
            <a:ahLst/>
            <a:cxnLst/>
            <a:rect l="0" t="0" r="0" b="0"/>
            <a:pathLst>
              <a:path w="205384" h="107157">
                <a:moveTo>
                  <a:pt x="53579" y="0"/>
                </a:moveTo>
                <a:lnTo>
                  <a:pt x="53579" y="8930"/>
                </a:lnTo>
                <a:lnTo>
                  <a:pt x="44649" y="17859"/>
                </a:lnTo>
                <a:lnTo>
                  <a:pt x="35719" y="35719"/>
                </a:lnTo>
                <a:lnTo>
                  <a:pt x="26790" y="44648"/>
                </a:lnTo>
                <a:lnTo>
                  <a:pt x="17860" y="62508"/>
                </a:lnTo>
                <a:lnTo>
                  <a:pt x="8930" y="71437"/>
                </a:lnTo>
                <a:lnTo>
                  <a:pt x="893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60" y="107156"/>
                </a:lnTo>
                <a:lnTo>
                  <a:pt x="17860" y="89297"/>
                </a:lnTo>
                <a:lnTo>
                  <a:pt x="35719" y="71437"/>
                </a:lnTo>
                <a:lnTo>
                  <a:pt x="44649" y="53578"/>
                </a:lnTo>
                <a:lnTo>
                  <a:pt x="62508" y="26789"/>
                </a:lnTo>
                <a:lnTo>
                  <a:pt x="80368" y="8930"/>
                </a:lnTo>
                <a:lnTo>
                  <a:pt x="89297" y="0"/>
                </a:lnTo>
                <a:lnTo>
                  <a:pt x="107157" y="0"/>
                </a:lnTo>
                <a:lnTo>
                  <a:pt x="107157" y="8930"/>
                </a:lnTo>
                <a:lnTo>
                  <a:pt x="107157" y="26789"/>
                </a:lnTo>
                <a:lnTo>
                  <a:pt x="107157" y="44648"/>
                </a:lnTo>
                <a:lnTo>
                  <a:pt x="98227" y="62508"/>
                </a:lnTo>
                <a:lnTo>
                  <a:pt x="98227" y="80367"/>
                </a:lnTo>
                <a:lnTo>
                  <a:pt x="98227" y="89297"/>
                </a:lnTo>
                <a:lnTo>
                  <a:pt x="98227" y="98226"/>
                </a:lnTo>
                <a:lnTo>
                  <a:pt x="107157" y="107156"/>
                </a:lnTo>
                <a:lnTo>
                  <a:pt x="125016" y="98226"/>
                </a:lnTo>
                <a:lnTo>
                  <a:pt x="142875" y="89297"/>
                </a:lnTo>
                <a:lnTo>
                  <a:pt x="169665" y="62508"/>
                </a:lnTo>
                <a:lnTo>
                  <a:pt x="205383" y="44648"/>
                </a:lnTo>
                <a:lnTo>
                  <a:pt x="205383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955977" y="1616273"/>
            <a:ext cx="62508" cy="98228"/>
          </a:xfrm>
          <a:custGeom>
            <a:avLst/>
            <a:gdLst/>
            <a:ahLst/>
            <a:cxnLst/>
            <a:rect l="0" t="0" r="0" b="0"/>
            <a:pathLst>
              <a:path w="62508" h="98228">
                <a:moveTo>
                  <a:pt x="62507" y="0"/>
                </a:moveTo>
                <a:lnTo>
                  <a:pt x="62507" y="8930"/>
                </a:lnTo>
                <a:lnTo>
                  <a:pt x="44648" y="17860"/>
                </a:lnTo>
                <a:lnTo>
                  <a:pt x="35718" y="35719"/>
                </a:lnTo>
                <a:lnTo>
                  <a:pt x="17859" y="53578"/>
                </a:lnTo>
                <a:lnTo>
                  <a:pt x="8929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98227"/>
                </a:lnTo>
                <a:lnTo>
                  <a:pt x="8929" y="98227"/>
                </a:lnTo>
                <a:lnTo>
                  <a:pt x="26789" y="89297"/>
                </a:lnTo>
                <a:lnTo>
                  <a:pt x="44648" y="71438"/>
                </a:lnTo>
                <a:lnTo>
                  <a:pt x="44648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072063" y="1464469"/>
            <a:ext cx="35719" cy="17860"/>
          </a:xfrm>
          <a:custGeom>
            <a:avLst/>
            <a:gdLst/>
            <a:ahLst/>
            <a:cxnLst/>
            <a:rect l="0" t="0" r="0" b="0"/>
            <a:pathLst>
              <a:path w="35719" h="17860">
                <a:moveTo>
                  <a:pt x="35718" y="0"/>
                </a:move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17859"/>
                </a:lnTo>
                <a:lnTo>
                  <a:pt x="2678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072063" y="1491258"/>
            <a:ext cx="178594" cy="258962"/>
          </a:xfrm>
          <a:custGeom>
            <a:avLst/>
            <a:gdLst/>
            <a:ahLst/>
            <a:cxnLst/>
            <a:rect l="0" t="0" r="0" b="0"/>
            <a:pathLst>
              <a:path w="178594" h="258962">
                <a:moveTo>
                  <a:pt x="125015" y="0"/>
                </a:moveTo>
                <a:lnTo>
                  <a:pt x="125015" y="0"/>
                </a:lnTo>
                <a:lnTo>
                  <a:pt x="116085" y="0"/>
                </a:lnTo>
                <a:lnTo>
                  <a:pt x="116085" y="8929"/>
                </a:lnTo>
                <a:lnTo>
                  <a:pt x="107156" y="17859"/>
                </a:lnTo>
                <a:lnTo>
                  <a:pt x="107156" y="26789"/>
                </a:lnTo>
                <a:lnTo>
                  <a:pt x="89296" y="53578"/>
                </a:lnTo>
                <a:lnTo>
                  <a:pt x="71437" y="80367"/>
                </a:lnTo>
                <a:lnTo>
                  <a:pt x="62507" y="116086"/>
                </a:lnTo>
                <a:lnTo>
                  <a:pt x="44648" y="160734"/>
                </a:lnTo>
                <a:lnTo>
                  <a:pt x="35718" y="196453"/>
                </a:lnTo>
                <a:lnTo>
                  <a:pt x="26789" y="223242"/>
                </a:lnTo>
                <a:lnTo>
                  <a:pt x="26789" y="241101"/>
                </a:lnTo>
                <a:lnTo>
                  <a:pt x="35718" y="258961"/>
                </a:lnTo>
                <a:lnTo>
                  <a:pt x="53578" y="258961"/>
                </a:lnTo>
                <a:lnTo>
                  <a:pt x="62507" y="258961"/>
                </a:lnTo>
                <a:lnTo>
                  <a:pt x="80367" y="250031"/>
                </a:lnTo>
                <a:lnTo>
                  <a:pt x="98226" y="223242"/>
                </a:lnTo>
                <a:lnTo>
                  <a:pt x="116085" y="205382"/>
                </a:lnTo>
                <a:lnTo>
                  <a:pt x="125015" y="187523"/>
                </a:lnTo>
                <a:lnTo>
                  <a:pt x="125015" y="160734"/>
                </a:lnTo>
                <a:lnTo>
                  <a:pt x="125015" y="151804"/>
                </a:lnTo>
                <a:lnTo>
                  <a:pt x="107156" y="133945"/>
                </a:lnTo>
                <a:lnTo>
                  <a:pt x="89296" y="133945"/>
                </a:lnTo>
                <a:lnTo>
                  <a:pt x="62507" y="133945"/>
                </a:lnTo>
                <a:lnTo>
                  <a:pt x="35718" y="133945"/>
                </a:lnTo>
                <a:lnTo>
                  <a:pt x="8929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29" y="142875"/>
                </a:lnTo>
                <a:lnTo>
                  <a:pt x="26789" y="133945"/>
                </a:lnTo>
                <a:lnTo>
                  <a:pt x="53578" y="133945"/>
                </a:lnTo>
                <a:lnTo>
                  <a:pt x="80367" y="133945"/>
                </a:lnTo>
                <a:lnTo>
                  <a:pt x="116085" y="133945"/>
                </a:lnTo>
                <a:lnTo>
                  <a:pt x="133945" y="142875"/>
                </a:lnTo>
                <a:lnTo>
                  <a:pt x="160734" y="142875"/>
                </a:lnTo>
                <a:lnTo>
                  <a:pt x="169664" y="151804"/>
                </a:lnTo>
                <a:lnTo>
                  <a:pt x="178593" y="151804"/>
                </a:lnTo>
                <a:lnTo>
                  <a:pt x="178593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304234" y="1518047"/>
            <a:ext cx="125017" cy="276821"/>
          </a:xfrm>
          <a:custGeom>
            <a:avLst/>
            <a:gdLst/>
            <a:ahLst/>
            <a:cxnLst/>
            <a:rect l="0" t="0" r="0" b="0"/>
            <a:pathLst>
              <a:path w="125017" h="276821">
                <a:moveTo>
                  <a:pt x="125016" y="0"/>
                </a:moveTo>
                <a:lnTo>
                  <a:pt x="116086" y="8929"/>
                </a:lnTo>
                <a:lnTo>
                  <a:pt x="107157" y="26789"/>
                </a:lnTo>
                <a:lnTo>
                  <a:pt x="98227" y="62507"/>
                </a:lnTo>
                <a:lnTo>
                  <a:pt x="80368" y="98226"/>
                </a:lnTo>
                <a:lnTo>
                  <a:pt x="53579" y="142875"/>
                </a:lnTo>
                <a:lnTo>
                  <a:pt x="35719" y="187523"/>
                </a:lnTo>
                <a:lnTo>
                  <a:pt x="17860" y="223242"/>
                </a:lnTo>
                <a:lnTo>
                  <a:pt x="8930" y="258961"/>
                </a:lnTo>
                <a:lnTo>
                  <a:pt x="0" y="276820"/>
                </a:lnTo>
                <a:lnTo>
                  <a:pt x="0" y="276820"/>
                </a:lnTo>
                <a:lnTo>
                  <a:pt x="8930" y="276820"/>
                </a:lnTo>
                <a:lnTo>
                  <a:pt x="17860" y="267890"/>
                </a:lnTo>
                <a:lnTo>
                  <a:pt x="26789" y="241101"/>
                </a:lnTo>
                <a:lnTo>
                  <a:pt x="44649" y="205382"/>
                </a:lnTo>
                <a:lnTo>
                  <a:pt x="53579" y="160734"/>
                </a:lnTo>
                <a:lnTo>
                  <a:pt x="53579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277445" y="1518047"/>
            <a:ext cx="312540" cy="17860"/>
          </a:xfrm>
          <a:custGeom>
            <a:avLst/>
            <a:gdLst/>
            <a:ahLst/>
            <a:cxnLst/>
            <a:rect l="0" t="0" r="0" b="0"/>
            <a:pathLst>
              <a:path w="312540" h="17860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17860" y="8929"/>
                </a:lnTo>
                <a:lnTo>
                  <a:pt x="35719" y="17859"/>
                </a:lnTo>
                <a:lnTo>
                  <a:pt x="62508" y="17859"/>
                </a:lnTo>
                <a:lnTo>
                  <a:pt x="107157" y="17859"/>
                </a:lnTo>
                <a:lnTo>
                  <a:pt x="142875" y="17859"/>
                </a:lnTo>
                <a:lnTo>
                  <a:pt x="187524" y="17859"/>
                </a:lnTo>
                <a:lnTo>
                  <a:pt x="232172" y="8929"/>
                </a:lnTo>
                <a:lnTo>
                  <a:pt x="276821" y="8929"/>
                </a:lnTo>
                <a:lnTo>
                  <a:pt x="312539" y="8929"/>
                </a:lnTo>
                <a:lnTo>
                  <a:pt x="312539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411391" y="1625203"/>
            <a:ext cx="250032" cy="160735"/>
          </a:xfrm>
          <a:custGeom>
            <a:avLst/>
            <a:gdLst/>
            <a:ahLst/>
            <a:cxnLst/>
            <a:rect l="0" t="0" r="0" b="0"/>
            <a:pathLst>
              <a:path w="250032" h="160735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29" y="71437"/>
                </a:lnTo>
                <a:lnTo>
                  <a:pt x="17859" y="80367"/>
                </a:lnTo>
                <a:lnTo>
                  <a:pt x="35718" y="80367"/>
                </a:lnTo>
                <a:lnTo>
                  <a:pt x="62507" y="80367"/>
                </a:lnTo>
                <a:lnTo>
                  <a:pt x="80367" y="71437"/>
                </a:lnTo>
                <a:lnTo>
                  <a:pt x="107156" y="62508"/>
                </a:lnTo>
                <a:lnTo>
                  <a:pt x="133945" y="53578"/>
                </a:lnTo>
                <a:lnTo>
                  <a:pt x="160734" y="35719"/>
                </a:lnTo>
                <a:lnTo>
                  <a:pt x="169664" y="26789"/>
                </a:lnTo>
                <a:lnTo>
                  <a:pt x="169664" y="8930"/>
                </a:lnTo>
                <a:lnTo>
                  <a:pt x="169664" y="0"/>
                </a:lnTo>
                <a:lnTo>
                  <a:pt x="151804" y="0"/>
                </a:lnTo>
                <a:lnTo>
                  <a:pt x="133945" y="8930"/>
                </a:lnTo>
                <a:lnTo>
                  <a:pt x="107156" y="35719"/>
                </a:lnTo>
                <a:lnTo>
                  <a:pt x="80367" y="62508"/>
                </a:lnTo>
                <a:lnTo>
                  <a:pt x="62507" y="89297"/>
                </a:lnTo>
                <a:lnTo>
                  <a:pt x="53578" y="116086"/>
                </a:lnTo>
                <a:lnTo>
                  <a:pt x="53578" y="142875"/>
                </a:lnTo>
                <a:lnTo>
                  <a:pt x="62507" y="151805"/>
                </a:lnTo>
                <a:lnTo>
                  <a:pt x="80367" y="160734"/>
                </a:lnTo>
                <a:lnTo>
                  <a:pt x="107156" y="151805"/>
                </a:lnTo>
                <a:lnTo>
                  <a:pt x="142875" y="142875"/>
                </a:lnTo>
                <a:lnTo>
                  <a:pt x="178593" y="125016"/>
                </a:lnTo>
                <a:lnTo>
                  <a:pt x="214312" y="98226"/>
                </a:lnTo>
                <a:lnTo>
                  <a:pt x="250031" y="71437"/>
                </a:lnTo>
                <a:lnTo>
                  <a:pt x="250031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616773" y="1607344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80368" y="0"/>
                </a:moveTo>
                <a:lnTo>
                  <a:pt x="71438" y="8929"/>
                </a:lnTo>
                <a:lnTo>
                  <a:pt x="62508" y="8929"/>
                </a:lnTo>
                <a:lnTo>
                  <a:pt x="53579" y="17859"/>
                </a:lnTo>
                <a:lnTo>
                  <a:pt x="44649" y="26789"/>
                </a:lnTo>
                <a:lnTo>
                  <a:pt x="35719" y="35718"/>
                </a:lnTo>
                <a:lnTo>
                  <a:pt x="44649" y="35718"/>
                </a:lnTo>
                <a:lnTo>
                  <a:pt x="53579" y="44648"/>
                </a:lnTo>
                <a:lnTo>
                  <a:pt x="62508" y="53578"/>
                </a:lnTo>
                <a:lnTo>
                  <a:pt x="80368" y="62507"/>
                </a:lnTo>
                <a:lnTo>
                  <a:pt x="98227" y="71437"/>
                </a:lnTo>
                <a:lnTo>
                  <a:pt x="107157" y="80367"/>
                </a:lnTo>
                <a:lnTo>
                  <a:pt x="116086" y="98226"/>
                </a:lnTo>
                <a:lnTo>
                  <a:pt x="107157" y="107156"/>
                </a:lnTo>
                <a:lnTo>
                  <a:pt x="98227" y="125015"/>
                </a:lnTo>
                <a:lnTo>
                  <a:pt x="80368" y="133945"/>
                </a:lnTo>
                <a:lnTo>
                  <a:pt x="53579" y="142875"/>
                </a:lnTo>
                <a:lnTo>
                  <a:pt x="35719" y="142875"/>
                </a:lnTo>
                <a:lnTo>
                  <a:pt x="8930" y="142875"/>
                </a:lnTo>
                <a:lnTo>
                  <a:pt x="0" y="133945"/>
                </a:lnTo>
                <a:lnTo>
                  <a:pt x="8930" y="116085"/>
                </a:lnTo>
                <a:lnTo>
                  <a:pt x="17860" y="89296"/>
                </a:lnTo>
                <a:lnTo>
                  <a:pt x="44649" y="62507"/>
                </a:lnTo>
                <a:lnTo>
                  <a:pt x="80368" y="26789"/>
                </a:lnTo>
                <a:lnTo>
                  <a:pt x="8036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813227" y="1455539"/>
            <a:ext cx="116087" cy="294681"/>
          </a:xfrm>
          <a:custGeom>
            <a:avLst/>
            <a:gdLst/>
            <a:ahLst/>
            <a:cxnLst/>
            <a:rect l="0" t="0" r="0" b="0"/>
            <a:pathLst>
              <a:path w="116087" h="294681">
                <a:moveTo>
                  <a:pt x="116086" y="0"/>
                </a:move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6" y="8930"/>
                </a:lnTo>
                <a:lnTo>
                  <a:pt x="71437" y="17859"/>
                </a:lnTo>
                <a:lnTo>
                  <a:pt x="53578" y="35719"/>
                </a:lnTo>
                <a:lnTo>
                  <a:pt x="35718" y="62508"/>
                </a:lnTo>
                <a:lnTo>
                  <a:pt x="26789" y="89297"/>
                </a:lnTo>
                <a:lnTo>
                  <a:pt x="17859" y="125015"/>
                </a:lnTo>
                <a:lnTo>
                  <a:pt x="8929" y="160734"/>
                </a:lnTo>
                <a:lnTo>
                  <a:pt x="0" y="196453"/>
                </a:lnTo>
                <a:lnTo>
                  <a:pt x="0" y="232172"/>
                </a:lnTo>
                <a:lnTo>
                  <a:pt x="0" y="258961"/>
                </a:lnTo>
                <a:lnTo>
                  <a:pt x="0" y="276820"/>
                </a:lnTo>
                <a:lnTo>
                  <a:pt x="8929" y="294680"/>
                </a:lnTo>
                <a:lnTo>
                  <a:pt x="17859" y="294680"/>
                </a:lnTo>
                <a:lnTo>
                  <a:pt x="26789" y="294680"/>
                </a:lnTo>
                <a:lnTo>
                  <a:pt x="26789" y="285750"/>
                </a:lnTo>
                <a:lnTo>
                  <a:pt x="26789" y="267890"/>
                </a:lnTo>
                <a:lnTo>
                  <a:pt x="26789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723930" y="1598414"/>
            <a:ext cx="258962" cy="8931"/>
          </a:xfrm>
          <a:custGeom>
            <a:avLst/>
            <a:gdLst/>
            <a:ahLst/>
            <a:cxnLst/>
            <a:rect l="0" t="0" r="0" b="0"/>
            <a:pathLst>
              <a:path w="258962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30"/>
                </a:lnTo>
                <a:lnTo>
                  <a:pt x="44648" y="8930"/>
                </a:lnTo>
                <a:lnTo>
                  <a:pt x="71437" y="8930"/>
                </a:lnTo>
                <a:lnTo>
                  <a:pt x="107156" y="8930"/>
                </a:lnTo>
                <a:lnTo>
                  <a:pt x="142875" y="8930"/>
                </a:lnTo>
                <a:lnTo>
                  <a:pt x="187523" y="8930"/>
                </a:lnTo>
                <a:lnTo>
                  <a:pt x="223242" y="893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875734" y="1607344"/>
            <a:ext cx="133947" cy="133946"/>
          </a:xfrm>
          <a:custGeom>
            <a:avLst/>
            <a:gdLst/>
            <a:ahLst/>
            <a:cxnLst/>
            <a:rect l="0" t="0" r="0" b="0"/>
            <a:pathLst>
              <a:path w="133947" h="133946">
                <a:moveTo>
                  <a:pt x="133946" y="0"/>
                </a:moveTo>
                <a:lnTo>
                  <a:pt x="13394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7" y="8929"/>
                </a:lnTo>
                <a:lnTo>
                  <a:pt x="98227" y="17859"/>
                </a:lnTo>
                <a:lnTo>
                  <a:pt x="89297" y="26789"/>
                </a:lnTo>
                <a:lnTo>
                  <a:pt x="80368" y="26789"/>
                </a:lnTo>
                <a:lnTo>
                  <a:pt x="80368" y="44648"/>
                </a:lnTo>
                <a:lnTo>
                  <a:pt x="89297" y="53578"/>
                </a:lnTo>
                <a:lnTo>
                  <a:pt x="98227" y="62507"/>
                </a:lnTo>
                <a:lnTo>
                  <a:pt x="107157" y="71437"/>
                </a:lnTo>
                <a:lnTo>
                  <a:pt x="116086" y="89296"/>
                </a:lnTo>
                <a:lnTo>
                  <a:pt x="116086" y="98226"/>
                </a:lnTo>
                <a:lnTo>
                  <a:pt x="116086" y="107156"/>
                </a:lnTo>
                <a:lnTo>
                  <a:pt x="98227" y="116085"/>
                </a:lnTo>
                <a:lnTo>
                  <a:pt x="89297" y="125015"/>
                </a:lnTo>
                <a:lnTo>
                  <a:pt x="62508" y="133945"/>
                </a:lnTo>
                <a:lnTo>
                  <a:pt x="35719" y="133945"/>
                </a:lnTo>
                <a:lnTo>
                  <a:pt x="1786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25015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616398" y="258961"/>
            <a:ext cx="2812853" cy="125017"/>
          </a:xfrm>
          <a:custGeom>
            <a:avLst/>
            <a:gdLst/>
            <a:ahLst/>
            <a:cxnLst/>
            <a:rect l="0" t="0" r="0" b="0"/>
            <a:pathLst>
              <a:path w="2812853" h="125017">
                <a:moveTo>
                  <a:pt x="71438" y="125016"/>
                </a:moveTo>
                <a:lnTo>
                  <a:pt x="71438" y="125016"/>
                </a:lnTo>
                <a:lnTo>
                  <a:pt x="71438" y="125016"/>
                </a:lnTo>
                <a:lnTo>
                  <a:pt x="62508" y="125016"/>
                </a:lnTo>
                <a:lnTo>
                  <a:pt x="53579" y="125016"/>
                </a:lnTo>
                <a:lnTo>
                  <a:pt x="53579" y="125016"/>
                </a:lnTo>
                <a:lnTo>
                  <a:pt x="53579" y="125016"/>
                </a:lnTo>
                <a:lnTo>
                  <a:pt x="44649" y="125016"/>
                </a:lnTo>
                <a:lnTo>
                  <a:pt x="4464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26790" y="125016"/>
                </a:lnTo>
                <a:lnTo>
                  <a:pt x="26790" y="125016"/>
                </a:lnTo>
                <a:lnTo>
                  <a:pt x="1786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60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71438" y="116086"/>
                </a:lnTo>
                <a:lnTo>
                  <a:pt x="89297" y="116086"/>
                </a:lnTo>
                <a:lnTo>
                  <a:pt x="116086" y="116086"/>
                </a:lnTo>
                <a:lnTo>
                  <a:pt x="151805" y="116086"/>
                </a:lnTo>
                <a:lnTo>
                  <a:pt x="187524" y="116086"/>
                </a:lnTo>
                <a:lnTo>
                  <a:pt x="223243" y="125016"/>
                </a:lnTo>
                <a:lnTo>
                  <a:pt x="276821" y="125016"/>
                </a:lnTo>
                <a:lnTo>
                  <a:pt x="321469" y="116086"/>
                </a:lnTo>
                <a:lnTo>
                  <a:pt x="375047" y="116086"/>
                </a:lnTo>
                <a:lnTo>
                  <a:pt x="437555" y="116086"/>
                </a:lnTo>
                <a:lnTo>
                  <a:pt x="491133" y="116086"/>
                </a:lnTo>
                <a:lnTo>
                  <a:pt x="553641" y="107156"/>
                </a:lnTo>
                <a:lnTo>
                  <a:pt x="625079" y="107156"/>
                </a:lnTo>
                <a:lnTo>
                  <a:pt x="696516" y="107156"/>
                </a:lnTo>
                <a:lnTo>
                  <a:pt x="767954" y="98226"/>
                </a:lnTo>
                <a:lnTo>
                  <a:pt x="848321" y="98226"/>
                </a:lnTo>
                <a:lnTo>
                  <a:pt x="919758" y="98226"/>
                </a:lnTo>
                <a:lnTo>
                  <a:pt x="1009055" y="98226"/>
                </a:lnTo>
                <a:lnTo>
                  <a:pt x="1089422" y="98226"/>
                </a:lnTo>
                <a:lnTo>
                  <a:pt x="1178719" y="89297"/>
                </a:lnTo>
                <a:lnTo>
                  <a:pt x="1268016" y="89297"/>
                </a:lnTo>
                <a:lnTo>
                  <a:pt x="1357313" y="89297"/>
                </a:lnTo>
                <a:lnTo>
                  <a:pt x="1446610" y="80367"/>
                </a:lnTo>
                <a:lnTo>
                  <a:pt x="1544836" y="80367"/>
                </a:lnTo>
                <a:lnTo>
                  <a:pt x="1643063" y="71437"/>
                </a:lnTo>
                <a:lnTo>
                  <a:pt x="1741290" y="71437"/>
                </a:lnTo>
                <a:lnTo>
                  <a:pt x="1839516" y="62508"/>
                </a:lnTo>
                <a:lnTo>
                  <a:pt x="1946672" y="62508"/>
                </a:lnTo>
                <a:lnTo>
                  <a:pt x="2044899" y="53578"/>
                </a:lnTo>
                <a:lnTo>
                  <a:pt x="2125266" y="44648"/>
                </a:lnTo>
                <a:lnTo>
                  <a:pt x="2187774" y="44648"/>
                </a:lnTo>
                <a:lnTo>
                  <a:pt x="2241352" y="35719"/>
                </a:lnTo>
                <a:lnTo>
                  <a:pt x="2294930" y="35719"/>
                </a:lnTo>
                <a:lnTo>
                  <a:pt x="2375297" y="26789"/>
                </a:lnTo>
                <a:lnTo>
                  <a:pt x="2455665" y="26789"/>
                </a:lnTo>
                <a:lnTo>
                  <a:pt x="2536032" y="17859"/>
                </a:lnTo>
                <a:lnTo>
                  <a:pt x="2625329" y="8930"/>
                </a:lnTo>
                <a:lnTo>
                  <a:pt x="2705696" y="0"/>
                </a:lnTo>
                <a:lnTo>
                  <a:pt x="2777133" y="0"/>
                </a:lnTo>
                <a:lnTo>
                  <a:pt x="2812852" y="0"/>
                </a:lnTo>
                <a:lnTo>
                  <a:pt x="281285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500688" y="250031"/>
            <a:ext cx="71438" cy="1"/>
          </a:xfrm>
          <a:custGeom>
            <a:avLst/>
            <a:gdLst/>
            <a:ahLst/>
            <a:cxnLst/>
            <a:rect l="0" t="0" r="0" b="0"/>
            <a:pathLst>
              <a:path w="71438" h="1">
                <a:moveTo>
                  <a:pt x="0" y="0"/>
                </a:moveTo>
                <a:lnTo>
                  <a:pt x="44648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919883" y="357187"/>
            <a:ext cx="223243" cy="160736"/>
          </a:xfrm>
          <a:custGeom>
            <a:avLst/>
            <a:gdLst/>
            <a:ahLst/>
            <a:cxnLst/>
            <a:rect l="0" t="0" r="0" b="0"/>
            <a:pathLst>
              <a:path w="223243" h="160736">
                <a:moveTo>
                  <a:pt x="8930" y="62508"/>
                </a:moveTo>
                <a:lnTo>
                  <a:pt x="893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8930" y="80368"/>
                </a:lnTo>
                <a:lnTo>
                  <a:pt x="17859" y="89297"/>
                </a:lnTo>
                <a:lnTo>
                  <a:pt x="26789" y="107157"/>
                </a:lnTo>
                <a:lnTo>
                  <a:pt x="35719" y="125016"/>
                </a:lnTo>
                <a:lnTo>
                  <a:pt x="53578" y="133946"/>
                </a:lnTo>
                <a:lnTo>
                  <a:pt x="62508" y="151805"/>
                </a:lnTo>
                <a:lnTo>
                  <a:pt x="80367" y="151805"/>
                </a:lnTo>
                <a:lnTo>
                  <a:pt x="80367" y="160735"/>
                </a:lnTo>
                <a:lnTo>
                  <a:pt x="89297" y="151805"/>
                </a:lnTo>
                <a:lnTo>
                  <a:pt x="98226" y="151805"/>
                </a:lnTo>
                <a:lnTo>
                  <a:pt x="98226" y="133946"/>
                </a:lnTo>
                <a:lnTo>
                  <a:pt x="107156" y="107157"/>
                </a:lnTo>
                <a:lnTo>
                  <a:pt x="107156" y="80368"/>
                </a:lnTo>
                <a:lnTo>
                  <a:pt x="107156" y="53579"/>
                </a:lnTo>
                <a:lnTo>
                  <a:pt x="107156" y="35719"/>
                </a:lnTo>
                <a:lnTo>
                  <a:pt x="107156" y="17860"/>
                </a:lnTo>
                <a:lnTo>
                  <a:pt x="107156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60734" y="8930"/>
                </a:lnTo>
                <a:lnTo>
                  <a:pt x="187523" y="17860"/>
                </a:lnTo>
                <a:lnTo>
                  <a:pt x="205383" y="17860"/>
                </a:lnTo>
                <a:lnTo>
                  <a:pt x="223242" y="17860"/>
                </a:lnTo>
                <a:lnTo>
                  <a:pt x="223242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125266" y="366117"/>
            <a:ext cx="133946" cy="178595"/>
          </a:xfrm>
          <a:custGeom>
            <a:avLst/>
            <a:gdLst/>
            <a:ahLst/>
            <a:cxnLst/>
            <a:rect l="0" t="0" r="0" b="0"/>
            <a:pathLst>
              <a:path w="133946" h="178595">
                <a:moveTo>
                  <a:pt x="0" y="53578"/>
                </a:move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29" y="98227"/>
                </a:lnTo>
                <a:lnTo>
                  <a:pt x="8929" y="107156"/>
                </a:lnTo>
                <a:lnTo>
                  <a:pt x="17859" y="107156"/>
                </a:lnTo>
                <a:lnTo>
                  <a:pt x="35718" y="98227"/>
                </a:lnTo>
                <a:lnTo>
                  <a:pt x="53578" y="89297"/>
                </a:lnTo>
                <a:lnTo>
                  <a:pt x="71437" y="71438"/>
                </a:lnTo>
                <a:lnTo>
                  <a:pt x="89297" y="53578"/>
                </a:lnTo>
                <a:lnTo>
                  <a:pt x="107156" y="35719"/>
                </a:lnTo>
                <a:lnTo>
                  <a:pt x="116086" y="17860"/>
                </a:lnTo>
                <a:lnTo>
                  <a:pt x="125015" y="0"/>
                </a:lnTo>
                <a:lnTo>
                  <a:pt x="116086" y="0"/>
                </a:lnTo>
                <a:lnTo>
                  <a:pt x="116086" y="0"/>
                </a:lnTo>
                <a:lnTo>
                  <a:pt x="98226" y="8930"/>
                </a:lnTo>
                <a:lnTo>
                  <a:pt x="80367" y="26789"/>
                </a:lnTo>
                <a:lnTo>
                  <a:pt x="62507" y="53578"/>
                </a:lnTo>
                <a:lnTo>
                  <a:pt x="44648" y="89297"/>
                </a:lnTo>
                <a:lnTo>
                  <a:pt x="26789" y="116086"/>
                </a:lnTo>
                <a:lnTo>
                  <a:pt x="26789" y="142875"/>
                </a:lnTo>
                <a:lnTo>
                  <a:pt x="26789" y="169664"/>
                </a:lnTo>
                <a:lnTo>
                  <a:pt x="35718" y="178594"/>
                </a:lnTo>
                <a:lnTo>
                  <a:pt x="53578" y="178594"/>
                </a:lnTo>
                <a:lnTo>
                  <a:pt x="80367" y="169664"/>
                </a:lnTo>
                <a:lnTo>
                  <a:pt x="107156" y="160735"/>
                </a:lnTo>
                <a:lnTo>
                  <a:pt x="133945" y="133945"/>
                </a:lnTo>
                <a:lnTo>
                  <a:pt x="133945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294930" y="375047"/>
            <a:ext cx="116087" cy="321470"/>
          </a:xfrm>
          <a:custGeom>
            <a:avLst/>
            <a:gdLst/>
            <a:ahLst/>
            <a:cxnLst/>
            <a:rect l="0" t="0" r="0" b="0"/>
            <a:pathLst>
              <a:path w="116087" h="321470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8930"/>
                </a:lnTo>
                <a:lnTo>
                  <a:pt x="53578" y="26789"/>
                </a:lnTo>
                <a:lnTo>
                  <a:pt x="44648" y="62508"/>
                </a:lnTo>
                <a:lnTo>
                  <a:pt x="35718" y="98226"/>
                </a:lnTo>
                <a:lnTo>
                  <a:pt x="26789" y="142875"/>
                </a:lnTo>
                <a:lnTo>
                  <a:pt x="17859" y="196453"/>
                </a:lnTo>
                <a:lnTo>
                  <a:pt x="17859" y="241101"/>
                </a:lnTo>
                <a:lnTo>
                  <a:pt x="17859" y="267891"/>
                </a:lnTo>
                <a:lnTo>
                  <a:pt x="26789" y="294680"/>
                </a:lnTo>
                <a:lnTo>
                  <a:pt x="35718" y="321469"/>
                </a:lnTo>
                <a:lnTo>
                  <a:pt x="62508" y="321469"/>
                </a:lnTo>
                <a:lnTo>
                  <a:pt x="80367" y="321469"/>
                </a:lnTo>
                <a:lnTo>
                  <a:pt x="98226" y="312539"/>
                </a:lnTo>
                <a:lnTo>
                  <a:pt x="107156" y="294680"/>
                </a:lnTo>
                <a:lnTo>
                  <a:pt x="116086" y="276820"/>
                </a:lnTo>
                <a:lnTo>
                  <a:pt x="107156" y="250031"/>
                </a:lnTo>
                <a:lnTo>
                  <a:pt x="98226" y="232172"/>
                </a:lnTo>
                <a:lnTo>
                  <a:pt x="71437" y="223242"/>
                </a:lnTo>
                <a:lnTo>
                  <a:pt x="44648" y="223242"/>
                </a:lnTo>
                <a:lnTo>
                  <a:pt x="26789" y="223242"/>
                </a:lnTo>
                <a:lnTo>
                  <a:pt x="17859" y="232172"/>
                </a:lnTo>
                <a:lnTo>
                  <a:pt x="17859" y="223242"/>
                </a:lnTo>
                <a:lnTo>
                  <a:pt x="17859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893594" y="205383"/>
            <a:ext cx="205384" cy="125016"/>
          </a:xfrm>
          <a:custGeom>
            <a:avLst/>
            <a:gdLst/>
            <a:ahLst/>
            <a:cxnLst/>
            <a:rect l="0" t="0" r="0" b="0"/>
            <a:pathLst>
              <a:path w="205384" h="125016">
                <a:moveTo>
                  <a:pt x="125015" y="44648"/>
                </a:moveTo>
                <a:lnTo>
                  <a:pt x="125015" y="44648"/>
                </a:lnTo>
                <a:lnTo>
                  <a:pt x="125015" y="35719"/>
                </a:lnTo>
                <a:lnTo>
                  <a:pt x="125015" y="35719"/>
                </a:lnTo>
                <a:lnTo>
                  <a:pt x="125015" y="26789"/>
                </a:lnTo>
                <a:lnTo>
                  <a:pt x="125015" y="26789"/>
                </a:lnTo>
                <a:lnTo>
                  <a:pt x="125015" y="17859"/>
                </a:lnTo>
                <a:lnTo>
                  <a:pt x="125015" y="8929"/>
                </a:lnTo>
                <a:lnTo>
                  <a:pt x="125015" y="8929"/>
                </a:lnTo>
                <a:lnTo>
                  <a:pt x="116086" y="0"/>
                </a:lnTo>
                <a:lnTo>
                  <a:pt x="116086" y="0"/>
                </a:lnTo>
                <a:lnTo>
                  <a:pt x="89297" y="8929"/>
                </a:lnTo>
                <a:lnTo>
                  <a:pt x="62508" y="26789"/>
                </a:lnTo>
                <a:lnTo>
                  <a:pt x="35719" y="53578"/>
                </a:lnTo>
                <a:lnTo>
                  <a:pt x="8929" y="71437"/>
                </a:lnTo>
                <a:lnTo>
                  <a:pt x="0" y="89297"/>
                </a:lnTo>
                <a:lnTo>
                  <a:pt x="0" y="98226"/>
                </a:lnTo>
                <a:lnTo>
                  <a:pt x="8929" y="107156"/>
                </a:lnTo>
                <a:lnTo>
                  <a:pt x="17859" y="98226"/>
                </a:lnTo>
                <a:lnTo>
                  <a:pt x="35719" y="98226"/>
                </a:lnTo>
                <a:lnTo>
                  <a:pt x="44648" y="89297"/>
                </a:lnTo>
                <a:lnTo>
                  <a:pt x="62508" y="80367"/>
                </a:lnTo>
                <a:lnTo>
                  <a:pt x="80367" y="71437"/>
                </a:lnTo>
                <a:lnTo>
                  <a:pt x="98226" y="62508"/>
                </a:lnTo>
                <a:lnTo>
                  <a:pt x="116086" y="53578"/>
                </a:lnTo>
                <a:lnTo>
                  <a:pt x="133945" y="44648"/>
                </a:lnTo>
                <a:lnTo>
                  <a:pt x="142875" y="35719"/>
                </a:lnTo>
                <a:lnTo>
                  <a:pt x="151804" y="35719"/>
                </a:lnTo>
                <a:lnTo>
                  <a:pt x="151804" y="44648"/>
                </a:lnTo>
                <a:lnTo>
                  <a:pt x="142875" y="62508"/>
                </a:lnTo>
                <a:lnTo>
                  <a:pt x="133945" y="80367"/>
                </a:lnTo>
                <a:lnTo>
                  <a:pt x="125015" y="98226"/>
                </a:lnTo>
                <a:lnTo>
                  <a:pt x="125015" y="116086"/>
                </a:lnTo>
                <a:lnTo>
                  <a:pt x="133945" y="125015"/>
                </a:lnTo>
                <a:lnTo>
                  <a:pt x="142875" y="125015"/>
                </a:lnTo>
                <a:lnTo>
                  <a:pt x="160734" y="125015"/>
                </a:lnTo>
                <a:lnTo>
                  <a:pt x="187523" y="116086"/>
                </a:lnTo>
                <a:lnTo>
                  <a:pt x="205383" y="107156"/>
                </a:lnTo>
                <a:lnTo>
                  <a:pt x="205383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6188273" y="196453"/>
            <a:ext cx="196455" cy="133946"/>
          </a:xfrm>
          <a:custGeom>
            <a:avLst/>
            <a:gdLst/>
            <a:ahLst/>
            <a:cxnLst/>
            <a:rect l="0" t="0" r="0" b="0"/>
            <a:pathLst>
              <a:path w="196455" h="133946">
                <a:moveTo>
                  <a:pt x="80368" y="0"/>
                </a:moveTo>
                <a:lnTo>
                  <a:pt x="71438" y="8930"/>
                </a:lnTo>
                <a:lnTo>
                  <a:pt x="62508" y="17859"/>
                </a:lnTo>
                <a:lnTo>
                  <a:pt x="35719" y="35719"/>
                </a:lnTo>
                <a:lnTo>
                  <a:pt x="17860" y="53578"/>
                </a:lnTo>
                <a:lnTo>
                  <a:pt x="0" y="80367"/>
                </a:lnTo>
                <a:lnTo>
                  <a:pt x="0" y="98227"/>
                </a:lnTo>
                <a:lnTo>
                  <a:pt x="8930" y="116086"/>
                </a:lnTo>
                <a:lnTo>
                  <a:pt x="35719" y="133945"/>
                </a:lnTo>
                <a:lnTo>
                  <a:pt x="62508" y="133945"/>
                </a:lnTo>
                <a:lnTo>
                  <a:pt x="98227" y="133945"/>
                </a:lnTo>
                <a:lnTo>
                  <a:pt x="142875" y="125016"/>
                </a:lnTo>
                <a:lnTo>
                  <a:pt x="169665" y="116086"/>
                </a:lnTo>
                <a:lnTo>
                  <a:pt x="196454" y="107156"/>
                </a:lnTo>
                <a:lnTo>
                  <a:pt x="196454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402586" y="214312"/>
            <a:ext cx="116087" cy="125017"/>
          </a:xfrm>
          <a:custGeom>
            <a:avLst/>
            <a:gdLst/>
            <a:ahLst/>
            <a:cxnLst/>
            <a:rect l="0" t="0" r="0" b="0"/>
            <a:pathLst>
              <a:path w="116087" h="125017">
                <a:moveTo>
                  <a:pt x="98227" y="0"/>
                </a:move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44648" y="8930"/>
                </a:lnTo>
                <a:lnTo>
                  <a:pt x="26789" y="35719"/>
                </a:lnTo>
                <a:lnTo>
                  <a:pt x="8930" y="53579"/>
                </a:lnTo>
                <a:lnTo>
                  <a:pt x="0" y="80368"/>
                </a:lnTo>
                <a:lnTo>
                  <a:pt x="0" y="107157"/>
                </a:lnTo>
                <a:lnTo>
                  <a:pt x="0" y="116086"/>
                </a:lnTo>
                <a:lnTo>
                  <a:pt x="17859" y="125016"/>
                </a:lnTo>
                <a:lnTo>
                  <a:pt x="35719" y="125016"/>
                </a:lnTo>
                <a:lnTo>
                  <a:pt x="62508" y="125016"/>
                </a:lnTo>
                <a:lnTo>
                  <a:pt x="89297" y="116086"/>
                </a:lnTo>
                <a:lnTo>
                  <a:pt x="116086" y="107157"/>
                </a:lnTo>
                <a:lnTo>
                  <a:pt x="116086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572250" y="250031"/>
            <a:ext cx="205384" cy="151806"/>
          </a:xfrm>
          <a:custGeom>
            <a:avLst/>
            <a:gdLst/>
            <a:ahLst/>
            <a:cxnLst/>
            <a:rect l="0" t="0" r="0" b="0"/>
            <a:pathLst>
              <a:path w="205384" h="151806">
                <a:moveTo>
                  <a:pt x="35719" y="17860"/>
                </a:moveTo>
                <a:lnTo>
                  <a:pt x="17859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35719" y="26789"/>
                </a:lnTo>
                <a:lnTo>
                  <a:pt x="44648" y="26789"/>
                </a:lnTo>
                <a:lnTo>
                  <a:pt x="62508" y="26789"/>
                </a:lnTo>
                <a:lnTo>
                  <a:pt x="71438" y="17860"/>
                </a:lnTo>
                <a:lnTo>
                  <a:pt x="80367" y="17860"/>
                </a:lnTo>
                <a:lnTo>
                  <a:pt x="98227" y="8930"/>
                </a:lnTo>
                <a:lnTo>
                  <a:pt x="98227" y="893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71438" y="8930"/>
                </a:lnTo>
                <a:lnTo>
                  <a:pt x="53578" y="26789"/>
                </a:lnTo>
                <a:lnTo>
                  <a:pt x="44648" y="44649"/>
                </a:lnTo>
                <a:lnTo>
                  <a:pt x="35719" y="53578"/>
                </a:lnTo>
                <a:lnTo>
                  <a:pt x="44648" y="62508"/>
                </a:lnTo>
                <a:lnTo>
                  <a:pt x="53578" y="62508"/>
                </a:lnTo>
                <a:lnTo>
                  <a:pt x="71438" y="62508"/>
                </a:lnTo>
                <a:lnTo>
                  <a:pt x="89297" y="53578"/>
                </a:lnTo>
                <a:lnTo>
                  <a:pt x="107156" y="53578"/>
                </a:lnTo>
                <a:lnTo>
                  <a:pt x="125016" y="44649"/>
                </a:lnTo>
                <a:lnTo>
                  <a:pt x="133945" y="44649"/>
                </a:lnTo>
                <a:lnTo>
                  <a:pt x="142875" y="35719"/>
                </a:lnTo>
                <a:lnTo>
                  <a:pt x="151805" y="35719"/>
                </a:lnTo>
                <a:lnTo>
                  <a:pt x="160734" y="26789"/>
                </a:lnTo>
                <a:lnTo>
                  <a:pt x="178594" y="26789"/>
                </a:lnTo>
                <a:lnTo>
                  <a:pt x="187523" y="35719"/>
                </a:lnTo>
                <a:lnTo>
                  <a:pt x="187523" y="44649"/>
                </a:lnTo>
                <a:lnTo>
                  <a:pt x="178594" y="62508"/>
                </a:lnTo>
                <a:lnTo>
                  <a:pt x="178594" y="89297"/>
                </a:lnTo>
                <a:lnTo>
                  <a:pt x="169664" y="107156"/>
                </a:lnTo>
                <a:lnTo>
                  <a:pt x="160734" y="125016"/>
                </a:lnTo>
                <a:lnTo>
                  <a:pt x="160734" y="142875"/>
                </a:lnTo>
                <a:lnTo>
                  <a:pt x="151805" y="151805"/>
                </a:lnTo>
                <a:lnTo>
                  <a:pt x="151805" y="151805"/>
                </a:lnTo>
                <a:lnTo>
                  <a:pt x="160734" y="142875"/>
                </a:lnTo>
                <a:lnTo>
                  <a:pt x="160734" y="125016"/>
                </a:lnTo>
                <a:lnTo>
                  <a:pt x="178594" y="98227"/>
                </a:lnTo>
                <a:lnTo>
                  <a:pt x="187523" y="80367"/>
                </a:lnTo>
                <a:lnTo>
                  <a:pt x="205383" y="62508"/>
                </a:lnTo>
                <a:lnTo>
                  <a:pt x="205383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804422" y="241102"/>
            <a:ext cx="89298" cy="71438"/>
          </a:xfrm>
          <a:custGeom>
            <a:avLst/>
            <a:gdLst/>
            <a:ahLst/>
            <a:cxnLst/>
            <a:rect l="0" t="0" r="0" b="0"/>
            <a:pathLst>
              <a:path w="89298" h="71438">
                <a:moveTo>
                  <a:pt x="0" y="53578"/>
                </a:moveTo>
                <a:lnTo>
                  <a:pt x="17859" y="35718"/>
                </a:lnTo>
                <a:lnTo>
                  <a:pt x="35719" y="17859"/>
                </a:lnTo>
                <a:lnTo>
                  <a:pt x="53578" y="8929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80367" y="8929"/>
                </a:lnTo>
                <a:lnTo>
                  <a:pt x="71437" y="26789"/>
                </a:lnTo>
                <a:lnTo>
                  <a:pt x="44648" y="35718"/>
                </a:lnTo>
                <a:lnTo>
                  <a:pt x="26789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71437"/>
                </a:lnTo>
                <a:lnTo>
                  <a:pt x="17859" y="62507"/>
                </a:lnTo>
                <a:lnTo>
                  <a:pt x="35719" y="53578"/>
                </a:lnTo>
                <a:lnTo>
                  <a:pt x="35719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7009805" y="0"/>
            <a:ext cx="35719" cy="267892"/>
          </a:xfrm>
          <a:custGeom>
            <a:avLst/>
            <a:gdLst/>
            <a:ahLst/>
            <a:cxnLst/>
            <a:rect l="0" t="0" r="0" b="0"/>
            <a:pathLst>
              <a:path w="35719" h="26789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17859"/>
                </a:lnTo>
                <a:lnTo>
                  <a:pt x="8929" y="44648"/>
                </a:lnTo>
                <a:lnTo>
                  <a:pt x="8929" y="71437"/>
                </a:lnTo>
                <a:lnTo>
                  <a:pt x="8929" y="98227"/>
                </a:lnTo>
                <a:lnTo>
                  <a:pt x="17859" y="160734"/>
                </a:lnTo>
                <a:lnTo>
                  <a:pt x="17859" y="214312"/>
                </a:lnTo>
                <a:lnTo>
                  <a:pt x="26789" y="250031"/>
                </a:lnTo>
                <a:lnTo>
                  <a:pt x="26789" y="267891"/>
                </a:lnTo>
                <a:lnTo>
                  <a:pt x="26789" y="267891"/>
                </a:lnTo>
                <a:lnTo>
                  <a:pt x="35718" y="267891"/>
                </a:lnTo>
                <a:lnTo>
                  <a:pt x="35718" y="267891"/>
                </a:lnTo>
                <a:lnTo>
                  <a:pt x="35718" y="250031"/>
                </a:lnTo>
                <a:lnTo>
                  <a:pt x="35718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938367" y="160734"/>
            <a:ext cx="125017" cy="26790"/>
          </a:xfrm>
          <a:custGeom>
            <a:avLst/>
            <a:gdLst/>
            <a:ahLst/>
            <a:cxnLst/>
            <a:rect l="0" t="0" r="0" b="0"/>
            <a:pathLst>
              <a:path w="125017" h="26790">
                <a:moveTo>
                  <a:pt x="35719" y="8930"/>
                </a:move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44649" y="17860"/>
                </a:lnTo>
                <a:lnTo>
                  <a:pt x="71438" y="17860"/>
                </a:lnTo>
                <a:lnTo>
                  <a:pt x="98227" y="17860"/>
                </a:lnTo>
                <a:lnTo>
                  <a:pt x="125016" y="26789"/>
                </a:lnTo>
                <a:lnTo>
                  <a:pt x="125016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090172" y="178594"/>
            <a:ext cx="312540" cy="107157"/>
          </a:xfrm>
          <a:custGeom>
            <a:avLst/>
            <a:gdLst/>
            <a:ahLst/>
            <a:cxnLst/>
            <a:rect l="0" t="0" r="0" b="0"/>
            <a:pathLst>
              <a:path w="312540" h="107157">
                <a:moveTo>
                  <a:pt x="53578" y="0"/>
                </a:moveTo>
                <a:lnTo>
                  <a:pt x="44648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35718"/>
                </a:lnTo>
                <a:lnTo>
                  <a:pt x="8930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30" y="98226"/>
                </a:lnTo>
                <a:lnTo>
                  <a:pt x="17859" y="107156"/>
                </a:lnTo>
                <a:lnTo>
                  <a:pt x="26789" y="98226"/>
                </a:lnTo>
                <a:lnTo>
                  <a:pt x="35719" y="98226"/>
                </a:lnTo>
                <a:lnTo>
                  <a:pt x="44648" y="98226"/>
                </a:lnTo>
                <a:lnTo>
                  <a:pt x="53578" y="89297"/>
                </a:lnTo>
                <a:lnTo>
                  <a:pt x="71437" y="71437"/>
                </a:lnTo>
                <a:lnTo>
                  <a:pt x="80367" y="62508"/>
                </a:lnTo>
                <a:lnTo>
                  <a:pt x="89297" y="53578"/>
                </a:lnTo>
                <a:lnTo>
                  <a:pt x="98226" y="44648"/>
                </a:lnTo>
                <a:lnTo>
                  <a:pt x="98226" y="35718"/>
                </a:lnTo>
                <a:lnTo>
                  <a:pt x="107156" y="35718"/>
                </a:lnTo>
                <a:lnTo>
                  <a:pt x="107156" y="35718"/>
                </a:lnTo>
                <a:lnTo>
                  <a:pt x="98226" y="44648"/>
                </a:lnTo>
                <a:lnTo>
                  <a:pt x="98226" y="53578"/>
                </a:lnTo>
                <a:lnTo>
                  <a:pt x="98226" y="62508"/>
                </a:lnTo>
                <a:lnTo>
                  <a:pt x="89297" y="80367"/>
                </a:lnTo>
                <a:lnTo>
                  <a:pt x="89297" y="89297"/>
                </a:lnTo>
                <a:lnTo>
                  <a:pt x="89297" y="98226"/>
                </a:lnTo>
                <a:lnTo>
                  <a:pt x="98226" y="98226"/>
                </a:lnTo>
                <a:lnTo>
                  <a:pt x="98226" y="98226"/>
                </a:lnTo>
                <a:lnTo>
                  <a:pt x="107156" y="98226"/>
                </a:lnTo>
                <a:lnTo>
                  <a:pt x="116086" y="89297"/>
                </a:lnTo>
                <a:lnTo>
                  <a:pt x="133945" y="80367"/>
                </a:lnTo>
                <a:lnTo>
                  <a:pt x="142875" y="71437"/>
                </a:lnTo>
                <a:lnTo>
                  <a:pt x="160734" y="62508"/>
                </a:lnTo>
                <a:lnTo>
                  <a:pt x="169664" y="44648"/>
                </a:lnTo>
                <a:lnTo>
                  <a:pt x="178594" y="44648"/>
                </a:lnTo>
                <a:lnTo>
                  <a:pt x="178594" y="44648"/>
                </a:lnTo>
                <a:lnTo>
                  <a:pt x="187523" y="44648"/>
                </a:lnTo>
                <a:lnTo>
                  <a:pt x="187523" y="44648"/>
                </a:lnTo>
                <a:lnTo>
                  <a:pt x="187523" y="44648"/>
                </a:lnTo>
                <a:lnTo>
                  <a:pt x="187523" y="62508"/>
                </a:lnTo>
                <a:lnTo>
                  <a:pt x="187523" y="71437"/>
                </a:lnTo>
                <a:lnTo>
                  <a:pt x="187523" y="80367"/>
                </a:lnTo>
                <a:lnTo>
                  <a:pt x="187523" y="89297"/>
                </a:lnTo>
                <a:lnTo>
                  <a:pt x="187523" y="89297"/>
                </a:lnTo>
                <a:lnTo>
                  <a:pt x="187523" y="89297"/>
                </a:lnTo>
                <a:lnTo>
                  <a:pt x="205383" y="89297"/>
                </a:lnTo>
                <a:lnTo>
                  <a:pt x="214312" y="89297"/>
                </a:lnTo>
                <a:lnTo>
                  <a:pt x="223242" y="80367"/>
                </a:lnTo>
                <a:lnTo>
                  <a:pt x="241101" y="71437"/>
                </a:lnTo>
                <a:lnTo>
                  <a:pt x="250031" y="62508"/>
                </a:lnTo>
                <a:lnTo>
                  <a:pt x="250031" y="62508"/>
                </a:lnTo>
                <a:lnTo>
                  <a:pt x="258961" y="62508"/>
                </a:lnTo>
                <a:lnTo>
                  <a:pt x="267891" y="53578"/>
                </a:lnTo>
                <a:lnTo>
                  <a:pt x="267891" y="53578"/>
                </a:lnTo>
                <a:lnTo>
                  <a:pt x="267891" y="62508"/>
                </a:lnTo>
                <a:lnTo>
                  <a:pt x="267891" y="80367"/>
                </a:lnTo>
                <a:lnTo>
                  <a:pt x="267891" y="98226"/>
                </a:lnTo>
                <a:lnTo>
                  <a:pt x="267891" y="98226"/>
                </a:lnTo>
                <a:lnTo>
                  <a:pt x="276820" y="107156"/>
                </a:lnTo>
                <a:lnTo>
                  <a:pt x="276820" y="107156"/>
                </a:lnTo>
                <a:lnTo>
                  <a:pt x="285750" y="98226"/>
                </a:lnTo>
                <a:lnTo>
                  <a:pt x="294680" y="89297"/>
                </a:lnTo>
                <a:lnTo>
                  <a:pt x="312539" y="80367"/>
                </a:lnTo>
                <a:lnTo>
                  <a:pt x="312539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7438430" y="205383"/>
            <a:ext cx="107157" cy="80368"/>
          </a:xfrm>
          <a:custGeom>
            <a:avLst/>
            <a:gdLst/>
            <a:ahLst/>
            <a:cxnLst/>
            <a:rect l="0" t="0" r="0" b="0"/>
            <a:pathLst>
              <a:path w="107157" h="80368">
                <a:moveTo>
                  <a:pt x="44648" y="0"/>
                </a:moveTo>
                <a:lnTo>
                  <a:pt x="35718" y="8929"/>
                </a:lnTo>
                <a:lnTo>
                  <a:pt x="35718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44648"/>
                </a:lnTo>
                <a:lnTo>
                  <a:pt x="8929" y="62508"/>
                </a:lnTo>
                <a:lnTo>
                  <a:pt x="26789" y="71437"/>
                </a:lnTo>
                <a:lnTo>
                  <a:pt x="53578" y="80367"/>
                </a:lnTo>
                <a:lnTo>
                  <a:pt x="80367" y="80367"/>
                </a:lnTo>
                <a:lnTo>
                  <a:pt x="89297" y="71437"/>
                </a:lnTo>
                <a:lnTo>
                  <a:pt x="107156" y="71437"/>
                </a:lnTo>
                <a:lnTo>
                  <a:pt x="107156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7554516" y="250031"/>
            <a:ext cx="80368" cy="53579"/>
          </a:xfrm>
          <a:custGeom>
            <a:avLst/>
            <a:gdLst/>
            <a:ahLst/>
            <a:cxnLst/>
            <a:rect l="0" t="0" r="0" b="0"/>
            <a:pathLst>
              <a:path w="80368" h="53579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35718" y="0"/>
                </a:lnTo>
                <a:lnTo>
                  <a:pt x="17859" y="8930"/>
                </a:lnTo>
                <a:lnTo>
                  <a:pt x="8929" y="26789"/>
                </a:lnTo>
                <a:lnTo>
                  <a:pt x="0" y="35719"/>
                </a:lnTo>
                <a:lnTo>
                  <a:pt x="8929" y="44649"/>
                </a:lnTo>
                <a:lnTo>
                  <a:pt x="17859" y="53578"/>
                </a:lnTo>
                <a:lnTo>
                  <a:pt x="44648" y="53578"/>
                </a:lnTo>
                <a:lnTo>
                  <a:pt x="62507" y="53578"/>
                </a:lnTo>
                <a:lnTo>
                  <a:pt x="80367" y="44649"/>
                </a:lnTo>
                <a:lnTo>
                  <a:pt x="80367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813477" y="71437"/>
            <a:ext cx="44649" cy="223244"/>
          </a:xfrm>
          <a:custGeom>
            <a:avLst/>
            <a:gdLst/>
            <a:ahLst/>
            <a:cxnLst/>
            <a:rect l="0" t="0" r="0" b="0"/>
            <a:pathLst>
              <a:path w="44649" h="223244">
                <a:moveTo>
                  <a:pt x="44648" y="893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8930"/>
                </a:lnTo>
                <a:lnTo>
                  <a:pt x="44648" y="26790"/>
                </a:lnTo>
                <a:lnTo>
                  <a:pt x="35718" y="71438"/>
                </a:lnTo>
                <a:lnTo>
                  <a:pt x="35718" y="116086"/>
                </a:lnTo>
                <a:lnTo>
                  <a:pt x="35718" y="160735"/>
                </a:lnTo>
                <a:lnTo>
                  <a:pt x="35718" y="196454"/>
                </a:lnTo>
                <a:lnTo>
                  <a:pt x="35718" y="214313"/>
                </a:lnTo>
                <a:lnTo>
                  <a:pt x="26789" y="223243"/>
                </a:lnTo>
                <a:lnTo>
                  <a:pt x="26789" y="223243"/>
                </a:lnTo>
                <a:lnTo>
                  <a:pt x="17859" y="223243"/>
                </a:lnTo>
                <a:lnTo>
                  <a:pt x="8929" y="214313"/>
                </a:lnTo>
                <a:lnTo>
                  <a:pt x="8929" y="205383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724180" y="187523"/>
            <a:ext cx="107157" cy="8931"/>
          </a:xfrm>
          <a:custGeom>
            <a:avLst/>
            <a:gdLst/>
            <a:ahLst/>
            <a:cxnLst/>
            <a:rect l="0" t="0" r="0" b="0"/>
            <a:pathLst>
              <a:path w="107157" h="89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71437" y="0"/>
                </a:lnTo>
                <a:lnTo>
                  <a:pt x="89297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875984" y="205383"/>
            <a:ext cx="125017" cy="80368"/>
          </a:xfrm>
          <a:custGeom>
            <a:avLst/>
            <a:gdLst/>
            <a:ahLst/>
            <a:cxnLst/>
            <a:rect l="0" t="0" r="0" b="0"/>
            <a:pathLst>
              <a:path w="125017" h="80368">
                <a:moveTo>
                  <a:pt x="17860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35719" y="26789"/>
                </a:lnTo>
                <a:lnTo>
                  <a:pt x="53579" y="26789"/>
                </a:lnTo>
                <a:lnTo>
                  <a:pt x="62508" y="17859"/>
                </a:lnTo>
                <a:lnTo>
                  <a:pt x="71438" y="17859"/>
                </a:lnTo>
                <a:lnTo>
                  <a:pt x="71438" y="8929"/>
                </a:lnTo>
                <a:lnTo>
                  <a:pt x="80368" y="8929"/>
                </a:lnTo>
                <a:lnTo>
                  <a:pt x="80368" y="17859"/>
                </a:lnTo>
                <a:lnTo>
                  <a:pt x="71438" y="17859"/>
                </a:lnTo>
                <a:lnTo>
                  <a:pt x="53579" y="35719"/>
                </a:lnTo>
                <a:lnTo>
                  <a:pt x="35719" y="53578"/>
                </a:lnTo>
                <a:lnTo>
                  <a:pt x="26789" y="62508"/>
                </a:lnTo>
                <a:lnTo>
                  <a:pt x="35719" y="80367"/>
                </a:lnTo>
                <a:lnTo>
                  <a:pt x="44649" y="80367"/>
                </a:lnTo>
                <a:lnTo>
                  <a:pt x="62508" y="80367"/>
                </a:lnTo>
                <a:lnTo>
                  <a:pt x="71438" y="80367"/>
                </a:lnTo>
                <a:lnTo>
                  <a:pt x="89297" y="80367"/>
                </a:lnTo>
                <a:lnTo>
                  <a:pt x="107157" y="71437"/>
                </a:lnTo>
                <a:lnTo>
                  <a:pt x="125016" y="62508"/>
                </a:lnTo>
                <a:lnTo>
                  <a:pt x="125016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8027789" y="169664"/>
            <a:ext cx="98228" cy="125017"/>
          </a:xfrm>
          <a:custGeom>
            <a:avLst/>
            <a:gdLst/>
            <a:ahLst/>
            <a:cxnLst/>
            <a:rect l="0" t="0" r="0" b="0"/>
            <a:pathLst>
              <a:path w="98228" h="125017">
                <a:moveTo>
                  <a:pt x="80367" y="8930"/>
                </a:move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8930"/>
                </a:lnTo>
                <a:lnTo>
                  <a:pt x="89297" y="17859"/>
                </a:lnTo>
                <a:lnTo>
                  <a:pt x="80367" y="26789"/>
                </a:lnTo>
                <a:lnTo>
                  <a:pt x="71438" y="35719"/>
                </a:lnTo>
                <a:lnTo>
                  <a:pt x="62508" y="53578"/>
                </a:lnTo>
                <a:lnTo>
                  <a:pt x="53578" y="80367"/>
                </a:lnTo>
                <a:lnTo>
                  <a:pt x="35719" y="98227"/>
                </a:lnTo>
                <a:lnTo>
                  <a:pt x="17859" y="116086"/>
                </a:lnTo>
                <a:lnTo>
                  <a:pt x="893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6"/>
                </a:lnTo>
                <a:lnTo>
                  <a:pt x="0" y="98227"/>
                </a:lnTo>
                <a:lnTo>
                  <a:pt x="0" y="80367"/>
                </a:lnTo>
                <a:lnTo>
                  <a:pt x="0" y="62508"/>
                </a:lnTo>
                <a:lnTo>
                  <a:pt x="8930" y="44648"/>
                </a:lnTo>
                <a:lnTo>
                  <a:pt x="26789" y="17859"/>
                </a:lnTo>
                <a:lnTo>
                  <a:pt x="2678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8188523" y="8930"/>
            <a:ext cx="35719" cy="223243"/>
          </a:xfrm>
          <a:custGeom>
            <a:avLst/>
            <a:gdLst/>
            <a:ahLst/>
            <a:cxnLst/>
            <a:rect l="0" t="0" r="0" b="0"/>
            <a:pathLst>
              <a:path w="35719" h="223243">
                <a:moveTo>
                  <a:pt x="17859" y="17859"/>
                </a:moveTo>
                <a:lnTo>
                  <a:pt x="26789" y="8929"/>
                </a:lnTo>
                <a:lnTo>
                  <a:pt x="35718" y="0"/>
                </a:lnTo>
                <a:lnTo>
                  <a:pt x="35718" y="0"/>
                </a:lnTo>
                <a:lnTo>
                  <a:pt x="35718" y="8929"/>
                </a:lnTo>
                <a:lnTo>
                  <a:pt x="35718" y="17859"/>
                </a:lnTo>
                <a:lnTo>
                  <a:pt x="35718" y="44648"/>
                </a:lnTo>
                <a:lnTo>
                  <a:pt x="35718" y="62507"/>
                </a:lnTo>
                <a:lnTo>
                  <a:pt x="26789" y="89297"/>
                </a:lnTo>
                <a:lnTo>
                  <a:pt x="17859" y="107156"/>
                </a:lnTo>
                <a:lnTo>
                  <a:pt x="17859" y="133945"/>
                </a:lnTo>
                <a:lnTo>
                  <a:pt x="8929" y="160734"/>
                </a:lnTo>
                <a:lnTo>
                  <a:pt x="8929" y="178593"/>
                </a:lnTo>
                <a:lnTo>
                  <a:pt x="0" y="205382"/>
                </a:lnTo>
                <a:lnTo>
                  <a:pt x="0" y="21431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8215312" y="142875"/>
            <a:ext cx="98227" cy="17860"/>
          </a:xfrm>
          <a:custGeom>
            <a:avLst/>
            <a:gdLst/>
            <a:ahLst/>
            <a:cxnLst/>
            <a:rect l="0" t="0" r="0" b="0"/>
            <a:pathLst>
              <a:path w="98227" h="17860">
                <a:moveTo>
                  <a:pt x="0" y="17859"/>
                </a:moveTo>
                <a:lnTo>
                  <a:pt x="8929" y="8930"/>
                </a:lnTo>
                <a:lnTo>
                  <a:pt x="26789" y="0"/>
                </a:lnTo>
                <a:lnTo>
                  <a:pt x="3571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965031" y="51792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857875" y="517922"/>
            <a:ext cx="160735" cy="151806"/>
          </a:xfrm>
          <a:custGeom>
            <a:avLst/>
            <a:gdLst/>
            <a:ahLst/>
            <a:cxnLst/>
            <a:rect l="0" t="0" r="0" b="0"/>
            <a:pathLst>
              <a:path w="160735" h="151806">
                <a:moveTo>
                  <a:pt x="98227" y="0"/>
                </a:moveTo>
                <a:lnTo>
                  <a:pt x="98227" y="0"/>
                </a:lnTo>
                <a:lnTo>
                  <a:pt x="89297" y="0"/>
                </a:lnTo>
                <a:lnTo>
                  <a:pt x="71438" y="0"/>
                </a:lnTo>
                <a:lnTo>
                  <a:pt x="62508" y="8930"/>
                </a:lnTo>
                <a:lnTo>
                  <a:pt x="44648" y="8930"/>
                </a:lnTo>
                <a:lnTo>
                  <a:pt x="44648" y="17859"/>
                </a:lnTo>
                <a:lnTo>
                  <a:pt x="35719" y="26789"/>
                </a:lnTo>
                <a:lnTo>
                  <a:pt x="44648" y="26789"/>
                </a:lnTo>
                <a:lnTo>
                  <a:pt x="53578" y="35719"/>
                </a:lnTo>
                <a:lnTo>
                  <a:pt x="71438" y="44648"/>
                </a:lnTo>
                <a:lnTo>
                  <a:pt x="98227" y="44648"/>
                </a:lnTo>
                <a:lnTo>
                  <a:pt x="125016" y="53578"/>
                </a:lnTo>
                <a:lnTo>
                  <a:pt x="142875" y="71437"/>
                </a:lnTo>
                <a:lnTo>
                  <a:pt x="151805" y="71437"/>
                </a:lnTo>
                <a:lnTo>
                  <a:pt x="160734" y="89297"/>
                </a:lnTo>
                <a:lnTo>
                  <a:pt x="160734" y="98226"/>
                </a:lnTo>
                <a:lnTo>
                  <a:pt x="151805" y="116086"/>
                </a:lnTo>
                <a:lnTo>
                  <a:pt x="133945" y="133945"/>
                </a:lnTo>
                <a:lnTo>
                  <a:pt x="107156" y="142875"/>
                </a:lnTo>
                <a:lnTo>
                  <a:pt x="71438" y="151805"/>
                </a:lnTo>
                <a:lnTo>
                  <a:pt x="44648" y="151805"/>
                </a:lnTo>
                <a:lnTo>
                  <a:pt x="26789" y="151805"/>
                </a:lnTo>
                <a:lnTo>
                  <a:pt x="8930" y="142875"/>
                </a:lnTo>
                <a:lnTo>
                  <a:pt x="0" y="133945"/>
                </a:lnTo>
                <a:lnTo>
                  <a:pt x="0" y="125016"/>
                </a:lnTo>
                <a:lnTo>
                  <a:pt x="8930" y="116086"/>
                </a:lnTo>
                <a:lnTo>
                  <a:pt x="26789" y="98226"/>
                </a:lnTo>
                <a:lnTo>
                  <a:pt x="44648" y="89297"/>
                </a:lnTo>
                <a:lnTo>
                  <a:pt x="71438" y="80367"/>
                </a:lnTo>
                <a:lnTo>
                  <a:pt x="98227" y="71437"/>
                </a:lnTo>
                <a:lnTo>
                  <a:pt x="125016" y="71437"/>
                </a:lnTo>
                <a:lnTo>
                  <a:pt x="125016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6054328" y="562570"/>
            <a:ext cx="160736" cy="223243"/>
          </a:xfrm>
          <a:custGeom>
            <a:avLst/>
            <a:gdLst/>
            <a:ahLst/>
            <a:cxnLst/>
            <a:rect l="0" t="0" r="0" b="0"/>
            <a:pathLst>
              <a:path w="160736" h="223243">
                <a:moveTo>
                  <a:pt x="17860" y="8930"/>
                </a:moveTo>
                <a:lnTo>
                  <a:pt x="17860" y="8930"/>
                </a:lnTo>
                <a:lnTo>
                  <a:pt x="1786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17860" y="89297"/>
                </a:lnTo>
                <a:lnTo>
                  <a:pt x="35719" y="89297"/>
                </a:lnTo>
                <a:lnTo>
                  <a:pt x="53578" y="80368"/>
                </a:lnTo>
                <a:lnTo>
                  <a:pt x="71438" y="71438"/>
                </a:lnTo>
                <a:lnTo>
                  <a:pt x="89297" y="53578"/>
                </a:lnTo>
                <a:lnTo>
                  <a:pt x="107156" y="44649"/>
                </a:lnTo>
                <a:lnTo>
                  <a:pt x="125016" y="26789"/>
                </a:lnTo>
                <a:lnTo>
                  <a:pt x="142875" y="17860"/>
                </a:lnTo>
                <a:lnTo>
                  <a:pt x="151805" y="8930"/>
                </a:lnTo>
                <a:lnTo>
                  <a:pt x="151805" y="0"/>
                </a:lnTo>
                <a:lnTo>
                  <a:pt x="160735" y="8930"/>
                </a:lnTo>
                <a:lnTo>
                  <a:pt x="160735" y="17860"/>
                </a:lnTo>
                <a:lnTo>
                  <a:pt x="160735" y="35719"/>
                </a:lnTo>
                <a:lnTo>
                  <a:pt x="160735" y="62508"/>
                </a:lnTo>
                <a:lnTo>
                  <a:pt x="160735" y="89297"/>
                </a:lnTo>
                <a:lnTo>
                  <a:pt x="160735" y="116086"/>
                </a:lnTo>
                <a:lnTo>
                  <a:pt x="160735" y="142875"/>
                </a:lnTo>
                <a:lnTo>
                  <a:pt x="160735" y="169664"/>
                </a:lnTo>
                <a:lnTo>
                  <a:pt x="151805" y="187524"/>
                </a:lnTo>
                <a:lnTo>
                  <a:pt x="151805" y="205383"/>
                </a:lnTo>
                <a:lnTo>
                  <a:pt x="142875" y="214313"/>
                </a:lnTo>
                <a:lnTo>
                  <a:pt x="125016" y="223242"/>
                </a:lnTo>
                <a:lnTo>
                  <a:pt x="107156" y="214313"/>
                </a:lnTo>
                <a:lnTo>
                  <a:pt x="89297" y="205383"/>
                </a:lnTo>
                <a:lnTo>
                  <a:pt x="71438" y="187524"/>
                </a:lnTo>
                <a:lnTo>
                  <a:pt x="62508" y="169664"/>
                </a:lnTo>
                <a:lnTo>
                  <a:pt x="53578" y="142875"/>
                </a:lnTo>
                <a:lnTo>
                  <a:pt x="44649" y="116086"/>
                </a:lnTo>
                <a:lnTo>
                  <a:pt x="53578" y="89297"/>
                </a:lnTo>
                <a:lnTo>
                  <a:pt x="71438" y="71438"/>
                </a:lnTo>
                <a:lnTo>
                  <a:pt x="89297" y="53578"/>
                </a:lnTo>
                <a:lnTo>
                  <a:pt x="89297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259711" y="544711"/>
            <a:ext cx="125017" cy="151806"/>
          </a:xfrm>
          <a:custGeom>
            <a:avLst/>
            <a:gdLst/>
            <a:ahLst/>
            <a:cxnLst/>
            <a:rect l="0" t="0" r="0" b="0"/>
            <a:pathLst>
              <a:path w="125017" h="151806">
                <a:moveTo>
                  <a:pt x="125016" y="0"/>
                </a:moveTo>
                <a:lnTo>
                  <a:pt x="116086" y="0"/>
                </a:lnTo>
                <a:lnTo>
                  <a:pt x="107156" y="0"/>
                </a:lnTo>
                <a:lnTo>
                  <a:pt x="89297" y="8930"/>
                </a:lnTo>
                <a:lnTo>
                  <a:pt x="62508" y="17859"/>
                </a:lnTo>
                <a:lnTo>
                  <a:pt x="35719" y="35719"/>
                </a:lnTo>
                <a:lnTo>
                  <a:pt x="17859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17859" y="80367"/>
                </a:lnTo>
                <a:lnTo>
                  <a:pt x="35719" y="89297"/>
                </a:lnTo>
                <a:lnTo>
                  <a:pt x="53578" y="89297"/>
                </a:lnTo>
                <a:lnTo>
                  <a:pt x="80367" y="98227"/>
                </a:lnTo>
                <a:lnTo>
                  <a:pt x="98227" y="98227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98227" y="133945"/>
                </a:lnTo>
                <a:lnTo>
                  <a:pt x="80367" y="142875"/>
                </a:lnTo>
                <a:lnTo>
                  <a:pt x="62508" y="151805"/>
                </a:lnTo>
                <a:lnTo>
                  <a:pt x="44648" y="15180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42875"/>
                </a:lnTo>
                <a:lnTo>
                  <a:pt x="26789" y="125016"/>
                </a:lnTo>
                <a:lnTo>
                  <a:pt x="44648" y="98227"/>
                </a:lnTo>
                <a:lnTo>
                  <a:pt x="71437" y="71437"/>
                </a:lnTo>
                <a:lnTo>
                  <a:pt x="98227" y="35719"/>
                </a:lnTo>
                <a:lnTo>
                  <a:pt x="98227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438305" y="428625"/>
            <a:ext cx="80368" cy="276821"/>
          </a:xfrm>
          <a:custGeom>
            <a:avLst/>
            <a:gdLst/>
            <a:ahLst/>
            <a:cxnLst/>
            <a:rect l="0" t="0" r="0" b="0"/>
            <a:pathLst>
              <a:path w="80368" h="276821">
                <a:moveTo>
                  <a:pt x="80367" y="8930"/>
                </a:move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17859"/>
                </a:lnTo>
                <a:lnTo>
                  <a:pt x="35718" y="26789"/>
                </a:lnTo>
                <a:lnTo>
                  <a:pt x="35718" y="53578"/>
                </a:lnTo>
                <a:lnTo>
                  <a:pt x="35718" y="80367"/>
                </a:lnTo>
                <a:lnTo>
                  <a:pt x="35718" y="116086"/>
                </a:lnTo>
                <a:lnTo>
                  <a:pt x="44648" y="151805"/>
                </a:lnTo>
                <a:lnTo>
                  <a:pt x="44648" y="187523"/>
                </a:lnTo>
                <a:lnTo>
                  <a:pt x="53578" y="214313"/>
                </a:lnTo>
                <a:lnTo>
                  <a:pt x="62508" y="241102"/>
                </a:lnTo>
                <a:lnTo>
                  <a:pt x="62508" y="258961"/>
                </a:lnTo>
                <a:lnTo>
                  <a:pt x="71437" y="267891"/>
                </a:lnTo>
                <a:lnTo>
                  <a:pt x="71437" y="276820"/>
                </a:lnTo>
                <a:lnTo>
                  <a:pt x="71437" y="267891"/>
                </a:lnTo>
                <a:lnTo>
                  <a:pt x="62508" y="258961"/>
                </a:lnTo>
                <a:lnTo>
                  <a:pt x="53578" y="241102"/>
                </a:lnTo>
                <a:lnTo>
                  <a:pt x="35718" y="214313"/>
                </a:lnTo>
                <a:lnTo>
                  <a:pt x="26789" y="187523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375797" y="544711"/>
            <a:ext cx="241102" cy="26790"/>
          </a:xfrm>
          <a:custGeom>
            <a:avLst/>
            <a:gdLst/>
            <a:ahLst/>
            <a:cxnLst/>
            <a:rect l="0" t="0" r="0" b="0"/>
            <a:pathLst>
              <a:path w="241102" h="2679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53578" y="17859"/>
                </a:lnTo>
                <a:lnTo>
                  <a:pt x="80367" y="26789"/>
                </a:lnTo>
                <a:lnTo>
                  <a:pt x="116086" y="26789"/>
                </a:lnTo>
                <a:lnTo>
                  <a:pt x="142875" y="26789"/>
                </a:lnTo>
                <a:lnTo>
                  <a:pt x="178594" y="26789"/>
                </a:lnTo>
                <a:lnTo>
                  <a:pt x="196453" y="26789"/>
                </a:lnTo>
                <a:lnTo>
                  <a:pt x="223242" y="17859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6536531" y="535781"/>
            <a:ext cx="258962" cy="125017"/>
          </a:xfrm>
          <a:custGeom>
            <a:avLst/>
            <a:gdLst/>
            <a:ahLst/>
            <a:cxnLst/>
            <a:rect l="0" t="0" r="0" b="0"/>
            <a:pathLst>
              <a:path w="258962" h="125017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17860" y="98227"/>
                </a:lnTo>
                <a:lnTo>
                  <a:pt x="35719" y="89297"/>
                </a:lnTo>
                <a:lnTo>
                  <a:pt x="62508" y="89297"/>
                </a:lnTo>
                <a:lnTo>
                  <a:pt x="80367" y="80367"/>
                </a:lnTo>
                <a:lnTo>
                  <a:pt x="107157" y="71438"/>
                </a:lnTo>
                <a:lnTo>
                  <a:pt x="133946" y="62508"/>
                </a:lnTo>
                <a:lnTo>
                  <a:pt x="142875" y="53578"/>
                </a:lnTo>
                <a:lnTo>
                  <a:pt x="151805" y="35719"/>
                </a:lnTo>
                <a:lnTo>
                  <a:pt x="160735" y="17860"/>
                </a:lnTo>
                <a:lnTo>
                  <a:pt x="160735" y="8930"/>
                </a:lnTo>
                <a:lnTo>
                  <a:pt x="142875" y="0"/>
                </a:lnTo>
                <a:lnTo>
                  <a:pt x="133946" y="0"/>
                </a:lnTo>
                <a:lnTo>
                  <a:pt x="116086" y="17860"/>
                </a:lnTo>
                <a:lnTo>
                  <a:pt x="98227" y="26789"/>
                </a:lnTo>
                <a:lnTo>
                  <a:pt x="80367" y="53578"/>
                </a:lnTo>
                <a:lnTo>
                  <a:pt x="71438" y="71438"/>
                </a:lnTo>
                <a:lnTo>
                  <a:pt x="80367" y="89297"/>
                </a:lnTo>
                <a:lnTo>
                  <a:pt x="80367" y="107157"/>
                </a:lnTo>
                <a:lnTo>
                  <a:pt x="98227" y="116086"/>
                </a:lnTo>
                <a:lnTo>
                  <a:pt x="116086" y="125016"/>
                </a:lnTo>
                <a:lnTo>
                  <a:pt x="133946" y="125016"/>
                </a:lnTo>
                <a:lnTo>
                  <a:pt x="160735" y="125016"/>
                </a:lnTo>
                <a:lnTo>
                  <a:pt x="178594" y="125016"/>
                </a:lnTo>
                <a:lnTo>
                  <a:pt x="205383" y="107157"/>
                </a:lnTo>
                <a:lnTo>
                  <a:pt x="223242" y="89297"/>
                </a:lnTo>
                <a:lnTo>
                  <a:pt x="232172" y="71438"/>
                </a:lnTo>
                <a:lnTo>
                  <a:pt x="241102" y="44649"/>
                </a:lnTo>
                <a:lnTo>
                  <a:pt x="258961" y="17860"/>
                </a:lnTo>
                <a:lnTo>
                  <a:pt x="258961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759773" y="535781"/>
            <a:ext cx="285751" cy="125017"/>
          </a:xfrm>
          <a:custGeom>
            <a:avLst/>
            <a:gdLst/>
            <a:ahLst/>
            <a:cxnLst/>
            <a:rect l="0" t="0" r="0" b="0"/>
            <a:pathLst>
              <a:path w="285751" h="125017">
                <a:moveTo>
                  <a:pt x="53579" y="0"/>
                </a:moveTo>
                <a:lnTo>
                  <a:pt x="44649" y="0"/>
                </a:lnTo>
                <a:lnTo>
                  <a:pt x="44649" y="8930"/>
                </a:lnTo>
                <a:lnTo>
                  <a:pt x="35719" y="17860"/>
                </a:lnTo>
                <a:lnTo>
                  <a:pt x="26790" y="35719"/>
                </a:lnTo>
                <a:lnTo>
                  <a:pt x="1786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107157"/>
                </a:lnTo>
                <a:lnTo>
                  <a:pt x="26790" y="98227"/>
                </a:lnTo>
                <a:lnTo>
                  <a:pt x="35719" y="80367"/>
                </a:lnTo>
                <a:lnTo>
                  <a:pt x="44649" y="53578"/>
                </a:lnTo>
                <a:lnTo>
                  <a:pt x="62508" y="35719"/>
                </a:lnTo>
                <a:lnTo>
                  <a:pt x="71438" y="26789"/>
                </a:lnTo>
                <a:lnTo>
                  <a:pt x="89297" y="17860"/>
                </a:lnTo>
                <a:lnTo>
                  <a:pt x="89297" y="17860"/>
                </a:lnTo>
                <a:lnTo>
                  <a:pt x="89297" y="26789"/>
                </a:lnTo>
                <a:lnTo>
                  <a:pt x="89297" y="35719"/>
                </a:lnTo>
                <a:lnTo>
                  <a:pt x="80368" y="53578"/>
                </a:lnTo>
                <a:lnTo>
                  <a:pt x="71438" y="71438"/>
                </a:lnTo>
                <a:lnTo>
                  <a:pt x="71438" y="80367"/>
                </a:lnTo>
                <a:lnTo>
                  <a:pt x="71438" y="98227"/>
                </a:lnTo>
                <a:lnTo>
                  <a:pt x="62508" y="107157"/>
                </a:lnTo>
                <a:lnTo>
                  <a:pt x="62508" y="107157"/>
                </a:lnTo>
                <a:lnTo>
                  <a:pt x="71438" y="107157"/>
                </a:lnTo>
                <a:lnTo>
                  <a:pt x="71438" y="107157"/>
                </a:lnTo>
                <a:lnTo>
                  <a:pt x="80368" y="98227"/>
                </a:lnTo>
                <a:lnTo>
                  <a:pt x="98227" y="80367"/>
                </a:lnTo>
                <a:lnTo>
                  <a:pt x="116086" y="62508"/>
                </a:lnTo>
                <a:lnTo>
                  <a:pt x="133946" y="44649"/>
                </a:lnTo>
                <a:lnTo>
                  <a:pt x="142875" y="35719"/>
                </a:lnTo>
                <a:lnTo>
                  <a:pt x="160735" y="26789"/>
                </a:lnTo>
                <a:lnTo>
                  <a:pt x="160735" y="17860"/>
                </a:lnTo>
                <a:lnTo>
                  <a:pt x="160735" y="26789"/>
                </a:lnTo>
                <a:lnTo>
                  <a:pt x="160735" y="35719"/>
                </a:lnTo>
                <a:lnTo>
                  <a:pt x="160735" y="53578"/>
                </a:lnTo>
                <a:lnTo>
                  <a:pt x="151805" y="62508"/>
                </a:lnTo>
                <a:lnTo>
                  <a:pt x="151805" y="80367"/>
                </a:lnTo>
                <a:lnTo>
                  <a:pt x="142875" y="89297"/>
                </a:lnTo>
                <a:lnTo>
                  <a:pt x="142875" y="98227"/>
                </a:lnTo>
                <a:lnTo>
                  <a:pt x="151805" y="107157"/>
                </a:lnTo>
                <a:lnTo>
                  <a:pt x="160735" y="116086"/>
                </a:lnTo>
                <a:lnTo>
                  <a:pt x="178594" y="107157"/>
                </a:lnTo>
                <a:lnTo>
                  <a:pt x="196454" y="98227"/>
                </a:lnTo>
                <a:lnTo>
                  <a:pt x="223243" y="89297"/>
                </a:lnTo>
                <a:lnTo>
                  <a:pt x="258961" y="71438"/>
                </a:lnTo>
                <a:lnTo>
                  <a:pt x="285750" y="53578"/>
                </a:lnTo>
                <a:lnTo>
                  <a:pt x="28575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6991945" y="517922"/>
            <a:ext cx="71439" cy="107157"/>
          </a:xfrm>
          <a:custGeom>
            <a:avLst/>
            <a:gdLst/>
            <a:ahLst/>
            <a:cxnLst/>
            <a:rect l="0" t="0" r="0" b="0"/>
            <a:pathLst>
              <a:path w="71439" h="107157">
                <a:moveTo>
                  <a:pt x="71438" y="0"/>
                </a:move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8930"/>
                </a:lnTo>
                <a:lnTo>
                  <a:pt x="35719" y="17859"/>
                </a:lnTo>
                <a:lnTo>
                  <a:pt x="3571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9" y="26789"/>
                </a:lnTo>
                <a:lnTo>
                  <a:pt x="44649" y="35719"/>
                </a:lnTo>
                <a:lnTo>
                  <a:pt x="53578" y="35719"/>
                </a:lnTo>
                <a:lnTo>
                  <a:pt x="71438" y="44648"/>
                </a:lnTo>
                <a:lnTo>
                  <a:pt x="71438" y="53578"/>
                </a:lnTo>
                <a:lnTo>
                  <a:pt x="71438" y="62508"/>
                </a:lnTo>
                <a:lnTo>
                  <a:pt x="71438" y="71437"/>
                </a:lnTo>
                <a:lnTo>
                  <a:pt x="53578" y="89297"/>
                </a:lnTo>
                <a:lnTo>
                  <a:pt x="35719" y="98226"/>
                </a:lnTo>
                <a:lnTo>
                  <a:pt x="1786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5375672" y="562570"/>
            <a:ext cx="339329" cy="26790"/>
          </a:xfrm>
          <a:custGeom>
            <a:avLst/>
            <a:gdLst/>
            <a:ahLst/>
            <a:cxnLst/>
            <a:rect l="0" t="0" r="0" b="0"/>
            <a:pathLst>
              <a:path w="339329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26789" y="26789"/>
                </a:lnTo>
                <a:lnTo>
                  <a:pt x="44648" y="17860"/>
                </a:lnTo>
                <a:lnTo>
                  <a:pt x="80367" y="17860"/>
                </a:lnTo>
                <a:lnTo>
                  <a:pt x="116086" y="8930"/>
                </a:lnTo>
                <a:lnTo>
                  <a:pt x="160734" y="0"/>
                </a:lnTo>
                <a:lnTo>
                  <a:pt x="214312" y="0"/>
                </a:lnTo>
                <a:lnTo>
                  <a:pt x="258961" y="0"/>
                </a:lnTo>
                <a:lnTo>
                  <a:pt x="303609" y="17860"/>
                </a:lnTo>
                <a:lnTo>
                  <a:pt x="339328" y="26789"/>
                </a:lnTo>
                <a:lnTo>
                  <a:pt x="33932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4982766" y="955476"/>
            <a:ext cx="339329" cy="26791"/>
          </a:xfrm>
          <a:custGeom>
            <a:avLst/>
            <a:gdLst/>
            <a:ahLst/>
            <a:cxnLst/>
            <a:rect l="0" t="0" r="0" b="0"/>
            <a:pathLst>
              <a:path w="339329" h="26791">
                <a:moveTo>
                  <a:pt x="17859" y="26790"/>
                </a:moveTo>
                <a:lnTo>
                  <a:pt x="17859" y="26790"/>
                </a:lnTo>
                <a:lnTo>
                  <a:pt x="17859" y="2679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17859" y="26790"/>
                </a:lnTo>
                <a:lnTo>
                  <a:pt x="26789" y="26790"/>
                </a:lnTo>
                <a:lnTo>
                  <a:pt x="53578" y="26790"/>
                </a:lnTo>
                <a:lnTo>
                  <a:pt x="89297" y="26790"/>
                </a:lnTo>
                <a:lnTo>
                  <a:pt x="125015" y="26790"/>
                </a:lnTo>
                <a:lnTo>
                  <a:pt x="178593" y="17860"/>
                </a:lnTo>
                <a:lnTo>
                  <a:pt x="223242" y="8930"/>
                </a:lnTo>
                <a:lnTo>
                  <a:pt x="276820" y="8930"/>
                </a:lnTo>
                <a:lnTo>
                  <a:pt x="312539" y="0"/>
                </a:lnTo>
                <a:lnTo>
                  <a:pt x="339328" y="0"/>
                </a:lnTo>
                <a:lnTo>
                  <a:pt x="33932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5536406" y="928687"/>
            <a:ext cx="44650" cy="169665"/>
          </a:xfrm>
          <a:custGeom>
            <a:avLst/>
            <a:gdLst/>
            <a:ahLst/>
            <a:cxnLst/>
            <a:rect l="0" t="0" r="0" b="0"/>
            <a:pathLst>
              <a:path w="44650" h="169665">
                <a:moveTo>
                  <a:pt x="44649" y="0"/>
                </a:moveTo>
                <a:lnTo>
                  <a:pt x="35719" y="8930"/>
                </a:lnTo>
                <a:lnTo>
                  <a:pt x="26789" y="26789"/>
                </a:lnTo>
                <a:lnTo>
                  <a:pt x="26789" y="44649"/>
                </a:lnTo>
                <a:lnTo>
                  <a:pt x="17860" y="71438"/>
                </a:lnTo>
                <a:lnTo>
                  <a:pt x="893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0" y="169664"/>
                </a:lnTo>
                <a:lnTo>
                  <a:pt x="8930" y="169664"/>
                </a:lnTo>
                <a:lnTo>
                  <a:pt x="17860" y="151805"/>
                </a:lnTo>
                <a:lnTo>
                  <a:pt x="17860" y="125016"/>
                </a:lnTo>
                <a:lnTo>
                  <a:pt x="26789" y="89297"/>
                </a:lnTo>
                <a:lnTo>
                  <a:pt x="26789" y="53579"/>
                </a:lnTo>
                <a:lnTo>
                  <a:pt x="26789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5563195" y="776883"/>
            <a:ext cx="62509" cy="35719"/>
          </a:xfrm>
          <a:custGeom>
            <a:avLst/>
            <a:gdLst/>
            <a:ahLst/>
            <a:cxnLst/>
            <a:rect l="0" t="0" r="0" b="0"/>
            <a:pathLst>
              <a:path w="62509" h="35719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17860" y="1785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9" y="35718"/>
                </a:lnTo>
                <a:lnTo>
                  <a:pt x="62508" y="35718"/>
                </a:lnTo>
                <a:lnTo>
                  <a:pt x="62508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697141" y="910828"/>
            <a:ext cx="214313" cy="178595"/>
          </a:xfrm>
          <a:custGeom>
            <a:avLst/>
            <a:gdLst/>
            <a:ahLst/>
            <a:cxnLst/>
            <a:rect l="0" t="0" r="0" b="0"/>
            <a:pathLst>
              <a:path w="214313" h="178595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53578"/>
                </a:lnTo>
                <a:lnTo>
                  <a:pt x="8929" y="71438"/>
                </a:lnTo>
                <a:lnTo>
                  <a:pt x="8929" y="98227"/>
                </a:lnTo>
                <a:lnTo>
                  <a:pt x="8929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8929" y="142875"/>
                </a:lnTo>
                <a:lnTo>
                  <a:pt x="8929" y="133945"/>
                </a:lnTo>
                <a:lnTo>
                  <a:pt x="26789" y="107156"/>
                </a:lnTo>
                <a:lnTo>
                  <a:pt x="35718" y="80367"/>
                </a:lnTo>
                <a:lnTo>
                  <a:pt x="53578" y="53578"/>
                </a:lnTo>
                <a:lnTo>
                  <a:pt x="62507" y="26789"/>
                </a:lnTo>
                <a:lnTo>
                  <a:pt x="80367" y="8930"/>
                </a:lnTo>
                <a:lnTo>
                  <a:pt x="98226" y="0"/>
                </a:lnTo>
                <a:lnTo>
                  <a:pt x="107156" y="0"/>
                </a:lnTo>
                <a:lnTo>
                  <a:pt x="125015" y="8930"/>
                </a:lnTo>
                <a:lnTo>
                  <a:pt x="125015" y="35719"/>
                </a:lnTo>
                <a:lnTo>
                  <a:pt x="125015" y="71438"/>
                </a:lnTo>
                <a:lnTo>
                  <a:pt x="125015" y="107156"/>
                </a:lnTo>
                <a:lnTo>
                  <a:pt x="125015" y="133945"/>
                </a:lnTo>
                <a:lnTo>
                  <a:pt x="125015" y="160734"/>
                </a:lnTo>
                <a:lnTo>
                  <a:pt x="125015" y="178594"/>
                </a:lnTo>
                <a:lnTo>
                  <a:pt x="133945" y="178594"/>
                </a:lnTo>
                <a:lnTo>
                  <a:pt x="142875" y="169664"/>
                </a:lnTo>
                <a:lnTo>
                  <a:pt x="160734" y="151805"/>
                </a:lnTo>
                <a:lnTo>
                  <a:pt x="178593" y="125016"/>
                </a:lnTo>
                <a:lnTo>
                  <a:pt x="196453" y="80367"/>
                </a:lnTo>
                <a:lnTo>
                  <a:pt x="214312" y="44648"/>
                </a:lnTo>
                <a:lnTo>
                  <a:pt x="214312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902523" y="776883"/>
            <a:ext cx="53580" cy="330399"/>
          </a:xfrm>
          <a:custGeom>
            <a:avLst/>
            <a:gdLst/>
            <a:ahLst/>
            <a:cxnLst/>
            <a:rect l="0" t="0" r="0" b="0"/>
            <a:pathLst>
              <a:path w="53580" h="330399">
                <a:moveTo>
                  <a:pt x="53579" y="0"/>
                </a:move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  <a:lnTo>
                  <a:pt x="53579" y="8929"/>
                </a:lnTo>
                <a:lnTo>
                  <a:pt x="53579" y="26789"/>
                </a:lnTo>
                <a:lnTo>
                  <a:pt x="53579" y="53578"/>
                </a:lnTo>
                <a:lnTo>
                  <a:pt x="44649" y="98226"/>
                </a:lnTo>
                <a:lnTo>
                  <a:pt x="35719" y="142875"/>
                </a:lnTo>
                <a:lnTo>
                  <a:pt x="26790" y="196453"/>
                </a:lnTo>
                <a:lnTo>
                  <a:pt x="17860" y="241101"/>
                </a:lnTo>
                <a:lnTo>
                  <a:pt x="8930" y="276820"/>
                </a:lnTo>
                <a:lnTo>
                  <a:pt x="8930" y="303609"/>
                </a:lnTo>
                <a:lnTo>
                  <a:pt x="8930" y="321468"/>
                </a:lnTo>
                <a:lnTo>
                  <a:pt x="8930" y="330398"/>
                </a:lnTo>
                <a:lnTo>
                  <a:pt x="8930" y="330398"/>
                </a:lnTo>
                <a:lnTo>
                  <a:pt x="8930" y="321468"/>
                </a:lnTo>
                <a:lnTo>
                  <a:pt x="8930" y="303609"/>
                </a:lnTo>
                <a:lnTo>
                  <a:pt x="8930" y="276820"/>
                </a:lnTo>
                <a:lnTo>
                  <a:pt x="8930" y="250031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848945" y="910828"/>
            <a:ext cx="205384" cy="26790"/>
          </a:xfrm>
          <a:custGeom>
            <a:avLst/>
            <a:gdLst/>
            <a:ahLst/>
            <a:cxnLst/>
            <a:rect l="0" t="0" r="0" b="0"/>
            <a:pathLst>
              <a:path w="205384" h="26790">
                <a:moveTo>
                  <a:pt x="8930" y="893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26789" y="26789"/>
                </a:lnTo>
                <a:lnTo>
                  <a:pt x="44649" y="26789"/>
                </a:lnTo>
                <a:lnTo>
                  <a:pt x="71438" y="17859"/>
                </a:lnTo>
                <a:lnTo>
                  <a:pt x="107157" y="17859"/>
                </a:lnTo>
                <a:lnTo>
                  <a:pt x="142875" y="8930"/>
                </a:lnTo>
                <a:lnTo>
                  <a:pt x="178594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982891" y="937617"/>
            <a:ext cx="258962" cy="151806"/>
          </a:xfrm>
          <a:custGeom>
            <a:avLst/>
            <a:gdLst/>
            <a:ahLst/>
            <a:cxnLst/>
            <a:rect l="0" t="0" r="0" b="0"/>
            <a:pathLst>
              <a:path w="258962" h="151806">
                <a:moveTo>
                  <a:pt x="8929" y="80367"/>
                </a:moveTo>
                <a:lnTo>
                  <a:pt x="8929" y="80367"/>
                </a:lnTo>
                <a:lnTo>
                  <a:pt x="8929" y="89297"/>
                </a:lnTo>
                <a:lnTo>
                  <a:pt x="0" y="89297"/>
                </a:lnTo>
                <a:lnTo>
                  <a:pt x="8929" y="89297"/>
                </a:lnTo>
                <a:lnTo>
                  <a:pt x="8929" y="98227"/>
                </a:lnTo>
                <a:lnTo>
                  <a:pt x="17859" y="98227"/>
                </a:lnTo>
                <a:lnTo>
                  <a:pt x="35718" y="98227"/>
                </a:lnTo>
                <a:lnTo>
                  <a:pt x="53578" y="89297"/>
                </a:lnTo>
                <a:lnTo>
                  <a:pt x="71437" y="80367"/>
                </a:lnTo>
                <a:lnTo>
                  <a:pt x="89297" y="62508"/>
                </a:lnTo>
                <a:lnTo>
                  <a:pt x="107156" y="53578"/>
                </a:lnTo>
                <a:lnTo>
                  <a:pt x="116086" y="44649"/>
                </a:lnTo>
                <a:lnTo>
                  <a:pt x="125015" y="26789"/>
                </a:lnTo>
                <a:lnTo>
                  <a:pt x="133945" y="17859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8930"/>
                </a:lnTo>
                <a:lnTo>
                  <a:pt x="71437" y="26789"/>
                </a:lnTo>
                <a:lnTo>
                  <a:pt x="62507" y="53578"/>
                </a:lnTo>
                <a:lnTo>
                  <a:pt x="53578" y="80367"/>
                </a:lnTo>
                <a:lnTo>
                  <a:pt x="53578" y="98227"/>
                </a:lnTo>
                <a:lnTo>
                  <a:pt x="62507" y="125016"/>
                </a:lnTo>
                <a:lnTo>
                  <a:pt x="80367" y="133945"/>
                </a:lnTo>
                <a:lnTo>
                  <a:pt x="98226" y="151805"/>
                </a:lnTo>
                <a:lnTo>
                  <a:pt x="125015" y="151805"/>
                </a:lnTo>
                <a:lnTo>
                  <a:pt x="160734" y="151805"/>
                </a:lnTo>
                <a:lnTo>
                  <a:pt x="187523" y="133945"/>
                </a:lnTo>
                <a:lnTo>
                  <a:pt x="214312" y="116086"/>
                </a:lnTo>
                <a:lnTo>
                  <a:pt x="241101" y="98227"/>
                </a:lnTo>
                <a:lnTo>
                  <a:pt x="258961" y="71438"/>
                </a:lnTo>
                <a:lnTo>
                  <a:pt x="258961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6188273" y="928687"/>
            <a:ext cx="89298" cy="330400"/>
          </a:xfrm>
          <a:custGeom>
            <a:avLst/>
            <a:gdLst/>
            <a:ahLst/>
            <a:cxnLst/>
            <a:rect l="0" t="0" r="0" b="0"/>
            <a:pathLst>
              <a:path w="89298" h="330400">
                <a:moveTo>
                  <a:pt x="62508" y="0"/>
                </a:moveTo>
                <a:lnTo>
                  <a:pt x="62508" y="0"/>
                </a:lnTo>
                <a:lnTo>
                  <a:pt x="53579" y="8930"/>
                </a:lnTo>
                <a:lnTo>
                  <a:pt x="35719" y="17860"/>
                </a:lnTo>
                <a:lnTo>
                  <a:pt x="26790" y="26789"/>
                </a:lnTo>
                <a:lnTo>
                  <a:pt x="8930" y="3571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8"/>
                </a:lnTo>
                <a:lnTo>
                  <a:pt x="17860" y="80368"/>
                </a:lnTo>
                <a:lnTo>
                  <a:pt x="26790" y="71438"/>
                </a:lnTo>
                <a:lnTo>
                  <a:pt x="44649" y="62508"/>
                </a:lnTo>
                <a:lnTo>
                  <a:pt x="62508" y="53579"/>
                </a:lnTo>
                <a:lnTo>
                  <a:pt x="71438" y="44649"/>
                </a:lnTo>
                <a:lnTo>
                  <a:pt x="80368" y="35719"/>
                </a:lnTo>
                <a:lnTo>
                  <a:pt x="89297" y="35719"/>
                </a:lnTo>
                <a:lnTo>
                  <a:pt x="89297" y="44649"/>
                </a:lnTo>
                <a:lnTo>
                  <a:pt x="89297" y="71438"/>
                </a:lnTo>
                <a:lnTo>
                  <a:pt x="89297" y="98227"/>
                </a:lnTo>
                <a:lnTo>
                  <a:pt x="89297" y="125016"/>
                </a:lnTo>
                <a:lnTo>
                  <a:pt x="89297" y="160735"/>
                </a:lnTo>
                <a:lnTo>
                  <a:pt x="89297" y="196454"/>
                </a:lnTo>
                <a:lnTo>
                  <a:pt x="89297" y="232172"/>
                </a:lnTo>
                <a:lnTo>
                  <a:pt x="89297" y="267891"/>
                </a:lnTo>
                <a:lnTo>
                  <a:pt x="80368" y="294680"/>
                </a:lnTo>
                <a:lnTo>
                  <a:pt x="71438" y="312540"/>
                </a:lnTo>
                <a:lnTo>
                  <a:pt x="62508" y="321469"/>
                </a:lnTo>
                <a:lnTo>
                  <a:pt x="44649" y="330399"/>
                </a:lnTo>
                <a:lnTo>
                  <a:pt x="35719" y="321469"/>
                </a:lnTo>
                <a:lnTo>
                  <a:pt x="17860" y="303610"/>
                </a:lnTo>
                <a:lnTo>
                  <a:pt x="8930" y="267891"/>
                </a:lnTo>
                <a:lnTo>
                  <a:pt x="0" y="232172"/>
                </a:lnTo>
                <a:lnTo>
                  <a:pt x="0" y="187524"/>
                </a:lnTo>
                <a:lnTo>
                  <a:pt x="8930" y="142875"/>
                </a:lnTo>
                <a:lnTo>
                  <a:pt x="17860" y="107157"/>
                </a:lnTo>
                <a:lnTo>
                  <a:pt x="17860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6375797" y="928687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17859" y="44649"/>
                </a:lnTo>
                <a:lnTo>
                  <a:pt x="17859" y="62508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116086"/>
                </a:lnTo>
                <a:lnTo>
                  <a:pt x="17859" y="133946"/>
                </a:lnTo>
                <a:lnTo>
                  <a:pt x="17859" y="142875"/>
                </a:lnTo>
                <a:lnTo>
                  <a:pt x="17859" y="133946"/>
                </a:lnTo>
                <a:lnTo>
                  <a:pt x="17859" y="125016"/>
                </a:lnTo>
                <a:lnTo>
                  <a:pt x="26789" y="107157"/>
                </a:lnTo>
                <a:lnTo>
                  <a:pt x="44648" y="89297"/>
                </a:lnTo>
                <a:lnTo>
                  <a:pt x="62508" y="62508"/>
                </a:lnTo>
                <a:lnTo>
                  <a:pt x="80367" y="35719"/>
                </a:lnTo>
                <a:lnTo>
                  <a:pt x="98226" y="17860"/>
                </a:lnTo>
                <a:lnTo>
                  <a:pt x="116086" y="8930"/>
                </a:lnTo>
                <a:lnTo>
                  <a:pt x="125016" y="893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6527602" y="785812"/>
            <a:ext cx="303610" cy="294681"/>
          </a:xfrm>
          <a:custGeom>
            <a:avLst/>
            <a:gdLst/>
            <a:ahLst/>
            <a:cxnLst/>
            <a:rect l="0" t="0" r="0" b="0"/>
            <a:pathLst>
              <a:path w="303610" h="294681">
                <a:moveTo>
                  <a:pt x="98226" y="169664"/>
                </a:moveTo>
                <a:lnTo>
                  <a:pt x="98226" y="160735"/>
                </a:lnTo>
                <a:lnTo>
                  <a:pt x="89296" y="151805"/>
                </a:lnTo>
                <a:lnTo>
                  <a:pt x="80367" y="151805"/>
                </a:lnTo>
                <a:lnTo>
                  <a:pt x="71437" y="151805"/>
                </a:lnTo>
                <a:lnTo>
                  <a:pt x="62507" y="151805"/>
                </a:lnTo>
                <a:lnTo>
                  <a:pt x="53578" y="160735"/>
                </a:lnTo>
                <a:lnTo>
                  <a:pt x="35718" y="178594"/>
                </a:lnTo>
                <a:lnTo>
                  <a:pt x="26789" y="196454"/>
                </a:lnTo>
                <a:lnTo>
                  <a:pt x="8929" y="214313"/>
                </a:lnTo>
                <a:lnTo>
                  <a:pt x="0" y="241102"/>
                </a:lnTo>
                <a:lnTo>
                  <a:pt x="0" y="258961"/>
                </a:lnTo>
                <a:lnTo>
                  <a:pt x="0" y="276821"/>
                </a:lnTo>
                <a:lnTo>
                  <a:pt x="0" y="285750"/>
                </a:lnTo>
                <a:lnTo>
                  <a:pt x="8929" y="285750"/>
                </a:lnTo>
                <a:lnTo>
                  <a:pt x="26789" y="285750"/>
                </a:lnTo>
                <a:lnTo>
                  <a:pt x="44648" y="267891"/>
                </a:lnTo>
                <a:lnTo>
                  <a:pt x="62507" y="258961"/>
                </a:lnTo>
                <a:lnTo>
                  <a:pt x="80367" y="232172"/>
                </a:lnTo>
                <a:lnTo>
                  <a:pt x="89296" y="214313"/>
                </a:lnTo>
                <a:lnTo>
                  <a:pt x="107156" y="205383"/>
                </a:lnTo>
                <a:lnTo>
                  <a:pt x="107156" y="205383"/>
                </a:lnTo>
                <a:lnTo>
                  <a:pt x="116086" y="214313"/>
                </a:lnTo>
                <a:lnTo>
                  <a:pt x="116086" y="232172"/>
                </a:lnTo>
                <a:lnTo>
                  <a:pt x="116086" y="250032"/>
                </a:lnTo>
                <a:lnTo>
                  <a:pt x="125015" y="267891"/>
                </a:lnTo>
                <a:lnTo>
                  <a:pt x="142875" y="285750"/>
                </a:lnTo>
                <a:lnTo>
                  <a:pt x="151804" y="285750"/>
                </a:lnTo>
                <a:lnTo>
                  <a:pt x="169664" y="285750"/>
                </a:lnTo>
                <a:lnTo>
                  <a:pt x="187523" y="285750"/>
                </a:lnTo>
                <a:lnTo>
                  <a:pt x="196453" y="276821"/>
                </a:lnTo>
                <a:lnTo>
                  <a:pt x="214312" y="258961"/>
                </a:lnTo>
                <a:lnTo>
                  <a:pt x="223242" y="232172"/>
                </a:lnTo>
                <a:lnTo>
                  <a:pt x="232171" y="196454"/>
                </a:lnTo>
                <a:lnTo>
                  <a:pt x="241101" y="160735"/>
                </a:lnTo>
                <a:lnTo>
                  <a:pt x="241101" y="116086"/>
                </a:lnTo>
                <a:lnTo>
                  <a:pt x="250031" y="80368"/>
                </a:lnTo>
                <a:lnTo>
                  <a:pt x="250031" y="44649"/>
                </a:lnTo>
                <a:lnTo>
                  <a:pt x="250031" y="17860"/>
                </a:lnTo>
                <a:lnTo>
                  <a:pt x="250031" y="8930"/>
                </a:lnTo>
                <a:lnTo>
                  <a:pt x="250031" y="0"/>
                </a:lnTo>
                <a:lnTo>
                  <a:pt x="241101" y="8930"/>
                </a:lnTo>
                <a:lnTo>
                  <a:pt x="232171" y="26789"/>
                </a:lnTo>
                <a:lnTo>
                  <a:pt x="232171" y="53579"/>
                </a:lnTo>
                <a:lnTo>
                  <a:pt x="223242" y="80368"/>
                </a:lnTo>
                <a:lnTo>
                  <a:pt x="223242" y="116086"/>
                </a:lnTo>
                <a:lnTo>
                  <a:pt x="232171" y="151805"/>
                </a:lnTo>
                <a:lnTo>
                  <a:pt x="241101" y="187524"/>
                </a:lnTo>
                <a:lnTo>
                  <a:pt x="258961" y="223243"/>
                </a:lnTo>
                <a:lnTo>
                  <a:pt x="267890" y="250032"/>
                </a:lnTo>
                <a:lnTo>
                  <a:pt x="285750" y="276821"/>
                </a:lnTo>
                <a:lnTo>
                  <a:pt x="294679" y="285750"/>
                </a:lnTo>
                <a:lnTo>
                  <a:pt x="303609" y="294680"/>
                </a:lnTo>
                <a:lnTo>
                  <a:pt x="303609" y="294680"/>
                </a:lnTo>
                <a:lnTo>
                  <a:pt x="294679" y="285750"/>
                </a:lnTo>
                <a:lnTo>
                  <a:pt x="276820" y="267891"/>
                </a:lnTo>
                <a:lnTo>
                  <a:pt x="267890" y="250032"/>
                </a:lnTo>
                <a:lnTo>
                  <a:pt x="241101" y="223243"/>
                </a:lnTo>
                <a:lnTo>
                  <a:pt x="223242" y="196454"/>
                </a:lnTo>
                <a:lnTo>
                  <a:pt x="196453" y="169664"/>
                </a:lnTo>
                <a:lnTo>
                  <a:pt x="196453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6652617" y="901898"/>
            <a:ext cx="285751" cy="35720"/>
          </a:xfrm>
          <a:custGeom>
            <a:avLst/>
            <a:gdLst/>
            <a:ahLst/>
            <a:cxnLst/>
            <a:rect l="0" t="0" r="0" b="0"/>
            <a:pathLst>
              <a:path w="285751" h="35720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53578" y="8930"/>
                </a:lnTo>
                <a:lnTo>
                  <a:pt x="89297" y="8930"/>
                </a:lnTo>
                <a:lnTo>
                  <a:pt x="125016" y="0"/>
                </a:lnTo>
                <a:lnTo>
                  <a:pt x="160735" y="0"/>
                </a:lnTo>
                <a:lnTo>
                  <a:pt x="196453" y="0"/>
                </a:lnTo>
                <a:lnTo>
                  <a:pt x="232172" y="0"/>
                </a:lnTo>
                <a:lnTo>
                  <a:pt x="258961" y="8930"/>
                </a:lnTo>
                <a:lnTo>
                  <a:pt x="276821" y="8930"/>
                </a:lnTo>
                <a:lnTo>
                  <a:pt x="285750" y="17860"/>
                </a:lnTo>
                <a:lnTo>
                  <a:pt x="285750" y="35719"/>
                </a:lnTo>
                <a:lnTo>
                  <a:pt x="28575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6911578" y="973336"/>
            <a:ext cx="17861" cy="89298"/>
          </a:xfrm>
          <a:custGeom>
            <a:avLst/>
            <a:gdLst/>
            <a:ahLst/>
            <a:cxnLst/>
            <a:rect l="0" t="0" r="0" b="0"/>
            <a:pathLst>
              <a:path w="17861" h="89298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0367"/>
                </a:lnTo>
                <a:lnTo>
                  <a:pt x="17860" y="62508"/>
                </a:lnTo>
                <a:lnTo>
                  <a:pt x="17860" y="35719"/>
                </a:lnTo>
                <a:lnTo>
                  <a:pt x="1786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6956227" y="812601"/>
            <a:ext cx="35719" cy="44650"/>
          </a:xfrm>
          <a:custGeom>
            <a:avLst/>
            <a:gdLst/>
            <a:ahLst/>
            <a:cxnLst/>
            <a:rect l="0" t="0" r="0" b="0"/>
            <a:pathLst>
              <a:path w="35719" h="4465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29" y="17860"/>
                </a:lnTo>
                <a:lnTo>
                  <a:pt x="17859" y="26790"/>
                </a:lnTo>
                <a:lnTo>
                  <a:pt x="26789" y="35719"/>
                </a:lnTo>
                <a:lnTo>
                  <a:pt x="35718" y="44649"/>
                </a:lnTo>
                <a:lnTo>
                  <a:pt x="35718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7018734" y="946547"/>
            <a:ext cx="44650" cy="80368"/>
          </a:xfrm>
          <a:custGeom>
            <a:avLst/>
            <a:gdLst/>
            <a:ahLst/>
            <a:cxnLst/>
            <a:rect l="0" t="0" r="0" b="0"/>
            <a:pathLst>
              <a:path w="44650" h="80368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17860" y="71437"/>
                </a:lnTo>
                <a:lnTo>
                  <a:pt x="26789" y="71437"/>
                </a:lnTo>
                <a:lnTo>
                  <a:pt x="26789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44649" y="71437"/>
                </a:lnTo>
                <a:lnTo>
                  <a:pt x="44649" y="62508"/>
                </a:lnTo>
                <a:lnTo>
                  <a:pt x="44649" y="44648"/>
                </a:lnTo>
                <a:lnTo>
                  <a:pt x="44649" y="26789"/>
                </a:lnTo>
                <a:lnTo>
                  <a:pt x="44649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7090172" y="946547"/>
            <a:ext cx="232173" cy="71438"/>
          </a:xfrm>
          <a:custGeom>
            <a:avLst/>
            <a:gdLst/>
            <a:ahLst/>
            <a:cxnLst/>
            <a:rect l="0" t="0" r="0" b="0"/>
            <a:pathLst>
              <a:path w="232173" h="71438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8929"/>
                </a:lnTo>
                <a:lnTo>
                  <a:pt x="35719" y="17859"/>
                </a:lnTo>
                <a:lnTo>
                  <a:pt x="35719" y="26789"/>
                </a:lnTo>
                <a:lnTo>
                  <a:pt x="44648" y="35719"/>
                </a:lnTo>
                <a:lnTo>
                  <a:pt x="44648" y="44648"/>
                </a:lnTo>
                <a:lnTo>
                  <a:pt x="53578" y="62508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62508" y="62508"/>
                </a:lnTo>
                <a:lnTo>
                  <a:pt x="62508" y="53578"/>
                </a:lnTo>
                <a:lnTo>
                  <a:pt x="71437" y="44648"/>
                </a:lnTo>
                <a:lnTo>
                  <a:pt x="80367" y="26789"/>
                </a:lnTo>
                <a:lnTo>
                  <a:pt x="89297" y="17859"/>
                </a:lnTo>
                <a:lnTo>
                  <a:pt x="107156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8929"/>
                </a:lnTo>
                <a:lnTo>
                  <a:pt x="125016" y="17859"/>
                </a:lnTo>
                <a:lnTo>
                  <a:pt x="133945" y="26789"/>
                </a:lnTo>
                <a:lnTo>
                  <a:pt x="133945" y="35719"/>
                </a:lnTo>
                <a:lnTo>
                  <a:pt x="133945" y="44648"/>
                </a:lnTo>
                <a:lnTo>
                  <a:pt x="133945" y="53578"/>
                </a:lnTo>
                <a:lnTo>
                  <a:pt x="142875" y="62508"/>
                </a:lnTo>
                <a:lnTo>
                  <a:pt x="151805" y="62508"/>
                </a:lnTo>
                <a:lnTo>
                  <a:pt x="169664" y="53578"/>
                </a:lnTo>
                <a:lnTo>
                  <a:pt x="178594" y="53578"/>
                </a:lnTo>
                <a:lnTo>
                  <a:pt x="205383" y="35719"/>
                </a:lnTo>
                <a:lnTo>
                  <a:pt x="232172" y="17859"/>
                </a:lnTo>
                <a:lnTo>
                  <a:pt x="232172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7384852" y="759023"/>
            <a:ext cx="80368" cy="303611"/>
          </a:xfrm>
          <a:custGeom>
            <a:avLst/>
            <a:gdLst/>
            <a:ahLst/>
            <a:cxnLst/>
            <a:rect l="0" t="0" r="0" b="0"/>
            <a:pathLst>
              <a:path w="80368" h="303611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35719"/>
                </a:lnTo>
                <a:lnTo>
                  <a:pt x="80367" y="62508"/>
                </a:lnTo>
                <a:lnTo>
                  <a:pt x="80367" y="98227"/>
                </a:lnTo>
                <a:lnTo>
                  <a:pt x="80367" y="133946"/>
                </a:lnTo>
                <a:lnTo>
                  <a:pt x="71437" y="178594"/>
                </a:lnTo>
                <a:lnTo>
                  <a:pt x="71437" y="214313"/>
                </a:lnTo>
                <a:lnTo>
                  <a:pt x="71437" y="241102"/>
                </a:lnTo>
                <a:lnTo>
                  <a:pt x="71437" y="267891"/>
                </a:lnTo>
                <a:lnTo>
                  <a:pt x="71437" y="285750"/>
                </a:lnTo>
                <a:lnTo>
                  <a:pt x="71437" y="303610"/>
                </a:lnTo>
                <a:lnTo>
                  <a:pt x="71437" y="303610"/>
                </a:lnTo>
                <a:lnTo>
                  <a:pt x="71437" y="294680"/>
                </a:lnTo>
                <a:lnTo>
                  <a:pt x="62507" y="276821"/>
                </a:lnTo>
                <a:lnTo>
                  <a:pt x="53578" y="250032"/>
                </a:lnTo>
                <a:lnTo>
                  <a:pt x="35718" y="214313"/>
                </a:lnTo>
                <a:lnTo>
                  <a:pt x="17859" y="169664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7304484" y="857250"/>
            <a:ext cx="267892" cy="44649"/>
          </a:xfrm>
          <a:custGeom>
            <a:avLst/>
            <a:gdLst/>
            <a:ahLst/>
            <a:cxnLst/>
            <a:rect l="0" t="0" r="0" b="0"/>
            <a:pathLst>
              <a:path w="267892" h="44649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17860" y="17859"/>
                </a:lnTo>
                <a:lnTo>
                  <a:pt x="44649" y="26789"/>
                </a:lnTo>
                <a:lnTo>
                  <a:pt x="71438" y="26789"/>
                </a:lnTo>
                <a:lnTo>
                  <a:pt x="107157" y="26789"/>
                </a:lnTo>
                <a:lnTo>
                  <a:pt x="151805" y="35719"/>
                </a:lnTo>
                <a:lnTo>
                  <a:pt x="187524" y="35719"/>
                </a:lnTo>
                <a:lnTo>
                  <a:pt x="223243" y="44648"/>
                </a:lnTo>
                <a:lnTo>
                  <a:pt x="250032" y="44648"/>
                </a:lnTo>
                <a:lnTo>
                  <a:pt x="267891" y="35719"/>
                </a:lnTo>
                <a:lnTo>
                  <a:pt x="267891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7527727" y="910828"/>
            <a:ext cx="205383" cy="142876"/>
          </a:xfrm>
          <a:custGeom>
            <a:avLst/>
            <a:gdLst/>
            <a:ahLst/>
            <a:cxnLst/>
            <a:rect l="0" t="0" r="0" b="0"/>
            <a:pathLst>
              <a:path w="205383" h="142876">
                <a:moveTo>
                  <a:pt x="0" y="5357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29" y="62508"/>
                </a:lnTo>
                <a:lnTo>
                  <a:pt x="17859" y="71438"/>
                </a:lnTo>
                <a:lnTo>
                  <a:pt x="35718" y="71438"/>
                </a:lnTo>
                <a:lnTo>
                  <a:pt x="53578" y="71438"/>
                </a:lnTo>
                <a:lnTo>
                  <a:pt x="80367" y="62508"/>
                </a:lnTo>
                <a:lnTo>
                  <a:pt x="98226" y="53578"/>
                </a:lnTo>
                <a:lnTo>
                  <a:pt x="116086" y="53578"/>
                </a:lnTo>
                <a:lnTo>
                  <a:pt x="133945" y="35719"/>
                </a:lnTo>
                <a:lnTo>
                  <a:pt x="142875" y="26789"/>
                </a:lnTo>
                <a:lnTo>
                  <a:pt x="133945" y="8930"/>
                </a:lnTo>
                <a:lnTo>
                  <a:pt x="125015" y="0"/>
                </a:lnTo>
                <a:lnTo>
                  <a:pt x="107156" y="0"/>
                </a:lnTo>
                <a:lnTo>
                  <a:pt x="80367" y="8930"/>
                </a:lnTo>
                <a:lnTo>
                  <a:pt x="62507" y="26789"/>
                </a:lnTo>
                <a:lnTo>
                  <a:pt x="44648" y="53578"/>
                </a:lnTo>
                <a:lnTo>
                  <a:pt x="44648" y="71438"/>
                </a:lnTo>
                <a:lnTo>
                  <a:pt x="44648" y="89297"/>
                </a:lnTo>
                <a:lnTo>
                  <a:pt x="53578" y="116086"/>
                </a:lnTo>
                <a:lnTo>
                  <a:pt x="71437" y="133945"/>
                </a:lnTo>
                <a:lnTo>
                  <a:pt x="98226" y="142875"/>
                </a:lnTo>
                <a:lnTo>
                  <a:pt x="125015" y="142875"/>
                </a:lnTo>
                <a:lnTo>
                  <a:pt x="151804" y="133945"/>
                </a:lnTo>
                <a:lnTo>
                  <a:pt x="178593" y="116086"/>
                </a:lnTo>
                <a:lnTo>
                  <a:pt x="205382" y="98227"/>
                </a:lnTo>
                <a:lnTo>
                  <a:pt x="205382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7715250" y="884039"/>
            <a:ext cx="80368" cy="160735"/>
          </a:xfrm>
          <a:custGeom>
            <a:avLst/>
            <a:gdLst/>
            <a:ahLst/>
            <a:cxnLst/>
            <a:rect l="0" t="0" r="0" b="0"/>
            <a:pathLst>
              <a:path w="80368" h="160735">
                <a:moveTo>
                  <a:pt x="80367" y="0"/>
                </a:move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8" y="26789"/>
                </a:lnTo>
                <a:lnTo>
                  <a:pt x="44648" y="35719"/>
                </a:lnTo>
                <a:lnTo>
                  <a:pt x="44648" y="53578"/>
                </a:lnTo>
                <a:lnTo>
                  <a:pt x="44648" y="62508"/>
                </a:lnTo>
                <a:lnTo>
                  <a:pt x="44648" y="80367"/>
                </a:lnTo>
                <a:lnTo>
                  <a:pt x="53578" y="89297"/>
                </a:lnTo>
                <a:lnTo>
                  <a:pt x="53578" y="107156"/>
                </a:lnTo>
                <a:lnTo>
                  <a:pt x="44648" y="125016"/>
                </a:lnTo>
                <a:lnTo>
                  <a:pt x="35719" y="142875"/>
                </a:lnTo>
                <a:lnTo>
                  <a:pt x="26789" y="151805"/>
                </a:lnTo>
                <a:lnTo>
                  <a:pt x="17859" y="160734"/>
                </a:lnTo>
                <a:lnTo>
                  <a:pt x="8930" y="160734"/>
                </a:lnTo>
                <a:lnTo>
                  <a:pt x="0" y="142875"/>
                </a:lnTo>
                <a:lnTo>
                  <a:pt x="0" y="133945"/>
                </a:lnTo>
                <a:lnTo>
                  <a:pt x="8930" y="107156"/>
                </a:lnTo>
                <a:lnTo>
                  <a:pt x="26789" y="71437"/>
                </a:lnTo>
                <a:lnTo>
                  <a:pt x="53578" y="35719"/>
                </a:lnTo>
                <a:lnTo>
                  <a:pt x="5357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7822406" y="723305"/>
            <a:ext cx="89298" cy="339329"/>
          </a:xfrm>
          <a:custGeom>
            <a:avLst/>
            <a:gdLst/>
            <a:ahLst/>
            <a:cxnLst/>
            <a:rect l="0" t="0" r="0" b="0"/>
            <a:pathLst>
              <a:path w="89298" h="339329">
                <a:moveTo>
                  <a:pt x="89297" y="0"/>
                </a:moveTo>
                <a:lnTo>
                  <a:pt x="89297" y="0"/>
                </a:lnTo>
                <a:lnTo>
                  <a:pt x="80367" y="0"/>
                </a:lnTo>
                <a:lnTo>
                  <a:pt x="80367" y="8929"/>
                </a:lnTo>
                <a:lnTo>
                  <a:pt x="71438" y="26789"/>
                </a:lnTo>
                <a:lnTo>
                  <a:pt x="62508" y="53578"/>
                </a:lnTo>
                <a:lnTo>
                  <a:pt x="62508" y="80367"/>
                </a:lnTo>
                <a:lnTo>
                  <a:pt x="53578" y="116086"/>
                </a:lnTo>
                <a:lnTo>
                  <a:pt x="44649" y="160734"/>
                </a:lnTo>
                <a:lnTo>
                  <a:pt x="44649" y="205382"/>
                </a:lnTo>
                <a:lnTo>
                  <a:pt x="44649" y="250031"/>
                </a:lnTo>
                <a:lnTo>
                  <a:pt x="44649" y="285750"/>
                </a:lnTo>
                <a:lnTo>
                  <a:pt x="53578" y="312539"/>
                </a:lnTo>
                <a:lnTo>
                  <a:pt x="53578" y="330398"/>
                </a:lnTo>
                <a:lnTo>
                  <a:pt x="71438" y="339328"/>
                </a:lnTo>
                <a:lnTo>
                  <a:pt x="80367" y="330398"/>
                </a:lnTo>
                <a:lnTo>
                  <a:pt x="80367" y="321468"/>
                </a:lnTo>
                <a:lnTo>
                  <a:pt x="89297" y="303609"/>
                </a:lnTo>
                <a:lnTo>
                  <a:pt x="89297" y="276820"/>
                </a:lnTo>
                <a:lnTo>
                  <a:pt x="80367" y="250031"/>
                </a:lnTo>
                <a:lnTo>
                  <a:pt x="71438" y="223242"/>
                </a:lnTo>
                <a:lnTo>
                  <a:pt x="53578" y="187523"/>
                </a:lnTo>
                <a:lnTo>
                  <a:pt x="26789" y="169664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7742039" y="892969"/>
            <a:ext cx="250032" cy="17860"/>
          </a:xfrm>
          <a:custGeom>
            <a:avLst/>
            <a:gdLst/>
            <a:ahLst/>
            <a:cxnLst/>
            <a:rect l="0" t="0" r="0" b="0"/>
            <a:pathLst>
              <a:path w="250032" h="17860">
                <a:moveTo>
                  <a:pt x="0" y="0"/>
                </a:moveTo>
                <a:lnTo>
                  <a:pt x="0" y="0"/>
                </a:lnTo>
                <a:lnTo>
                  <a:pt x="17859" y="0"/>
                </a:lnTo>
                <a:lnTo>
                  <a:pt x="35719" y="8929"/>
                </a:lnTo>
                <a:lnTo>
                  <a:pt x="62508" y="8929"/>
                </a:lnTo>
                <a:lnTo>
                  <a:pt x="107156" y="8929"/>
                </a:lnTo>
                <a:lnTo>
                  <a:pt x="142875" y="8929"/>
                </a:lnTo>
                <a:lnTo>
                  <a:pt x="178594" y="8929"/>
                </a:lnTo>
                <a:lnTo>
                  <a:pt x="205383" y="17859"/>
                </a:lnTo>
                <a:lnTo>
                  <a:pt x="223242" y="17859"/>
                </a:lnTo>
                <a:lnTo>
                  <a:pt x="241102" y="17859"/>
                </a:lnTo>
                <a:lnTo>
                  <a:pt x="250031" y="17859"/>
                </a:lnTo>
                <a:lnTo>
                  <a:pt x="250031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7992070" y="901898"/>
            <a:ext cx="35720" cy="98228"/>
          </a:xfrm>
          <a:custGeom>
            <a:avLst/>
            <a:gdLst/>
            <a:ahLst/>
            <a:cxnLst/>
            <a:rect l="0" t="0" r="0" b="0"/>
            <a:pathLst>
              <a:path w="35720" h="98228">
                <a:moveTo>
                  <a:pt x="3571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17860" y="17860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17860" y="98227"/>
                </a:lnTo>
                <a:lnTo>
                  <a:pt x="26789" y="89297"/>
                </a:lnTo>
                <a:lnTo>
                  <a:pt x="35719" y="80368"/>
                </a:lnTo>
                <a:lnTo>
                  <a:pt x="35719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8045648" y="741164"/>
            <a:ext cx="1" cy="62509"/>
          </a:xfrm>
          <a:custGeom>
            <a:avLst/>
            <a:gdLst/>
            <a:ahLst/>
            <a:cxnLst/>
            <a:rect l="0" t="0" r="0" b="0"/>
            <a:pathLst>
              <a:path w="1" h="6250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8099227" y="892969"/>
            <a:ext cx="205383" cy="151805"/>
          </a:xfrm>
          <a:custGeom>
            <a:avLst/>
            <a:gdLst/>
            <a:ahLst/>
            <a:cxnLst/>
            <a:rect l="0" t="0" r="0" b="0"/>
            <a:pathLst>
              <a:path w="205383" h="151805">
                <a:moveTo>
                  <a:pt x="35718" y="0"/>
                </a:moveTo>
                <a:lnTo>
                  <a:pt x="26789" y="8929"/>
                </a:lnTo>
                <a:lnTo>
                  <a:pt x="26789" y="26789"/>
                </a:lnTo>
                <a:lnTo>
                  <a:pt x="17859" y="44648"/>
                </a:lnTo>
                <a:lnTo>
                  <a:pt x="17859" y="71437"/>
                </a:lnTo>
                <a:lnTo>
                  <a:pt x="8929" y="98226"/>
                </a:lnTo>
                <a:lnTo>
                  <a:pt x="8929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8929" y="125015"/>
                </a:lnTo>
                <a:lnTo>
                  <a:pt x="17859" y="116086"/>
                </a:lnTo>
                <a:lnTo>
                  <a:pt x="35718" y="98226"/>
                </a:lnTo>
                <a:lnTo>
                  <a:pt x="62507" y="71437"/>
                </a:lnTo>
                <a:lnTo>
                  <a:pt x="80367" y="53578"/>
                </a:lnTo>
                <a:lnTo>
                  <a:pt x="107155" y="44648"/>
                </a:lnTo>
                <a:lnTo>
                  <a:pt x="125014" y="26789"/>
                </a:lnTo>
                <a:lnTo>
                  <a:pt x="142874" y="26789"/>
                </a:lnTo>
                <a:lnTo>
                  <a:pt x="151803" y="35718"/>
                </a:lnTo>
                <a:lnTo>
                  <a:pt x="151803" y="53578"/>
                </a:lnTo>
                <a:lnTo>
                  <a:pt x="142874" y="71437"/>
                </a:lnTo>
                <a:lnTo>
                  <a:pt x="142874" y="89297"/>
                </a:lnTo>
                <a:lnTo>
                  <a:pt x="133944" y="107156"/>
                </a:lnTo>
                <a:lnTo>
                  <a:pt x="133944" y="125015"/>
                </a:lnTo>
                <a:lnTo>
                  <a:pt x="125014" y="142875"/>
                </a:lnTo>
                <a:lnTo>
                  <a:pt x="125014" y="151804"/>
                </a:lnTo>
                <a:lnTo>
                  <a:pt x="133944" y="151804"/>
                </a:lnTo>
                <a:lnTo>
                  <a:pt x="142874" y="142875"/>
                </a:lnTo>
                <a:lnTo>
                  <a:pt x="160733" y="125015"/>
                </a:lnTo>
                <a:lnTo>
                  <a:pt x="178593" y="98226"/>
                </a:lnTo>
                <a:lnTo>
                  <a:pt x="205382" y="71437"/>
                </a:lnTo>
                <a:lnTo>
                  <a:pt x="205382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8295679" y="928687"/>
            <a:ext cx="107157" cy="214314"/>
          </a:xfrm>
          <a:custGeom>
            <a:avLst/>
            <a:gdLst/>
            <a:ahLst/>
            <a:cxnLst/>
            <a:rect l="0" t="0" r="0" b="0"/>
            <a:pathLst>
              <a:path w="107157" h="214314">
                <a:moveTo>
                  <a:pt x="62508" y="0"/>
                </a:moveTo>
                <a:lnTo>
                  <a:pt x="53578" y="8930"/>
                </a:lnTo>
                <a:lnTo>
                  <a:pt x="44648" y="17860"/>
                </a:lnTo>
                <a:lnTo>
                  <a:pt x="44648" y="26789"/>
                </a:lnTo>
                <a:lnTo>
                  <a:pt x="35719" y="35719"/>
                </a:lnTo>
                <a:lnTo>
                  <a:pt x="26789" y="44649"/>
                </a:lnTo>
                <a:lnTo>
                  <a:pt x="17859" y="44649"/>
                </a:lnTo>
                <a:lnTo>
                  <a:pt x="17859" y="53579"/>
                </a:lnTo>
                <a:lnTo>
                  <a:pt x="26789" y="53579"/>
                </a:lnTo>
                <a:lnTo>
                  <a:pt x="35719" y="53579"/>
                </a:lnTo>
                <a:lnTo>
                  <a:pt x="44648" y="44649"/>
                </a:lnTo>
                <a:lnTo>
                  <a:pt x="62508" y="35719"/>
                </a:lnTo>
                <a:lnTo>
                  <a:pt x="71437" y="26789"/>
                </a:lnTo>
                <a:lnTo>
                  <a:pt x="80367" y="17860"/>
                </a:lnTo>
                <a:lnTo>
                  <a:pt x="89297" y="8930"/>
                </a:lnTo>
                <a:lnTo>
                  <a:pt x="98226" y="8930"/>
                </a:lnTo>
                <a:lnTo>
                  <a:pt x="107156" y="17860"/>
                </a:lnTo>
                <a:lnTo>
                  <a:pt x="98226" y="26789"/>
                </a:lnTo>
                <a:lnTo>
                  <a:pt x="98226" y="44649"/>
                </a:lnTo>
                <a:lnTo>
                  <a:pt x="89297" y="62508"/>
                </a:lnTo>
                <a:lnTo>
                  <a:pt x="89297" y="89297"/>
                </a:lnTo>
                <a:lnTo>
                  <a:pt x="80367" y="107157"/>
                </a:lnTo>
                <a:lnTo>
                  <a:pt x="80367" y="133946"/>
                </a:lnTo>
                <a:lnTo>
                  <a:pt x="71437" y="151805"/>
                </a:lnTo>
                <a:lnTo>
                  <a:pt x="71437" y="169664"/>
                </a:lnTo>
                <a:lnTo>
                  <a:pt x="62508" y="178594"/>
                </a:lnTo>
                <a:lnTo>
                  <a:pt x="53578" y="196454"/>
                </a:lnTo>
                <a:lnTo>
                  <a:pt x="35719" y="205383"/>
                </a:lnTo>
                <a:lnTo>
                  <a:pt x="26789" y="214313"/>
                </a:lnTo>
                <a:lnTo>
                  <a:pt x="8930" y="214313"/>
                </a:lnTo>
                <a:lnTo>
                  <a:pt x="8930" y="205383"/>
                </a:lnTo>
                <a:lnTo>
                  <a:pt x="0" y="196454"/>
                </a:lnTo>
                <a:lnTo>
                  <a:pt x="0" y="187524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3125391" y="1009055"/>
            <a:ext cx="160735" cy="35719"/>
          </a:xfrm>
          <a:custGeom>
            <a:avLst/>
            <a:gdLst/>
            <a:ahLst/>
            <a:cxnLst/>
            <a:rect l="0" t="0" r="0" b="0"/>
            <a:pathLst>
              <a:path w="160735" h="35719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17859" y="8929"/>
                </a:lnTo>
                <a:lnTo>
                  <a:pt x="26789" y="8929"/>
                </a:lnTo>
                <a:lnTo>
                  <a:pt x="53578" y="17859"/>
                </a:lnTo>
                <a:lnTo>
                  <a:pt x="80367" y="17859"/>
                </a:lnTo>
                <a:lnTo>
                  <a:pt x="98226" y="26789"/>
                </a:lnTo>
                <a:lnTo>
                  <a:pt x="125015" y="35718"/>
                </a:lnTo>
                <a:lnTo>
                  <a:pt x="142875" y="35718"/>
                </a:lnTo>
                <a:lnTo>
                  <a:pt x="160734" y="35718"/>
                </a:lnTo>
                <a:lnTo>
                  <a:pt x="160734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2250281" y="103584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2214563" y="910828"/>
            <a:ext cx="53579" cy="267892"/>
          </a:xfrm>
          <a:custGeom>
            <a:avLst/>
            <a:gdLst/>
            <a:ahLst/>
            <a:cxnLst/>
            <a:rect l="0" t="0" r="0" b="0"/>
            <a:pathLst>
              <a:path w="53579" h="267892">
                <a:moveTo>
                  <a:pt x="8929" y="0"/>
                </a:moveTo>
                <a:lnTo>
                  <a:pt x="8929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8929" y="116086"/>
                </a:lnTo>
                <a:lnTo>
                  <a:pt x="8929" y="142875"/>
                </a:lnTo>
                <a:lnTo>
                  <a:pt x="17859" y="178594"/>
                </a:lnTo>
                <a:lnTo>
                  <a:pt x="17859" y="205383"/>
                </a:lnTo>
                <a:lnTo>
                  <a:pt x="17859" y="232172"/>
                </a:lnTo>
                <a:lnTo>
                  <a:pt x="26789" y="250031"/>
                </a:lnTo>
                <a:lnTo>
                  <a:pt x="35718" y="258961"/>
                </a:lnTo>
                <a:lnTo>
                  <a:pt x="44648" y="267891"/>
                </a:lnTo>
                <a:lnTo>
                  <a:pt x="53578" y="258961"/>
                </a:lnTo>
                <a:lnTo>
                  <a:pt x="53578" y="241102"/>
                </a:lnTo>
                <a:lnTo>
                  <a:pt x="53578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2312789" y="884039"/>
            <a:ext cx="44650" cy="267892"/>
          </a:xfrm>
          <a:custGeom>
            <a:avLst/>
            <a:gdLst/>
            <a:ahLst/>
            <a:cxnLst/>
            <a:rect l="0" t="0" r="0" b="0"/>
            <a:pathLst>
              <a:path w="44650" h="267892">
                <a:moveTo>
                  <a:pt x="26789" y="0"/>
                </a:moveTo>
                <a:lnTo>
                  <a:pt x="2678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8930" y="142875"/>
                </a:lnTo>
                <a:lnTo>
                  <a:pt x="8930" y="178594"/>
                </a:lnTo>
                <a:lnTo>
                  <a:pt x="17859" y="205383"/>
                </a:lnTo>
                <a:lnTo>
                  <a:pt x="26789" y="232172"/>
                </a:lnTo>
                <a:lnTo>
                  <a:pt x="35719" y="250031"/>
                </a:lnTo>
                <a:lnTo>
                  <a:pt x="44649" y="258961"/>
                </a:lnTo>
                <a:lnTo>
                  <a:pt x="44649" y="267891"/>
                </a:lnTo>
                <a:lnTo>
                  <a:pt x="35719" y="267891"/>
                </a:lnTo>
                <a:lnTo>
                  <a:pt x="26789" y="267891"/>
                </a:lnTo>
                <a:lnTo>
                  <a:pt x="17859" y="258961"/>
                </a:lnTo>
                <a:lnTo>
                  <a:pt x="17859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2178844" y="1062633"/>
            <a:ext cx="223243" cy="17860"/>
          </a:xfrm>
          <a:custGeom>
            <a:avLst/>
            <a:gdLst/>
            <a:ahLst/>
            <a:cxnLst/>
            <a:rect l="0" t="0" r="0" b="0"/>
            <a:pathLst>
              <a:path w="223243" h="17860">
                <a:moveTo>
                  <a:pt x="0" y="8929"/>
                </a:moveTo>
                <a:lnTo>
                  <a:pt x="0" y="8929"/>
                </a:lnTo>
                <a:lnTo>
                  <a:pt x="8929" y="17859"/>
                </a:lnTo>
                <a:lnTo>
                  <a:pt x="17859" y="17859"/>
                </a:lnTo>
                <a:lnTo>
                  <a:pt x="35719" y="17859"/>
                </a:lnTo>
                <a:lnTo>
                  <a:pt x="62508" y="17859"/>
                </a:lnTo>
                <a:lnTo>
                  <a:pt x="89297" y="17859"/>
                </a:lnTo>
                <a:lnTo>
                  <a:pt x="125015" y="8929"/>
                </a:lnTo>
                <a:lnTo>
                  <a:pt x="160734" y="8929"/>
                </a:lnTo>
                <a:lnTo>
                  <a:pt x="187523" y="8929"/>
                </a:lnTo>
                <a:lnTo>
                  <a:pt x="205383" y="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2393156" y="1098351"/>
            <a:ext cx="26790" cy="53580"/>
          </a:xfrm>
          <a:custGeom>
            <a:avLst/>
            <a:gdLst/>
            <a:ahLst/>
            <a:cxnLst/>
            <a:rect l="0" t="0" r="0" b="0"/>
            <a:pathLst>
              <a:path w="26790" h="53580">
                <a:moveTo>
                  <a:pt x="1786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26790"/>
                </a:lnTo>
                <a:lnTo>
                  <a:pt x="0" y="35719"/>
                </a:lnTo>
                <a:lnTo>
                  <a:pt x="0" y="44649"/>
                </a:lnTo>
                <a:lnTo>
                  <a:pt x="8930" y="53579"/>
                </a:lnTo>
                <a:lnTo>
                  <a:pt x="8930" y="53579"/>
                </a:lnTo>
                <a:lnTo>
                  <a:pt x="17860" y="53579"/>
                </a:lnTo>
                <a:lnTo>
                  <a:pt x="17860" y="53579"/>
                </a:lnTo>
                <a:lnTo>
                  <a:pt x="17860" y="44649"/>
                </a:lnTo>
                <a:lnTo>
                  <a:pt x="26789" y="26790"/>
                </a:lnTo>
                <a:lnTo>
                  <a:pt x="17860" y="8930"/>
                </a:lnTo>
                <a:lnTo>
                  <a:pt x="1786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2402086" y="946547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9"/>
                </a:lnTo>
                <a:lnTo>
                  <a:pt x="17859" y="35719"/>
                </a:lnTo>
                <a:lnTo>
                  <a:pt x="17859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2437805" y="1053703"/>
            <a:ext cx="107157" cy="241103"/>
          </a:xfrm>
          <a:custGeom>
            <a:avLst/>
            <a:gdLst/>
            <a:ahLst/>
            <a:cxnLst/>
            <a:rect l="0" t="0" r="0" b="0"/>
            <a:pathLst>
              <a:path w="107157" h="241103">
                <a:moveTo>
                  <a:pt x="44648" y="26789"/>
                </a:moveTo>
                <a:lnTo>
                  <a:pt x="44648" y="26789"/>
                </a:lnTo>
                <a:lnTo>
                  <a:pt x="44648" y="17859"/>
                </a:lnTo>
                <a:lnTo>
                  <a:pt x="35718" y="893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17859"/>
                </a:lnTo>
                <a:lnTo>
                  <a:pt x="8929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8929" y="89297"/>
                </a:lnTo>
                <a:lnTo>
                  <a:pt x="26789" y="80367"/>
                </a:lnTo>
                <a:lnTo>
                  <a:pt x="44648" y="62508"/>
                </a:lnTo>
                <a:lnTo>
                  <a:pt x="62508" y="53578"/>
                </a:lnTo>
                <a:lnTo>
                  <a:pt x="80367" y="35719"/>
                </a:lnTo>
                <a:lnTo>
                  <a:pt x="98226" y="17859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26789"/>
                </a:lnTo>
                <a:lnTo>
                  <a:pt x="107156" y="35719"/>
                </a:lnTo>
                <a:lnTo>
                  <a:pt x="107156" y="62508"/>
                </a:lnTo>
                <a:lnTo>
                  <a:pt x="98226" y="89297"/>
                </a:lnTo>
                <a:lnTo>
                  <a:pt x="98226" y="125016"/>
                </a:lnTo>
                <a:lnTo>
                  <a:pt x="89297" y="160734"/>
                </a:lnTo>
                <a:lnTo>
                  <a:pt x="80367" y="187524"/>
                </a:lnTo>
                <a:lnTo>
                  <a:pt x="71437" y="214313"/>
                </a:lnTo>
                <a:lnTo>
                  <a:pt x="62508" y="232172"/>
                </a:lnTo>
                <a:lnTo>
                  <a:pt x="53578" y="241102"/>
                </a:lnTo>
                <a:lnTo>
                  <a:pt x="35718" y="241102"/>
                </a:lnTo>
                <a:lnTo>
                  <a:pt x="26789" y="232172"/>
                </a:lnTo>
                <a:lnTo>
                  <a:pt x="26789" y="205383"/>
                </a:lnTo>
                <a:lnTo>
                  <a:pt x="26789" y="169664"/>
                </a:lnTo>
                <a:lnTo>
                  <a:pt x="26789" y="125016"/>
                </a:lnTo>
                <a:lnTo>
                  <a:pt x="26789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2562820" y="937617"/>
            <a:ext cx="169665" cy="196454"/>
          </a:xfrm>
          <a:custGeom>
            <a:avLst/>
            <a:gdLst/>
            <a:ahLst/>
            <a:cxnLst/>
            <a:rect l="0" t="0" r="0" b="0"/>
            <a:pathLst>
              <a:path w="169665" h="196454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8930" y="89297"/>
                </a:lnTo>
                <a:lnTo>
                  <a:pt x="8930" y="107156"/>
                </a:lnTo>
                <a:lnTo>
                  <a:pt x="17860" y="133945"/>
                </a:lnTo>
                <a:lnTo>
                  <a:pt x="26789" y="160734"/>
                </a:lnTo>
                <a:lnTo>
                  <a:pt x="26789" y="178594"/>
                </a:lnTo>
                <a:lnTo>
                  <a:pt x="35719" y="187524"/>
                </a:lnTo>
                <a:lnTo>
                  <a:pt x="35719" y="196453"/>
                </a:lnTo>
                <a:lnTo>
                  <a:pt x="44649" y="196453"/>
                </a:lnTo>
                <a:lnTo>
                  <a:pt x="44649" y="187524"/>
                </a:lnTo>
                <a:lnTo>
                  <a:pt x="53578" y="169664"/>
                </a:lnTo>
                <a:lnTo>
                  <a:pt x="62508" y="142875"/>
                </a:lnTo>
                <a:lnTo>
                  <a:pt x="71438" y="125016"/>
                </a:lnTo>
                <a:lnTo>
                  <a:pt x="80368" y="107156"/>
                </a:lnTo>
                <a:lnTo>
                  <a:pt x="89297" y="89297"/>
                </a:lnTo>
                <a:lnTo>
                  <a:pt x="98227" y="89297"/>
                </a:lnTo>
                <a:lnTo>
                  <a:pt x="98227" y="89297"/>
                </a:lnTo>
                <a:lnTo>
                  <a:pt x="107157" y="107156"/>
                </a:lnTo>
                <a:lnTo>
                  <a:pt x="116086" y="125016"/>
                </a:lnTo>
                <a:lnTo>
                  <a:pt x="116086" y="142875"/>
                </a:lnTo>
                <a:lnTo>
                  <a:pt x="125016" y="160734"/>
                </a:lnTo>
                <a:lnTo>
                  <a:pt x="125016" y="178594"/>
                </a:lnTo>
                <a:lnTo>
                  <a:pt x="133946" y="196453"/>
                </a:lnTo>
                <a:lnTo>
                  <a:pt x="142875" y="196453"/>
                </a:lnTo>
                <a:lnTo>
                  <a:pt x="151805" y="196453"/>
                </a:lnTo>
                <a:lnTo>
                  <a:pt x="160735" y="187524"/>
                </a:lnTo>
                <a:lnTo>
                  <a:pt x="169664" y="160734"/>
                </a:lnTo>
                <a:lnTo>
                  <a:pt x="169664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2696766" y="982266"/>
            <a:ext cx="232173" cy="107157"/>
          </a:xfrm>
          <a:custGeom>
            <a:avLst/>
            <a:gdLst/>
            <a:ahLst/>
            <a:cxnLst/>
            <a:rect l="0" t="0" r="0" b="0"/>
            <a:pathLst>
              <a:path w="232173" h="107157">
                <a:moveTo>
                  <a:pt x="17859" y="80367"/>
                </a:moveTo>
                <a:lnTo>
                  <a:pt x="8929" y="89296"/>
                </a:lnTo>
                <a:lnTo>
                  <a:pt x="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8929" y="107156"/>
                </a:lnTo>
                <a:lnTo>
                  <a:pt x="17859" y="98226"/>
                </a:lnTo>
                <a:lnTo>
                  <a:pt x="35718" y="89296"/>
                </a:lnTo>
                <a:lnTo>
                  <a:pt x="53578" y="80367"/>
                </a:lnTo>
                <a:lnTo>
                  <a:pt x="71437" y="62507"/>
                </a:lnTo>
                <a:lnTo>
                  <a:pt x="80367" y="44648"/>
                </a:lnTo>
                <a:lnTo>
                  <a:pt x="89297" y="26789"/>
                </a:lnTo>
                <a:lnTo>
                  <a:pt x="89297" y="8929"/>
                </a:lnTo>
                <a:lnTo>
                  <a:pt x="89297" y="0"/>
                </a:lnTo>
                <a:lnTo>
                  <a:pt x="89297" y="0"/>
                </a:lnTo>
                <a:lnTo>
                  <a:pt x="80367" y="8929"/>
                </a:lnTo>
                <a:lnTo>
                  <a:pt x="71437" y="17859"/>
                </a:lnTo>
                <a:lnTo>
                  <a:pt x="62507" y="35718"/>
                </a:lnTo>
                <a:lnTo>
                  <a:pt x="62507" y="53578"/>
                </a:lnTo>
                <a:lnTo>
                  <a:pt x="53578" y="71437"/>
                </a:lnTo>
                <a:lnTo>
                  <a:pt x="53578" y="89296"/>
                </a:lnTo>
                <a:lnTo>
                  <a:pt x="53578" y="98226"/>
                </a:lnTo>
                <a:lnTo>
                  <a:pt x="62507" y="107156"/>
                </a:lnTo>
                <a:lnTo>
                  <a:pt x="71437" y="107156"/>
                </a:lnTo>
                <a:lnTo>
                  <a:pt x="80367" y="107156"/>
                </a:lnTo>
                <a:lnTo>
                  <a:pt x="89297" y="98226"/>
                </a:lnTo>
                <a:lnTo>
                  <a:pt x="107156" y="89296"/>
                </a:lnTo>
                <a:lnTo>
                  <a:pt x="116086" y="80367"/>
                </a:lnTo>
                <a:lnTo>
                  <a:pt x="133945" y="62507"/>
                </a:lnTo>
                <a:lnTo>
                  <a:pt x="142875" y="53578"/>
                </a:lnTo>
                <a:lnTo>
                  <a:pt x="151804" y="53578"/>
                </a:lnTo>
                <a:lnTo>
                  <a:pt x="151804" y="53578"/>
                </a:lnTo>
                <a:lnTo>
                  <a:pt x="160734" y="62507"/>
                </a:lnTo>
                <a:lnTo>
                  <a:pt x="160734" y="71437"/>
                </a:lnTo>
                <a:lnTo>
                  <a:pt x="160734" y="89296"/>
                </a:lnTo>
                <a:lnTo>
                  <a:pt x="160734" y="98226"/>
                </a:lnTo>
                <a:lnTo>
                  <a:pt x="151804" y="107156"/>
                </a:lnTo>
                <a:lnTo>
                  <a:pt x="151804" y="107156"/>
                </a:lnTo>
                <a:lnTo>
                  <a:pt x="151804" y="107156"/>
                </a:lnTo>
                <a:lnTo>
                  <a:pt x="160734" y="98226"/>
                </a:lnTo>
                <a:lnTo>
                  <a:pt x="160734" y="89296"/>
                </a:lnTo>
                <a:lnTo>
                  <a:pt x="169664" y="71437"/>
                </a:lnTo>
                <a:lnTo>
                  <a:pt x="187523" y="53578"/>
                </a:lnTo>
                <a:lnTo>
                  <a:pt x="196453" y="35718"/>
                </a:lnTo>
                <a:lnTo>
                  <a:pt x="214312" y="26789"/>
                </a:lnTo>
                <a:lnTo>
                  <a:pt x="223242" y="26789"/>
                </a:lnTo>
                <a:lnTo>
                  <a:pt x="232172" y="26789"/>
                </a:lnTo>
                <a:lnTo>
                  <a:pt x="232172" y="35718"/>
                </a:lnTo>
                <a:lnTo>
                  <a:pt x="232172" y="35718"/>
                </a:lnTo>
                <a:lnTo>
                  <a:pt x="232172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2277070" y="1268016"/>
            <a:ext cx="116087" cy="142875"/>
          </a:xfrm>
          <a:custGeom>
            <a:avLst/>
            <a:gdLst/>
            <a:ahLst/>
            <a:cxnLst/>
            <a:rect l="0" t="0" r="0" b="0"/>
            <a:pathLst>
              <a:path w="116087" h="142875">
                <a:moveTo>
                  <a:pt x="17860" y="0"/>
                </a:moveTo>
                <a:lnTo>
                  <a:pt x="17860" y="0"/>
                </a:lnTo>
                <a:lnTo>
                  <a:pt x="17860" y="8929"/>
                </a:lnTo>
                <a:lnTo>
                  <a:pt x="1786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42874"/>
                </a:lnTo>
                <a:lnTo>
                  <a:pt x="8930" y="142874"/>
                </a:lnTo>
                <a:lnTo>
                  <a:pt x="17860" y="142874"/>
                </a:lnTo>
                <a:lnTo>
                  <a:pt x="35719" y="142874"/>
                </a:lnTo>
                <a:lnTo>
                  <a:pt x="62508" y="133945"/>
                </a:lnTo>
                <a:lnTo>
                  <a:pt x="89297" y="125015"/>
                </a:lnTo>
                <a:lnTo>
                  <a:pt x="116086" y="125015"/>
                </a:lnTo>
                <a:lnTo>
                  <a:pt x="116086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2384227" y="1285875"/>
            <a:ext cx="196454" cy="125016"/>
          </a:xfrm>
          <a:custGeom>
            <a:avLst/>
            <a:gdLst/>
            <a:ahLst/>
            <a:cxnLst/>
            <a:rect l="0" t="0" r="0" b="0"/>
            <a:pathLst>
              <a:path w="196454" h="125016">
                <a:moveTo>
                  <a:pt x="8929" y="80367"/>
                </a:moveTo>
                <a:lnTo>
                  <a:pt x="8929" y="80367"/>
                </a:lnTo>
                <a:lnTo>
                  <a:pt x="8929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29" y="80367"/>
                </a:lnTo>
                <a:lnTo>
                  <a:pt x="26789" y="71438"/>
                </a:lnTo>
                <a:lnTo>
                  <a:pt x="35718" y="62508"/>
                </a:lnTo>
                <a:lnTo>
                  <a:pt x="53578" y="62508"/>
                </a:lnTo>
                <a:lnTo>
                  <a:pt x="71437" y="53578"/>
                </a:lnTo>
                <a:lnTo>
                  <a:pt x="89296" y="44648"/>
                </a:lnTo>
                <a:lnTo>
                  <a:pt x="107156" y="3571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16086" y="8930"/>
                </a:lnTo>
                <a:lnTo>
                  <a:pt x="107156" y="0"/>
                </a:lnTo>
                <a:lnTo>
                  <a:pt x="89296" y="0"/>
                </a:lnTo>
                <a:lnTo>
                  <a:pt x="80367" y="8930"/>
                </a:lnTo>
                <a:lnTo>
                  <a:pt x="71437" y="26789"/>
                </a:lnTo>
                <a:lnTo>
                  <a:pt x="62507" y="35719"/>
                </a:lnTo>
                <a:lnTo>
                  <a:pt x="53578" y="62508"/>
                </a:lnTo>
                <a:lnTo>
                  <a:pt x="53578" y="80367"/>
                </a:lnTo>
                <a:lnTo>
                  <a:pt x="53578" y="98227"/>
                </a:lnTo>
                <a:lnTo>
                  <a:pt x="62507" y="107156"/>
                </a:lnTo>
                <a:lnTo>
                  <a:pt x="71437" y="116086"/>
                </a:lnTo>
                <a:lnTo>
                  <a:pt x="89296" y="125015"/>
                </a:lnTo>
                <a:lnTo>
                  <a:pt x="107156" y="125015"/>
                </a:lnTo>
                <a:lnTo>
                  <a:pt x="133945" y="116086"/>
                </a:lnTo>
                <a:lnTo>
                  <a:pt x="151804" y="107156"/>
                </a:lnTo>
                <a:lnTo>
                  <a:pt x="169664" y="89297"/>
                </a:lnTo>
                <a:lnTo>
                  <a:pt x="187523" y="80367"/>
                </a:lnTo>
                <a:lnTo>
                  <a:pt x="196453" y="53578"/>
                </a:lnTo>
                <a:lnTo>
                  <a:pt x="196453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2589609" y="1259086"/>
            <a:ext cx="151806" cy="142876"/>
          </a:xfrm>
          <a:custGeom>
            <a:avLst/>
            <a:gdLst/>
            <a:ahLst/>
            <a:cxnLst/>
            <a:rect l="0" t="0" r="0" b="0"/>
            <a:pathLst>
              <a:path w="151806" h="142876">
                <a:moveTo>
                  <a:pt x="0" y="35719"/>
                </a:moveTo>
                <a:lnTo>
                  <a:pt x="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17860" y="116086"/>
                </a:lnTo>
                <a:lnTo>
                  <a:pt x="17860" y="125016"/>
                </a:lnTo>
                <a:lnTo>
                  <a:pt x="26789" y="133945"/>
                </a:lnTo>
                <a:lnTo>
                  <a:pt x="35719" y="142875"/>
                </a:lnTo>
                <a:lnTo>
                  <a:pt x="35719" y="142875"/>
                </a:lnTo>
                <a:lnTo>
                  <a:pt x="44649" y="133945"/>
                </a:lnTo>
                <a:lnTo>
                  <a:pt x="53579" y="116086"/>
                </a:lnTo>
                <a:lnTo>
                  <a:pt x="62508" y="98227"/>
                </a:lnTo>
                <a:lnTo>
                  <a:pt x="62508" y="71437"/>
                </a:lnTo>
                <a:lnTo>
                  <a:pt x="71438" y="44648"/>
                </a:lnTo>
                <a:lnTo>
                  <a:pt x="80368" y="26789"/>
                </a:lnTo>
                <a:lnTo>
                  <a:pt x="89297" y="8930"/>
                </a:lnTo>
                <a:lnTo>
                  <a:pt x="98227" y="0"/>
                </a:lnTo>
                <a:lnTo>
                  <a:pt x="107157" y="0"/>
                </a:lnTo>
                <a:lnTo>
                  <a:pt x="116086" y="8930"/>
                </a:lnTo>
                <a:lnTo>
                  <a:pt x="125016" y="8930"/>
                </a:lnTo>
                <a:lnTo>
                  <a:pt x="133946" y="17859"/>
                </a:lnTo>
                <a:lnTo>
                  <a:pt x="142875" y="26789"/>
                </a:lnTo>
                <a:lnTo>
                  <a:pt x="151805" y="26789"/>
                </a:lnTo>
                <a:lnTo>
                  <a:pt x="151805" y="26789"/>
                </a:lnTo>
                <a:lnTo>
                  <a:pt x="151805" y="17859"/>
                </a:lnTo>
                <a:lnTo>
                  <a:pt x="151805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2696766" y="1151930"/>
            <a:ext cx="196454" cy="232173"/>
          </a:xfrm>
          <a:custGeom>
            <a:avLst/>
            <a:gdLst/>
            <a:ahLst/>
            <a:cxnLst/>
            <a:rect l="0" t="0" r="0" b="0"/>
            <a:pathLst>
              <a:path w="196454" h="232173">
                <a:moveTo>
                  <a:pt x="8929" y="160734"/>
                </a:moveTo>
                <a:lnTo>
                  <a:pt x="0" y="160734"/>
                </a:lnTo>
                <a:lnTo>
                  <a:pt x="0" y="169664"/>
                </a:lnTo>
                <a:lnTo>
                  <a:pt x="0" y="178593"/>
                </a:lnTo>
                <a:lnTo>
                  <a:pt x="0" y="187523"/>
                </a:lnTo>
                <a:lnTo>
                  <a:pt x="0" y="187523"/>
                </a:lnTo>
                <a:lnTo>
                  <a:pt x="0" y="196453"/>
                </a:lnTo>
                <a:lnTo>
                  <a:pt x="8929" y="205383"/>
                </a:lnTo>
                <a:lnTo>
                  <a:pt x="26789" y="196453"/>
                </a:lnTo>
                <a:lnTo>
                  <a:pt x="35718" y="187523"/>
                </a:lnTo>
                <a:lnTo>
                  <a:pt x="53578" y="178593"/>
                </a:lnTo>
                <a:lnTo>
                  <a:pt x="80367" y="160734"/>
                </a:lnTo>
                <a:lnTo>
                  <a:pt x="89297" y="151804"/>
                </a:lnTo>
                <a:lnTo>
                  <a:pt x="107156" y="133945"/>
                </a:lnTo>
                <a:lnTo>
                  <a:pt x="125015" y="116086"/>
                </a:lnTo>
                <a:lnTo>
                  <a:pt x="125015" y="107156"/>
                </a:lnTo>
                <a:lnTo>
                  <a:pt x="125015" y="98226"/>
                </a:lnTo>
                <a:lnTo>
                  <a:pt x="125015" y="107156"/>
                </a:lnTo>
                <a:lnTo>
                  <a:pt x="116086" y="125015"/>
                </a:lnTo>
                <a:lnTo>
                  <a:pt x="107156" y="142875"/>
                </a:lnTo>
                <a:lnTo>
                  <a:pt x="98226" y="160734"/>
                </a:lnTo>
                <a:lnTo>
                  <a:pt x="89297" y="178593"/>
                </a:lnTo>
                <a:lnTo>
                  <a:pt x="89297" y="187523"/>
                </a:lnTo>
                <a:lnTo>
                  <a:pt x="80367" y="205383"/>
                </a:lnTo>
                <a:lnTo>
                  <a:pt x="89297" y="205383"/>
                </a:lnTo>
                <a:lnTo>
                  <a:pt x="98226" y="205383"/>
                </a:lnTo>
                <a:lnTo>
                  <a:pt x="107156" y="196453"/>
                </a:lnTo>
                <a:lnTo>
                  <a:pt x="125015" y="187523"/>
                </a:lnTo>
                <a:lnTo>
                  <a:pt x="133945" y="169664"/>
                </a:lnTo>
                <a:lnTo>
                  <a:pt x="151804" y="151804"/>
                </a:lnTo>
                <a:lnTo>
                  <a:pt x="169664" y="125015"/>
                </a:lnTo>
                <a:lnTo>
                  <a:pt x="178593" y="98226"/>
                </a:lnTo>
                <a:lnTo>
                  <a:pt x="187523" y="62507"/>
                </a:lnTo>
                <a:lnTo>
                  <a:pt x="196453" y="35718"/>
                </a:lnTo>
                <a:lnTo>
                  <a:pt x="196453" y="17859"/>
                </a:lnTo>
                <a:lnTo>
                  <a:pt x="196453" y="0"/>
                </a:lnTo>
                <a:lnTo>
                  <a:pt x="196453" y="0"/>
                </a:lnTo>
                <a:lnTo>
                  <a:pt x="187523" y="8929"/>
                </a:lnTo>
                <a:lnTo>
                  <a:pt x="178593" y="35718"/>
                </a:lnTo>
                <a:lnTo>
                  <a:pt x="169664" y="62507"/>
                </a:lnTo>
                <a:lnTo>
                  <a:pt x="169664" y="89297"/>
                </a:lnTo>
                <a:lnTo>
                  <a:pt x="160734" y="125015"/>
                </a:lnTo>
                <a:lnTo>
                  <a:pt x="160734" y="151804"/>
                </a:lnTo>
                <a:lnTo>
                  <a:pt x="169664" y="178593"/>
                </a:lnTo>
                <a:lnTo>
                  <a:pt x="169664" y="196453"/>
                </a:lnTo>
                <a:lnTo>
                  <a:pt x="178593" y="214312"/>
                </a:lnTo>
                <a:lnTo>
                  <a:pt x="178593" y="223242"/>
                </a:lnTo>
                <a:lnTo>
                  <a:pt x="169664" y="232172"/>
                </a:lnTo>
                <a:lnTo>
                  <a:pt x="169664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2411016" y="1553765"/>
            <a:ext cx="35719" cy="187525"/>
          </a:xfrm>
          <a:custGeom>
            <a:avLst/>
            <a:gdLst/>
            <a:ahLst/>
            <a:cxnLst/>
            <a:rect l="0" t="0" r="0" b="0"/>
            <a:pathLst>
              <a:path w="35719" h="187525">
                <a:moveTo>
                  <a:pt x="17859" y="0"/>
                </a:moveTo>
                <a:lnTo>
                  <a:pt x="17859" y="8930"/>
                </a:lnTo>
                <a:lnTo>
                  <a:pt x="17859" y="35719"/>
                </a:lnTo>
                <a:lnTo>
                  <a:pt x="26789" y="62508"/>
                </a:lnTo>
                <a:lnTo>
                  <a:pt x="26789" y="107157"/>
                </a:lnTo>
                <a:lnTo>
                  <a:pt x="35718" y="133946"/>
                </a:lnTo>
                <a:lnTo>
                  <a:pt x="35718" y="160735"/>
                </a:lnTo>
                <a:lnTo>
                  <a:pt x="35718" y="187524"/>
                </a:lnTo>
                <a:lnTo>
                  <a:pt x="35718" y="187524"/>
                </a:lnTo>
                <a:lnTo>
                  <a:pt x="35718" y="187524"/>
                </a:lnTo>
                <a:lnTo>
                  <a:pt x="35718" y="169664"/>
                </a:lnTo>
                <a:lnTo>
                  <a:pt x="26789" y="142875"/>
                </a:lnTo>
                <a:lnTo>
                  <a:pt x="17859" y="107157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2294930" y="1473398"/>
            <a:ext cx="267891" cy="250032"/>
          </a:xfrm>
          <a:custGeom>
            <a:avLst/>
            <a:gdLst/>
            <a:ahLst/>
            <a:cxnLst/>
            <a:rect l="0" t="0" r="0" b="0"/>
            <a:pathLst>
              <a:path w="267891" h="250032">
                <a:moveTo>
                  <a:pt x="0" y="17860"/>
                </a:moveTo>
                <a:lnTo>
                  <a:pt x="0" y="8930"/>
                </a:lnTo>
                <a:lnTo>
                  <a:pt x="17859" y="8930"/>
                </a:lnTo>
                <a:lnTo>
                  <a:pt x="44648" y="0"/>
                </a:lnTo>
                <a:lnTo>
                  <a:pt x="80367" y="0"/>
                </a:lnTo>
                <a:lnTo>
                  <a:pt x="116086" y="0"/>
                </a:lnTo>
                <a:lnTo>
                  <a:pt x="160734" y="8930"/>
                </a:lnTo>
                <a:lnTo>
                  <a:pt x="196453" y="17860"/>
                </a:lnTo>
                <a:lnTo>
                  <a:pt x="232172" y="44649"/>
                </a:lnTo>
                <a:lnTo>
                  <a:pt x="258961" y="71438"/>
                </a:lnTo>
                <a:lnTo>
                  <a:pt x="267890" y="107156"/>
                </a:lnTo>
                <a:lnTo>
                  <a:pt x="258961" y="142875"/>
                </a:lnTo>
                <a:lnTo>
                  <a:pt x="241101" y="178594"/>
                </a:lnTo>
                <a:lnTo>
                  <a:pt x="214312" y="205383"/>
                </a:lnTo>
                <a:lnTo>
                  <a:pt x="178593" y="232172"/>
                </a:lnTo>
                <a:lnTo>
                  <a:pt x="142875" y="250031"/>
                </a:lnTo>
                <a:lnTo>
                  <a:pt x="107156" y="250031"/>
                </a:lnTo>
                <a:lnTo>
                  <a:pt x="80367" y="241102"/>
                </a:lnTo>
                <a:lnTo>
                  <a:pt x="62508" y="223242"/>
                </a:lnTo>
                <a:lnTo>
                  <a:pt x="53578" y="187524"/>
                </a:lnTo>
                <a:lnTo>
                  <a:pt x="53578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2544961" y="1535906"/>
            <a:ext cx="187524" cy="125017"/>
          </a:xfrm>
          <a:custGeom>
            <a:avLst/>
            <a:gdLst/>
            <a:ahLst/>
            <a:cxnLst/>
            <a:rect l="0" t="0" r="0" b="0"/>
            <a:pathLst>
              <a:path w="187524" h="125017">
                <a:moveTo>
                  <a:pt x="0" y="98227"/>
                </a:moveTo>
                <a:lnTo>
                  <a:pt x="0" y="98227"/>
                </a:lnTo>
                <a:lnTo>
                  <a:pt x="0" y="98227"/>
                </a:lnTo>
                <a:lnTo>
                  <a:pt x="8930" y="89297"/>
                </a:lnTo>
                <a:lnTo>
                  <a:pt x="26789" y="89297"/>
                </a:lnTo>
                <a:lnTo>
                  <a:pt x="44648" y="71438"/>
                </a:lnTo>
                <a:lnTo>
                  <a:pt x="62508" y="62508"/>
                </a:lnTo>
                <a:lnTo>
                  <a:pt x="89297" y="53578"/>
                </a:lnTo>
                <a:lnTo>
                  <a:pt x="116086" y="35719"/>
                </a:lnTo>
                <a:lnTo>
                  <a:pt x="125016" y="26789"/>
                </a:lnTo>
                <a:lnTo>
                  <a:pt x="133945" y="893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0"/>
                </a:lnTo>
                <a:lnTo>
                  <a:pt x="80367" y="17859"/>
                </a:lnTo>
                <a:lnTo>
                  <a:pt x="53578" y="35719"/>
                </a:lnTo>
                <a:lnTo>
                  <a:pt x="44648" y="53578"/>
                </a:lnTo>
                <a:lnTo>
                  <a:pt x="35719" y="71438"/>
                </a:lnTo>
                <a:lnTo>
                  <a:pt x="35719" y="98227"/>
                </a:lnTo>
                <a:lnTo>
                  <a:pt x="44648" y="116086"/>
                </a:lnTo>
                <a:lnTo>
                  <a:pt x="62508" y="125016"/>
                </a:lnTo>
                <a:lnTo>
                  <a:pt x="89297" y="125016"/>
                </a:lnTo>
                <a:lnTo>
                  <a:pt x="116086" y="125016"/>
                </a:lnTo>
                <a:lnTo>
                  <a:pt x="142875" y="116086"/>
                </a:lnTo>
                <a:lnTo>
                  <a:pt x="169664" y="98227"/>
                </a:lnTo>
                <a:lnTo>
                  <a:pt x="187523" y="71438"/>
                </a:lnTo>
                <a:lnTo>
                  <a:pt x="187523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2714625" y="1482328"/>
            <a:ext cx="107157" cy="125017"/>
          </a:xfrm>
          <a:custGeom>
            <a:avLst/>
            <a:gdLst/>
            <a:ahLst/>
            <a:cxnLst/>
            <a:rect l="0" t="0" r="0" b="0"/>
            <a:pathLst>
              <a:path w="107157" h="125017">
                <a:moveTo>
                  <a:pt x="26789" y="0"/>
                </a:moveTo>
                <a:lnTo>
                  <a:pt x="17859" y="8930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30" y="53578"/>
                </a:lnTo>
                <a:lnTo>
                  <a:pt x="17859" y="53578"/>
                </a:lnTo>
                <a:lnTo>
                  <a:pt x="35719" y="62508"/>
                </a:lnTo>
                <a:lnTo>
                  <a:pt x="62508" y="62508"/>
                </a:lnTo>
                <a:lnTo>
                  <a:pt x="80367" y="62508"/>
                </a:lnTo>
                <a:lnTo>
                  <a:pt x="98227" y="71437"/>
                </a:lnTo>
                <a:lnTo>
                  <a:pt x="107156" y="71437"/>
                </a:lnTo>
                <a:lnTo>
                  <a:pt x="107156" y="80367"/>
                </a:lnTo>
                <a:lnTo>
                  <a:pt x="98227" y="89297"/>
                </a:lnTo>
                <a:lnTo>
                  <a:pt x="80367" y="98226"/>
                </a:lnTo>
                <a:lnTo>
                  <a:pt x="62508" y="107156"/>
                </a:lnTo>
                <a:lnTo>
                  <a:pt x="35719" y="116086"/>
                </a:lnTo>
                <a:lnTo>
                  <a:pt x="26789" y="125016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2866430" y="1491258"/>
            <a:ext cx="35719" cy="80368"/>
          </a:xfrm>
          <a:custGeom>
            <a:avLst/>
            <a:gdLst/>
            <a:ahLst/>
            <a:cxnLst/>
            <a:rect l="0" t="0" r="0" b="0"/>
            <a:pathLst>
              <a:path w="35719" h="80368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29" y="44648"/>
                </a:lnTo>
                <a:lnTo>
                  <a:pt x="8929" y="53578"/>
                </a:lnTo>
                <a:lnTo>
                  <a:pt x="17859" y="62507"/>
                </a:lnTo>
                <a:lnTo>
                  <a:pt x="26789" y="71437"/>
                </a:lnTo>
                <a:lnTo>
                  <a:pt x="26789" y="80367"/>
                </a:lnTo>
                <a:lnTo>
                  <a:pt x="35718" y="80367"/>
                </a:lnTo>
                <a:lnTo>
                  <a:pt x="26789" y="71437"/>
                </a:lnTo>
                <a:lnTo>
                  <a:pt x="26789" y="53578"/>
                </a:lnTo>
                <a:lnTo>
                  <a:pt x="17859" y="35718"/>
                </a:lnTo>
                <a:lnTo>
                  <a:pt x="17859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2812852" y="1384102"/>
            <a:ext cx="71438" cy="35719"/>
          </a:xfrm>
          <a:custGeom>
            <a:avLst/>
            <a:gdLst/>
            <a:ahLst/>
            <a:cxnLst/>
            <a:rect l="0" t="0" r="0" b="0"/>
            <a:pathLst>
              <a:path w="71438" h="35719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29" y="26788"/>
                </a:lnTo>
                <a:lnTo>
                  <a:pt x="26789" y="35718"/>
                </a:lnTo>
                <a:lnTo>
                  <a:pt x="44648" y="35718"/>
                </a:lnTo>
                <a:lnTo>
                  <a:pt x="71437" y="35718"/>
                </a:lnTo>
                <a:lnTo>
                  <a:pt x="71437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2928938" y="1393031"/>
            <a:ext cx="214313" cy="294681"/>
          </a:xfrm>
          <a:custGeom>
            <a:avLst/>
            <a:gdLst/>
            <a:ahLst/>
            <a:cxnLst/>
            <a:rect l="0" t="0" r="0" b="0"/>
            <a:pathLst>
              <a:path w="214313" h="294681">
                <a:moveTo>
                  <a:pt x="26789" y="53578"/>
                </a:moveTo>
                <a:lnTo>
                  <a:pt x="17859" y="53578"/>
                </a:lnTo>
                <a:lnTo>
                  <a:pt x="17859" y="62508"/>
                </a:lnTo>
                <a:lnTo>
                  <a:pt x="8929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8929" y="133945"/>
                </a:lnTo>
                <a:lnTo>
                  <a:pt x="8929" y="142875"/>
                </a:lnTo>
                <a:lnTo>
                  <a:pt x="17859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35718" y="142875"/>
                </a:lnTo>
                <a:lnTo>
                  <a:pt x="44648" y="133945"/>
                </a:lnTo>
                <a:lnTo>
                  <a:pt x="44648" y="116086"/>
                </a:lnTo>
                <a:lnTo>
                  <a:pt x="53578" y="98227"/>
                </a:lnTo>
                <a:lnTo>
                  <a:pt x="53578" y="89297"/>
                </a:lnTo>
                <a:lnTo>
                  <a:pt x="53578" y="80367"/>
                </a:lnTo>
                <a:lnTo>
                  <a:pt x="62507" y="80367"/>
                </a:lnTo>
                <a:lnTo>
                  <a:pt x="62507" y="98227"/>
                </a:lnTo>
                <a:lnTo>
                  <a:pt x="62507" y="107156"/>
                </a:lnTo>
                <a:lnTo>
                  <a:pt x="62507" y="133945"/>
                </a:lnTo>
                <a:lnTo>
                  <a:pt x="62507" y="160734"/>
                </a:lnTo>
                <a:lnTo>
                  <a:pt x="62507" y="187523"/>
                </a:lnTo>
                <a:lnTo>
                  <a:pt x="53578" y="214313"/>
                </a:lnTo>
                <a:lnTo>
                  <a:pt x="53578" y="232172"/>
                </a:lnTo>
                <a:lnTo>
                  <a:pt x="53578" y="258961"/>
                </a:lnTo>
                <a:lnTo>
                  <a:pt x="44648" y="267891"/>
                </a:lnTo>
                <a:lnTo>
                  <a:pt x="35718" y="285750"/>
                </a:lnTo>
                <a:lnTo>
                  <a:pt x="35718" y="294680"/>
                </a:lnTo>
                <a:lnTo>
                  <a:pt x="26789" y="285750"/>
                </a:lnTo>
                <a:lnTo>
                  <a:pt x="26789" y="276820"/>
                </a:lnTo>
                <a:lnTo>
                  <a:pt x="26789" y="258961"/>
                </a:lnTo>
                <a:lnTo>
                  <a:pt x="35718" y="232172"/>
                </a:lnTo>
                <a:lnTo>
                  <a:pt x="35718" y="196453"/>
                </a:lnTo>
                <a:lnTo>
                  <a:pt x="53578" y="160734"/>
                </a:lnTo>
                <a:lnTo>
                  <a:pt x="62507" y="116086"/>
                </a:lnTo>
                <a:lnTo>
                  <a:pt x="71437" y="89297"/>
                </a:lnTo>
                <a:lnTo>
                  <a:pt x="80367" y="62508"/>
                </a:lnTo>
                <a:lnTo>
                  <a:pt x="89296" y="53578"/>
                </a:lnTo>
                <a:lnTo>
                  <a:pt x="98226" y="53578"/>
                </a:lnTo>
                <a:lnTo>
                  <a:pt x="107156" y="71438"/>
                </a:lnTo>
                <a:lnTo>
                  <a:pt x="116085" y="80367"/>
                </a:lnTo>
                <a:lnTo>
                  <a:pt x="116085" y="107156"/>
                </a:lnTo>
                <a:lnTo>
                  <a:pt x="125015" y="125016"/>
                </a:lnTo>
                <a:lnTo>
                  <a:pt x="125015" y="133945"/>
                </a:lnTo>
                <a:lnTo>
                  <a:pt x="125015" y="151805"/>
                </a:lnTo>
                <a:lnTo>
                  <a:pt x="125015" y="160734"/>
                </a:lnTo>
                <a:lnTo>
                  <a:pt x="125015" y="160734"/>
                </a:lnTo>
                <a:lnTo>
                  <a:pt x="125015" y="169664"/>
                </a:lnTo>
                <a:lnTo>
                  <a:pt x="125015" y="160734"/>
                </a:lnTo>
                <a:lnTo>
                  <a:pt x="125015" y="151805"/>
                </a:lnTo>
                <a:lnTo>
                  <a:pt x="133945" y="125016"/>
                </a:lnTo>
                <a:lnTo>
                  <a:pt x="151804" y="98227"/>
                </a:lnTo>
                <a:lnTo>
                  <a:pt x="160734" y="62508"/>
                </a:lnTo>
                <a:lnTo>
                  <a:pt x="187523" y="26789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3366492" y="1312664"/>
            <a:ext cx="151806" cy="35720"/>
          </a:xfrm>
          <a:custGeom>
            <a:avLst/>
            <a:gdLst/>
            <a:ahLst/>
            <a:cxnLst/>
            <a:rect l="0" t="0" r="0" b="0"/>
            <a:pathLst>
              <a:path w="151806" h="35720">
                <a:moveTo>
                  <a:pt x="8930" y="35719"/>
                </a:moveTo>
                <a:lnTo>
                  <a:pt x="0" y="3571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17859"/>
                </a:lnTo>
                <a:lnTo>
                  <a:pt x="53578" y="17859"/>
                </a:lnTo>
                <a:lnTo>
                  <a:pt x="71438" y="17859"/>
                </a:lnTo>
                <a:lnTo>
                  <a:pt x="98227" y="17859"/>
                </a:lnTo>
                <a:lnTo>
                  <a:pt x="116086" y="17859"/>
                </a:lnTo>
                <a:lnTo>
                  <a:pt x="133946" y="1785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3241477" y="1348383"/>
            <a:ext cx="142876" cy="419696"/>
          </a:xfrm>
          <a:custGeom>
            <a:avLst/>
            <a:gdLst/>
            <a:ahLst/>
            <a:cxnLst/>
            <a:rect l="0" t="0" r="0" b="0"/>
            <a:pathLst>
              <a:path w="142876" h="419696">
                <a:moveTo>
                  <a:pt x="142875" y="0"/>
                </a:moveTo>
                <a:lnTo>
                  <a:pt x="142875" y="0"/>
                </a:lnTo>
                <a:lnTo>
                  <a:pt x="133945" y="0"/>
                </a:lnTo>
                <a:lnTo>
                  <a:pt x="133945" y="8930"/>
                </a:lnTo>
                <a:lnTo>
                  <a:pt x="125015" y="26789"/>
                </a:lnTo>
                <a:lnTo>
                  <a:pt x="116086" y="44648"/>
                </a:lnTo>
                <a:lnTo>
                  <a:pt x="98226" y="80367"/>
                </a:lnTo>
                <a:lnTo>
                  <a:pt x="80367" y="125015"/>
                </a:lnTo>
                <a:lnTo>
                  <a:pt x="62507" y="187523"/>
                </a:lnTo>
                <a:lnTo>
                  <a:pt x="53578" y="241101"/>
                </a:lnTo>
                <a:lnTo>
                  <a:pt x="35718" y="294679"/>
                </a:lnTo>
                <a:lnTo>
                  <a:pt x="26789" y="339328"/>
                </a:lnTo>
                <a:lnTo>
                  <a:pt x="17859" y="375046"/>
                </a:lnTo>
                <a:lnTo>
                  <a:pt x="8929" y="401836"/>
                </a:lnTo>
                <a:lnTo>
                  <a:pt x="8929" y="419695"/>
                </a:lnTo>
                <a:lnTo>
                  <a:pt x="0" y="419695"/>
                </a:lnTo>
                <a:lnTo>
                  <a:pt x="0" y="4196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3330773" y="1669851"/>
            <a:ext cx="276822" cy="142876"/>
          </a:xfrm>
          <a:custGeom>
            <a:avLst/>
            <a:gdLst/>
            <a:ahLst/>
            <a:cxnLst/>
            <a:rect l="0" t="0" r="0" b="0"/>
            <a:pathLst>
              <a:path w="276822" h="142876">
                <a:moveTo>
                  <a:pt x="0" y="142875"/>
                </a:moveTo>
                <a:lnTo>
                  <a:pt x="0" y="133946"/>
                </a:lnTo>
                <a:lnTo>
                  <a:pt x="8930" y="133946"/>
                </a:lnTo>
                <a:lnTo>
                  <a:pt x="17860" y="125016"/>
                </a:lnTo>
                <a:lnTo>
                  <a:pt x="35719" y="125016"/>
                </a:lnTo>
                <a:lnTo>
                  <a:pt x="62508" y="116086"/>
                </a:lnTo>
                <a:lnTo>
                  <a:pt x="98227" y="107157"/>
                </a:lnTo>
                <a:lnTo>
                  <a:pt x="142875" y="89297"/>
                </a:lnTo>
                <a:lnTo>
                  <a:pt x="178594" y="71438"/>
                </a:lnTo>
                <a:lnTo>
                  <a:pt x="214313" y="53578"/>
                </a:lnTo>
                <a:lnTo>
                  <a:pt x="250032" y="26789"/>
                </a:lnTo>
                <a:lnTo>
                  <a:pt x="276821" y="0"/>
                </a:lnTo>
                <a:lnTo>
                  <a:pt x="27682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1741289" y="125016"/>
            <a:ext cx="946548" cy="669727"/>
          </a:xfrm>
          <a:custGeom>
            <a:avLst/>
            <a:gdLst/>
            <a:ahLst/>
            <a:cxnLst/>
            <a:rect l="0" t="0" r="0" b="0"/>
            <a:pathLst>
              <a:path w="946548" h="669727">
                <a:moveTo>
                  <a:pt x="794742" y="151804"/>
                </a:moveTo>
                <a:lnTo>
                  <a:pt x="794742" y="151804"/>
                </a:lnTo>
                <a:lnTo>
                  <a:pt x="794742" y="151804"/>
                </a:lnTo>
                <a:lnTo>
                  <a:pt x="794742" y="142875"/>
                </a:lnTo>
                <a:lnTo>
                  <a:pt x="785813" y="142875"/>
                </a:lnTo>
                <a:lnTo>
                  <a:pt x="785813" y="133945"/>
                </a:lnTo>
                <a:lnTo>
                  <a:pt x="776883" y="133945"/>
                </a:lnTo>
                <a:lnTo>
                  <a:pt x="776883" y="125015"/>
                </a:lnTo>
                <a:lnTo>
                  <a:pt x="767953" y="125015"/>
                </a:lnTo>
                <a:lnTo>
                  <a:pt x="759024" y="116086"/>
                </a:lnTo>
                <a:lnTo>
                  <a:pt x="759024" y="116086"/>
                </a:lnTo>
                <a:lnTo>
                  <a:pt x="759024" y="116086"/>
                </a:lnTo>
                <a:lnTo>
                  <a:pt x="759024" y="116086"/>
                </a:lnTo>
                <a:lnTo>
                  <a:pt x="750094" y="116086"/>
                </a:lnTo>
                <a:lnTo>
                  <a:pt x="750094" y="116086"/>
                </a:lnTo>
                <a:lnTo>
                  <a:pt x="741164" y="116086"/>
                </a:lnTo>
                <a:lnTo>
                  <a:pt x="732234" y="116086"/>
                </a:lnTo>
                <a:lnTo>
                  <a:pt x="723305" y="107156"/>
                </a:lnTo>
                <a:lnTo>
                  <a:pt x="723305" y="107156"/>
                </a:lnTo>
                <a:lnTo>
                  <a:pt x="714375" y="98226"/>
                </a:lnTo>
                <a:lnTo>
                  <a:pt x="705445" y="89296"/>
                </a:lnTo>
                <a:lnTo>
                  <a:pt x="687586" y="80367"/>
                </a:lnTo>
                <a:lnTo>
                  <a:pt x="678656" y="71437"/>
                </a:lnTo>
                <a:lnTo>
                  <a:pt x="660797" y="62507"/>
                </a:lnTo>
                <a:lnTo>
                  <a:pt x="651867" y="53578"/>
                </a:lnTo>
                <a:lnTo>
                  <a:pt x="634008" y="35718"/>
                </a:lnTo>
                <a:lnTo>
                  <a:pt x="616149" y="26789"/>
                </a:lnTo>
                <a:lnTo>
                  <a:pt x="589359" y="17859"/>
                </a:lnTo>
                <a:lnTo>
                  <a:pt x="571500" y="8929"/>
                </a:lnTo>
                <a:lnTo>
                  <a:pt x="544711" y="8929"/>
                </a:lnTo>
                <a:lnTo>
                  <a:pt x="517922" y="0"/>
                </a:lnTo>
                <a:lnTo>
                  <a:pt x="491133" y="0"/>
                </a:lnTo>
                <a:lnTo>
                  <a:pt x="464344" y="0"/>
                </a:lnTo>
                <a:lnTo>
                  <a:pt x="437555" y="0"/>
                </a:lnTo>
                <a:lnTo>
                  <a:pt x="401836" y="8929"/>
                </a:lnTo>
                <a:lnTo>
                  <a:pt x="366117" y="17859"/>
                </a:lnTo>
                <a:lnTo>
                  <a:pt x="285750" y="53578"/>
                </a:lnTo>
                <a:lnTo>
                  <a:pt x="223242" y="89296"/>
                </a:lnTo>
                <a:lnTo>
                  <a:pt x="160734" y="125015"/>
                </a:lnTo>
                <a:lnTo>
                  <a:pt x="107156" y="169664"/>
                </a:lnTo>
                <a:lnTo>
                  <a:pt x="71438" y="214312"/>
                </a:lnTo>
                <a:lnTo>
                  <a:pt x="44649" y="250031"/>
                </a:lnTo>
                <a:lnTo>
                  <a:pt x="26789" y="285750"/>
                </a:lnTo>
                <a:lnTo>
                  <a:pt x="8930" y="321468"/>
                </a:lnTo>
                <a:lnTo>
                  <a:pt x="0" y="357187"/>
                </a:lnTo>
                <a:lnTo>
                  <a:pt x="0" y="392906"/>
                </a:lnTo>
                <a:lnTo>
                  <a:pt x="0" y="428625"/>
                </a:lnTo>
                <a:lnTo>
                  <a:pt x="8930" y="455414"/>
                </a:lnTo>
                <a:lnTo>
                  <a:pt x="26789" y="482203"/>
                </a:lnTo>
                <a:lnTo>
                  <a:pt x="44649" y="508992"/>
                </a:lnTo>
                <a:lnTo>
                  <a:pt x="62508" y="535781"/>
                </a:lnTo>
                <a:lnTo>
                  <a:pt x="89297" y="553640"/>
                </a:lnTo>
                <a:lnTo>
                  <a:pt x="125016" y="571500"/>
                </a:lnTo>
                <a:lnTo>
                  <a:pt x="160734" y="598289"/>
                </a:lnTo>
                <a:lnTo>
                  <a:pt x="205383" y="616148"/>
                </a:lnTo>
                <a:lnTo>
                  <a:pt x="250031" y="634007"/>
                </a:lnTo>
                <a:lnTo>
                  <a:pt x="294680" y="642937"/>
                </a:lnTo>
                <a:lnTo>
                  <a:pt x="348258" y="660796"/>
                </a:lnTo>
                <a:lnTo>
                  <a:pt x="401836" y="669726"/>
                </a:lnTo>
                <a:lnTo>
                  <a:pt x="455414" y="669726"/>
                </a:lnTo>
                <a:lnTo>
                  <a:pt x="508992" y="669726"/>
                </a:lnTo>
                <a:lnTo>
                  <a:pt x="562570" y="660796"/>
                </a:lnTo>
                <a:lnTo>
                  <a:pt x="616149" y="651867"/>
                </a:lnTo>
                <a:lnTo>
                  <a:pt x="669727" y="634007"/>
                </a:lnTo>
                <a:lnTo>
                  <a:pt x="723305" y="616148"/>
                </a:lnTo>
                <a:lnTo>
                  <a:pt x="767953" y="589359"/>
                </a:lnTo>
                <a:lnTo>
                  <a:pt x="812602" y="562570"/>
                </a:lnTo>
                <a:lnTo>
                  <a:pt x="848320" y="535781"/>
                </a:lnTo>
                <a:lnTo>
                  <a:pt x="875109" y="500062"/>
                </a:lnTo>
                <a:lnTo>
                  <a:pt x="901899" y="473273"/>
                </a:lnTo>
                <a:lnTo>
                  <a:pt x="919758" y="437554"/>
                </a:lnTo>
                <a:lnTo>
                  <a:pt x="937617" y="401836"/>
                </a:lnTo>
                <a:lnTo>
                  <a:pt x="946547" y="366117"/>
                </a:lnTo>
                <a:lnTo>
                  <a:pt x="946547" y="330398"/>
                </a:lnTo>
                <a:lnTo>
                  <a:pt x="937617" y="294679"/>
                </a:lnTo>
                <a:lnTo>
                  <a:pt x="928688" y="258961"/>
                </a:lnTo>
                <a:lnTo>
                  <a:pt x="910828" y="232171"/>
                </a:lnTo>
                <a:lnTo>
                  <a:pt x="901899" y="214312"/>
                </a:lnTo>
                <a:lnTo>
                  <a:pt x="884039" y="196453"/>
                </a:lnTo>
                <a:lnTo>
                  <a:pt x="866180" y="178593"/>
                </a:lnTo>
                <a:lnTo>
                  <a:pt x="848320" y="151804"/>
                </a:lnTo>
                <a:lnTo>
                  <a:pt x="821531" y="133945"/>
                </a:lnTo>
                <a:lnTo>
                  <a:pt x="794742" y="107156"/>
                </a:lnTo>
                <a:lnTo>
                  <a:pt x="759024" y="89296"/>
                </a:lnTo>
                <a:lnTo>
                  <a:pt x="723305" y="89296"/>
                </a:lnTo>
                <a:lnTo>
                  <a:pt x="678656" y="80367"/>
                </a:lnTo>
                <a:lnTo>
                  <a:pt x="678656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2259211" y="857250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53578" y="0"/>
                </a:moveTo>
                <a:lnTo>
                  <a:pt x="35719" y="0"/>
                </a:lnTo>
                <a:lnTo>
                  <a:pt x="26789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5813227" y="857250"/>
            <a:ext cx="2991445" cy="2178844"/>
          </a:xfrm>
          <a:custGeom>
            <a:avLst/>
            <a:gdLst/>
            <a:ahLst/>
            <a:cxnLst/>
            <a:rect l="0" t="0" r="0" b="0"/>
            <a:pathLst>
              <a:path w="2991445" h="2178844">
                <a:moveTo>
                  <a:pt x="1285875" y="991195"/>
                </a:moveTo>
                <a:lnTo>
                  <a:pt x="1285875" y="991195"/>
                </a:lnTo>
                <a:lnTo>
                  <a:pt x="1285875" y="982265"/>
                </a:lnTo>
                <a:lnTo>
                  <a:pt x="1285875" y="982265"/>
                </a:lnTo>
                <a:lnTo>
                  <a:pt x="1285875" y="982265"/>
                </a:lnTo>
                <a:lnTo>
                  <a:pt x="1294804" y="991195"/>
                </a:lnTo>
                <a:lnTo>
                  <a:pt x="1294804" y="1000125"/>
                </a:lnTo>
                <a:lnTo>
                  <a:pt x="1294804" y="1009054"/>
                </a:lnTo>
                <a:lnTo>
                  <a:pt x="1303734" y="1026914"/>
                </a:lnTo>
                <a:lnTo>
                  <a:pt x="1303734" y="1044773"/>
                </a:lnTo>
                <a:lnTo>
                  <a:pt x="1312664" y="1053703"/>
                </a:lnTo>
                <a:lnTo>
                  <a:pt x="1321593" y="1071562"/>
                </a:lnTo>
                <a:lnTo>
                  <a:pt x="1339453" y="1089422"/>
                </a:lnTo>
                <a:lnTo>
                  <a:pt x="1348382" y="1098351"/>
                </a:lnTo>
                <a:lnTo>
                  <a:pt x="1375171" y="1107281"/>
                </a:lnTo>
                <a:lnTo>
                  <a:pt x="1393031" y="1116211"/>
                </a:lnTo>
                <a:lnTo>
                  <a:pt x="1419820" y="1116211"/>
                </a:lnTo>
                <a:lnTo>
                  <a:pt x="1446609" y="1116211"/>
                </a:lnTo>
                <a:lnTo>
                  <a:pt x="1473398" y="1107281"/>
                </a:lnTo>
                <a:lnTo>
                  <a:pt x="1509117" y="1098351"/>
                </a:lnTo>
                <a:lnTo>
                  <a:pt x="1535906" y="1098351"/>
                </a:lnTo>
                <a:lnTo>
                  <a:pt x="1571625" y="1080492"/>
                </a:lnTo>
                <a:lnTo>
                  <a:pt x="1598414" y="1071562"/>
                </a:lnTo>
                <a:lnTo>
                  <a:pt x="1634132" y="1053703"/>
                </a:lnTo>
                <a:lnTo>
                  <a:pt x="1660921" y="1044773"/>
                </a:lnTo>
                <a:lnTo>
                  <a:pt x="1696640" y="1017984"/>
                </a:lnTo>
                <a:lnTo>
                  <a:pt x="1723429" y="991195"/>
                </a:lnTo>
                <a:lnTo>
                  <a:pt x="1741289" y="973336"/>
                </a:lnTo>
                <a:lnTo>
                  <a:pt x="1768078" y="946547"/>
                </a:lnTo>
                <a:lnTo>
                  <a:pt x="1777007" y="928687"/>
                </a:lnTo>
                <a:lnTo>
                  <a:pt x="1785937" y="901898"/>
                </a:lnTo>
                <a:lnTo>
                  <a:pt x="1794867" y="875109"/>
                </a:lnTo>
                <a:lnTo>
                  <a:pt x="1794867" y="848320"/>
                </a:lnTo>
                <a:lnTo>
                  <a:pt x="1785937" y="821531"/>
                </a:lnTo>
                <a:lnTo>
                  <a:pt x="1777007" y="794742"/>
                </a:lnTo>
                <a:lnTo>
                  <a:pt x="1777007" y="767953"/>
                </a:lnTo>
                <a:lnTo>
                  <a:pt x="1759148" y="741164"/>
                </a:lnTo>
                <a:lnTo>
                  <a:pt x="1741289" y="714375"/>
                </a:lnTo>
                <a:lnTo>
                  <a:pt x="1723429" y="687586"/>
                </a:lnTo>
                <a:lnTo>
                  <a:pt x="1696640" y="651867"/>
                </a:lnTo>
                <a:lnTo>
                  <a:pt x="1669851" y="625078"/>
                </a:lnTo>
                <a:lnTo>
                  <a:pt x="1634132" y="598289"/>
                </a:lnTo>
                <a:lnTo>
                  <a:pt x="1607343" y="580429"/>
                </a:lnTo>
                <a:lnTo>
                  <a:pt x="1562695" y="562570"/>
                </a:lnTo>
                <a:lnTo>
                  <a:pt x="1518046" y="553640"/>
                </a:lnTo>
                <a:lnTo>
                  <a:pt x="1482328" y="544711"/>
                </a:lnTo>
                <a:lnTo>
                  <a:pt x="1437679" y="544711"/>
                </a:lnTo>
                <a:lnTo>
                  <a:pt x="1393031" y="553640"/>
                </a:lnTo>
                <a:lnTo>
                  <a:pt x="1339453" y="562570"/>
                </a:lnTo>
                <a:lnTo>
                  <a:pt x="1285875" y="589359"/>
                </a:lnTo>
                <a:lnTo>
                  <a:pt x="1232296" y="616148"/>
                </a:lnTo>
                <a:lnTo>
                  <a:pt x="1187648" y="642937"/>
                </a:lnTo>
                <a:lnTo>
                  <a:pt x="1134070" y="678656"/>
                </a:lnTo>
                <a:lnTo>
                  <a:pt x="1089421" y="723304"/>
                </a:lnTo>
                <a:lnTo>
                  <a:pt x="1044773" y="767953"/>
                </a:lnTo>
                <a:lnTo>
                  <a:pt x="1000125" y="812601"/>
                </a:lnTo>
                <a:lnTo>
                  <a:pt x="973336" y="866179"/>
                </a:lnTo>
                <a:lnTo>
                  <a:pt x="946546" y="928687"/>
                </a:lnTo>
                <a:lnTo>
                  <a:pt x="928687" y="991195"/>
                </a:lnTo>
                <a:lnTo>
                  <a:pt x="910828" y="1062633"/>
                </a:lnTo>
                <a:lnTo>
                  <a:pt x="910828" y="1134070"/>
                </a:lnTo>
                <a:lnTo>
                  <a:pt x="910828" y="1205508"/>
                </a:lnTo>
                <a:lnTo>
                  <a:pt x="928687" y="1276945"/>
                </a:lnTo>
                <a:lnTo>
                  <a:pt x="946546" y="1348383"/>
                </a:lnTo>
                <a:lnTo>
                  <a:pt x="982265" y="1410890"/>
                </a:lnTo>
                <a:lnTo>
                  <a:pt x="1026914" y="1455539"/>
                </a:lnTo>
                <a:lnTo>
                  <a:pt x="1080492" y="1500187"/>
                </a:lnTo>
                <a:lnTo>
                  <a:pt x="1143000" y="1544836"/>
                </a:lnTo>
                <a:lnTo>
                  <a:pt x="1205507" y="1580554"/>
                </a:lnTo>
                <a:lnTo>
                  <a:pt x="1276945" y="1616273"/>
                </a:lnTo>
                <a:lnTo>
                  <a:pt x="1357312" y="1643063"/>
                </a:lnTo>
                <a:lnTo>
                  <a:pt x="1428750" y="1669852"/>
                </a:lnTo>
                <a:lnTo>
                  <a:pt x="1509117" y="1687711"/>
                </a:lnTo>
                <a:lnTo>
                  <a:pt x="1589484" y="1705570"/>
                </a:lnTo>
                <a:lnTo>
                  <a:pt x="1678781" y="1705570"/>
                </a:lnTo>
                <a:lnTo>
                  <a:pt x="1759148" y="1696641"/>
                </a:lnTo>
                <a:lnTo>
                  <a:pt x="1848445" y="1678781"/>
                </a:lnTo>
                <a:lnTo>
                  <a:pt x="1928812" y="1643063"/>
                </a:lnTo>
                <a:lnTo>
                  <a:pt x="2018109" y="1589484"/>
                </a:lnTo>
                <a:lnTo>
                  <a:pt x="2089546" y="1535906"/>
                </a:lnTo>
                <a:lnTo>
                  <a:pt x="2169914" y="1464469"/>
                </a:lnTo>
                <a:lnTo>
                  <a:pt x="2232421" y="1393031"/>
                </a:lnTo>
                <a:lnTo>
                  <a:pt x="2294929" y="1321594"/>
                </a:lnTo>
                <a:lnTo>
                  <a:pt x="2348507" y="1241226"/>
                </a:lnTo>
                <a:lnTo>
                  <a:pt x="2384225" y="1160859"/>
                </a:lnTo>
                <a:lnTo>
                  <a:pt x="2419944" y="1080492"/>
                </a:lnTo>
                <a:lnTo>
                  <a:pt x="2437803" y="1009054"/>
                </a:lnTo>
                <a:lnTo>
                  <a:pt x="2446733" y="937617"/>
                </a:lnTo>
                <a:lnTo>
                  <a:pt x="2446733" y="857250"/>
                </a:lnTo>
                <a:lnTo>
                  <a:pt x="2428874" y="794742"/>
                </a:lnTo>
                <a:lnTo>
                  <a:pt x="2402085" y="723304"/>
                </a:lnTo>
                <a:lnTo>
                  <a:pt x="2366367" y="660797"/>
                </a:lnTo>
                <a:lnTo>
                  <a:pt x="2312789" y="598289"/>
                </a:lnTo>
                <a:lnTo>
                  <a:pt x="2259211" y="544711"/>
                </a:lnTo>
                <a:lnTo>
                  <a:pt x="2196703" y="482203"/>
                </a:lnTo>
                <a:lnTo>
                  <a:pt x="2134195" y="437555"/>
                </a:lnTo>
                <a:lnTo>
                  <a:pt x="2053828" y="392906"/>
                </a:lnTo>
                <a:lnTo>
                  <a:pt x="1982390" y="348258"/>
                </a:lnTo>
                <a:lnTo>
                  <a:pt x="1893093" y="321469"/>
                </a:lnTo>
                <a:lnTo>
                  <a:pt x="1794867" y="294680"/>
                </a:lnTo>
                <a:lnTo>
                  <a:pt x="1705570" y="267891"/>
                </a:lnTo>
                <a:lnTo>
                  <a:pt x="1607343" y="250031"/>
                </a:lnTo>
                <a:lnTo>
                  <a:pt x="1509117" y="241101"/>
                </a:lnTo>
                <a:lnTo>
                  <a:pt x="1410890" y="241101"/>
                </a:lnTo>
                <a:lnTo>
                  <a:pt x="1312664" y="258961"/>
                </a:lnTo>
                <a:lnTo>
                  <a:pt x="1214437" y="267891"/>
                </a:lnTo>
                <a:lnTo>
                  <a:pt x="1107281" y="303609"/>
                </a:lnTo>
                <a:lnTo>
                  <a:pt x="1017984" y="339328"/>
                </a:lnTo>
                <a:lnTo>
                  <a:pt x="928687" y="383977"/>
                </a:lnTo>
                <a:lnTo>
                  <a:pt x="839390" y="437555"/>
                </a:lnTo>
                <a:lnTo>
                  <a:pt x="759023" y="491133"/>
                </a:lnTo>
                <a:lnTo>
                  <a:pt x="687586" y="571500"/>
                </a:lnTo>
                <a:lnTo>
                  <a:pt x="634007" y="651867"/>
                </a:lnTo>
                <a:lnTo>
                  <a:pt x="580429" y="750094"/>
                </a:lnTo>
                <a:lnTo>
                  <a:pt x="535781" y="857250"/>
                </a:lnTo>
                <a:lnTo>
                  <a:pt x="508992" y="973336"/>
                </a:lnTo>
                <a:lnTo>
                  <a:pt x="491132" y="1089422"/>
                </a:lnTo>
                <a:lnTo>
                  <a:pt x="491132" y="1205508"/>
                </a:lnTo>
                <a:lnTo>
                  <a:pt x="500062" y="1321594"/>
                </a:lnTo>
                <a:lnTo>
                  <a:pt x="517921" y="1428750"/>
                </a:lnTo>
                <a:lnTo>
                  <a:pt x="553640" y="1535906"/>
                </a:lnTo>
                <a:lnTo>
                  <a:pt x="598289" y="1634133"/>
                </a:lnTo>
                <a:lnTo>
                  <a:pt x="642937" y="1723430"/>
                </a:lnTo>
                <a:lnTo>
                  <a:pt x="705445" y="1812727"/>
                </a:lnTo>
                <a:lnTo>
                  <a:pt x="785812" y="1893094"/>
                </a:lnTo>
                <a:lnTo>
                  <a:pt x="866179" y="1964531"/>
                </a:lnTo>
                <a:lnTo>
                  <a:pt x="955476" y="2027039"/>
                </a:lnTo>
                <a:lnTo>
                  <a:pt x="1053703" y="2080617"/>
                </a:lnTo>
                <a:lnTo>
                  <a:pt x="1160859" y="2116336"/>
                </a:lnTo>
                <a:lnTo>
                  <a:pt x="1268015" y="2152054"/>
                </a:lnTo>
                <a:lnTo>
                  <a:pt x="1375171" y="2169914"/>
                </a:lnTo>
                <a:lnTo>
                  <a:pt x="1500187" y="2178843"/>
                </a:lnTo>
                <a:lnTo>
                  <a:pt x="1616273" y="2178843"/>
                </a:lnTo>
                <a:lnTo>
                  <a:pt x="1741289" y="2169914"/>
                </a:lnTo>
                <a:lnTo>
                  <a:pt x="1866304" y="2152054"/>
                </a:lnTo>
                <a:lnTo>
                  <a:pt x="1991320" y="2125265"/>
                </a:lnTo>
                <a:lnTo>
                  <a:pt x="2116336" y="2098476"/>
                </a:lnTo>
                <a:lnTo>
                  <a:pt x="2232421" y="2062757"/>
                </a:lnTo>
                <a:lnTo>
                  <a:pt x="2348507" y="2009179"/>
                </a:lnTo>
                <a:lnTo>
                  <a:pt x="2446733" y="1946671"/>
                </a:lnTo>
                <a:lnTo>
                  <a:pt x="2544960" y="1875234"/>
                </a:lnTo>
                <a:lnTo>
                  <a:pt x="2643186" y="1794867"/>
                </a:lnTo>
                <a:lnTo>
                  <a:pt x="2723553" y="1714500"/>
                </a:lnTo>
                <a:lnTo>
                  <a:pt x="2812850" y="1625203"/>
                </a:lnTo>
                <a:lnTo>
                  <a:pt x="2875358" y="1526976"/>
                </a:lnTo>
                <a:lnTo>
                  <a:pt x="2928936" y="1419820"/>
                </a:lnTo>
                <a:lnTo>
                  <a:pt x="2964655" y="1312664"/>
                </a:lnTo>
                <a:lnTo>
                  <a:pt x="2982514" y="1214437"/>
                </a:lnTo>
                <a:lnTo>
                  <a:pt x="2991444" y="1098351"/>
                </a:lnTo>
                <a:lnTo>
                  <a:pt x="2982514" y="991195"/>
                </a:lnTo>
                <a:lnTo>
                  <a:pt x="2964655" y="884039"/>
                </a:lnTo>
                <a:lnTo>
                  <a:pt x="2937866" y="776883"/>
                </a:lnTo>
                <a:lnTo>
                  <a:pt x="2893218" y="669726"/>
                </a:lnTo>
                <a:lnTo>
                  <a:pt x="2839639" y="571500"/>
                </a:lnTo>
                <a:lnTo>
                  <a:pt x="2759272" y="473273"/>
                </a:lnTo>
                <a:lnTo>
                  <a:pt x="2687835" y="383977"/>
                </a:lnTo>
                <a:lnTo>
                  <a:pt x="2589608" y="294680"/>
                </a:lnTo>
                <a:lnTo>
                  <a:pt x="2482452" y="223242"/>
                </a:lnTo>
                <a:lnTo>
                  <a:pt x="2366367" y="160734"/>
                </a:lnTo>
                <a:lnTo>
                  <a:pt x="2241351" y="107156"/>
                </a:lnTo>
                <a:lnTo>
                  <a:pt x="2107406" y="62508"/>
                </a:lnTo>
                <a:lnTo>
                  <a:pt x="1973461" y="35719"/>
                </a:lnTo>
                <a:lnTo>
                  <a:pt x="1821656" y="17859"/>
                </a:lnTo>
                <a:lnTo>
                  <a:pt x="1678781" y="0"/>
                </a:lnTo>
                <a:lnTo>
                  <a:pt x="1526976" y="8930"/>
                </a:lnTo>
                <a:lnTo>
                  <a:pt x="1366242" y="26789"/>
                </a:lnTo>
                <a:lnTo>
                  <a:pt x="1205507" y="53578"/>
                </a:lnTo>
                <a:lnTo>
                  <a:pt x="1053703" y="107156"/>
                </a:lnTo>
                <a:lnTo>
                  <a:pt x="892968" y="178594"/>
                </a:lnTo>
                <a:lnTo>
                  <a:pt x="732234" y="267891"/>
                </a:lnTo>
                <a:lnTo>
                  <a:pt x="580429" y="375047"/>
                </a:lnTo>
                <a:lnTo>
                  <a:pt x="446484" y="491133"/>
                </a:lnTo>
                <a:lnTo>
                  <a:pt x="321468" y="625078"/>
                </a:lnTo>
                <a:lnTo>
                  <a:pt x="205382" y="776883"/>
                </a:lnTo>
                <a:lnTo>
                  <a:pt x="125015" y="946547"/>
                </a:lnTo>
                <a:lnTo>
                  <a:pt x="44648" y="1134070"/>
                </a:lnTo>
                <a:lnTo>
                  <a:pt x="8929" y="1330523"/>
                </a:lnTo>
                <a:lnTo>
                  <a:pt x="0" y="1544836"/>
                </a:lnTo>
                <a:lnTo>
                  <a:pt x="17859" y="1759148"/>
                </a:lnTo>
                <a:lnTo>
                  <a:pt x="53578" y="1973461"/>
                </a:lnTo>
                <a:lnTo>
                  <a:pt x="53578" y="19734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13.3 Top-down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686800" cy="357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6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989" y="1371600"/>
            <a:ext cx="4135211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3366492" y="1339453"/>
            <a:ext cx="5304235" cy="1919884"/>
          </a:xfrm>
          <a:custGeom>
            <a:avLst/>
            <a:gdLst/>
            <a:ahLst/>
            <a:cxnLst/>
            <a:rect l="0" t="0" r="0" b="0"/>
            <a:pathLst>
              <a:path w="5304235" h="1919884">
                <a:moveTo>
                  <a:pt x="3687961" y="214312"/>
                </a:moveTo>
                <a:lnTo>
                  <a:pt x="3679031" y="214312"/>
                </a:lnTo>
                <a:lnTo>
                  <a:pt x="3661172" y="205383"/>
                </a:lnTo>
                <a:lnTo>
                  <a:pt x="3643313" y="205383"/>
                </a:lnTo>
                <a:lnTo>
                  <a:pt x="3616524" y="196453"/>
                </a:lnTo>
                <a:lnTo>
                  <a:pt x="3589735" y="187523"/>
                </a:lnTo>
                <a:lnTo>
                  <a:pt x="3562946" y="178594"/>
                </a:lnTo>
                <a:lnTo>
                  <a:pt x="3527227" y="169664"/>
                </a:lnTo>
                <a:lnTo>
                  <a:pt x="3491508" y="160734"/>
                </a:lnTo>
                <a:lnTo>
                  <a:pt x="3455789" y="151805"/>
                </a:lnTo>
                <a:lnTo>
                  <a:pt x="3411141" y="133945"/>
                </a:lnTo>
                <a:lnTo>
                  <a:pt x="3375422" y="125016"/>
                </a:lnTo>
                <a:lnTo>
                  <a:pt x="3321844" y="116086"/>
                </a:lnTo>
                <a:lnTo>
                  <a:pt x="3277196" y="107156"/>
                </a:lnTo>
                <a:lnTo>
                  <a:pt x="3223617" y="98226"/>
                </a:lnTo>
                <a:lnTo>
                  <a:pt x="3170039" y="89297"/>
                </a:lnTo>
                <a:lnTo>
                  <a:pt x="3116461" y="80367"/>
                </a:lnTo>
                <a:lnTo>
                  <a:pt x="3053953" y="71437"/>
                </a:lnTo>
                <a:lnTo>
                  <a:pt x="2991446" y="62508"/>
                </a:lnTo>
                <a:lnTo>
                  <a:pt x="2928938" y="53578"/>
                </a:lnTo>
                <a:lnTo>
                  <a:pt x="2857500" y="44649"/>
                </a:lnTo>
                <a:lnTo>
                  <a:pt x="2794992" y="35719"/>
                </a:lnTo>
                <a:lnTo>
                  <a:pt x="2723555" y="26789"/>
                </a:lnTo>
                <a:lnTo>
                  <a:pt x="2652117" y="17860"/>
                </a:lnTo>
                <a:lnTo>
                  <a:pt x="2580680" y="17860"/>
                </a:lnTo>
                <a:lnTo>
                  <a:pt x="2509242" y="8930"/>
                </a:lnTo>
                <a:lnTo>
                  <a:pt x="2428875" y="0"/>
                </a:lnTo>
                <a:lnTo>
                  <a:pt x="2348508" y="0"/>
                </a:lnTo>
                <a:lnTo>
                  <a:pt x="2268141" y="0"/>
                </a:lnTo>
                <a:lnTo>
                  <a:pt x="2187774" y="0"/>
                </a:lnTo>
                <a:lnTo>
                  <a:pt x="2107406" y="0"/>
                </a:lnTo>
                <a:lnTo>
                  <a:pt x="2027039" y="0"/>
                </a:lnTo>
                <a:lnTo>
                  <a:pt x="1946672" y="0"/>
                </a:lnTo>
                <a:lnTo>
                  <a:pt x="1866305" y="0"/>
                </a:lnTo>
                <a:lnTo>
                  <a:pt x="1785938" y="0"/>
                </a:lnTo>
                <a:lnTo>
                  <a:pt x="1705571" y="0"/>
                </a:lnTo>
                <a:lnTo>
                  <a:pt x="1616274" y="0"/>
                </a:lnTo>
                <a:lnTo>
                  <a:pt x="1535906" y="8930"/>
                </a:lnTo>
                <a:lnTo>
                  <a:pt x="1455539" y="17860"/>
                </a:lnTo>
                <a:lnTo>
                  <a:pt x="1366242" y="26789"/>
                </a:lnTo>
                <a:lnTo>
                  <a:pt x="1285875" y="35719"/>
                </a:lnTo>
                <a:lnTo>
                  <a:pt x="1205508" y="44649"/>
                </a:lnTo>
                <a:lnTo>
                  <a:pt x="1125141" y="62508"/>
                </a:lnTo>
                <a:lnTo>
                  <a:pt x="1044774" y="80367"/>
                </a:lnTo>
                <a:lnTo>
                  <a:pt x="973336" y="107156"/>
                </a:lnTo>
                <a:lnTo>
                  <a:pt x="901899" y="125016"/>
                </a:lnTo>
                <a:lnTo>
                  <a:pt x="830461" y="151805"/>
                </a:lnTo>
                <a:lnTo>
                  <a:pt x="759024" y="187523"/>
                </a:lnTo>
                <a:lnTo>
                  <a:pt x="687586" y="214312"/>
                </a:lnTo>
                <a:lnTo>
                  <a:pt x="616149" y="250031"/>
                </a:lnTo>
                <a:lnTo>
                  <a:pt x="553641" y="285750"/>
                </a:lnTo>
                <a:lnTo>
                  <a:pt x="491133" y="321469"/>
                </a:lnTo>
                <a:lnTo>
                  <a:pt x="437555" y="366117"/>
                </a:lnTo>
                <a:lnTo>
                  <a:pt x="375047" y="410766"/>
                </a:lnTo>
                <a:lnTo>
                  <a:pt x="330399" y="455414"/>
                </a:lnTo>
                <a:lnTo>
                  <a:pt x="276821" y="508992"/>
                </a:lnTo>
                <a:lnTo>
                  <a:pt x="232172" y="553641"/>
                </a:lnTo>
                <a:lnTo>
                  <a:pt x="187524" y="607219"/>
                </a:lnTo>
                <a:lnTo>
                  <a:pt x="151805" y="651867"/>
                </a:lnTo>
                <a:lnTo>
                  <a:pt x="116086" y="705445"/>
                </a:lnTo>
                <a:lnTo>
                  <a:pt x="80367" y="759023"/>
                </a:lnTo>
                <a:lnTo>
                  <a:pt x="53578" y="803672"/>
                </a:lnTo>
                <a:lnTo>
                  <a:pt x="26789" y="857250"/>
                </a:lnTo>
                <a:lnTo>
                  <a:pt x="17860" y="910828"/>
                </a:lnTo>
                <a:lnTo>
                  <a:pt x="0" y="955476"/>
                </a:lnTo>
                <a:lnTo>
                  <a:pt x="0" y="1009055"/>
                </a:lnTo>
                <a:lnTo>
                  <a:pt x="0" y="1053703"/>
                </a:lnTo>
                <a:lnTo>
                  <a:pt x="8930" y="1098351"/>
                </a:lnTo>
                <a:lnTo>
                  <a:pt x="17860" y="1134070"/>
                </a:lnTo>
                <a:lnTo>
                  <a:pt x="35719" y="1178719"/>
                </a:lnTo>
                <a:lnTo>
                  <a:pt x="62508" y="1214438"/>
                </a:lnTo>
                <a:lnTo>
                  <a:pt x="89297" y="1259086"/>
                </a:lnTo>
                <a:lnTo>
                  <a:pt x="116086" y="1294805"/>
                </a:lnTo>
                <a:lnTo>
                  <a:pt x="160735" y="1330524"/>
                </a:lnTo>
                <a:lnTo>
                  <a:pt x="196453" y="1366242"/>
                </a:lnTo>
                <a:lnTo>
                  <a:pt x="241102" y="1401961"/>
                </a:lnTo>
                <a:lnTo>
                  <a:pt x="294680" y="1437680"/>
                </a:lnTo>
                <a:lnTo>
                  <a:pt x="348258" y="1464468"/>
                </a:lnTo>
                <a:lnTo>
                  <a:pt x="410766" y="1491258"/>
                </a:lnTo>
                <a:lnTo>
                  <a:pt x="473274" y="1518047"/>
                </a:lnTo>
                <a:lnTo>
                  <a:pt x="544711" y="1535906"/>
                </a:lnTo>
                <a:lnTo>
                  <a:pt x="616149" y="1553765"/>
                </a:lnTo>
                <a:lnTo>
                  <a:pt x="687586" y="1580554"/>
                </a:lnTo>
                <a:lnTo>
                  <a:pt x="767953" y="1598414"/>
                </a:lnTo>
                <a:lnTo>
                  <a:pt x="848321" y="1607343"/>
                </a:lnTo>
                <a:lnTo>
                  <a:pt x="919758" y="1625203"/>
                </a:lnTo>
                <a:lnTo>
                  <a:pt x="1009055" y="1643062"/>
                </a:lnTo>
                <a:lnTo>
                  <a:pt x="1089422" y="1660922"/>
                </a:lnTo>
                <a:lnTo>
                  <a:pt x="1178719" y="1678781"/>
                </a:lnTo>
                <a:lnTo>
                  <a:pt x="1268016" y="1687711"/>
                </a:lnTo>
                <a:lnTo>
                  <a:pt x="1348383" y="1705570"/>
                </a:lnTo>
                <a:lnTo>
                  <a:pt x="1437680" y="1723429"/>
                </a:lnTo>
                <a:lnTo>
                  <a:pt x="1518047" y="1741289"/>
                </a:lnTo>
                <a:lnTo>
                  <a:pt x="1607344" y="1750218"/>
                </a:lnTo>
                <a:lnTo>
                  <a:pt x="1687711" y="1768078"/>
                </a:lnTo>
                <a:lnTo>
                  <a:pt x="1777008" y="1777008"/>
                </a:lnTo>
                <a:lnTo>
                  <a:pt x="1866305" y="1785937"/>
                </a:lnTo>
                <a:lnTo>
                  <a:pt x="1955602" y="1794867"/>
                </a:lnTo>
                <a:lnTo>
                  <a:pt x="2044899" y="1812726"/>
                </a:lnTo>
                <a:lnTo>
                  <a:pt x="2134196" y="1821656"/>
                </a:lnTo>
                <a:lnTo>
                  <a:pt x="2223492" y="1830586"/>
                </a:lnTo>
                <a:lnTo>
                  <a:pt x="2312789" y="1839515"/>
                </a:lnTo>
                <a:lnTo>
                  <a:pt x="2402086" y="1848445"/>
                </a:lnTo>
                <a:lnTo>
                  <a:pt x="2491383" y="1857375"/>
                </a:lnTo>
                <a:lnTo>
                  <a:pt x="2580680" y="1866304"/>
                </a:lnTo>
                <a:lnTo>
                  <a:pt x="2661047" y="1875234"/>
                </a:lnTo>
                <a:lnTo>
                  <a:pt x="2750344" y="1884164"/>
                </a:lnTo>
                <a:lnTo>
                  <a:pt x="2839641" y="1893093"/>
                </a:lnTo>
                <a:lnTo>
                  <a:pt x="2920008" y="1902023"/>
                </a:lnTo>
                <a:lnTo>
                  <a:pt x="3009305" y="1902023"/>
                </a:lnTo>
                <a:lnTo>
                  <a:pt x="3089672" y="1910953"/>
                </a:lnTo>
                <a:lnTo>
                  <a:pt x="3178969" y="1919883"/>
                </a:lnTo>
                <a:lnTo>
                  <a:pt x="3259336" y="1919883"/>
                </a:lnTo>
                <a:lnTo>
                  <a:pt x="3348633" y="1919883"/>
                </a:lnTo>
                <a:lnTo>
                  <a:pt x="3437930" y="1919883"/>
                </a:lnTo>
                <a:lnTo>
                  <a:pt x="3527227" y="1919883"/>
                </a:lnTo>
                <a:lnTo>
                  <a:pt x="3607594" y="1919883"/>
                </a:lnTo>
                <a:lnTo>
                  <a:pt x="3696891" y="1919883"/>
                </a:lnTo>
                <a:lnTo>
                  <a:pt x="3786188" y="1910953"/>
                </a:lnTo>
                <a:lnTo>
                  <a:pt x="3875485" y="1902023"/>
                </a:lnTo>
                <a:lnTo>
                  <a:pt x="3964781" y="1893093"/>
                </a:lnTo>
                <a:lnTo>
                  <a:pt x="4054078" y="1875234"/>
                </a:lnTo>
                <a:lnTo>
                  <a:pt x="4143375" y="1866304"/>
                </a:lnTo>
                <a:lnTo>
                  <a:pt x="4241602" y="1848445"/>
                </a:lnTo>
                <a:lnTo>
                  <a:pt x="4330899" y="1830586"/>
                </a:lnTo>
                <a:lnTo>
                  <a:pt x="4411266" y="1803797"/>
                </a:lnTo>
                <a:lnTo>
                  <a:pt x="4491633" y="1785937"/>
                </a:lnTo>
                <a:lnTo>
                  <a:pt x="4572000" y="1759148"/>
                </a:lnTo>
                <a:lnTo>
                  <a:pt x="4652367" y="1732359"/>
                </a:lnTo>
                <a:lnTo>
                  <a:pt x="4723805" y="1705570"/>
                </a:lnTo>
                <a:lnTo>
                  <a:pt x="4804172" y="1669851"/>
                </a:lnTo>
                <a:lnTo>
                  <a:pt x="4866679" y="1634133"/>
                </a:lnTo>
                <a:lnTo>
                  <a:pt x="4938117" y="1598414"/>
                </a:lnTo>
                <a:lnTo>
                  <a:pt x="4991695" y="1562695"/>
                </a:lnTo>
                <a:lnTo>
                  <a:pt x="5045273" y="1526976"/>
                </a:lnTo>
                <a:lnTo>
                  <a:pt x="5098851" y="1482328"/>
                </a:lnTo>
                <a:lnTo>
                  <a:pt x="5143499" y="1437680"/>
                </a:lnTo>
                <a:lnTo>
                  <a:pt x="5188148" y="1393031"/>
                </a:lnTo>
                <a:lnTo>
                  <a:pt x="5214937" y="1348383"/>
                </a:lnTo>
                <a:lnTo>
                  <a:pt x="5250656" y="1294805"/>
                </a:lnTo>
                <a:lnTo>
                  <a:pt x="5268515" y="1241227"/>
                </a:lnTo>
                <a:lnTo>
                  <a:pt x="5286374" y="1187649"/>
                </a:lnTo>
                <a:lnTo>
                  <a:pt x="5295304" y="1134070"/>
                </a:lnTo>
                <a:lnTo>
                  <a:pt x="5304234" y="1080492"/>
                </a:lnTo>
                <a:lnTo>
                  <a:pt x="5304234" y="1026914"/>
                </a:lnTo>
                <a:lnTo>
                  <a:pt x="5295304" y="973336"/>
                </a:lnTo>
                <a:lnTo>
                  <a:pt x="5277445" y="910828"/>
                </a:lnTo>
                <a:lnTo>
                  <a:pt x="5259585" y="857250"/>
                </a:lnTo>
                <a:lnTo>
                  <a:pt x="5232796" y="803672"/>
                </a:lnTo>
                <a:lnTo>
                  <a:pt x="5197078" y="741164"/>
                </a:lnTo>
                <a:lnTo>
                  <a:pt x="5161359" y="687586"/>
                </a:lnTo>
                <a:lnTo>
                  <a:pt x="5107781" y="625078"/>
                </a:lnTo>
                <a:lnTo>
                  <a:pt x="5054203" y="571500"/>
                </a:lnTo>
                <a:lnTo>
                  <a:pt x="4991695" y="508992"/>
                </a:lnTo>
                <a:lnTo>
                  <a:pt x="4929187" y="455414"/>
                </a:lnTo>
                <a:lnTo>
                  <a:pt x="4857749" y="401836"/>
                </a:lnTo>
                <a:lnTo>
                  <a:pt x="4777383" y="348258"/>
                </a:lnTo>
                <a:lnTo>
                  <a:pt x="4697016" y="294680"/>
                </a:lnTo>
                <a:lnTo>
                  <a:pt x="4607719" y="241101"/>
                </a:lnTo>
                <a:lnTo>
                  <a:pt x="4518422" y="196453"/>
                </a:lnTo>
                <a:lnTo>
                  <a:pt x="4429125" y="160734"/>
                </a:lnTo>
                <a:lnTo>
                  <a:pt x="4330899" y="116086"/>
                </a:lnTo>
                <a:lnTo>
                  <a:pt x="4223742" y="80367"/>
                </a:lnTo>
                <a:lnTo>
                  <a:pt x="4125516" y="53578"/>
                </a:lnTo>
                <a:lnTo>
                  <a:pt x="4018360" y="26789"/>
                </a:lnTo>
                <a:lnTo>
                  <a:pt x="3911203" y="8930"/>
                </a:lnTo>
                <a:lnTo>
                  <a:pt x="3804047" y="0"/>
                </a:lnTo>
                <a:lnTo>
                  <a:pt x="3696891" y="0"/>
                </a:lnTo>
                <a:lnTo>
                  <a:pt x="3589735" y="8930"/>
                </a:lnTo>
                <a:lnTo>
                  <a:pt x="3482578" y="26789"/>
                </a:lnTo>
                <a:lnTo>
                  <a:pt x="3384352" y="53578"/>
                </a:lnTo>
                <a:lnTo>
                  <a:pt x="3286125" y="80367"/>
                </a:lnTo>
                <a:lnTo>
                  <a:pt x="3205758" y="116086"/>
                </a:lnTo>
                <a:lnTo>
                  <a:pt x="3143250" y="142875"/>
                </a:lnTo>
                <a:lnTo>
                  <a:pt x="3089672" y="160734"/>
                </a:lnTo>
                <a:lnTo>
                  <a:pt x="3062883" y="169664"/>
                </a:lnTo>
                <a:lnTo>
                  <a:pt x="3062883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920633" y="1812726"/>
            <a:ext cx="187524" cy="1107282"/>
          </a:xfrm>
          <a:custGeom>
            <a:avLst/>
            <a:gdLst/>
            <a:ahLst/>
            <a:cxnLst/>
            <a:rect l="0" t="0" r="0" b="0"/>
            <a:pathLst>
              <a:path w="187524" h="1107282">
                <a:moveTo>
                  <a:pt x="0" y="973337"/>
                </a:moveTo>
                <a:lnTo>
                  <a:pt x="0" y="982266"/>
                </a:lnTo>
                <a:lnTo>
                  <a:pt x="0" y="991195"/>
                </a:lnTo>
                <a:lnTo>
                  <a:pt x="8930" y="1000125"/>
                </a:lnTo>
                <a:lnTo>
                  <a:pt x="17859" y="1017985"/>
                </a:lnTo>
                <a:lnTo>
                  <a:pt x="17859" y="1035844"/>
                </a:lnTo>
                <a:lnTo>
                  <a:pt x="26789" y="1053703"/>
                </a:lnTo>
                <a:lnTo>
                  <a:pt x="35719" y="1071563"/>
                </a:lnTo>
                <a:lnTo>
                  <a:pt x="44648" y="1089422"/>
                </a:lnTo>
                <a:lnTo>
                  <a:pt x="44648" y="1098352"/>
                </a:lnTo>
                <a:lnTo>
                  <a:pt x="53578" y="1107281"/>
                </a:lnTo>
                <a:lnTo>
                  <a:pt x="53578" y="1107281"/>
                </a:lnTo>
                <a:lnTo>
                  <a:pt x="62508" y="1098352"/>
                </a:lnTo>
                <a:lnTo>
                  <a:pt x="62508" y="1080492"/>
                </a:lnTo>
                <a:lnTo>
                  <a:pt x="71437" y="1053703"/>
                </a:lnTo>
                <a:lnTo>
                  <a:pt x="80367" y="1009055"/>
                </a:lnTo>
                <a:lnTo>
                  <a:pt x="80367" y="955477"/>
                </a:lnTo>
                <a:lnTo>
                  <a:pt x="98226" y="901899"/>
                </a:lnTo>
                <a:lnTo>
                  <a:pt x="107156" y="830462"/>
                </a:lnTo>
                <a:lnTo>
                  <a:pt x="116086" y="759024"/>
                </a:lnTo>
                <a:lnTo>
                  <a:pt x="133945" y="678657"/>
                </a:lnTo>
                <a:lnTo>
                  <a:pt x="142875" y="607219"/>
                </a:lnTo>
                <a:lnTo>
                  <a:pt x="160734" y="526852"/>
                </a:lnTo>
                <a:lnTo>
                  <a:pt x="169664" y="455414"/>
                </a:lnTo>
                <a:lnTo>
                  <a:pt x="178594" y="383977"/>
                </a:lnTo>
                <a:lnTo>
                  <a:pt x="187523" y="330399"/>
                </a:lnTo>
                <a:lnTo>
                  <a:pt x="187523" y="276821"/>
                </a:lnTo>
                <a:lnTo>
                  <a:pt x="187523" y="232172"/>
                </a:lnTo>
                <a:lnTo>
                  <a:pt x="187523" y="196453"/>
                </a:lnTo>
                <a:lnTo>
                  <a:pt x="178594" y="169664"/>
                </a:lnTo>
                <a:lnTo>
                  <a:pt x="169664" y="142875"/>
                </a:lnTo>
                <a:lnTo>
                  <a:pt x="160734" y="107157"/>
                </a:lnTo>
                <a:lnTo>
                  <a:pt x="160734" y="89297"/>
                </a:lnTo>
                <a:lnTo>
                  <a:pt x="160734" y="62508"/>
                </a:lnTo>
                <a:lnTo>
                  <a:pt x="160734" y="44649"/>
                </a:lnTo>
                <a:lnTo>
                  <a:pt x="151805" y="35719"/>
                </a:lnTo>
                <a:lnTo>
                  <a:pt x="151805" y="17860"/>
                </a:lnTo>
                <a:lnTo>
                  <a:pt x="151805" y="8930"/>
                </a:lnTo>
                <a:lnTo>
                  <a:pt x="15180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8930"/>
                </a:lnTo>
                <a:lnTo>
                  <a:pt x="133945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947422" y="1714500"/>
            <a:ext cx="267891" cy="267891"/>
          </a:xfrm>
          <a:custGeom>
            <a:avLst/>
            <a:gdLst/>
            <a:ahLst/>
            <a:cxnLst/>
            <a:rect l="0" t="0" r="0" b="0"/>
            <a:pathLst>
              <a:path w="267891" h="267891">
                <a:moveTo>
                  <a:pt x="160734" y="116086"/>
                </a:moveTo>
                <a:lnTo>
                  <a:pt x="160734" y="116086"/>
                </a:lnTo>
                <a:lnTo>
                  <a:pt x="160734" y="107156"/>
                </a:lnTo>
                <a:lnTo>
                  <a:pt x="151805" y="107156"/>
                </a:lnTo>
                <a:lnTo>
                  <a:pt x="142875" y="98226"/>
                </a:lnTo>
                <a:lnTo>
                  <a:pt x="142875" y="98226"/>
                </a:lnTo>
                <a:lnTo>
                  <a:pt x="133945" y="98226"/>
                </a:lnTo>
                <a:lnTo>
                  <a:pt x="125016" y="98226"/>
                </a:lnTo>
                <a:lnTo>
                  <a:pt x="116086" y="107156"/>
                </a:lnTo>
                <a:lnTo>
                  <a:pt x="107156" y="116086"/>
                </a:lnTo>
                <a:lnTo>
                  <a:pt x="89297" y="133945"/>
                </a:lnTo>
                <a:lnTo>
                  <a:pt x="71437" y="160734"/>
                </a:lnTo>
                <a:lnTo>
                  <a:pt x="62508" y="187523"/>
                </a:lnTo>
                <a:lnTo>
                  <a:pt x="44648" y="214312"/>
                </a:lnTo>
                <a:lnTo>
                  <a:pt x="26789" y="241101"/>
                </a:lnTo>
                <a:lnTo>
                  <a:pt x="17859" y="250031"/>
                </a:lnTo>
                <a:lnTo>
                  <a:pt x="8930" y="267890"/>
                </a:lnTo>
                <a:lnTo>
                  <a:pt x="0" y="267890"/>
                </a:lnTo>
                <a:lnTo>
                  <a:pt x="0" y="267890"/>
                </a:lnTo>
                <a:lnTo>
                  <a:pt x="0" y="267890"/>
                </a:lnTo>
                <a:lnTo>
                  <a:pt x="0" y="250031"/>
                </a:lnTo>
                <a:lnTo>
                  <a:pt x="8930" y="232172"/>
                </a:lnTo>
                <a:lnTo>
                  <a:pt x="17859" y="214312"/>
                </a:lnTo>
                <a:lnTo>
                  <a:pt x="26789" y="187523"/>
                </a:lnTo>
                <a:lnTo>
                  <a:pt x="44648" y="160734"/>
                </a:lnTo>
                <a:lnTo>
                  <a:pt x="71437" y="133945"/>
                </a:lnTo>
                <a:lnTo>
                  <a:pt x="89297" y="107156"/>
                </a:lnTo>
                <a:lnTo>
                  <a:pt x="107156" y="89297"/>
                </a:lnTo>
                <a:lnTo>
                  <a:pt x="125016" y="62508"/>
                </a:lnTo>
                <a:lnTo>
                  <a:pt x="133945" y="53578"/>
                </a:lnTo>
                <a:lnTo>
                  <a:pt x="151805" y="35719"/>
                </a:lnTo>
                <a:lnTo>
                  <a:pt x="160734" y="17859"/>
                </a:lnTo>
                <a:lnTo>
                  <a:pt x="169664" y="8929"/>
                </a:lnTo>
                <a:lnTo>
                  <a:pt x="169664" y="0"/>
                </a:lnTo>
                <a:lnTo>
                  <a:pt x="178594" y="0"/>
                </a:lnTo>
                <a:lnTo>
                  <a:pt x="187523" y="0"/>
                </a:lnTo>
                <a:lnTo>
                  <a:pt x="187523" y="0"/>
                </a:lnTo>
                <a:lnTo>
                  <a:pt x="196453" y="17859"/>
                </a:lnTo>
                <a:lnTo>
                  <a:pt x="205383" y="35719"/>
                </a:lnTo>
                <a:lnTo>
                  <a:pt x="214312" y="53578"/>
                </a:lnTo>
                <a:lnTo>
                  <a:pt x="223242" y="80367"/>
                </a:lnTo>
                <a:lnTo>
                  <a:pt x="232172" y="98226"/>
                </a:lnTo>
                <a:lnTo>
                  <a:pt x="241101" y="116086"/>
                </a:lnTo>
                <a:lnTo>
                  <a:pt x="250030" y="125015"/>
                </a:lnTo>
                <a:lnTo>
                  <a:pt x="258960" y="133945"/>
                </a:lnTo>
                <a:lnTo>
                  <a:pt x="267890" y="142875"/>
                </a:lnTo>
                <a:lnTo>
                  <a:pt x="267890" y="151804"/>
                </a:lnTo>
                <a:lnTo>
                  <a:pt x="267890" y="160734"/>
                </a:lnTo>
                <a:lnTo>
                  <a:pt x="267890" y="169664"/>
                </a:lnTo>
                <a:lnTo>
                  <a:pt x="267890" y="178594"/>
                </a:lnTo>
                <a:lnTo>
                  <a:pt x="267890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991445" y="1928812"/>
            <a:ext cx="44650" cy="321470"/>
          </a:xfrm>
          <a:custGeom>
            <a:avLst/>
            <a:gdLst/>
            <a:ahLst/>
            <a:cxnLst/>
            <a:rect l="0" t="0" r="0" b="0"/>
            <a:pathLst>
              <a:path w="44650" h="321470">
                <a:moveTo>
                  <a:pt x="44649" y="26789"/>
                </a:moveTo>
                <a:lnTo>
                  <a:pt x="44649" y="26789"/>
                </a:lnTo>
                <a:lnTo>
                  <a:pt x="44649" y="893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17860"/>
                </a:lnTo>
                <a:lnTo>
                  <a:pt x="44649" y="35719"/>
                </a:lnTo>
                <a:lnTo>
                  <a:pt x="44649" y="62508"/>
                </a:lnTo>
                <a:lnTo>
                  <a:pt x="44649" y="98227"/>
                </a:lnTo>
                <a:lnTo>
                  <a:pt x="44649" y="133946"/>
                </a:lnTo>
                <a:lnTo>
                  <a:pt x="35719" y="178594"/>
                </a:lnTo>
                <a:lnTo>
                  <a:pt x="35719" y="214313"/>
                </a:lnTo>
                <a:lnTo>
                  <a:pt x="35719" y="250032"/>
                </a:lnTo>
                <a:lnTo>
                  <a:pt x="26789" y="276821"/>
                </a:lnTo>
                <a:lnTo>
                  <a:pt x="26789" y="303610"/>
                </a:lnTo>
                <a:lnTo>
                  <a:pt x="26789" y="312539"/>
                </a:lnTo>
                <a:lnTo>
                  <a:pt x="26789" y="321469"/>
                </a:lnTo>
                <a:lnTo>
                  <a:pt x="26789" y="321469"/>
                </a:lnTo>
                <a:lnTo>
                  <a:pt x="17860" y="312539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562820" y="1634133"/>
            <a:ext cx="759025" cy="750094"/>
          </a:xfrm>
          <a:custGeom>
            <a:avLst/>
            <a:gdLst/>
            <a:ahLst/>
            <a:cxnLst/>
            <a:rect l="0" t="0" r="0" b="0"/>
            <a:pathLst>
              <a:path w="759025" h="750094">
                <a:moveTo>
                  <a:pt x="312539" y="125015"/>
                </a:moveTo>
                <a:lnTo>
                  <a:pt x="294680" y="133945"/>
                </a:lnTo>
                <a:lnTo>
                  <a:pt x="276821" y="142875"/>
                </a:lnTo>
                <a:lnTo>
                  <a:pt x="258961" y="160734"/>
                </a:lnTo>
                <a:lnTo>
                  <a:pt x="232172" y="187523"/>
                </a:lnTo>
                <a:lnTo>
                  <a:pt x="214313" y="223242"/>
                </a:lnTo>
                <a:lnTo>
                  <a:pt x="196453" y="258961"/>
                </a:lnTo>
                <a:lnTo>
                  <a:pt x="178594" y="303609"/>
                </a:lnTo>
                <a:lnTo>
                  <a:pt x="169664" y="348257"/>
                </a:lnTo>
                <a:lnTo>
                  <a:pt x="160735" y="401836"/>
                </a:lnTo>
                <a:lnTo>
                  <a:pt x="151805" y="455414"/>
                </a:lnTo>
                <a:lnTo>
                  <a:pt x="151805" y="508992"/>
                </a:lnTo>
                <a:lnTo>
                  <a:pt x="160735" y="562570"/>
                </a:lnTo>
                <a:lnTo>
                  <a:pt x="178594" y="616148"/>
                </a:lnTo>
                <a:lnTo>
                  <a:pt x="205383" y="669726"/>
                </a:lnTo>
                <a:lnTo>
                  <a:pt x="241102" y="705445"/>
                </a:lnTo>
                <a:lnTo>
                  <a:pt x="276821" y="732234"/>
                </a:lnTo>
                <a:lnTo>
                  <a:pt x="321469" y="750093"/>
                </a:lnTo>
                <a:lnTo>
                  <a:pt x="375047" y="750093"/>
                </a:lnTo>
                <a:lnTo>
                  <a:pt x="437555" y="732234"/>
                </a:lnTo>
                <a:lnTo>
                  <a:pt x="491133" y="705445"/>
                </a:lnTo>
                <a:lnTo>
                  <a:pt x="544711" y="669726"/>
                </a:lnTo>
                <a:lnTo>
                  <a:pt x="598289" y="625078"/>
                </a:lnTo>
                <a:lnTo>
                  <a:pt x="651868" y="580429"/>
                </a:lnTo>
                <a:lnTo>
                  <a:pt x="687586" y="517921"/>
                </a:lnTo>
                <a:lnTo>
                  <a:pt x="723305" y="464343"/>
                </a:lnTo>
                <a:lnTo>
                  <a:pt x="741164" y="401836"/>
                </a:lnTo>
                <a:lnTo>
                  <a:pt x="759024" y="330398"/>
                </a:lnTo>
                <a:lnTo>
                  <a:pt x="759024" y="267890"/>
                </a:lnTo>
                <a:lnTo>
                  <a:pt x="750094" y="205382"/>
                </a:lnTo>
                <a:lnTo>
                  <a:pt x="723305" y="151804"/>
                </a:lnTo>
                <a:lnTo>
                  <a:pt x="678657" y="98226"/>
                </a:lnTo>
                <a:lnTo>
                  <a:pt x="616149" y="62507"/>
                </a:lnTo>
                <a:lnTo>
                  <a:pt x="544711" y="26789"/>
                </a:lnTo>
                <a:lnTo>
                  <a:pt x="455414" y="8929"/>
                </a:lnTo>
                <a:lnTo>
                  <a:pt x="366118" y="0"/>
                </a:lnTo>
                <a:lnTo>
                  <a:pt x="276821" y="8929"/>
                </a:lnTo>
                <a:lnTo>
                  <a:pt x="196453" y="26789"/>
                </a:lnTo>
                <a:lnTo>
                  <a:pt x="125016" y="53578"/>
                </a:lnTo>
                <a:lnTo>
                  <a:pt x="71438" y="98226"/>
                </a:lnTo>
                <a:lnTo>
                  <a:pt x="35719" y="142875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777133" y="3696890"/>
            <a:ext cx="482204" cy="339329"/>
          </a:xfrm>
          <a:custGeom>
            <a:avLst/>
            <a:gdLst/>
            <a:ahLst/>
            <a:cxnLst/>
            <a:rect l="0" t="0" r="0" b="0"/>
            <a:pathLst>
              <a:path w="482204" h="339329">
                <a:moveTo>
                  <a:pt x="0" y="196453"/>
                </a:moveTo>
                <a:lnTo>
                  <a:pt x="8930" y="187524"/>
                </a:lnTo>
                <a:lnTo>
                  <a:pt x="17859" y="169664"/>
                </a:lnTo>
                <a:lnTo>
                  <a:pt x="35719" y="151805"/>
                </a:lnTo>
                <a:lnTo>
                  <a:pt x="62508" y="125016"/>
                </a:lnTo>
                <a:lnTo>
                  <a:pt x="98226" y="89297"/>
                </a:lnTo>
                <a:lnTo>
                  <a:pt x="133945" y="62508"/>
                </a:lnTo>
                <a:lnTo>
                  <a:pt x="169664" y="35719"/>
                </a:lnTo>
                <a:lnTo>
                  <a:pt x="196453" y="17860"/>
                </a:lnTo>
                <a:lnTo>
                  <a:pt x="232172" y="0"/>
                </a:lnTo>
                <a:lnTo>
                  <a:pt x="258961" y="0"/>
                </a:lnTo>
                <a:lnTo>
                  <a:pt x="276820" y="0"/>
                </a:lnTo>
                <a:lnTo>
                  <a:pt x="285750" y="17860"/>
                </a:lnTo>
                <a:lnTo>
                  <a:pt x="276820" y="44649"/>
                </a:lnTo>
                <a:lnTo>
                  <a:pt x="267890" y="80367"/>
                </a:lnTo>
                <a:lnTo>
                  <a:pt x="241101" y="125016"/>
                </a:lnTo>
                <a:lnTo>
                  <a:pt x="205383" y="160735"/>
                </a:lnTo>
                <a:lnTo>
                  <a:pt x="178594" y="214313"/>
                </a:lnTo>
                <a:lnTo>
                  <a:pt x="142875" y="250031"/>
                </a:lnTo>
                <a:lnTo>
                  <a:pt x="116086" y="276821"/>
                </a:lnTo>
                <a:lnTo>
                  <a:pt x="98226" y="303610"/>
                </a:lnTo>
                <a:lnTo>
                  <a:pt x="80367" y="321469"/>
                </a:lnTo>
                <a:lnTo>
                  <a:pt x="71437" y="330399"/>
                </a:lnTo>
                <a:lnTo>
                  <a:pt x="71437" y="339328"/>
                </a:lnTo>
                <a:lnTo>
                  <a:pt x="71437" y="339328"/>
                </a:lnTo>
                <a:lnTo>
                  <a:pt x="89297" y="330399"/>
                </a:lnTo>
                <a:lnTo>
                  <a:pt x="107156" y="330399"/>
                </a:lnTo>
                <a:lnTo>
                  <a:pt x="133945" y="321469"/>
                </a:lnTo>
                <a:lnTo>
                  <a:pt x="160734" y="312539"/>
                </a:lnTo>
                <a:lnTo>
                  <a:pt x="187523" y="303610"/>
                </a:lnTo>
                <a:lnTo>
                  <a:pt x="223242" y="294680"/>
                </a:lnTo>
                <a:lnTo>
                  <a:pt x="267890" y="276821"/>
                </a:lnTo>
                <a:lnTo>
                  <a:pt x="303609" y="267891"/>
                </a:lnTo>
                <a:lnTo>
                  <a:pt x="348258" y="250031"/>
                </a:lnTo>
                <a:lnTo>
                  <a:pt x="383976" y="232172"/>
                </a:lnTo>
                <a:lnTo>
                  <a:pt x="419695" y="214313"/>
                </a:lnTo>
                <a:lnTo>
                  <a:pt x="455414" y="196453"/>
                </a:lnTo>
                <a:lnTo>
                  <a:pt x="482203" y="169664"/>
                </a:lnTo>
                <a:lnTo>
                  <a:pt x="482203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928938" y="3384351"/>
            <a:ext cx="133946" cy="17861"/>
          </a:xfrm>
          <a:custGeom>
            <a:avLst/>
            <a:gdLst/>
            <a:ahLst/>
            <a:cxnLst/>
            <a:rect l="0" t="0" r="0" b="0"/>
            <a:pathLst>
              <a:path w="133946" h="17861">
                <a:moveTo>
                  <a:pt x="133945" y="17860"/>
                </a:moveTo>
                <a:lnTo>
                  <a:pt x="125015" y="17860"/>
                </a:lnTo>
                <a:lnTo>
                  <a:pt x="98226" y="8930"/>
                </a:lnTo>
                <a:lnTo>
                  <a:pt x="71437" y="0"/>
                </a:lnTo>
                <a:lnTo>
                  <a:pt x="35718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482453" y="3402211"/>
            <a:ext cx="1044775" cy="892969"/>
          </a:xfrm>
          <a:custGeom>
            <a:avLst/>
            <a:gdLst/>
            <a:ahLst/>
            <a:cxnLst/>
            <a:rect l="0" t="0" r="0" b="0"/>
            <a:pathLst>
              <a:path w="1044775" h="892969">
                <a:moveTo>
                  <a:pt x="357188" y="0"/>
                </a:moveTo>
                <a:lnTo>
                  <a:pt x="321469" y="17859"/>
                </a:lnTo>
                <a:lnTo>
                  <a:pt x="276820" y="44648"/>
                </a:lnTo>
                <a:lnTo>
                  <a:pt x="232172" y="71437"/>
                </a:lnTo>
                <a:lnTo>
                  <a:pt x="187524" y="116085"/>
                </a:lnTo>
                <a:lnTo>
                  <a:pt x="151805" y="169664"/>
                </a:lnTo>
                <a:lnTo>
                  <a:pt x="107156" y="232171"/>
                </a:lnTo>
                <a:lnTo>
                  <a:pt x="71438" y="294679"/>
                </a:lnTo>
                <a:lnTo>
                  <a:pt x="35719" y="357187"/>
                </a:lnTo>
                <a:lnTo>
                  <a:pt x="17860" y="428625"/>
                </a:lnTo>
                <a:lnTo>
                  <a:pt x="0" y="482203"/>
                </a:lnTo>
                <a:lnTo>
                  <a:pt x="0" y="535781"/>
                </a:lnTo>
                <a:lnTo>
                  <a:pt x="0" y="589359"/>
                </a:lnTo>
                <a:lnTo>
                  <a:pt x="17860" y="642937"/>
                </a:lnTo>
                <a:lnTo>
                  <a:pt x="44649" y="687585"/>
                </a:lnTo>
                <a:lnTo>
                  <a:pt x="89297" y="741164"/>
                </a:lnTo>
                <a:lnTo>
                  <a:pt x="142875" y="785812"/>
                </a:lnTo>
                <a:lnTo>
                  <a:pt x="196453" y="830460"/>
                </a:lnTo>
                <a:lnTo>
                  <a:pt x="258961" y="857250"/>
                </a:lnTo>
                <a:lnTo>
                  <a:pt x="339328" y="884039"/>
                </a:lnTo>
                <a:lnTo>
                  <a:pt x="410766" y="892968"/>
                </a:lnTo>
                <a:lnTo>
                  <a:pt x="491133" y="892968"/>
                </a:lnTo>
                <a:lnTo>
                  <a:pt x="580430" y="875109"/>
                </a:lnTo>
                <a:lnTo>
                  <a:pt x="660797" y="848320"/>
                </a:lnTo>
                <a:lnTo>
                  <a:pt x="732235" y="803671"/>
                </a:lnTo>
                <a:lnTo>
                  <a:pt x="812602" y="759023"/>
                </a:lnTo>
                <a:lnTo>
                  <a:pt x="875110" y="705445"/>
                </a:lnTo>
                <a:lnTo>
                  <a:pt x="928688" y="651867"/>
                </a:lnTo>
                <a:lnTo>
                  <a:pt x="973336" y="589359"/>
                </a:lnTo>
                <a:lnTo>
                  <a:pt x="1009055" y="517921"/>
                </a:lnTo>
                <a:lnTo>
                  <a:pt x="1035844" y="446484"/>
                </a:lnTo>
                <a:lnTo>
                  <a:pt x="1044774" y="375046"/>
                </a:lnTo>
                <a:lnTo>
                  <a:pt x="1044774" y="294679"/>
                </a:lnTo>
                <a:lnTo>
                  <a:pt x="1026914" y="223242"/>
                </a:lnTo>
                <a:lnTo>
                  <a:pt x="991195" y="151804"/>
                </a:lnTo>
                <a:lnTo>
                  <a:pt x="946547" y="98226"/>
                </a:lnTo>
                <a:lnTo>
                  <a:pt x="884039" y="53578"/>
                </a:lnTo>
                <a:lnTo>
                  <a:pt x="812602" y="17859"/>
                </a:lnTo>
                <a:lnTo>
                  <a:pt x="723305" y="0"/>
                </a:lnTo>
                <a:lnTo>
                  <a:pt x="7233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705695" y="5080992"/>
            <a:ext cx="464345" cy="553641"/>
          </a:xfrm>
          <a:custGeom>
            <a:avLst/>
            <a:gdLst/>
            <a:ahLst/>
            <a:cxnLst/>
            <a:rect l="0" t="0" r="0" b="0"/>
            <a:pathLst>
              <a:path w="464345" h="553641">
                <a:moveTo>
                  <a:pt x="80368" y="107156"/>
                </a:moveTo>
                <a:lnTo>
                  <a:pt x="71438" y="98227"/>
                </a:lnTo>
                <a:lnTo>
                  <a:pt x="44649" y="98227"/>
                </a:lnTo>
                <a:lnTo>
                  <a:pt x="26789" y="98227"/>
                </a:lnTo>
                <a:lnTo>
                  <a:pt x="8930" y="98227"/>
                </a:lnTo>
                <a:lnTo>
                  <a:pt x="0" y="98227"/>
                </a:lnTo>
                <a:lnTo>
                  <a:pt x="0" y="98227"/>
                </a:lnTo>
                <a:lnTo>
                  <a:pt x="8930" y="89297"/>
                </a:lnTo>
                <a:lnTo>
                  <a:pt x="26789" y="80367"/>
                </a:lnTo>
                <a:lnTo>
                  <a:pt x="53578" y="71438"/>
                </a:lnTo>
                <a:lnTo>
                  <a:pt x="89297" y="62508"/>
                </a:lnTo>
                <a:lnTo>
                  <a:pt x="133946" y="44649"/>
                </a:lnTo>
                <a:lnTo>
                  <a:pt x="178594" y="26789"/>
                </a:lnTo>
                <a:lnTo>
                  <a:pt x="223243" y="8930"/>
                </a:lnTo>
                <a:lnTo>
                  <a:pt x="258961" y="0"/>
                </a:lnTo>
                <a:lnTo>
                  <a:pt x="294680" y="0"/>
                </a:lnTo>
                <a:lnTo>
                  <a:pt x="312539" y="0"/>
                </a:lnTo>
                <a:lnTo>
                  <a:pt x="321469" y="17860"/>
                </a:lnTo>
                <a:lnTo>
                  <a:pt x="312539" y="35719"/>
                </a:lnTo>
                <a:lnTo>
                  <a:pt x="303610" y="62508"/>
                </a:lnTo>
                <a:lnTo>
                  <a:pt x="285750" y="89297"/>
                </a:lnTo>
                <a:lnTo>
                  <a:pt x="267891" y="125016"/>
                </a:lnTo>
                <a:lnTo>
                  <a:pt x="258961" y="151805"/>
                </a:lnTo>
                <a:lnTo>
                  <a:pt x="250032" y="178594"/>
                </a:lnTo>
                <a:lnTo>
                  <a:pt x="250032" y="196453"/>
                </a:lnTo>
                <a:lnTo>
                  <a:pt x="258961" y="205383"/>
                </a:lnTo>
                <a:lnTo>
                  <a:pt x="267891" y="205383"/>
                </a:lnTo>
                <a:lnTo>
                  <a:pt x="285750" y="205383"/>
                </a:lnTo>
                <a:lnTo>
                  <a:pt x="312539" y="205383"/>
                </a:lnTo>
                <a:lnTo>
                  <a:pt x="339328" y="196453"/>
                </a:lnTo>
                <a:lnTo>
                  <a:pt x="366118" y="196453"/>
                </a:lnTo>
                <a:lnTo>
                  <a:pt x="392907" y="196453"/>
                </a:lnTo>
                <a:lnTo>
                  <a:pt x="419696" y="196453"/>
                </a:lnTo>
                <a:lnTo>
                  <a:pt x="437555" y="205383"/>
                </a:lnTo>
                <a:lnTo>
                  <a:pt x="455414" y="214313"/>
                </a:lnTo>
                <a:lnTo>
                  <a:pt x="464344" y="223242"/>
                </a:lnTo>
                <a:lnTo>
                  <a:pt x="464344" y="241102"/>
                </a:lnTo>
                <a:lnTo>
                  <a:pt x="464344" y="267891"/>
                </a:lnTo>
                <a:lnTo>
                  <a:pt x="455414" y="285750"/>
                </a:lnTo>
                <a:lnTo>
                  <a:pt x="437555" y="312539"/>
                </a:lnTo>
                <a:lnTo>
                  <a:pt x="419696" y="348258"/>
                </a:lnTo>
                <a:lnTo>
                  <a:pt x="401836" y="375047"/>
                </a:lnTo>
                <a:lnTo>
                  <a:pt x="375047" y="401836"/>
                </a:lnTo>
                <a:lnTo>
                  <a:pt x="348258" y="428625"/>
                </a:lnTo>
                <a:lnTo>
                  <a:pt x="321469" y="455414"/>
                </a:lnTo>
                <a:lnTo>
                  <a:pt x="285750" y="482203"/>
                </a:lnTo>
                <a:lnTo>
                  <a:pt x="250032" y="500062"/>
                </a:lnTo>
                <a:lnTo>
                  <a:pt x="214313" y="526851"/>
                </a:lnTo>
                <a:lnTo>
                  <a:pt x="169664" y="544710"/>
                </a:lnTo>
                <a:lnTo>
                  <a:pt x="125016" y="553640"/>
                </a:lnTo>
                <a:lnTo>
                  <a:pt x="125016" y="5536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553891" y="4732734"/>
            <a:ext cx="919758" cy="1107282"/>
          </a:xfrm>
          <a:custGeom>
            <a:avLst/>
            <a:gdLst/>
            <a:ahLst/>
            <a:cxnLst/>
            <a:rect l="0" t="0" r="0" b="0"/>
            <a:pathLst>
              <a:path w="919758" h="1107282">
                <a:moveTo>
                  <a:pt x="660797" y="125016"/>
                </a:moveTo>
                <a:lnTo>
                  <a:pt x="651867" y="116086"/>
                </a:lnTo>
                <a:lnTo>
                  <a:pt x="634007" y="98227"/>
                </a:lnTo>
                <a:lnTo>
                  <a:pt x="616148" y="80367"/>
                </a:lnTo>
                <a:lnTo>
                  <a:pt x="580429" y="62508"/>
                </a:lnTo>
                <a:lnTo>
                  <a:pt x="544711" y="44648"/>
                </a:lnTo>
                <a:lnTo>
                  <a:pt x="500062" y="44648"/>
                </a:lnTo>
                <a:lnTo>
                  <a:pt x="446484" y="53578"/>
                </a:lnTo>
                <a:lnTo>
                  <a:pt x="392906" y="62508"/>
                </a:lnTo>
                <a:lnTo>
                  <a:pt x="339328" y="89297"/>
                </a:lnTo>
                <a:lnTo>
                  <a:pt x="285750" y="116086"/>
                </a:lnTo>
                <a:lnTo>
                  <a:pt x="241101" y="142875"/>
                </a:lnTo>
                <a:lnTo>
                  <a:pt x="196453" y="178594"/>
                </a:lnTo>
                <a:lnTo>
                  <a:pt x="151804" y="214313"/>
                </a:lnTo>
                <a:lnTo>
                  <a:pt x="116086" y="258961"/>
                </a:lnTo>
                <a:lnTo>
                  <a:pt x="80367" y="303610"/>
                </a:lnTo>
                <a:lnTo>
                  <a:pt x="53578" y="357188"/>
                </a:lnTo>
                <a:lnTo>
                  <a:pt x="26789" y="410766"/>
                </a:lnTo>
                <a:lnTo>
                  <a:pt x="8929" y="464344"/>
                </a:lnTo>
                <a:lnTo>
                  <a:pt x="0" y="517922"/>
                </a:lnTo>
                <a:lnTo>
                  <a:pt x="0" y="589360"/>
                </a:lnTo>
                <a:lnTo>
                  <a:pt x="8929" y="660797"/>
                </a:lnTo>
                <a:lnTo>
                  <a:pt x="26789" y="732235"/>
                </a:lnTo>
                <a:lnTo>
                  <a:pt x="53578" y="812602"/>
                </a:lnTo>
                <a:lnTo>
                  <a:pt x="98226" y="884039"/>
                </a:lnTo>
                <a:lnTo>
                  <a:pt x="151804" y="955476"/>
                </a:lnTo>
                <a:lnTo>
                  <a:pt x="205382" y="1017984"/>
                </a:lnTo>
                <a:lnTo>
                  <a:pt x="267890" y="1062632"/>
                </a:lnTo>
                <a:lnTo>
                  <a:pt x="339328" y="1098351"/>
                </a:lnTo>
                <a:lnTo>
                  <a:pt x="401836" y="1107281"/>
                </a:lnTo>
                <a:lnTo>
                  <a:pt x="473273" y="1107281"/>
                </a:lnTo>
                <a:lnTo>
                  <a:pt x="544711" y="1080492"/>
                </a:lnTo>
                <a:lnTo>
                  <a:pt x="607218" y="1044773"/>
                </a:lnTo>
                <a:lnTo>
                  <a:pt x="669726" y="991195"/>
                </a:lnTo>
                <a:lnTo>
                  <a:pt x="732234" y="919757"/>
                </a:lnTo>
                <a:lnTo>
                  <a:pt x="785812" y="848320"/>
                </a:lnTo>
                <a:lnTo>
                  <a:pt x="830461" y="759024"/>
                </a:lnTo>
                <a:lnTo>
                  <a:pt x="866179" y="669727"/>
                </a:lnTo>
                <a:lnTo>
                  <a:pt x="892968" y="580430"/>
                </a:lnTo>
                <a:lnTo>
                  <a:pt x="910828" y="482204"/>
                </a:lnTo>
                <a:lnTo>
                  <a:pt x="919757" y="392907"/>
                </a:lnTo>
                <a:lnTo>
                  <a:pt x="910828" y="303610"/>
                </a:lnTo>
                <a:lnTo>
                  <a:pt x="901898" y="223243"/>
                </a:lnTo>
                <a:lnTo>
                  <a:pt x="875109" y="160735"/>
                </a:lnTo>
                <a:lnTo>
                  <a:pt x="839390" y="98227"/>
                </a:lnTo>
                <a:lnTo>
                  <a:pt x="794742" y="53578"/>
                </a:lnTo>
                <a:lnTo>
                  <a:pt x="732234" y="17859"/>
                </a:lnTo>
                <a:lnTo>
                  <a:pt x="669726" y="8930"/>
                </a:lnTo>
                <a:lnTo>
                  <a:pt x="607218" y="0"/>
                </a:lnTo>
                <a:lnTo>
                  <a:pt x="535781" y="8930"/>
                </a:lnTo>
                <a:lnTo>
                  <a:pt x="464343" y="35719"/>
                </a:lnTo>
                <a:lnTo>
                  <a:pt x="401836" y="62508"/>
                </a:lnTo>
                <a:lnTo>
                  <a:pt x="401836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652742" y="3884414"/>
            <a:ext cx="17861" cy="116087"/>
          </a:xfrm>
          <a:custGeom>
            <a:avLst/>
            <a:gdLst/>
            <a:ahLst/>
            <a:cxnLst/>
            <a:rect l="0" t="0" r="0" b="0"/>
            <a:pathLst>
              <a:path w="17861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8930" y="80367"/>
                </a:lnTo>
                <a:lnTo>
                  <a:pt x="8930" y="9822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224117" y="3357562"/>
            <a:ext cx="178595" cy="133946"/>
          </a:xfrm>
          <a:custGeom>
            <a:avLst/>
            <a:gdLst/>
            <a:ahLst/>
            <a:cxnLst/>
            <a:rect l="0" t="0" r="0" b="0"/>
            <a:pathLst>
              <a:path w="178595" h="133946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53578"/>
                </a:lnTo>
                <a:lnTo>
                  <a:pt x="8930" y="44649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9" y="8930"/>
                </a:lnTo>
                <a:lnTo>
                  <a:pt x="62508" y="0"/>
                </a:lnTo>
                <a:lnTo>
                  <a:pt x="71438" y="8930"/>
                </a:lnTo>
                <a:lnTo>
                  <a:pt x="71438" y="26789"/>
                </a:lnTo>
                <a:lnTo>
                  <a:pt x="62508" y="53578"/>
                </a:lnTo>
                <a:lnTo>
                  <a:pt x="53578" y="80367"/>
                </a:lnTo>
                <a:lnTo>
                  <a:pt x="44649" y="107156"/>
                </a:lnTo>
                <a:lnTo>
                  <a:pt x="44649" y="133945"/>
                </a:lnTo>
                <a:lnTo>
                  <a:pt x="44649" y="133945"/>
                </a:lnTo>
                <a:lnTo>
                  <a:pt x="53578" y="133945"/>
                </a:lnTo>
                <a:lnTo>
                  <a:pt x="71438" y="116086"/>
                </a:lnTo>
                <a:lnTo>
                  <a:pt x="98227" y="107156"/>
                </a:lnTo>
                <a:lnTo>
                  <a:pt x="133946" y="89297"/>
                </a:lnTo>
                <a:lnTo>
                  <a:pt x="160735" y="80367"/>
                </a:lnTo>
                <a:lnTo>
                  <a:pt x="178594" y="80367"/>
                </a:lnTo>
                <a:lnTo>
                  <a:pt x="178594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697391" y="5447109"/>
            <a:ext cx="44649" cy="107158"/>
          </a:xfrm>
          <a:custGeom>
            <a:avLst/>
            <a:gdLst/>
            <a:ahLst/>
            <a:cxnLst/>
            <a:rect l="0" t="0" r="0" b="0"/>
            <a:pathLst>
              <a:path w="44649" h="107158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29" y="62508"/>
                </a:lnTo>
                <a:lnTo>
                  <a:pt x="17859" y="71438"/>
                </a:lnTo>
                <a:lnTo>
                  <a:pt x="26789" y="89297"/>
                </a:lnTo>
                <a:lnTo>
                  <a:pt x="35718" y="98227"/>
                </a:lnTo>
                <a:lnTo>
                  <a:pt x="44648" y="107157"/>
                </a:lnTo>
                <a:lnTo>
                  <a:pt x="35718" y="107157"/>
                </a:lnTo>
                <a:lnTo>
                  <a:pt x="35718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241977" y="5027414"/>
            <a:ext cx="187524" cy="142876"/>
          </a:xfrm>
          <a:custGeom>
            <a:avLst/>
            <a:gdLst/>
            <a:ahLst/>
            <a:cxnLst/>
            <a:rect l="0" t="0" r="0" b="0"/>
            <a:pathLst>
              <a:path w="187524" h="142876">
                <a:moveTo>
                  <a:pt x="8929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17859" y="53578"/>
                </a:lnTo>
                <a:lnTo>
                  <a:pt x="17859" y="71438"/>
                </a:lnTo>
                <a:lnTo>
                  <a:pt x="17859" y="98227"/>
                </a:lnTo>
                <a:lnTo>
                  <a:pt x="17859" y="125016"/>
                </a:lnTo>
                <a:lnTo>
                  <a:pt x="17859" y="133945"/>
                </a:lnTo>
                <a:lnTo>
                  <a:pt x="26789" y="142875"/>
                </a:lnTo>
                <a:lnTo>
                  <a:pt x="35718" y="142875"/>
                </a:lnTo>
                <a:lnTo>
                  <a:pt x="44648" y="142875"/>
                </a:lnTo>
                <a:lnTo>
                  <a:pt x="62507" y="125016"/>
                </a:lnTo>
                <a:lnTo>
                  <a:pt x="89296" y="107156"/>
                </a:lnTo>
                <a:lnTo>
                  <a:pt x="116086" y="80367"/>
                </a:lnTo>
                <a:lnTo>
                  <a:pt x="142875" y="53578"/>
                </a:lnTo>
                <a:lnTo>
                  <a:pt x="160734" y="35719"/>
                </a:lnTo>
                <a:lnTo>
                  <a:pt x="178593" y="17859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875859" y="4634507"/>
            <a:ext cx="116087" cy="196455"/>
          </a:xfrm>
          <a:custGeom>
            <a:avLst/>
            <a:gdLst/>
            <a:ahLst/>
            <a:cxnLst/>
            <a:rect l="0" t="0" r="0" b="0"/>
            <a:pathLst>
              <a:path w="116087" h="196455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60"/>
                </a:lnTo>
                <a:lnTo>
                  <a:pt x="17860" y="893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8930"/>
                </a:lnTo>
                <a:lnTo>
                  <a:pt x="44649" y="26789"/>
                </a:lnTo>
                <a:lnTo>
                  <a:pt x="44649" y="53579"/>
                </a:lnTo>
                <a:lnTo>
                  <a:pt x="35719" y="71438"/>
                </a:lnTo>
                <a:lnTo>
                  <a:pt x="35719" y="89297"/>
                </a:lnTo>
                <a:lnTo>
                  <a:pt x="35719" y="98227"/>
                </a:lnTo>
                <a:lnTo>
                  <a:pt x="35719" y="107157"/>
                </a:lnTo>
                <a:lnTo>
                  <a:pt x="44649" y="107157"/>
                </a:lnTo>
                <a:lnTo>
                  <a:pt x="44649" y="107157"/>
                </a:lnTo>
                <a:lnTo>
                  <a:pt x="53579" y="98227"/>
                </a:lnTo>
                <a:lnTo>
                  <a:pt x="62508" y="80368"/>
                </a:lnTo>
                <a:lnTo>
                  <a:pt x="71438" y="80368"/>
                </a:lnTo>
                <a:lnTo>
                  <a:pt x="89297" y="71438"/>
                </a:lnTo>
                <a:lnTo>
                  <a:pt x="98227" y="71438"/>
                </a:lnTo>
                <a:lnTo>
                  <a:pt x="107157" y="80368"/>
                </a:lnTo>
                <a:lnTo>
                  <a:pt x="116086" y="98227"/>
                </a:lnTo>
                <a:lnTo>
                  <a:pt x="107157" y="125016"/>
                </a:lnTo>
                <a:lnTo>
                  <a:pt x="98227" y="151805"/>
                </a:lnTo>
                <a:lnTo>
                  <a:pt x="80368" y="178594"/>
                </a:lnTo>
                <a:lnTo>
                  <a:pt x="71438" y="187524"/>
                </a:lnTo>
                <a:lnTo>
                  <a:pt x="53579" y="196454"/>
                </a:lnTo>
                <a:lnTo>
                  <a:pt x="53579" y="187524"/>
                </a:lnTo>
                <a:lnTo>
                  <a:pt x="62508" y="160735"/>
                </a:lnTo>
                <a:lnTo>
                  <a:pt x="62508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Sandwich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John Montagu, 4th Earl of Sandwich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6" y="2624137"/>
            <a:ext cx="7587534" cy="319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991195" y="2125265"/>
            <a:ext cx="2080619" cy="80369"/>
          </a:xfrm>
          <a:custGeom>
            <a:avLst/>
            <a:gdLst/>
            <a:ahLst/>
            <a:cxnLst/>
            <a:rect l="0" t="0" r="0" b="0"/>
            <a:pathLst>
              <a:path w="2080619" h="80369">
                <a:moveTo>
                  <a:pt x="0" y="80368"/>
                </a:moveTo>
                <a:lnTo>
                  <a:pt x="0" y="80368"/>
                </a:lnTo>
                <a:lnTo>
                  <a:pt x="8930" y="71438"/>
                </a:lnTo>
                <a:lnTo>
                  <a:pt x="8930" y="71438"/>
                </a:lnTo>
                <a:lnTo>
                  <a:pt x="17860" y="71438"/>
                </a:lnTo>
                <a:lnTo>
                  <a:pt x="26789" y="62508"/>
                </a:lnTo>
                <a:lnTo>
                  <a:pt x="44649" y="62508"/>
                </a:lnTo>
                <a:lnTo>
                  <a:pt x="53579" y="53579"/>
                </a:lnTo>
                <a:lnTo>
                  <a:pt x="71438" y="53579"/>
                </a:lnTo>
                <a:lnTo>
                  <a:pt x="80368" y="53579"/>
                </a:lnTo>
                <a:lnTo>
                  <a:pt x="98227" y="44649"/>
                </a:lnTo>
                <a:lnTo>
                  <a:pt x="125016" y="44649"/>
                </a:lnTo>
                <a:lnTo>
                  <a:pt x="151805" y="44649"/>
                </a:lnTo>
                <a:lnTo>
                  <a:pt x="178594" y="44649"/>
                </a:lnTo>
                <a:lnTo>
                  <a:pt x="214313" y="44649"/>
                </a:lnTo>
                <a:lnTo>
                  <a:pt x="250032" y="44649"/>
                </a:lnTo>
                <a:lnTo>
                  <a:pt x="294680" y="44649"/>
                </a:lnTo>
                <a:lnTo>
                  <a:pt x="339328" y="44649"/>
                </a:lnTo>
                <a:lnTo>
                  <a:pt x="383977" y="44649"/>
                </a:lnTo>
                <a:lnTo>
                  <a:pt x="437555" y="44649"/>
                </a:lnTo>
                <a:lnTo>
                  <a:pt x="491133" y="35719"/>
                </a:lnTo>
                <a:lnTo>
                  <a:pt x="544711" y="35719"/>
                </a:lnTo>
                <a:lnTo>
                  <a:pt x="607219" y="35719"/>
                </a:lnTo>
                <a:lnTo>
                  <a:pt x="660797" y="35719"/>
                </a:lnTo>
                <a:lnTo>
                  <a:pt x="714375" y="35719"/>
                </a:lnTo>
                <a:lnTo>
                  <a:pt x="776883" y="35719"/>
                </a:lnTo>
                <a:lnTo>
                  <a:pt x="839391" y="35719"/>
                </a:lnTo>
                <a:lnTo>
                  <a:pt x="901899" y="35719"/>
                </a:lnTo>
                <a:lnTo>
                  <a:pt x="973336" y="26789"/>
                </a:lnTo>
                <a:lnTo>
                  <a:pt x="1044774" y="26789"/>
                </a:lnTo>
                <a:lnTo>
                  <a:pt x="1116211" y="17860"/>
                </a:lnTo>
                <a:lnTo>
                  <a:pt x="1178719" y="17860"/>
                </a:lnTo>
                <a:lnTo>
                  <a:pt x="1250157" y="17860"/>
                </a:lnTo>
                <a:lnTo>
                  <a:pt x="1321594" y="17860"/>
                </a:lnTo>
                <a:lnTo>
                  <a:pt x="1393032" y="8930"/>
                </a:lnTo>
                <a:lnTo>
                  <a:pt x="1455539" y="8930"/>
                </a:lnTo>
                <a:lnTo>
                  <a:pt x="1518047" y="8930"/>
                </a:lnTo>
                <a:lnTo>
                  <a:pt x="1589485" y="8930"/>
                </a:lnTo>
                <a:lnTo>
                  <a:pt x="1651993" y="0"/>
                </a:lnTo>
                <a:lnTo>
                  <a:pt x="1705571" y="0"/>
                </a:lnTo>
                <a:lnTo>
                  <a:pt x="1759149" y="0"/>
                </a:lnTo>
                <a:lnTo>
                  <a:pt x="1821657" y="0"/>
                </a:lnTo>
                <a:lnTo>
                  <a:pt x="1866305" y="0"/>
                </a:lnTo>
                <a:lnTo>
                  <a:pt x="1910953" y="0"/>
                </a:lnTo>
                <a:lnTo>
                  <a:pt x="1946672" y="0"/>
                </a:lnTo>
                <a:lnTo>
                  <a:pt x="1982391" y="8930"/>
                </a:lnTo>
                <a:lnTo>
                  <a:pt x="2018110" y="8930"/>
                </a:lnTo>
                <a:lnTo>
                  <a:pt x="2044899" y="17860"/>
                </a:lnTo>
                <a:lnTo>
                  <a:pt x="2062758" y="26789"/>
                </a:lnTo>
                <a:lnTo>
                  <a:pt x="2080618" y="35719"/>
                </a:lnTo>
                <a:lnTo>
                  <a:pt x="208061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554016" y="2134195"/>
            <a:ext cx="1089423" cy="44650"/>
          </a:xfrm>
          <a:custGeom>
            <a:avLst/>
            <a:gdLst/>
            <a:ahLst/>
            <a:cxnLst/>
            <a:rect l="0" t="0" r="0" b="0"/>
            <a:pathLst>
              <a:path w="1089423" h="446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98226" y="8930"/>
                </a:lnTo>
                <a:lnTo>
                  <a:pt x="116086" y="8930"/>
                </a:lnTo>
                <a:lnTo>
                  <a:pt x="151804" y="8930"/>
                </a:lnTo>
                <a:lnTo>
                  <a:pt x="178593" y="8930"/>
                </a:lnTo>
                <a:lnTo>
                  <a:pt x="214312" y="8930"/>
                </a:lnTo>
                <a:lnTo>
                  <a:pt x="250031" y="8930"/>
                </a:lnTo>
                <a:lnTo>
                  <a:pt x="285750" y="17859"/>
                </a:lnTo>
                <a:lnTo>
                  <a:pt x="330398" y="17859"/>
                </a:lnTo>
                <a:lnTo>
                  <a:pt x="375047" y="17859"/>
                </a:lnTo>
                <a:lnTo>
                  <a:pt x="419695" y="17859"/>
                </a:lnTo>
                <a:lnTo>
                  <a:pt x="473273" y="26789"/>
                </a:lnTo>
                <a:lnTo>
                  <a:pt x="517922" y="26789"/>
                </a:lnTo>
                <a:lnTo>
                  <a:pt x="571500" y="26789"/>
                </a:lnTo>
                <a:lnTo>
                  <a:pt x="634007" y="35719"/>
                </a:lnTo>
                <a:lnTo>
                  <a:pt x="687586" y="35719"/>
                </a:lnTo>
                <a:lnTo>
                  <a:pt x="750093" y="35719"/>
                </a:lnTo>
                <a:lnTo>
                  <a:pt x="812601" y="35719"/>
                </a:lnTo>
                <a:lnTo>
                  <a:pt x="884039" y="44649"/>
                </a:lnTo>
                <a:lnTo>
                  <a:pt x="946547" y="44649"/>
                </a:lnTo>
                <a:lnTo>
                  <a:pt x="1017984" y="44649"/>
                </a:lnTo>
                <a:lnTo>
                  <a:pt x="1089422" y="44649"/>
                </a:lnTo>
                <a:lnTo>
                  <a:pt x="1089422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795242" y="2160984"/>
            <a:ext cx="464345" cy="17861"/>
          </a:xfrm>
          <a:custGeom>
            <a:avLst/>
            <a:gdLst/>
            <a:ahLst/>
            <a:cxnLst/>
            <a:rect l="0" t="0" r="0" b="0"/>
            <a:pathLst>
              <a:path w="464345" h="17861">
                <a:moveTo>
                  <a:pt x="0" y="17860"/>
                </a:moveTo>
                <a:lnTo>
                  <a:pt x="71438" y="17860"/>
                </a:lnTo>
                <a:lnTo>
                  <a:pt x="151805" y="8930"/>
                </a:lnTo>
                <a:lnTo>
                  <a:pt x="232172" y="8930"/>
                </a:lnTo>
                <a:lnTo>
                  <a:pt x="303610" y="8930"/>
                </a:lnTo>
                <a:lnTo>
                  <a:pt x="383977" y="8930"/>
                </a:lnTo>
                <a:lnTo>
                  <a:pt x="464344" y="0"/>
                </a:lnTo>
                <a:lnTo>
                  <a:pt x="46434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786438" y="2152054"/>
            <a:ext cx="803672" cy="17861"/>
          </a:xfrm>
          <a:custGeom>
            <a:avLst/>
            <a:gdLst/>
            <a:ahLst/>
            <a:cxnLst/>
            <a:rect l="0" t="0" r="0" b="0"/>
            <a:pathLst>
              <a:path w="803672" h="17861">
                <a:moveTo>
                  <a:pt x="0" y="8930"/>
                </a:moveTo>
                <a:lnTo>
                  <a:pt x="71437" y="8930"/>
                </a:lnTo>
                <a:lnTo>
                  <a:pt x="133945" y="8930"/>
                </a:lnTo>
                <a:lnTo>
                  <a:pt x="196453" y="8930"/>
                </a:lnTo>
                <a:lnTo>
                  <a:pt x="258960" y="8930"/>
                </a:lnTo>
                <a:lnTo>
                  <a:pt x="321468" y="0"/>
                </a:lnTo>
                <a:lnTo>
                  <a:pt x="375046" y="0"/>
                </a:lnTo>
                <a:lnTo>
                  <a:pt x="428625" y="0"/>
                </a:lnTo>
                <a:lnTo>
                  <a:pt x="482203" y="0"/>
                </a:lnTo>
                <a:lnTo>
                  <a:pt x="526851" y="0"/>
                </a:lnTo>
                <a:lnTo>
                  <a:pt x="571500" y="0"/>
                </a:lnTo>
                <a:lnTo>
                  <a:pt x="616148" y="0"/>
                </a:lnTo>
                <a:lnTo>
                  <a:pt x="651867" y="0"/>
                </a:lnTo>
                <a:lnTo>
                  <a:pt x="678656" y="0"/>
                </a:lnTo>
                <a:lnTo>
                  <a:pt x="714375" y="0"/>
                </a:lnTo>
                <a:lnTo>
                  <a:pt x="741164" y="0"/>
                </a:lnTo>
                <a:lnTo>
                  <a:pt x="759023" y="8930"/>
                </a:lnTo>
                <a:lnTo>
                  <a:pt x="776882" y="8930"/>
                </a:lnTo>
                <a:lnTo>
                  <a:pt x="794742" y="17860"/>
                </a:lnTo>
                <a:lnTo>
                  <a:pt x="803671" y="17860"/>
                </a:lnTo>
                <a:lnTo>
                  <a:pt x="803671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Based Graph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Pairwise integration</a:t>
            </a:r>
          </a:p>
          <a:p>
            <a:endParaRPr lang="en-US" dirty="0"/>
          </a:p>
          <a:p>
            <a:r>
              <a:rPr lang="en-US" dirty="0"/>
              <a:t>Neighborhood integration</a:t>
            </a:r>
          </a:p>
          <a:p>
            <a:pPr lvl="1"/>
            <a:r>
              <a:rPr lang="en-US" dirty="0" err="1" smtClean="0"/>
              <a:t>InteriorNodes</a:t>
            </a:r>
            <a:r>
              <a:rPr lang="en-US" dirty="0" smtClean="0"/>
              <a:t> = nodes – sources – sinks</a:t>
            </a:r>
          </a:p>
          <a:p>
            <a:pPr lvl="1"/>
            <a:r>
              <a:rPr lang="en-US" dirty="0" smtClean="0"/>
              <a:t>Neighborhoods</a:t>
            </a:r>
          </a:p>
          <a:p>
            <a:pPr lvl="2"/>
            <a:r>
              <a:rPr lang="en-US" dirty="0" err="1" smtClean="0"/>
              <a:t>Interior+source</a:t>
            </a:r>
            <a:r>
              <a:rPr lang="en-US" dirty="0" smtClean="0"/>
              <a:t> node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1447800"/>
            <a:ext cx="474451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2223492" y="241102"/>
            <a:ext cx="2973587" cy="1125141"/>
          </a:xfrm>
          <a:custGeom>
            <a:avLst/>
            <a:gdLst/>
            <a:ahLst/>
            <a:cxnLst/>
            <a:rect l="0" t="0" r="0" b="0"/>
            <a:pathLst>
              <a:path w="2973587" h="1125141">
                <a:moveTo>
                  <a:pt x="26789" y="321468"/>
                </a:moveTo>
                <a:lnTo>
                  <a:pt x="26789" y="321468"/>
                </a:lnTo>
                <a:lnTo>
                  <a:pt x="26789" y="321468"/>
                </a:lnTo>
                <a:lnTo>
                  <a:pt x="26789" y="312539"/>
                </a:lnTo>
                <a:lnTo>
                  <a:pt x="17860" y="312539"/>
                </a:lnTo>
                <a:lnTo>
                  <a:pt x="17860" y="303609"/>
                </a:lnTo>
                <a:lnTo>
                  <a:pt x="8930" y="303609"/>
                </a:lnTo>
                <a:lnTo>
                  <a:pt x="8930" y="303609"/>
                </a:lnTo>
                <a:lnTo>
                  <a:pt x="8930" y="303609"/>
                </a:lnTo>
                <a:lnTo>
                  <a:pt x="8930" y="303609"/>
                </a:lnTo>
                <a:lnTo>
                  <a:pt x="8930" y="303609"/>
                </a:lnTo>
                <a:lnTo>
                  <a:pt x="8930" y="294679"/>
                </a:lnTo>
                <a:lnTo>
                  <a:pt x="8930" y="294679"/>
                </a:lnTo>
                <a:lnTo>
                  <a:pt x="8930" y="294679"/>
                </a:lnTo>
                <a:lnTo>
                  <a:pt x="8930" y="294679"/>
                </a:lnTo>
                <a:lnTo>
                  <a:pt x="8930" y="294679"/>
                </a:lnTo>
                <a:lnTo>
                  <a:pt x="8930" y="294679"/>
                </a:lnTo>
                <a:lnTo>
                  <a:pt x="8930" y="294679"/>
                </a:lnTo>
                <a:lnTo>
                  <a:pt x="8930" y="294679"/>
                </a:lnTo>
                <a:lnTo>
                  <a:pt x="8930" y="294679"/>
                </a:lnTo>
                <a:lnTo>
                  <a:pt x="8930" y="294679"/>
                </a:lnTo>
                <a:lnTo>
                  <a:pt x="8930" y="303609"/>
                </a:lnTo>
                <a:lnTo>
                  <a:pt x="8930" y="303609"/>
                </a:lnTo>
                <a:lnTo>
                  <a:pt x="8930" y="303609"/>
                </a:lnTo>
                <a:lnTo>
                  <a:pt x="8930" y="303609"/>
                </a:lnTo>
                <a:lnTo>
                  <a:pt x="8930" y="312539"/>
                </a:lnTo>
                <a:lnTo>
                  <a:pt x="8930" y="312539"/>
                </a:lnTo>
                <a:lnTo>
                  <a:pt x="8930" y="312539"/>
                </a:lnTo>
                <a:lnTo>
                  <a:pt x="8930" y="321468"/>
                </a:lnTo>
                <a:lnTo>
                  <a:pt x="8930" y="321468"/>
                </a:lnTo>
                <a:lnTo>
                  <a:pt x="8930" y="330398"/>
                </a:lnTo>
                <a:lnTo>
                  <a:pt x="8930" y="348257"/>
                </a:lnTo>
                <a:lnTo>
                  <a:pt x="8930" y="357187"/>
                </a:lnTo>
                <a:lnTo>
                  <a:pt x="0" y="375046"/>
                </a:lnTo>
                <a:lnTo>
                  <a:pt x="0" y="392906"/>
                </a:lnTo>
                <a:lnTo>
                  <a:pt x="0" y="410765"/>
                </a:lnTo>
                <a:lnTo>
                  <a:pt x="0" y="437554"/>
                </a:lnTo>
                <a:lnTo>
                  <a:pt x="0" y="455414"/>
                </a:lnTo>
                <a:lnTo>
                  <a:pt x="0" y="482203"/>
                </a:lnTo>
                <a:lnTo>
                  <a:pt x="0" y="508992"/>
                </a:lnTo>
                <a:lnTo>
                  <a:pt x="0" y="535781"/>
                </a:lnTo>
                <a:lnTo>
                  <a:pt x="0" y="562570"/>
                </a:lnTo>
                <a:lnTo>
                  <a:pt x="0" y="589359"/>
                </a:lnTo>
                <a:lnTo>
                  <a:pt x="0" y="616148"/>
                </a:lnTo>
                <a:lnTo>
                  <a:pt x="0" y="642937"/>
                </a:lnTo>
                <a:lnTo>
                  <a:pt x="8930" y="669726"/>
                </a:lnTo>
                <a:lnTo>
                  <a:pt x="8930" y="696515"/>
                </a:lnTo>
                <a:lnTo>
                  <a:pt x="17860" y="732234"/>
                </a:lnTo>
                <a:lnTo>
                  <a:pt x="26789" y="767953"/>
                </a:lnTo>
                <a:lnTo>
                  <a:pt x="35719" y="794742"/>
                </a:lnTo>
                <a:lnTo>
                  <a:pt x="44649" y="830460"/>
                </a:lnTo>
                <a:lnTo>
                  <a:pt x="53578" y="857249"/>
                </a:lnTo>
                <a:lnTo>
                  <a:pt x="71438" y="892968"/>
                </a:lnTo>
                <a:lnTo>
                  <a:pt x="89297" y="919757"/>
                </a:lnTo>
                <a:lnTo>
                  <a:pt x="107156" y="946546"/>
                </a:lnTo>
                <a:lnTo>
                  <a:pt x="125016" y="973335"/>
                </a:lnTo>
                <a:lnTo>
                  <a:pt x="151805" y="991195"/>
                </a:lnTo>
                <a:lnTo>
                  <a:pt x="169664" y="1017984"/>
                </a:lnTo>
                <a:lnTo>
                  <a:pt x="196453" y="1035843"/>
                </a:lnTo>
                <a:lnTo>
                  <a:pt x="214313" y="1044773"/>
                </a:lnTo>
                <a:lnTo>
                  <a:pt x="241102" y="1062632"/>
                </a:lnTo>
                <a:lnTo>
                  <a:pt x="267891" y="1080492"/>
                </a:lnTo>
                <a:lnTo>
                  <a:pt x="294680" y="1089421"/>
                </a:lnTo>
                <a:lnTo>
                  <a:pt x="330399" y="1098351"/>
                </a:lnTo>
                <a:lnTo>
                  <a:pt x="357188" y="1107281"/>
                </a:lnTo>
                <a:lnTo>
                  <a:pt x="383977" y="1107281"/>
                </a:lnTo>
                <a:lnTo>
                  <a:pt x="419696" y="1116211"/>
                </a:lnTo>
                <a:lnTo>
                  <a:pt x="446485" y="1116211"/>
                </a:lnTo>
                <a:lnTo>
                  <a:pt x="482203" y="1116211"/>
                </a:lnTo>
                <a:lnTo>
                  <a:pt x="508992" y="1116211"/>
                </a:lnTo>
                <a:lnTo>
                  <a:pt x="544711" y="1116211"/>
                </a:lnTo>
                <a:lnTo>
                  <a:pt x="571500" y="1116211"/>
                </a:lnTo>
                <a:lnTo>
                  <a:pt x="607219" y="1125140"/>
                </a:lnTo>
                <a:lnTo>
                  <a:pt x="642938" y="1125140"/>
                </a:lnTo>
                <a:lnTo>
                  <a:pt x="669727" y="1125140"/>
                </a:lnTo>
                <a:lnTo>
                  <a:pt x="705446" y="1125140"/>
                </a:lnTo>
                <a:lnTo>
                  <a:pt x="732235" y="1116211"/>
                </a:lnTo>
                <a:lnTo>
                  <a:pt x="767953" y="1116211"/>
                </a:lnTo>
                <a:lnTo>
                  <a:pt x="803672" y="1107281"/>
                </a:lnTo>
                <a:lnTo>
                  <a:pt x="839391" y="1098351"/>
                </a:lnTo>
                <a:lnTo>
                  <a:pt x="875110" y="1089421"/>
                </a:lnTo>
                <a:lnTo>
                  <a:pt x="901899" y="1071562"/>
                </a:lnTo>
                <a:lnTo>
                  <a:pt x="937617" y="1062632"/>
                </a:lnTo>
                <a:lnTo>
                  <a:pt x="964406" y="1044773"/>
                </a:lnTo>
                <a:lnTo>
                  <a:pt x="991196" y="1035843"/>
                </a:lnTo>
                <a:lnTo>
                  <a:pt x="1009055" y="1017984"/>
                </a:lnTo>
                <a:lnTo>
                  <a:pt x="1035844" y="1000125"/>
                </a:lnTo>
                <a:lnTo>
                  <a:pt x="1053703" y="973335"/>
                </a:lnTo>
                <a:lnTo>
                  <a:pt x="1080492" y="955476"/>
                </a:lnTo>
                <a:lnTo>
                  <a:pt x="1098352" y="928687"/>
                </a:lnTo>
                <a:lnTo>
                  <a:pt x="1125141" y="910828"/>
                </a:lnTo>
                <a:lnTo>
                  <a:pt x="1143000" y="892968"/>
                </a:lnTo>
                <a:lnTo>
                  <a:pt x="1160860" y="875109"/>
                </a:lnTo>
                <a:lnTo>
                  <a:pt x="1187649" y="857249"/>
                </a:lnTo>
                <a:lnTo>
                  <a:pt x="1205508" y="839390"/>
                </a:lnTo>
                <a:lnTo>
                  <a:pt x="1223367" y="821531"/>
                </a:lnTo>
                <a:lnTo>
                  <a:pt x="1250156" y="803671"/>
                </a:lnTo>
                <a:lnTo>
                  <a:pt x="1268016" y="776882"/>
                </a:lnTo>
                <a:lnTo>
                  <a:pt x="1285875" y="759023"/>
                </a:lnTo>
                <a:lnTo>
                  <a:pt x="1312664" y="741164"/>
                </a:lnTo>
                <a:lnTo>
                  <a:pt x="1330524" y="723304"/>
                </a:lnTo>
                <a:lnTo>
                  <a:pt x="1348383" y="696515"/>
                </a:lnTo>
                <a:lnTo>
                  <a:pt x="1366242" y="669726"/>
                </a:lnTo>
                <a:lnTo>
                  <a:pt x="1384102" y="651867"/>
                </a:lnTo>
                <a:lnTo>
                  <a:pt x="1393031" y="625078"/>
                </a:lnTo>
                <a:lnTo>
                  <a:pt x="1410891" y="598289"/>
                </a:lnTo>
                <a:lnTo>
                  <a:pt x="1419821" y="571499"/>
                </a:lnTo>
                <a:lnTo>
                  <a:pt x="1437680" y="544710"/>
                </a:lnTo>
                <a:lnTo>
                  <a:pt x="1446610" y="526851"/>
                </a:lnTo>
                <a:lnTo>
                  <a:pt x="1464469" y="500062"/>
                </a:lnTo>
                <a:lnTo>
                  <a:pt x="1473399" y="473273"/>
                </a:lnTo>
                <a:lnTo>
                  <a:pt x="1491258" y="446484"/>
                </a:lnTo>
                <a:lnTo>
                  <a:pt x="1509117" y="428625"/>
                </a:lnTo>
                <a:lnTo>
                  <a:pt x="1518047" y="401836"/>
                </a:lnTo>
                <a:lnTo>
                  <a:pt x="1535906" y="383976"/>
                </a:lnTo>
                <a:lnTo>
                  <a:pt x="1544836" y="357187"/>
                </a:lnTo>
                <a:lnTo>
                  <a:pt x="1562696" y="339328"/>
                </a:lnTo>
                <a:lnTo>
                  <a:pt x="1580555" y="321468"/>
                </a:lnTo>
                <a:lnTo>
                  <a:pt x="1589485" y="294679"/>
                </a:lnTo>
                <a:lnTo>
                  <a:pt x="1607344" y="276820"/>
                </a:lnTo>
                <a:lnTo>
                  <a:pt x="1625203" y="258960"/>
                </a:lnTo>
                <a:lnTo>
                  <a:pt x="1643063" y="241101"/>
                </a:lnTo>
                <a:lnTo>
                  <a:pt x="1660922" y="223242"/>
                </a:lnTo>
                <a:lnTo>
                  <a:pt x="1678781" y="205382"/>
                </a:lnTo>
                <a:lnTo>
                  <a:pt x="1705571" y="187523"/>
                </a:lnTo>
                <a:lnTo>
                  <a:pt x="1732360" y="169664"/>
                </a:lnTo>
                <a:lnTo>
                  <a:pt x="1759149" y="151804"/>
                </a:lnTo>
                <a:lnTo>
                  <a:pt x="1785938" y="133945"/>
                </a:lnTo>
                <a:lnTo>
                  <a:pt x="1812727" y="116085"/>
                </a:lnTo>
                <a:lnTo>
                  <a:pt x="1848446" y="107156"/>
                </a:lnTo>
                <a:lnTo>
                  <a:pt x="1875235" y="89296"/>
                </a:lnTo>
                <a:lnTo>
                  <a:pt x="1902024" y="80367"/>
                </a:lnTo>
                <a:lnTo>
                  <a:pt x="1919883" y="71437"/>
                </a:lnTo>
                <a:lnTo>
                  <a:pt x="1937742" y="62507"/>
                </a:lnTo>
                <a:lnTo>
                  <a:pt x="1955602" y="53578"/>
                </a:lnTo>
                <a:lnTo>
                  <a:pt x="1973461" y="53578"/>
                </a:lnTo>
                <a:lnTo>
                  <a:pt x="2000250" y="44648"/>
                </a:lnTo>
                <a:lnTo>
                  <a:pt x="2027039" y="35718"/>
                </a:lnTo>
                <a:lnTo>
                  <a:pt x="2053828" y="26789"/>
                </a:lnTo>
                <a:lnTo>
                  <a:pt x="2080617" y="26789"/>
                </a:lnTo>
                <a:lnTo>
                  <a:pt x="2116336" y="17859"/>
                </a:lnTo>
                <a:lnTo>
                  <a:pt x="2152055" y="17859"/>
                </a:lnTo>
                <a:lnTo>
                  <a:pt x="2169914" y="8929"/>
                </a:lnTo>
                <a:lnTo>
                  <a:pt x="2187774" y="8929"/>
                </a:lnTo>
                <a:lnTo>
                  <a:pt x="2214563" y="8929"/>
                </a:lnTo>
                <a:lnTo>
                  <a:pt x="2232422" y="0"/>
                </a:lnTo>
                <a:lnTo>
                  <a:pt x="2259211" y="0"/>
                </a:lnTo>
                <a:lnTo>
                  <a:pt x="2294930" y="0"/>
                </a:lnTo>
                <a:lnTo>
                  <a:pt x="2321719" y="0"/>
                </a:lnTo>
                <a:lnTo>
                  <a:pt x="2348508" y="0"/>
                </a:lnTo>
                <a:lnTo>
                  <a:pt x="2384227" y="0"/>
                </a:lnTo>
                <a:lnTo>
                  <a:pt x="2411016" y="0"/>
                </a:lnTo>
                <a:lnTo>
                  <a:pt x="2437805" y="0"/>
                </a:lnTo>
                <a:lnTo>
                  <a:pt x="2500313" y="8929"/>
                </a:lnTo>
                <a:lnTo>
                  <a:pt x="2544961" y="26789"/>
                </a:lnTo>
                <a:lnTo>
                  <a:pt x="2589610" y="35718"/>
                </a:lnTo>
                <a:lnTo>
                  <a:pt x="2625328" y="44648"/>
                </a:lnTo>
                <a:lnTo>
                  <a:pt x="2652117" y="62507"/>
                </a:lnTo>
                <a:lnTo>
                  <a:pt x="2678906" y="71437"/>
                </a:lnTo>
                <a:lnTo>
                  <a:pt x="2696766" y="89296"/>
                </a:lnTo>
                <a:lnTo>
                  <a:pt x="2714625" y="98226"/>
                </a:lnTo>
                <a:lnTo>
                  <a:pt x="2741414" y="116085"/>
                </a:lnTo>
                <a:lnTo>
                  <a:pt x="2759274" y="125015"/>
                </a:lnTo>
                <a:lnTo>
                  <a:pt x="2777133" y="142875"/>
                </a:lnTo>
                <a:lnTo>
                  <a:pt x="2794992" y="160734"/>
                </a:lnTo>
                <a:lnTo>
                  <a:pt x="2812852" y="169664"/>
                </a:lnTo>
                <a:lnTo>
                  <a:pt x="2830711" y="187523"/>
                </a:lnTo>
                <a:lnTo>
                  <a:pt x="2848571" y="205382"/>
                </a:lnTo>
                <a:lnTo>
                  <a:pt x="2866430" y="223242"/>
                </a:lnTo>
                <a:lnTo>
                  <a:pt x="2884289" y="241101"/>
                </a:lnTo>
                <a:lnTo>
                  <a:pt x="2902149" y="258960"/>
                </a:lnTo>
                <a:lnTo>
                  <a:pt x="2911078" y="276820"/>
                </a:lnTo>
                <a:lnTo>
                  <a:pt x="2928938" y="294679"/>
                </a:lnTo>
                <a:lnTo>
                  <a:pt x="2937867" y="312539"/>
                </a:lnTo>
                <a:lnTo>
                  <a:pt x="2946797" y="339328"/>
                </a:lnTo>
                <a:lnTo>
                  <a:pt x="2955727" y="357187"/>
                </a:lnTo>
                <a:lnTo>
                  <a:pt x="2964656" y="383976"/>
                </a:lnTo>
                <a:lnTo>
                  <a:pt x="2964656" y="401836"/>
                </a:lnTo>
                <a:lnTo>
                  <a:pt x="2973586" y="428625"/>
                </a:lnTo>
                <a:lnTo>
                  <a:pt x="2973586" y="455414"/>
                </a:lnTo>
                <a:lnTo>
                  <a:pt x="2973586" y="473273"/>
                </a:lnTo>
                <a:lnTo>
                  <a:pt x="2973586" y="500062"/>
                </a:lnTo>
                <a:lnTo>
                  <a:pt x="2973586" y="526851"/>
                </a:lnTo>
                <a:lnTo>
                  <a:pt x="2973586" y="553640"/>
                </a:lnTo>
                <a:lnTo>
                  <a:pt x="2964656" y="571499"/>
                </a:lnTo>
                <a:lnTo>
                  <a:pt x="2964656" y="589359"/>
                </a:lnTo>
                <a:lnTo>
                  <a:pt x="2955727" y="607218"/>
                </a:lnTo>
                <a:lnTo>
                  <a:pt x="2955727" y="625078"/>
                </a:lnTo>
                <a:lnTo>
                  <a:pt x="2955727" y="642937"/>
                </a:lnTo>
                <a:lnTo>
                  <a:pt x="2955727" y="660796"/>
                </a:lnTo>
                <a:lnTo>
                  <a:pt x="2946797" y="678656"/>
                </a:lnTo>
                <a:lnTo>
                  <a:pt x="2946797" y="696515"/>
                </a:lnTo>
                <a:lnTo>
                  <a:pt x="2946797" y="714374"/>
                </a:lnTo>
                <a:lnTo>
                  <a:pt x="2946797" y="723304"/>
                </a:lnTo>
                <a:lnTo>
                  <a:pt x="2946797" y="741164"/>
                </a:lnTo>
                <a:lnTo>
                  <a:pt x="2946797" y="750093"/>
                </a:lnTo>
                <a:lnTo>
                  <a:pt x="2946797" y="767953"/>
                </a:lnTo>
                <a:lnTo>
                  <a:pt x="2946797" y="776882"/>
                </a:lnTo>
                <a:lnTo>
                  <a:pt x="2946797" y="785812"/>
                </a:lnTo>
                <a:lnTo>
                  <a:pt x="2946797" y="794742"/>
                </a:lnTo>
                <a:lnTo>
                  <a:pt x="2946797" y="803671"/>
                </a:lnTo>
                <a:lnTo>
                  <a:pt x="2946797" y="812601"/>
                </a:lnTo>
                <a:lnTo>
                  <a:pt x="2946797" y="821531"/>
                </a:lnTo>
                <a:lnTo>
                  <a:pt x="2946797" y="830460"/>
                </a:lnTo>
                <a:lnTo>
                  <a:pt x="2946797" y="830460"/>
                </a:lnTo>
                <a:lnTo>
                  <a:pt x="2946797" y="839390"/>
                </a:lnTo>
                <a:lnTo>
                  <a:pt x="2946797" y="830460"/>
                </a:lnTo>
                <a:lnTo>
                  <a:pt x="2937867" y="821531"/>
                </a:lnTo>
                <a:lnTo>
                  <a:pt x="2937867" y="8215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554016" y="2696766"/>
            <a:ext cx="1553766" cy="1303735"/>
          </a:xfrm>
          <a:custGeom>
            <a:avLst/>
            <a:gdLst/>
            <a:ahLst/>
            <a:cxnLst/>
            <a:rect l="0" t="0" r="0" b="0"/>
            <a:pathLst>
              <a:path w="1553766" h="1303735">
                <a:moveTo>
                  <a:pt x="1482328" y="62507"/>
                </a:moveTo>
                <a:lnTo>
                  <a:pt x="1482328" y="62507"/>
                </a:lnTo>
                <a:lnTo>
                  <a:pt x="1491257" y="62507"/>
                </a:lnTo>
                <a:lnTo>
                  <a:pt x="1491257" y="62507"/>
                </a:lnTo>
                <a:lnTo>
                  <a:pt x="1500187" y="62507"/>
                </a:lnTo>
                <a:lnTo>
                  <a:pt x="1500187" y="62507"/>
                </a:lnTo>
                <a:lnTo>
                  <a:pt x="1509117" y="62507"/>
                </a:lnTo>
                <a:lnTo>
                  <a:pt x="1509117" y="62507"/>
                </a:lnTo>
                <a:lnTo>
                  <a:pt x="1509117" y="62507"/>
                </a:lnTo>
                <a:lnTo>
                  <a:pt x="1509117" y="62507"/>
                </a:lnTo>
                <a:lnTo>
                  <a:pt x="1509117" y="62507"/>
                </a:lnTo>
                <a:lnTo>
                  <a:pt x="1509117" y="62507"/>
                </a:lnTo>
                <a:lnTo>
                  <a:pt x="1509117" y="62507"/>
                </a:lnTo>
                <a:lnTo>
                  <a:pt x="1509117" y="71437"/>
                </a:lnTo>
                <a:lnTo>
                  <a:pt x="1518047" y="71437"/>
                </a:lnTo>
                <a:lnTo>
                  <a:pt x="1518047" y="71437"/>
                </a:lnTo>
                <a:lnTo>
                  <a:pt x="1509117" y="71437"/>
                </a:lnTo>
                <a:lnTo>
                  <a:pt x="1509117" y="62507"/>
                </a:lnTo>
                <a:lnTo>
                  <a:pt x="1500187" y="62507"/>
                </a:lnTo>
                <a:lnTo>
                  <a:pt x="1491257" y="71437"/>
                </a:lnTo>
                <a:lnTo>
                  <a:pt x="1491257" y="71437"/>
                </a:lnTo>
                <a:lnTo>
                  <a:pt x="1482328" y="71437"/>
                </a:lnTo>
                <a:lnTo>
                  <a:pt x="1473398" y="71437"/>
                </a:lnTo>
                <a:lnTo>
                  <a:pt x="1464468" y="71437"/>
                </a:lnTo>
                <a:lnTo>
                  <a:pt x="1455539" y="62507"/>
                </a:lnTo>
                <a:lnTo>
                  <a:pt x="1437679" y="62507"/>
                </a:lnTo>
                <a:lnTo>
                  <a:pt x="1428750" y="62507"/>
                </a:lnTo>
                <a:lnTo>
                  <a:pt x="1410890" y="53578"/>
                </a:lnTo>
                <a:lnTo>
                  <a:pt x="1401961" y="53578"/>
                </a:lnTo>
                <a:lnTo>
                  <a:pt x="1375172" y="44648"/>
                </a:lnTo>
                <a:lnTo>
                  <a:pt x="1357312" y="44648"/>
                </a:lnTo>
                <a:lnTo>
                  <a:pt x="1339453" y="44648"/>
                </a:lnTo>
                <a:lnTo>
                  <a:pt x="1312664" y="35718"/>
                </a:lnTo>
                <a:lnTo>
                  <a:pt x="1294804" y="35718"/>
                </a:lnTo>
                <a:lnTo>
                  <a:pt x="1268015" y="35718"/>
                </a:lnTo>
                <a:lnTo>
                  <a:pt x="1241226" y="35718"/>
                </a:lnTo>
                <a:lnTo>
                  <a:pt x="1214437" y="26789"/>
                </a:lnTo>
                <a:lnTo>
                  <a:pt x="1178718" y="26789"/>
                </a:lnTo>
                <a:lnTo>
                  <a:pt x="1151929" y="26789"/>
                </a:lnTo>
                <a:lnTo>
                  <a:pt x="1116211" y="17859"/>
                </a:lnTo>
                <a:lnTo>
                  <a:pt x="1080492" y="17859"/>
                </a:lnTo>
                <a:lnTo>
                  <a:pt x="1044773" y="17859"/>
                </a:lnTo>
                <a:lnTo>
                  <a:pt x="1009054" y="17859"/>
                </a:lnTo>
                <a:lnTo>
                  <a:pt x="973336" y="17859"/>
                </a:lnTo>
                <a:lnTo>
                  <a:pt x="937617" y="26789"/>
                </a:lnTo>
                <a:lnTo>
                  <a:pt x="892968" y="26789"/>
                </a:lnTo>
                <a:lnTo>
                  <a:pt x="848320" y="26789"/>
                </a:lnTo>
                <a:lnTo>
                  <a:pt x="812601" y="35718"/>
                </a:lnTo>
                <a:lnTo>
                  <a:pt x="767953" y="35718"/>
                </a:lnTo>
                <a:lnTo>
                  <a:pt x="732234" y="44648"/>
                </a:lnTo>
                <a:lnTo>
                  <a:pt x="687586" y="44648"/>
                </a:lnTo>
                <a:lnTo>
                  <a:pt x="651867" y="53578"/>
                </a:lnTo>
                <a:lnTo>
                  <a:pt x="616148" y="62507"/>
                </a:lnTo>
                <a:lnTo>
                  <a:pt x="580429" y="62507"/>
                </a:lnTo>
                <a:lnTo>
                  <a:pt x="535781" y="71437"/>
                </a:lnTo>
                <a:lnTo>
                  <a:pt x="500062" y="89297"/>
                </a:lnTo>
                <a:lnTo>
                  <a:pt x="464343" y="98226"/>
                </a:lnTo>
                <a:lnTo>
                  <a:pt x="428625" y="107155"/>
                </a:lnTo>
                <a:lnTo>
                  <a:pt x="401836" y="125015"/>
                </a:lnTo>
                <a:lnTo>
                  <a:pt x="366117" y="142874"/>
                </a:lnTo>
                <a:lnTo>
                  <a:pt x="339328" y="160734"/>
                </a:lnTo>
                <a:lnTo>
                  <a:pt x="303609" y="178593"/>
                </a:lnTo>
                <a:lnTo>
                  <a:pt x="276820" y="205382"/>
                </a:lnTo>
                <a:lnTo>
                  <a:pt x="241101" y="232171"/>
                </a:lnTo>
                <a:lnTo>
                  <a:pt x="214312" y="258960"/>
                </a:lnTo>
                <a:lnTo>
                  <a:pt x="187523" y="285749"/>
                </a:lnTo>
                <a:lnTo>
                  <a:pt x="160734" y="312538"/>
                </a:lnTo>
                <a:lnTo>
                  <a:pt x="133945" y="348257"/>
                </a:lnTo>
                <a:lnTo>
                  <a:pt x="107156" y="383976"/>
                </a:lnTo>
                <a:lnTo>
                  <a:pt x="89297" y="419695"/>
                </a:lnTo>
                <a:lnTo>
                  <a:pt x="62507" y="464343"/>
                </a:lnTo>
                <a:lnTo>
                  <a:pt x="44648" y="500062"/>
                </a:lnTo>
                <a:lnTo>
                  <a:pt x="35718" y="535780"/>
                </a:lnTo>
                <a:lnTo>
                  <a:pt x="26789" y="580429"/>
                </a:lnTo>
                <a:lnTo>
                  <a:pt x="17859" y="625077"/>
                </a:lnTo>
                <a:lnTo>
                  <a:pt x="8929" y="660796"/>
                </a:lnTo>
                <a:lnTo>
                  <a:pt x="8929" y="705445"/>
                </a:lnTo>
                <a:lnTo>
                  <a:pt x="0" y="741163"/>
                </a:lnTo>
                <a:lnTo>
                  <a:pt x="0" y="776882"/>
                </a:lnTo>
                <a:lnTo>
                  <a:pt x="8929" y="812601"/>
                </a:lnTo>
                <a:lnTo>
                  <a:pt x="8929" y="857249"/>
                </a:lnTo>
                <a:lnTo>
                  <a:pt x="17859" y="892968"/>
                </a:lnTo>
                <a:lnTo>
                  <a:pt x="17859" y="928687"/>
                </a:lnTo>
                <a:lnTo>
                  <a:pt x="26789" y="964405"/>
                </a:lnTo>
                <a:lnTo>
                  <a:pt x="35718" y="1000124"/>
                </a:lnTo>
                <a:lnTo>
                  <a:pt x="44648" y="1035843"/>
                </a:lnTo>
                <a:lnTo>
                  <a:pt x="62507" y="1071562"/>
                </a:lnTo>
                <a:lnTo>
                  <a:pt x="71437" y="1098351"/>
                </a:lnTo>
                <a:lnTo>
                  <a:pt x="98226" y="1125140"/>
                </a:lnTo>
                <a:lnTo>
                  <a:pt x="116086" y="1151929"/>
                </a:lnTo>
                <a:lnTo>
                  <a:pt x="142875" y="1169788"/>
                </a:lnTo>
                <a:lnTo>
                  <a:pt x="169664" y="1187648"/>
                </a:lnTo>
                <a:lnTo>
                  <a:pt x="187523" y="1205507"/>
                </a:lnTo>
                <a:lnTo>
                  <a:pt x="214312" y="1223366"/>
                </a:lnTo>
                <a:lnTo>
                  <a:pt x="241101" y="1232296"/>
                </a:lnTo>
                <a:lnTo>
                  <a:pt x="276820" y="1241226"/>
                </a:lnTo>
                <a:lnTo>
                  <a:pt x="303609" y="1250155"/>
                </a:lnTo>
                <a:lnTo>
                  <a:pt x="339328" y="1259085"/>
                </a:lnTo>
                <a:lnTo>
                  <a:pt x="366117" y="1268015"/>
                </a:lnTo>
                <a:lnTo>
                  <a:pt x="401836" y="1276945"/>
                </a:lnTo>
                <a:lnTo>
                  <a:pt x="428625" y="1285874"/>
                </a:lnTo>
                <a:lnTo>
                  <a:pt x="464343" y="1294804"/>
                </a:lnTo>
                <a:lnTo>
                  <a:pt x="500062" y="1294804"/>
                </a:lnTo>
                <a:lnTo>
                  <a:pt x="535781" y="1303734"/>
                </a:lnTo>
                <a:lnTo>
                  <a:pt x="571500" y="1303734"/>
                </a:lnTo>
                <a:lnTo>
                  <a:pt x="607218" y="1303734"/>
                </a:lnTo>
                <a:lnTo>
                  <a:pt x="642937" y="1303734"/>
                </a:lnTo>
                <a:lnTo>
                  <a:pt x="687586" y="1294804"/>
                </a:lnTo>
                <a:lnTo>
                  <a:pt x="723304" y="1285874"/>
                </a:lnTo>
                <a:lnTo>
                  <a:pt x="759023" y="1285874"/>
                </a:lnTo>
                <a:lnTo>
                  <a:pt x="794742" y="1276945"/>
                </a:lnTo>
                <a:lnTo>
                  <a:pt x="830461" y="1268015"/>
                </a:lnTo>
                <a:lnTo>
                  <a:pt x="875109" y="1259085"/>
                </a:lnTo>
                <a:lnTo>
                  <a:pt x="910828" y="1250155"/>
                </a:lnTo>
                <a:lnTo>
                  <a:pt x="946547" y="1232296"/>
                </a:lnTo>
                <a:lnTo>
                  <a:pt x="982265" y="1223366"/>
                </a:lnTo>
                <a:lnTo>
                  <a:pt x="1017984" y="1205507"/>
                </a:lnTo>
                <a:lnTo>
                  <a:pt x="1053703" y="1196577"/>
                </a:lnTo>
                <a:lnTo>
                  <a:pt x="1080492" y="1178718"/>
                </a:lnTo>
                <a:lnTo>
                  <a:pt x="1116211" y="1160859"/>
                </a:lnTo>
                <a:lnTo>
                  <a:pt x="1151929" y="1142999"/>
                </a:lnTo>
                <a:lnTo>
                  <a:pt x="1178718" y="1125140"/>
                </a:lnTo>
                <a:lnTo>
                  <a:pt x="1205507" y="1098351"/>
                </a:lnTo>
                <a:lnTo>
                  <a:pt x="1232297" y="1080491"/>
                </a:lnTo>
                <a:lnTo>
                  <a:pt x="1259086" y="1053702"/>
                </a:lnTo>
                <a:lnTo>
                  <a:pt x="1285875" y="1035843"/>
                </a:lnTo>
                <a:lnTo>
                  <a:pt x="1312664" y="1009054"/>
                </a:lnTo>
                <a:lnTo>
                  <a:pt x="1330523" y="982265"/>
                </a:lnTo>
                <a:lnTo>
                  <a:pt x="1348382" y="955476"/>
                </a:lnTo>
                <a:lnTo>
                  <a:pt x="1366242" y="919757"/>
                </a:lnTo>
                <a:lnTo>
                  <a:pt x="1384101" y="892968"/>
                </a:lnTo>
                <a:lnTo>
                  <a:pt x="1401961" y="866179"/>
                </a:lnTo>
                <a:lnTo>
                  <a:pt x="1419820" y="830460"/>
                </a:lnTo>
                <a:lnTo>
                  <a:pt x="1437679" y="794741"/>
                </a:lnTo>
                <a:lnTo>
                  <a:pt x="1455539" y="759023"/>
                </a:lnTo>
                <a:lnTo>
                  <a:pt x="1464468" y="723304"/>
                </a:lnTo>
                <a:lnTo>
                  <a:pt x="1482328" y="678655"/>
                </a:lnTo>
                <a:lnTo>
                  <a:pt x="1500187" y="642937"/>
                </a:lnTo>
                <a:lnTo>
                  <a:pt x="1509117" y="598288"/>
                </a:lnTo>
                <a:lnTo>
                  <a:pt x="1518047" y="562570"/>
                </a:lnTo>
                <a:lnTo>
                  <a:pt x="1526976" y="517921"/>
                </a:lnTo>
                <a:lnTo>
                  <a:pt x="1535906" y="482202"/>
                </a:lnTo>
                <a:lnTo>
                  <a:pt x="1544836" y="437554"/>
                </a:lnTo>
                <a:lnTo>
                  <a:pt x="1553765" y="401835"/>
                </a:lnTo>
                <a:lnTo>
                  <a:pt x="1553765" y="357187"/>
                </a:lnTo>
                <a:lnTo>
                  <a:pt x="1553765" y="321468"/>
                </a:lnTo>
                <a:lnTo>
                  <a:pt x="1553765" y="285749"/>
                </a:lnTo>
                <a:lnTo>
                  <a:pt x="1553765" y="250030"/>
                </a:lnTo>
                <a:lnTo>
                  <a:pt x="1553765" y="214312"/>
                </a:lnTo>
                <a:lnTo>
                  <a:pt x="1544836" y="178593"/>
                </a:lnTo>
                <a:lnTo>
                  <a:pt x="1544836" y="142874"/>
                </a:lnTo>
                <a:lnTo>
                  <a:pt x="1535906" y="116085"/>
                </a:lnTo>
                <a:lnTo>
                  <a:pt x="1535906" y="89297"/>
                </a:lnTo>
                <a:lnTo>
                  <a:pt x="1526976" y="62507"/>
                </a:lnTo>
                <a:lnTo>
                  <a:pt x="1518047" y="44648"/>
                </a:lnTo>
                <a:lnTo>
                  <a:pt x="1509117" y="26789"/>
                </a:lnTo>
                <a:lnTo>
                  <a:pt x="1509117" y="8929"/>
                </a:lnTo>
                <a:lnTo>
                  <a:pt x="1491257" y="0"/>
                </a:lnTo>
                <a:lnTo>
                  <a:pt x="149125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250531" y="3062882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223742" y="3071812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17860" y="8930"/>
                </a:move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223742" y="3062882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214813" y="3062882"/>
            <a:ext cx="8930" cy="26790"/>
          </a:xfrm>
          <a:custGeom>
            <a:avLst/>
            <a:gdLst/>
            <a:ahLst/>
            <a:cxnLst/>
            <a:rect l="0" t="0" r="0" b="0"/>
            <a:pathLst>
              <a:path w="8930" h="26790">
                <a:moveTo>
                  <a:pt x="8929" y="26789"/>
                </a:moveTo>
                <a:lnTo>
                  <a:pt x="8929" y="26789"/>
                </a:lnTo>
                <a:lnTo>
                  <a:pt x="8929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955977" y="3036093"/>
            <a:ext cx="8930" cy="26790"/>
          </a:xfrm>
          <a:custGeom>
            <a:avLst/>
            <a:gdLst/>
            <a:ahLst/>
            <a:cxnLst/>
            <a:rect l="0" t="0" r="0" b="0"/>
            <a:pathLst>
              <a:path w="8930" h="26790">
                <a:moveTo>
                  <a:pt x="0" y="26789"/>
                </a:moveTo>
                <a:lnTo>
                  <a:pt x="0" y="26789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045148" y="2875359"/>
            <a:ext cx="312541" cy="366118"/>
          </a:xfrm>
          <a:custGeom>
            <a:avLst/>
            <a:gdLst/>
            <a:ahLst/>
            <a:cxnLst/>
            <a:rect l="0" t="0" r="0" b="0"/>
            <a:pathLst>
              <a:path w="312541" h="366118">
                <a:moveTo>
                  <a:pt x="258961" y="53578"/>
                </a:moveTo>
                <a:lnTo>
                  <a:pt x="250032" y="53578"/>
                </a:lnTo>
                <a:lnTo>
                  <a:pt x="250032" y="44648"/>
                </a:lnTo>
                <a:lnTo>
                  <a:pt x="241102" y="44648"/>
                </a:lnTo>
                <a:lnTo>
                  <a:pt x="232172" y="44648"/>
                </a:lnTo>
                <a:lnTo>
                  <a:pt x="223243" y="35719"/>
                </a:lnTo>
                <a:lnTo>
                  <a:pt x="214313" y="26789"/>
                </a:lnTo>
                <a:lnTo>
                  <a:pt x="205383" y="17859"/>
                </a:lnTo>
                <a:lnTo>
                  <a:pt x="187524" y="8930"/>
                </a:lnTo>
                <a:lnTo>
                  <a:pt x="178594" y="0"/>
                </a:lnTo>
                <a:lnTo>
                  <a:pt x="160735" y="0"/>
                </a:lnTo>
                <a:lnTo>
                  <a:pt x="151805" y="0"/>
                </a:lnTo>
                <a:lnTo>
                  <a:pt x="133946" y="0"/>
                </a:lnTo>
                <a:lnTo>
                  <a:pt x="125016" y="8930"/>
                </a:lnTo>
                <a:lnTo>
                  <a:pt x="107157" y="17859"/>
                </a:lnTo>
                <a:lnTo>
                  <a:pt x="89297" y="26789"/>
                </a:lnTo>
                <a:lnTo>
                  <a:pt x="80368" y="44648"/>
                </a:lnTo>
                <a:lnTo>
                  <a:pt x="62508" y="53578"/>
                </a:lnTo>
                <a:lnTo>
                  <a:pt x="53579" y="71437"/>
                </a:lnTo>
                <a:lnTo>
                  <a:pt x="35719" y="98227"/>
                </a:lnTo>
                <a:lnTo>
                  <a:pt x="26790" y="116086"/>
                </a:lnTo>
                <a:lnTo>
                  <a:pt x="17860" y="151805"/>
                </a:lnTo>
                <a:lnTo>
                  <a:pt x="8930" y="178594"/>
                </a:lnTo>
                <a:lnTo>
                  <a:pt x="0" y="205383"/>
                </a:lnTo>
                <a:lnTo>
                  <a:pt x="0" y="241102"/>
                </a:lnTo>
                <a:lnTo>
                  <a:pt x="8930" y="267891"/>
                </a:lnTo>
                <a:lnTo>
                  <a:pt x="17860" y="294680"/>
                </a:lnTo>
                <a:lnTo>
                  <a:pt x="26790" y="312539"/>
                </a:lnTo>
                <a:lnTo>
                  <a:pt x="53579" y="330398"/>
                </a:lnTo>
                <a:lnTo>
                  <a:pt x="71438" y="339328"/>
                </a:lnTo>
                <a:lnTo>
                  <a:pt x="98227" y="357187"/>
                </a:lnTo>
                <a:lnTo>
                  <a:pt x="125016" y="357187"/>
                </a:lnTo>
                <a:lnTo>
                  <a:pt x="151805" y="366117"/>
                </a:lnTo>
                <a:lnTo>
                  <a:pt x="178594" y="366117"/>
                </a:lnTo>
                <a:lnTo>
                  <a:pt x="196454" y="357187"/>
                </a:lnTo>
                <a:lnTo>
                  <a:pt x="223243" y="339328"/>
                </a:lnTo>
                <a:lnTo>
                  <a:pt x="250032" y="321469"/>
                </a:lnTo>
                <a:lnTo>
                  <a:pt x="267891" y="294680"/>
                </a:lnTo>
                <a:lnTo>
                  <a:pt x="285750" y="258961"/>
                </a:lnTo>
                <a:lnTo>
                  <a:pt x="303610" y="214312"/>
                </a:lnTo>
                <a:lnTo>
                  <a:pt x="312540" y="178594"/>
                </a:lnTo>
                <a:lnTo>
                  <a:pt x="312540" y="133945"/>
                </a:lnTo>
                <a:lnTo>
                  <a:pt x="312540" y="98227"/>
                </a:lnTo>
                <a:lnTo>
                  <a:pt x="294680" y="71437"/>
                </a:lnTo>
                <a:lnTo>
                  <a:pt x="276821" y="44648"/>
                </a:lnTo>
                <a:lnTo>
                  <a:pt x="250032" y="17859"/>
                </a:lnTo>
                <a:lnTo>
                  <a:pt x="223243" y="8930"/>
                </a:lnTo>
                <a:lnTo>
                  <a:pt x="187524" y="0"/>
                </a:lnTo>
                <a:lnTo>
                  <a:pt x="160735" y="8930"/>
                </a:lnTo>
                <a:lnTo>
                  <a:pt x="125016" y="17859"/>
                </a:lnTo>
                <a:lnTo>
                  <a:pt x="98227" y="26789"/>
                </a:lnTo>
                <a:lnTo>
                  <a:pt x="80368" y="44648"/>
                </a:lnTo>
                <a:lnTo>
                  <a:pt x="62508" y="62508"/>
                </a:lnTo>
                <a:lnTo>
                  <a:pt x="53579" y="62508"/>
                </a:lnTo>
                <a:lnTo>
                  <a:pt x="53579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732734" y="2839640"/>
            <a:ext cx="348259" cy="410767"/>
          </a:xfrm>
          <a:custGeom>
            <a:avLst/>
            <a:gdLst/>
            <a:ahLst/>
            <a:cxnLst/>
            <a:rect l="0" t="0" r="0" b="0"/>
            <a:pathLst>
              <a:path w="348259" h="410767">
                <a:moveTo>
                  <a:pt x="250032" y="44649"/>
                </a:moveTo>
                <a:lnTo>
                  <a:pt x="250032" y="44649"/>
                </a:lnTo>
                <a:lnTo>
                  <a:pt x="250032" y="44649"/>
                </a:lnTo>
                <a:lnTo>
                  <a:pt x="241102" y="35719"/>
                </a:lnTo>
                <a:lnTo>
                  <a:pt x="241102" y="35719"/>
                </a:lnTo>
                <a:lnTo>
                  <a:pt x="232172" y="26789"/>
                </a:lnTo>
                <a:lnTo>
                  <a:pt x="223243" y="17860"/>
                </a:lnTo>
                <a:lnTo>
                  <a:pt x="223243" y="17860"/>
                </a:lnTo>
                <a:lnTo>
                  <a:pt x="223243" y="8930"/>
                </a:lnTo>
                <a:lnTo>
                  <a:pt x="223243" y="8930"/>
                </a:lnTo>
                <a:lnTo>
                  <a:pt x="214313" y="0"/>
                </a:lnTo>
                <a:lnTo>
                  <a:pt x="205383" y="0"/>
                </a:lnTo>
                <a:lnTo>
                  <a:pt x="196454" y="0"/>
                </a:lnTo>
                <a:lnTo>
                  <a:pt x="187524" y="8930"/>
                </a:lnTo>
                <a:lnTo>
                  <a:pt x="169664" y="8930"/>
                </a:lnTo>
                <a:lnTo>
                  <a:pt x="151805" y="26789"/>
                </a:lnTo>
                <a:lnTo>
                  <a:pt x="142875" y="35719"/>
                </a:lnTo>
                <a:lnTo>
                  <a:pt x="125016" y="44649"/>
                </a:lnTo>
                <a:lnTo>
                  <a:pt x="107157" y="53578"/>
                </a:lnTo>
                <a:lnTo>
                  <a:pt x="89297" y="71438"/>
                </a:lnTo>
                <a:lnTo>
                  <a:pt x="71438" y="89297"/>
                </a:lnTo>
                <a:lnTo>
                  <a:pt x="53579" y="98227"/>
                </a:lnTo>
                <a:lnTo>
                  <a:pt x="44649" y="116086"/>
                </a:lnTo>
                <a:lnTo>
                  <a:pt x="26789" y="133946"/>
                </a:lnTo>
                <a:lnTo>
                  <a:pt x="17860" y="160735"/>
                </a:lnTo>
                <a:lnTo>
                  <a:pt x="8930" y="187524"/>
                </a:lnTo>
                <a:lnTo>
                  <a:pt x="8930" y="214313"/>
                </a:lnTo>
                <a:lnTo>
                  <a:pt x="0" y="250031"/>
                </a:lnTo>
                <a:lnTo>
                  <a:pt x="0" y="285750"/>
                </a:lnTo>
                <a:lnTo>
                  <a:pt x="8930" y="321469"/>
                </a:lnTo>
                <a:lnTo>
                  <a:pt x="17860" y="348258"/>
                </a:lnTo>
                <a:lnTo>
                  <a:pt x="35719" y="375047"/>
                </a:lnTo>
                <a:lnTo>
                  <a:pt x="53579" y="401836"/>
                </a:lnTo>
                <a:lnTo>
                  <a:pt x="80368" y="410766"/>
                </a:lnTo>
                <a:lnTo>
                  <a:pt x="107157" y="410766"/>
                </a:lnTo>
                <a:lnTo>
                  <a:pt x="133946" y="410766"/>
                </a:lnTo>
                <a:lnTo>
                  <a:pt x="160735" y="401836"/>
                </a:lnTo>
                <a:lnTo>
                  <a:pt x="196454" y="392906"/>
                </a:lnTo>
                <a:lnTo>
                  <a:pt x="223243" y="375047"/>
                </a:lnTo>
                <a:lnTo>
                  <a:pt x="250032" y="357188"/>
                </a:lnTo>
                <a:lnTo>
                  <a:pt x="276821" y="339328"/>
                </a:lnTo>
                <a:lnTo>
                  <a:pt x="294680" y="321469"/>
                </a:lnTo>
                <a:lnTo>
                  <a:pt x="312539" y="294680"/>
                </a:lnTo>
                <a:lnTo>
                  <a:pt x="321469" y="258961"/>
                </a:lnTo>
                <a:lnTo>
                  <a:pt x="339329" y="232172"/>
                </a:lnTo>
                <a:lnTo>
                  <a:pt x="348258" y="196453"/>
                </a:lnTo>
                <a:lnTo>
                  <a:pt x="348258" y="160735"/>
                </a:lnTo>
                <a:lnTo>
                  <a:pt x="348258" y="125016"/>
                </a:lnTo>
                <a:lnTo>
                  <a:pt x="339329" y="98227"/>
                </a:lnTo>
                <a:lnTo>
                  <a:pt x="321469" y="71438"/>
                </a:lnTo>
                <a:lnTo>
                  <a:pt x="294680" y="53578"/>
                </a:lnTo>
                <a:lnTo>
                  <a:pt x="267891" y="44649"/>
                </a:lnTo>
                <a:lnTo>
                  <a:pt x="250032" y="35719"/>
                </a:lnTo>
                <a:lnTo>
                  <a:pt x="223243" y="35719"/>
                </a:lnTo>
                <a:lnTo>
                  <a:pt x="196454" y="44649"/>
                </a:lnTo>
                <a:lnTo>
                  <a:pt x="178594" y="44649"/>
                </a:lnTo>
                <a:lnTo>
                  <a:pt x="169664" y="53578"/>
                </a:lnTo>
                <a:lnTo>
                  <a:pt x="160735" y="44649"/>
                </a:lnTo>
                <a:lnTo>
                  <a:pt x="160735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384352" y="2723555"/>
            <a:ext cx="44649" cy="17860"/>
          </a:xfrm>
          <a:custGeom>
            <a:avLst/>
            <a:gdLst/>
            <a:ahLst/>
            <a:cxnLst/>
            <a:rect l="0" t="0" r="0" b="0"/>
            <a:pathLst>
              <a:path w="44649" h="17860">
                <a:moveTo>
                  <a:pt x="0" y="17859"/>
                </a:move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0"/>
                </a:lnTo>
                <a:lnTo>
                  <a:pt x="17859" y="0"/>
                </a:lnTo>
                <a:lnTo>
                  <a:pt x="1785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35718" y="8929"/>
                </a:lnTo>
                <a:lnTo>
                  <a:pt x="44648" y="8929"/>
                </a:lnTo>
                <a:lnTo>
                  <a:pt x="44648" y="892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027164" y="2794992"/>
            <a:ext cx="705446" cy="187524"/>
          </a:xfrm>
          <a:custGeom>
            <a:avLst/>
            <a:gdLst/>
            <a:ahLst/>
            <a:cxnLst/>
            <a:rect l="0" t="0" r="0" b="0"/>
            <a:pathLst>
              <a:path w="705446" h="187524">
                <a:moveTo>
                  <a:pt x="8930" y="187523"/>
                </a:moveTo>
                <a:lnTo>
                  <a:pt x="8930" y="187523"/>
                </a:lnTo>
                <a:lnTo>
                  <a:pt x="8930" y="187523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69664"/>
                </a:lnTo>
                <a:lnTo>
                  <a:pt x="0" y="169664"/>
                </a:lnTo>
                <a:lnTo>
                  <a:pt x="8930" y="160734"/>
                </a:lnTo>
                <a:lnTo>
                  <a:pt x="17859" y="160734"/>
                </a:lnTo>
                <a:lnTo>
                  <a:pt x="35719" y="151804"/>
                </a:lnTo>
                <a:lnTo>
                  <a:pt x="44649" y="142875"/>
                </a:lnTo>
                <a:lnTo>
                  <a:pt x="53578" y="133945"/>
                </a:lnTo>
                <a:lnTo>
                  <a:pt x="71438" y="125015"/>
                </a:lnTo>
                <a:lnTo>
                  <a:pt x="89297" y="116086"/>
                </a:lnTo>
                <a:lnTo>
                  <a:pt x="107156" y="107156"/>
                </a:lnTo>
                <a:lnTo>
                  <a:pt x="125016" y="98226"/>
                </a:lnTo>
                <a:lnTo>
                  <a:pt x="151805" y="80367"/>
                </a:lnTo>
                <a:lnTo>
                  <a:pt x="178594" y="71437"/>
                </a:lnTo>
                <a:lnTo>
                  <a:pt x="196453" y="62508"/>
                </a:lnTo>
                <a:lnTo>
                  <a:pt x="223242" y="53578"/>
                </a:lnTo>
                <a:lnTo>
                  <a:pt x="241102" y="44648"/>
                </a:lnTo>
                <a:lnTo>
                  <a:pt x="267891" y="35719"/>
                </a:lnTo>
                <a:lnTo>
                  <a:pt x="294680" y="26789"/>
                </a:lnTo>
                <a:lnTo>
                  <a:pt x="321469" y="17859"/>
                </a:lnTo>
                <a:lnTo>
                  <a:pt x="339328" y="8929"/>
                </a:lnTo>
                <a:lnTo>
                  <a:pt x="366117" y="8929"/>
                </a:lnTo>
                <a:lnTo>
                  <a:pt x="392906" y="8929"/>
                </a:lnTo>
                <a:lnTo>
                  <a:pt x="419695" y="0"/>
                </a:lnTo>
                <a:lnTo>
                  <a:pt x="446484" y="0"/>
                </a:lnTo>
                <a:lnTo>
                  <a:pt x="473274" y="0"/>
                </a:lnTo>
                <a:lnTo>
                  <a:pt x="500063" y="0"/>
                </a:lnTo>
                <a:lnTo>
                  <a:pt x="526852" y="8929"/>
                </a:lnTo>
                <a:lnTo>
                  <a:pt x="562570" y="8929"/>
                </a:lnTo>
                <a:lnTo>
                  <a:pt x="589359" y="17859"/>
                </a:lnTo>
                <a:lnTo>
                  <a:pt x="616149" y="26789"/>
                </a:lnTo>
                <a:lnTo>
                  <a:pt x="634008" y="35719"/>
                </a:lnTo>
                <a:lnTo>
                  <a:pt x="651867" y="44648"/>
                </a:lnTo>
                <a:lnTo>
                  <a:pt x="669727" y="53578"/>
                </a:lnTo>
                <a:lnTo>
                  <a:pt x="687586" y="71437"/>
                </a:lnTo>
                <a:lnTo>
                  <a:pt x="696516" y="80367"/>
                </a:lnTo>
                <a:lnTo>
                  <a:pt x="705445" y="89297"/>
                </a:lnTo>
                <a:lnTo>
                  <a:pt x="705445" y="98226"/>
                </a:lnTo>
                <a:lnTo>
                  <a:pt x="705445" y="107156"/>
                </a:lnTo>
                <a:lnTo>
                  <a:pt x="705445" y="125015"/>
                </a:lnTo>
                <a:lnTo>
                  <a:pt x="705445" y="133945"/>
                </a:lnTo>
                <a:lnTo>
                  <a:pt x="705445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223742" y="3089671"/>
            <a:ext cx="17861" cy="214314"/>
          </a:xfrm>
          <a:custGeom>
            <a:avLst/>
            <a:gdLst/>
            <a:ahLst/>
            <a:cxnLst/>
            <a:rect l="0" t="0" r="0" b="0"/>
            <a:pathLst>
              <a:path w="17861" h="214314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90"/>
                </a:lnTo>
                <a:lnTo>
                  <a:pt x="8930" y="53579"/>
                </a:lnTo>
                <a:lnTo>
                  <a:pt x="17860" y="80368"/>
                </a:lnTo>
                <a:lnTo>
                  <a:pt x="17860" y="116086"/>
                </a:lnTo>
                <a:lnTo>
                  <a:pt x="8930" y="142875"/>
                </a:lnTo>
                <a:lnTo>
                  <a:pt x="8930" y="178594"/>
                </a:lnTo>
                <a:lnTo>
                  <a:pt x="8930" y="196454"/>
                </a:lnTo>
                <a:lnTo>
                  <a:pt x="8930" y="214313"/>
                </a:lnTo>
                <a:lnTo>
                  <a:pt x="8930" y="214313"/>
                </a:lnTo>
                <a:lnTo>
                  <a:pt x="8930" y="214313"/>
                </a:lnTo>
                <a:lnTo>
                  <a:pt x="8930" y="205383"/>
                </a:lnTo>
                <a:lnTo>
                  <a:pt x="8930" y="196454"/>
                </a:lnTo>
                <a:lnTo>
                  <a:pt x="8930" y="178594"/>
                </a:lnTo>
                <a:lnTo>
                  <a:pt x="8930" y="169665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188023" y="3196828"/>
            <a:ext cx="98228" cy="133946"/>
          </a:xfrm>
          <a:custGeom>
            <a:avLst/>
            <a:gdLst/>
            <a:ahLst/>
            <a:cxnLst/>
            <a:rect l="0" t="0" r="0" b="0"/>
            <a:pathLst>
              <a:path w="98228" h="133946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98226"/>
                </a:lnTo>
                <a:lnTo>
                  <a:pt x="17860" y="116086"/>
                </a:lnTo>
                <a:lnTo>
                  <a:pt x="26790" y="125015"/>
                </a:lnTo>
                <a:lnTo>
                  <a:pt x="35719" y="133945"/>
                </a:lnTo>
                <a:lnTo>
                  <a:pt x="53579" y="125015"/>
                </a:lnTo>
                <a:lnTo>
                  <a:pt x="71438" y="107156"/>
                </a:lnTo>
                <a:lnTo>
                  <a:pt x="80368" y="71437"/>
                </a:lnTo>
                <a:lnTo>
                  <a:pt x="98227" y="44648"/>
                </a:lnTo>
                <a:lnTo>
                  <a:pt x="98227" y="17859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Neighborhood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643439" cy="493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1243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6072188" y="1928812"/>
            <a:ext cx="535782" cy="437556"/>
          </a:xfrm>
          <a:custGeom>
            <a:avLst/>
            <a:gdLst/>
            <a:ahLst/>
            <a:cxnLst/>
            <a:rect l="0" t="0" r="0" b="0"/>
            <a:pathLst>
              <a:path w="535782" h="437556">
                <a:moveTo>
                  <a:pt x="339328" y="62508"/>
                </a:moveTo>
                <a:lnTo>
                  <a:pt x="339328" y="62508"/>
                </a:lnTo>
                <a:lnTo>
                  <a:pt x="339328" y="62508"/>
                </a:lnTo>
                <a:lnTo>
                  <a:pt x="330398" y="53578"/>
                </a:lnTo>
                <a:lnTo>
                  <a:pt x="330398" y="53578"/>
                </a:lnTo>
                <a:lnTo>
                  <a:pt x="321468" y="44649"/>
                </a:lnTo>
                <a:lnTo>
                  <a:pt x="312539" y="44649"/>
                </a:lnTo>
                <a:lnTo>
                  <a:pt x="312539" y="35719"/>
                </a:lnTo>
                <a:lnTo>
                  <a:pt x="312539" y="35719"/>
                </a:lnTo>
                <a:lnTo>
                  <a:pt x="303609" y="26789"/>
                </a:lnTo>
                <a:lnTo>
                  <a:pt x="294679" y="26789"/>
                </a:lnTo>
                <a:lnTo>
                  <a:pt x="285750" y="26789"/>
                </a:lnTo>
                <a:lnTo>
                  <a:pt x="285750" y="17860"/>
                </a:lnTo>
                <a:lnTo>
                  <a:pt x="276820" y="17860"/>
                </a:lnTo>
                <a:lnTo>
                  <a:pt x="267890" y="26789"/>
                </a:lnTo>
                <a:lnTo>
                  <a:pt x="258960" y="26789"/>
                </a:lnTo>
                <a:lnTo>
                  <a:pt x="241101" y="26789"/>
                </a:lnTo>
                <a:lnTo>
                  <a:pt x="232171" y="35719"/>
                </a:lnTo>
                <a:lnTo>
                  <a:pt x="214312" y="44649"/>
                </a:lnTo>
                <a:lnTo>
                  <a:pt x="196453" y="44649"/>
                </a:lnTo>
                <a:lnTo>
                  <a:pt x="178593" y="53578"/>
                </a:lnTo>
                <a:lnTo>
                  <a:pt x="160734" y="62508"/>
                </a:lnTo>
                <a:lnTo>
                  <a:pt x="142875" y="71438"/>
                </a:lnTo>
                <a:lnTo>
                  <a:pt x="125015" y="80367"/>
                </a:lnTo>
                <a:lnTo>
                  <a:pt x="98226" y="98227"/>
                </a:lnTo>
                <a:lnTo>
                  <a:pt x="80367" y="107157"/>
                </a:lnTo>
                <a:lnTo>
                  <a:pt x="62507" y="116086"/>
                </a:lnTo>
                <a:lnTo>
                  <a:pt x="44648" y="133946"/>
                </a:lnTo>
                <a:lnTo>
                  <a:pt x="35718" y="142875"/>
                </a:lnTo>
                <a:lnTo>
                  <a:pt x="26789" y="151805"/>
                </a:lnTo>
                <a:lnTo>
                  <a:pt x="8929" y="169664"/>
                </a:lnTo>
                <a:lnTo>
                  <a:pt x="8929" y="187524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2"/>
                </a:lnTo>
                <a:lnTo>
                  <a:pt x="0" y="258961"/>
                </a:lnTo>
                <a:lnTo>
                  <a:pt x="0" y="285750"/>
                </a:lnTo>
                <a:lnTo>
                  <a:pt x="8929" y="303610"/>
                </a:lnTo>
                <a:lnTo>
                  <a:pt x="8929" y="321469"/>
                </a:lnTo>
                <a:lnTo>
                  <a:pt x="17859" y="339328"/>
                </a:lnTo>
                <a:lnTo>
                  <a:pt x="26789" y="357188"/>
                </a:lnTo>
                <a:lnTo>
                  <a:pt x="35718" y="375047"/>
                </a:lnTo>
                <a:lnTo>
                  <a:pt x="44648" y="383977"/>
                </a:lnTo>
                <a:lnTo>
                  <a:pt x="62507" y="401836"/>
                </a:lnTo>
                <a:lnTo>
                  <a:pt x="80367" y="410766"/>
                </a:lnTo>
                <a:lnTo>
                  <a:pt x="98226" y="419696"/>
                </a:lnTo>
                <a:lnTo>
                  <a:pt x="125015" y="428625"/>
                </a:lnTo>
                <a:lnTo>
                  <a:pt x="142875" y="428625"/>
                </a:lnTo>
                <a:lnTo>
                  <a:pt x="169664" y="428625"/>
                </a:lnTo>
                <a:lnTo>
                  <a:pt x="196453" y="437555"/>
                </a:lnTo>
                <a:lnTo>
                  <a:pt x="232171" y="437555"/>
                </a:lnTo>
                <a:lnTo>
                  <a:pt x="258960" y="437555"/>
                </a:lnTo>
                <a:lnTo>
                  <a:pt x="285750" y="428625"/>
                </a:lnTo>
                <a:lnTo>
                  <a:pt x="312539" y="428625"/>
                </a:lnTo>
                <a:lnTo>
                  <a:pt x="348257" y="419696"/>
                </a:lnTo>
                <a:lnTo>
                  <a:pt x="375046" y="410766"/>
                </a:lnTo>
                <a:lnTo>
                  <a:pt x="401835" y="401836"/>
                </a:lnTo>
                <a:lnTo>
                  <a:pt x="428625" y="383977"/>
                </a:lnTo>
                <a:lnTo>
                  <a:pt x="446484" y="375047"/>
                </a:lnTo>
                <a:lnTo>
                  <a:pt x="473273" y="357188"/>
                </a:lnTo>
                <a:lnTo>
                  <a:pt x="491132" y="339328"/>
                </a:lnTo>
                <a:lnTo>
                  <a:pt x="500062" y="321469"/>
                </a:lnTo>
                <a:lnTo>
                  <a:pt x="517921" y="303610"/>
                </a:lnTo>
                <a:lnTo>
                  <a:pt x="517921" y="285750"/>
                </a:lnTo>
                <a:lnTo>
                  <a:pt x="526851" y="258961"/>
                </a:lnTo>
                <a:lnTo>
                  <a:pt x="526851" y="241102"/>
                </a:lnTo>
                <a:lnTo>
                  <a:pt x="535781" y="214313"/>
                </a:lnTo>
                <a:lnTo>
                  <a:pt x="535781" y="196453"/>
                </a:lnTo>
                <a:lnTo>
                  <a:pt x="535781" y="169664"/>
                </a:lnTo>
                <a:lnTo>
                  <a:pt x="526851" y="151805"/>
                </a:lnTo>
                <a:lnTo>
                  <a:pt x="526851" y="125016"/>
                </a:lnTo>
                <a:lnTo>
                  <a:pt x="508992" y="107157"/>
                </a:lnTo>
                <a:lnTo>
                  <a:pt x="500062" y="80367"/>
                </a:lnTo>
                <a:lnTo>
                  <a:pt x="482203" y="62508"/>
                </a:lnTo>
                <a:lnTo>
                  <a:pt x="464343" y="44649"/>
                </a:lnTo>
                <a:lnTo>
                  <a:pt x="446484" y="35719"/>
                </a:lnTo>
                <a:lnTo>
                  <a:pt x="419695" y="17860"/>
                </a:lnTo>
                <a:lnTo>
                  <a:pt x="392906" y="8930"/>
                </a:lnTo>
                <a:lnTo>
                  <a:pt x="357187" y="0"/>
                </a:lnTo>
                <a:lnTo>
                  <a:pt x="330398" y="0"/>
                </a:lnTo>
                <a:lnTo>
                  <a:pt x="294679" y="0"/>
                </a:lnTo>
                <a:lnTo>
                  <a:pt x="258960" y="8930"/>
                </a:lnTo>
                <a:lnTo>
                  <a:pt x="223242" y="17860"/>
                </a:lnTo>
                <a:lnTo>
                  <a:pt x="187523" y="26789"/>
                </a:lnTo>
                <a:lnTo>
                  <a:pt x="151804" y="44649"/>
                </a:lnTo>
                <a:lnTo>
                  <a:pt x="125015" y="62508"/>
                </a:lnTo>
                <a:lnTo>
                  <a:pt x="98226" y="71438"/>
                </a:lnTo>
                <a:lnTo>
                  <a:pt x="98226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643563" y="3098601"/>
            <a:ext cx="35719" cy="44650"/>
          </a:xfrm>
          <a:custGeom>
            <a:avLst/>
            <a:gdLst/>
            <a:ahLst/>
            <a:cxnLst/>
            <a:rect l="0" t="0" r="0" b="0"/>
            <a:pathLst>
              <a:path w="35719" h="44650">
                <a:moveTo>
                  <a:pt x="35718" y="0"/>
                </a:moveTo>
                <a:lnTo>
                  <a:pt x="35718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29" y="35719"/>
                </a:lnTo>
                <a:lnTo>
                  <a:pt x="0" y="44649"/>
                </a:lnTo>
                <a:lnTo>
                  <a:pt x="0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625578" y="2794992"/>
            <a:ext cx="1357314" cy="1178720"/>
          </a:xfrm>
          <a:custGeom>
            <a:avLst/>
            <a:gdLst/>
            <a:ahLst/>
            <a:cxnLst/>
            <a:rect l="0" t="0" r="0" b="0"/>
            <a:pathLst>
              <a:path w="1357314" h="1178720">
                <a:moveTo>
                  <a:pt x="1259086" y="80367"/>
                </a:moveTo>
                <a:lnTo>
                  <a:pt x="1250156" y="80367"/>
                </a:lnTo>
                <a:lnTo>
                  <a:pt x="1232297" y="89297"/>
                </a:lnTo>
                <a:lnTo>
                  <a:pt x="1214438" y="98226"/>
                </a:lnTo>
                <a:lnTo>
                  <a:pt x="1187649" y="107156"/>
                </a:lnTo>
                <a:lnTo>
                  <a:pt x="1169789" y="116086"/>
                </a:lnTo>
                <a:lnTo>
                  <a:pt x="1143000" y="125015"/>
                </a:lnTo>
                <a:lnTo>
                  <a:pt x="1116211" y="142875"/>
                </a:lnTo>
                <a:lnTo>
                  <a:pt x="1089422" y="151804"/>
                </a:lnTo>
                <a:lnTo>
                  <a:pt x="1062633" y="160734"/>
                </a:lnTo>
                <a:lnTo>
                  <a:pt x="1044774" y="169664"/>
                </a:lnTo>
                <a:lnTo>
                  <a:pt x="1009055" y="178594"/>
                </a:lnTo>
                <a:lnTo>
                  <a:pt x="982266" y="196453"/>
                </a:lnTo>
                <a:lnTo>
                  <a:pt x="955477" y="196453"/>
                </a:lnTo>
                <a:lnTo>
                  <a:pt x="928688" y="205383"/>
                </a:lnTo>
                <a:lnTo>
                  <a:pt x="901899" y="214312"/>
                </a:lnTo>
                <a:lnTo>
                  <a:pt x="866180" y="214312"/>
                </a:lnTo>
                <a:lnTo>
                  <a:pt x="839391" y="223242"/>
                </a:lnTo>
                <a:lnTo>
                  <a:pt x="803672" y="223242"/>
                </a:lnTo>
                <a:lnTo>
                  <a:pt x="767953" y="232172"/>
                </a:lnTo>
                <a:lnTo>
                  <a:pt x="741164" y="232172"/>
                </a:lnTo>
                <a:lnTo>
                  <a:pt x="705445" y="232172"/>
                </a:lnTo>
                <a:lnTo>
                  <a:pt x="678656" y="223242"/>
                </a:lnTo>
                <a:lnTo>
                  <a:pt x="642938" y="223242"/>
                </a:lnTo>
                <a:lnTo>
                  <a:pt x="607219" y="223242"/>
                </a:lnTo>
                <a:lnTo>
                  <a:pt x="580430" y="223242"/>
                </a:lnTo>
                <a:lnTo>
                  <a:pt x="544711" y="223242"/>
                </a:lnTo>
                <a:lnTo>
                  <a:pt x="508992" y="232172"/>
                </a:lnTo>
                <a:lnTo>
                  <a:pt x="482203" y="232172"/>
                </a:lnTo>
                <a:lnTo>
                  <a:pt x="446485" y="232172"/>
                </a:lnTo>
                <a:lnTo>
                  <a:pt x="419695" y="241101"/>
                </a:lnTo>
                <a:lnTo>
                  <a:pt x="383977" y="250031"/>
                </a:lnTo>
                <a:lnTo>
                  <a:pt x="357188" y="250031"/>
                </a:lnTo>
                <a:lnTo>
                  <a:pt x="321469" y="258961"/>
                </a:lnTo>
                <a:lnTo>
                  <a:pt x="294680" y="276820"/>
                </a:lnTo>
                <a:lnTo>
                  <a:pt x="267891" y="285750"/>
                </a:lnTo>
                <a:lnTo>
                  <a:pt x="232172" y="303609"/>
                </a:lnTo>
                <a:lnTo>
                  <a:pt x="205383" y="321469"/>
                </a:lnTo>
                <a:lnTo>
                  <a:pt x="178594" y="339328"/>
                </a:lnTo>
                <a:lnTo>
                  <a:pt x="151805" y="366117"/>
                </a:lnTo>
                <a:lnTo>
                  <a:pt x="125016" y="392906"/>
                </a:lnTo>
                <a:lnTo>
                  <a:pt x="107156" y="419695"/>
                </a:lnTo>
                <a:lnTo>
                  <a:pt x="89297" y="446484"/>
                </a:lnTo>
                <a:lnTo>
                  <a:pt x="71438" y="473273"/>
                </a:lnTo>
                <a:lnTo>
                  <a:pt x="53578" y="508992"/>
                </a:lnTo>
                <a:lnTo>
                  <a:pt x="44649" y="544711"/>
                </a:lnTo>
                <a:lnTo>
                  <a:pt x="35719" y="580429"/>
                </a:lnTo>
                <a:lnTo>
                  <a:pt x="17860" y="607219"/>
                </a:lnTo>
                <a:lnTo>
                  <a:pt x="8930" y="651867"/>
                </a:lnTo>
                <a:lnTo>
                  <a:pt x="8930" y="687586"/>
                </a:lnTo>
                <a:lnTo>
                  <a:pt x="0" y="714375"/>
                </a:lnTo>
                <a:lnTo>
                  <a:pt x="0" y="750094"/>
                </a:lnTo>
                <a:lnTo>
                  <a:pt x="8930" y="794742"/>
                </a:lnTo>
                <a:lnTo>
                  <a:pt x="8930" y="821531"/>
                </a:lnTo>
                <a:lnTo>
                  <a:pt x="17860" y="857250"/>
                </a:lnTo>
                <a:lnTo>
                  <a:pt x="26789" y="892969"/>
                </a:lnTo>
                <a:lnTo>
                  <a:pt x="44649" y="928687"/>
                </a:lnTo>
                <a:lnTo>
                  <a:pt x="53578" y="955476"/>
                </a:lnTo>
                <a:lnTo>
                  <a:pt x="71438" y="991195"/>
                </a:lnTo>
                <a:lnTo>
                  <a:pt x="98227" y="1017984"/>
                </a:lnTo>
                <a:lnTo>
                  <a:pt x="116086" y="1044773"/>
                </a:lnTo>
                <a:lnTo>
                  <a:pt x="142875" y="1071562"/>
                </a:lnTo>
                <a:lnTo>
                  <a:pt x="169664" y="1089422"/>
                </a:lnTo>
                <a:lnTo>
                  <a:pt x="196453" y="1107281"/>
                </a:lnTo>
                <a:lnTo>
                  <a:pt x="232172" y="1125140"/>
                </a:lnTo>
                <a:lnTo>
                  <a:pt x="258961" y="1134070"/>
                </a:lnTo>
                <a:lnTo>
                  <a:pt x="294680" y="1143000"/>
                </a:lnTo>
                <a:lnTo>
                  <a:pt x="330399" y="1151929"/>
                </a:lnTo>
                <a:lnTo>
                  <a:pt x="366117" y="1160859"/>
                </a:lnTo>
                <a:lnTo>
                  <a:pt x="392906" y="1169789"/>
                </a:lnTo>
                <a:lnTo>
                  <a:pt x="428625" y="1169789"/>
                </a:lnTo>
                <a:lnTo>
                  <a:pt x="464344" y="1169789"/>
                </a:lnTo>
                <a:lnTo>
                  <a:pt x="491133" y="1178719"/>
                </a:lnTo>
                <a:lnTo>
                  <a:pt x="526852" y="1178719"/>
                </a:lnTo>
                <a:lnTo>
                  <a:pt x="562570" y="1169789"/>
                </a:lnTo>
                <a:lnTo>
                  <a:pt x="598289" y="1169789"/>
                </a:lnTo>
                <a:lnTo>
                  <a:pt x="634008" y="1169789"/>
                </a:lnTo>
                <a:lnTo>
                  <a:pt x="669727" y="1160859"/>
                </a:lnTo>
                <a:lnTo>
                  <a:pt x="696516" y="1160859"/>
                </a:lnTo>
                <a:lnTo>
                  <a:pt x="732235" y="1151929"/>
                </a:lnTo>
                <a:lnTo>
                  <a:pt x="767953" y="1143000"/>
                </a:lnTo>
                <a:lnTo>
                  <a:pt x="803672" y="1134070"/>
                </a:lnTo>
                <a:lnTo>
                  <a:pt x="830461" y="1125140"/>
                </a:lnTo>
                <a:lnTo>
                  <a:pt x="866180" y="1116211"/>
                </a:lnTo>
                <a:lnTo>
                  <a:pt x="892969" y="1098351"/>
                </a:lnTo>
                <a:lnTo>
                  <a:pt x="919758" y="1089422"/>
                </a:lnTo>
                <a:lnTo>
                  <a:pt x="955477" y="1071562"/>
                </a:lnTo>
                <a:lnTo>
                  <a:pt x="973336" y="1062633"/>
                </a:lnTo>
                <a:lnTo>
                  <a:pt x="1000125" y="1044773"/>
                </a:lnTo>
                <a:lnTo>
                  <a:pt x="1026914" y="1026914"/>
                </a:lnTo>
                <a:lnTo>
                  <a:pt x="1044774" y="1017984"/>
                </a:lnTo>
                <a:lnTo>
                  <a:pt x="1062633" y="1000125"/>
                </a:lnTo>
                <a:lnTo>
                  <a:pt x="1089422" y="982265"/>
                </a:lnTo>
                <a:lnTo>
                  <a:pt x="1098352" y="964406"/>
                </a:lnTo>
                <a:lnTo>
                  <a:pt x="1116211" y="946547"/>
                </a:lnTo>
                <a:lnTo>
                  <a:pt x="1134070" y="928687"/>
                </a:lnTo>
                <a:lnTo>
                  <a:pt x="1151930" y="910828"/>
                </a:lnTo>
                <a:lnTo>
                  <a:pt x="1160860" y="892969"/>
                </a:lnTo>
                <a:lnTo>
                  <a:pt x="1169789" y="866179"/>
                </a:lnTo>
                <a:lnTo>
                  <a:pt x="1187649" y="839390"/>
                </a:lnTo>
                <a:lnTo>
                  <a:pt x="1187649" y="812601"/>
                </a:lnTo>
                <a:lnTo>
                  <a:pt x="1205508" y="785812"/>
                </a:lnTo>
                <a:lnTo>
                  <a:pt x="1214438" y="759023"/>
                </a:lnTo>
                <a:lnTo>
                  <a:pt x="1223367" y="732234"/>
                </a:lnTo>
                <a:lnTo>
                  <a:pt x="1232297" y="705445"/>
                </a:lnTo>
                <a:lnTo>
                  <a:pt x="1232297" y="669726"/>
                </a:lnTo>
                <a:lnTo>
                  <a:pt x="1241227" y="642937"/>
                </a:lnTo>
                <a:lnTo>
                  <a:pt x="1250156" y="607219"/>
                </a:lnTo>
                <a:lnTo>
                  <a:pt x="1259086" y="580429"/>
                </a:lnTo>
                <a:lnTo>
                  <a:pt x="1268016" y="553640"/>
                </a:lnTo>
                <a:lnTo>
                  <a:pt x="1268016" y="526851"/>
                </a:lnTo>
                <a:lnTo>
                  <a:pt x="1276945" y="500062"/>
                </a:lnTo>
                <a:lnTo>
                  <a:pt x="1276945" y="464344"/>
                </a:lnTo>
                <a:lnTo>
                  <a:pt x="1276945" y="437554"/>
                </a:lnTo>
                <a:lnTo>
                  <a:pt x="1276945" y="410765"/>
                </a:lnTo>
                <a:lnTo>
                  <a:pt x="1276945" y="383976"/>
                </a:lnTo>
                <a:lnTo>
                  <a:pt x="1276945" y="357187"/>
                </a:lnTo>
                <a:lnTo>
                  <a:pt x="1268016" y="330398"/>
                </a:lnTo>
                <a:lnTo>
                  <a:pt x="1268016" y="303609"/>
                </a:lnTo>
                <a:lnTo>
                  <a:pt x="1268016" y="276820"/>
                </a:lnTo>
                <a:lnTo>
                  <a:pt x="1276945" y="250031"/>
                </a:lnTo>
                <a:lnTo>
                  <a:pt x="1285875" y="223242"/>
                </a:lnTo>
                <a:lnTo>
                  <a:pt x="1303735" y="196453"/>
                </a:lnTo>
                <a:lnTo>
                  <a:pt x="1321594" y="169664"/>
                </a:lnTo>
                <a:lnTo>
                  <a:pt x="1330524" y="142875"/>
                </a:lnTo>
                <a:lnTo>
                  <a:pt x="1348383" y="125015"/>
                </a:lnTo>
                <a:lnTo>
                  <a:pt x="1357313" y="98226"/>
                </a:lnTo>
                <a:lnTo>
                  <a:pt x="1357313" y="80367"/>
                </a:lnTo>
                <a:lnTo>
                  <a:pt x="1348383" y="62508"/>
                </a:lnTo>
                <a:lnTo>
                  <a:pt x="1330524" y="44648"/>
                </a:lnTo>
                <a:lnTo>
                  <a:pt x="1312664" y="35719"/>
                </a:lnTo>
                <a:lnTo>
                  <a:pt x="1285875" y="17859"/>
                </a:lnTo>
                <a:lnTo>
                  <a:pt x="1259086" y="8929"/>
                </a:lnTo>
                <a:lnTo>
                  <a:pt x="1223367" y="8929"/>
                </a:lnTo>
                <a:lnTo>
                  <a:pt x="1196578" y="0"/>
                </a:lnTo>
                <a:lnTo>
                  <a:pt x="1178719" y="0"/>
                </a:lnTo>
                <a:lnTo>
                  <a:pt x="1160860" y="0"/>
                </a:lnTo>
                <a:lnTo>
                  <a:pt x="1143000" y="0"/>
                </a:lnTo>
                <a:lnTo>
                  <a:pt x="1125141" y="0"/>
                </a:lnTo>
                <a:lnTo>
                  <a:pt x="1116211" y="0"/>
                </a:lnTo>
                <a:lnTo>
                  <a:pt x="111621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30586" y="2607469"/>
            <a:ext cx="250032" cy="44649"/>
          </a:xfrm>
          <a:custGeom>
            <a:avLst/>
            <a:gdLst/>
            <a:ahLst/>
            <a:cxnLst/>
            <a:rect l="0" t="0" r="0" b="0"/>
            <a:pathLst>
              <a:path w="250032" h="44649">
                <a:moveTo>
                  <a:pt x="8930" y="17859"/>
                </a:move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44648"/>
                </a:lnTo>
                <a:lnTo>
                  <a:pt x="35719" y="44648"/>
                </a:lnTo>
                <a:lnTo>
                  <a:pt x="53578" y="44648"/>
                </a:lnTo>
                <a:lnTo>
                  <a:pt x="89297" y="35719"/>
                </a:lnTo>
                <a:lnTo>
                  <a:pt x="125016" y="17859"/>
                </a:lnTo>
                <a:lnTo>
                  <a:pt x="169664" y="8929"/>
                </a:lnTo>
                <a:lnTo>
                  <a:pt x="205383" y="0"/>
                </a:lnTo>
                <a:lnTo>
                  <a:pt x="232172" y="0"/>
                </a:lnTo>
                <a:lnTo>
                  <a:pt x="250031" y="8929"/>
                </a:lnTo>
                <a:lnTo>
                  <a:pt x="250031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678906" y="2652117"/>
            <a:ext cx="857251" cy="26790"/>
          </a:xfrm>
          <a:custGeom>
            <a:avLst/>
            <a:gdLst/>
            <a:ahLst/>
            <a:cxnLst/>
            <a:rect l="0" t="0" r="0" b="0"/>
            <a:pathLst>
              <a:path w="857251" h="26790">
                <a:moveTo>
                  <a:pt x="8930" y="26789"/>
                </a:moveTo>
                <a:lnTo>
                  <a:pt x="0" y="26789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17860"/>
                </a:lnTo>
                <a:lnTo>
                  <a:pt x="62508" y="17860"/>
                </a:lnTo>
                <a:lnTo>
                  <a:pt x="80367" y="17860"/>
                </a:lnTo>
                <a:lnTo>
                  <a:pt x="107157" y="17860"/>
                </a:lnTo>
                <a:lnTo>
                  <a:pt x="133946" y="17860"/>
                </a:lnTo>
                <a:lnTo>
                  <a:pt x="160735" y="8930"/>
                </a:lnTo>
                <a:lnTo>
                  <a:pt x="196453" y="8930"/>
                </a:lnTo>
                <a:lnTo>
                  <a:pt x="241102" y="0"/>
                </a:lnTo>
                <a:lnTo>
                  <a:pt x="276821" y="0"/>
                </a:lnTo>
                <a:lnTo>
                  <a:pt x="321469" y="0"/>
                </a:lnTo>
                <a:lnTo>
                  <a:pt x="366117" y="0"/>
                </a:lnTo>
                <a:lnTo>
                  <a:pt x="410766" y="0"/>
                </a:lnTo>
                <a:lnTo>
                  <a:pt x="464344" y="0"/>
                </a:lnTo>
                <a:lnTo>
                  <a:pt x="517922" y="0"/>
                </a:lnTo>
                <a:lnTo>
                  <a:pt x="571500" y="0"/>
                </a:lnTo>
                <a:lnTo>
                  <a:pt x="625078" y="0"/>
                </a:lnTo>
                <a:lnTo>
                  <a:pt x="687586" y="0"/>
                </a:lnTo>
                <a:lnTo>
                  <a:pt x="741164" y="0"/>
                </a:lnTo>
                <a:lnTo>
                  <a:pt x="794742" y="0"/>
                </a:lnTo>
                <a:lnTo>
                  <a:pt x="830461" y="0"/>
                </a:lnTo>
                <a:lnTo>
                  <a:pt x="857250" y="8930"/>
                </a:lnTo>
                <a:lnTo>
                  <a:pt x="85725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80430" y="2303859"/>
            <a:ext cx="428626" cy="375048"/>
          </a:xfrm>
          <a:custGeom>
            <a:avLst/>
            <a:gdLst/>
            <a:ahLst/>
            <a:cxnLst/>
            <a:rect l="0" t="0" r="0" b="0"/>
            <a:pathLst>
              <a:path w="428626" h="375048">
                <a:moveTo>
                  <a:pt x="312539" y="116086"/>
                </a:moveTo>
                <a:lnTo>
                  <a:pt x="312539" y="116086"/>
                </a:lnTo>
                <a:lnTo>
                  <a:pt x="303609" y="107156"/>
                </a:lnTo>
                <a:lnTo>
                  <a:pt x="294679" y="98227"/>
                </a:lnTo>
                <a:lnTo>
                  <a:pt x="285750" y="89297"/>
                </a:lnTo>
                <a:lnTo>
                  <a:pt x="267890" y="80367"/>
                </a:lnTo>
                <a:lnTo>
                  <a:pt x="250031" y="62508"/>
                </a:lnTo>
                <a:lnTo>
                  <a:pt x="232172" y="53578"/>
                </a:lnTo>
                <a:lnTo>
                  <a:pt x="205383" y="35719"/>
                </a:lnTo>
                <a:lnTo>
                  <a:pt x="187523" y="26789"/>
                </a:lnTo>
                <a:lnTo>
                  <a:pt x="160734" y="8930"/>
                </a:lnTo>
                <a:lnTo>
                  <a:pt x="142875" y="8930"/>
                </a:lnTo>
                <a:lnTo>
                  <a:pt x="116086" y="0"/>
                </a:lnTo>
                <a:lnTo>
                  <a:pt x="98226" y="8930"/>
                </a:lnTo>
                <a:lnTo>
                  <a:pt x="71437" y="17860"/>
                </a:lnTo>
                <a:lnTo>
                  <a:pt x="53578" y="35719"/>
                </a:lnTo>
                <a:lnTo>
                  <a:pt x="26789" y="62508"/>
                </a:lnTo>
                <a:lnTo>
                  <a:pt x="17859" y="89297"/>
                </a:lnTo>
                <a:lnTo>
                  <a:pt x="0" y="116086"/>
                </a:lnTo>
                <a:lnTo>
                  <a:pt x="0" y="151805"/>
                </a:lnTo>
                <a:lnTo>
                  <a:pt x="0" y="196454"/>
                </a:lnTo>
                <a:lnTo>
                  <a:pt x="0" y="241102"/>
                </a:lnTo>
                <a:lnTo>
                  <a:pt x="26789" y="294680"/>
                </a:lnTo>
                <a:lnTo>
                  <a:pt x="53578" y="330399"/>
                </a:lnTo>
                <a:lnTo>
                  <a:pt x="98226" y="357188"/>
                </a:lnTo>
                <a:lnTo>
                  <a:pt x="142875" y="375047"/>
                </a:lnTo>
                <a:lnTo>
                  <a:pt x="205383" y="366118"/>
                </a:lnTo>
                <a:lnTo>
                  <a:pt x="258961" y="348258"/>
                </a:lnTo>
                <a:lnTo>
                  <a:pt x="312539" y="321469"/>
                </a:lnTo>
                <a:lnTo>
                  <a:pt x="366117" y="276821"/>
                </a:lnTo>
                <a:lnTo>
                  <a:pt x="392906" y="241102"/>
                </a:lnTo>
                <a:lnTo>
                  <a:pt x="419695" y="205383"/>
                </a:lnTo>
                <a:lnTo>
                  <a:pt x="428625" y="169664"/>
                </a:lnTo>
                <a:lnTo>
                  <a:pt x="410765" y="142875"/>
                </a:lnTo>
                <a:lnTo>
                  <a:pt x="383976" y="116086"/>
                </a:lnTo>
                <a:lnTo>
                  <a:pt x="330398" y="98227"/>
                </a:lnTo>
                <a:lnTo>
                  <a:pt x="276820" y="80367"/>
                </a:lnTo>
                <a:lnTo>
                  <a:pt x="214312" y="80367"/>
                </a:lnTo>
                <a:lnTo>
                  <a:pt x="160734" y="80367"/>
                </a:lnTo>
                <a:lnTo>
                  <a:pt x="116086" y="89297"/>
                </a:lnTo>
                <a:lnTo>
                  <a:pt x="116086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973461" y="2589609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32234" y="2562820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715250" y="232172"/>
            <a:ext cx="35720" cy="178595"/>
          </a:xfrm>
          <a:custGeom>
            <a:avLst/>
            <a:gdLst/>
            <a:ahLst/>
            <a:cxnLst/>
            <a:rect l="0" t="0" r="0" b="0"/>
            <a:pathLst>
              <a:path w="35720" h="178595">
                <a:moveTo>
                  <a:pt x="26789" y="893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26789" y="53578"/>
                </a:lnTo>
                <a:lnTo>
                  <a:pt x="35719" y="89297"/>
                </a:lnTo>
                <a:lnTo>
                  <a:pt x="35719" y="116086"/>
                </a:lnTo>
                <a:lnTo>
                  <a:pt x="35719" y="142875"/>
                </a:lnTo>
                <a:lnTo>
                  <a:pt x="35719" y="160734"/>
                </a:lnTo>
                <a:lnTo>
                  <a:pt x="26789" y="169664"/>
                </a:lnTo>
                <a:lnTo>
                  <a:pt x="26789" y="178594"/>
                </a:lnTo>
                <a:lnTo>
                  <a:pt x="26789" y="178594"/>
                </a:lnTo>
                <a:lnTo>
                  <a:pt x="17859" y="169664"/>
                </a:lnTo>
                <a:lnTo>
                  <a:pt x="17859" y="151805"/>
                </a:lnTo>
                <a:lnTo>
                  <a:pt x="8930" y="133945"/>
                </a:lnTo>
                <a:lnTo>
                  <a:pt x="8930" y="116086"/>
                </a:lnTo>
                <a:lnTo>
                  <a:pt x="8930" y="98226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706320" y="169664"/>
            <a:ext cx="133947" cy="116087"/>
          </a:xfrm>
          <a:custGeom>
            <a:avLst/>
            <a:gdLst/>
            <a:ahLst/>
            <a:cxnLst/>
            <a:rect l="0" t="0" r="0" b="0"/>
            <a:pathLst>
              <a:path w="133947" h="116087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17859"/>
                </a:lnTo>
                <a:lnTo>
                  <a:pt x="89297" y="26789"/>
                </a:lnTo>
                <a:lnTo>
                  <a:pt x="125016" y="44648"/>
                </a:lnTo>
                <a:lnTo>
                  <a:pt x="133946" y="71438"/>
                </a:lnTo>
                <a:lnTo>
                  <a:pt x="125016" y="89297"/>
                </a:lnTo>
                <a:lnTo>
                  <a:pt x="98227" y="107156"/>
                </a:lnTo>
                <a:lnTo>
                  <a:pt x="80368" y="116086"/>
                </a:lnTo>
                <a:lnTo>
                  <a:pt x="71438" y="116086"/>
                </a:lnTo>
                <a:lnTo>
                  <a:pt x="62508" y="116086"/>
                </a:lnTo>
                <a:lnTo>
                  <a:pt x="62508" y="107156"/>
                </a:lnTo>
                <a:lnTo>
                  <a:pt x="53578" y="107156"/>
                </a:lnTo>
                <a:lnTo>
                  <a:pt x="53578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875984" y="160734"/>
            <a:ext cx="151806" cy="178595"/>
          </a:xfrm>
          <a:custGeom>
            <a:avLst/>
            <a:gdLst/>
            <a:ahLst/>
            <a:cxnLst/>
            <a:rect l="0" t="0" r="0" b="0"/>
            <a:pathLst>
              <a:path w="151806" h="178595">
                <a:moveTo>
                  <a:pt x="71438" y="26789"/>
                </a:moveTo>
                <a:lnTo>
                  <a:pt x="80368" y="8930"/>
                </a:lnTo>
                <a:lnTo>
                  <a:pt x="80368" y="8930"/>
                </a:lnTo>
                <a:lnTo>
                  <a:pt x="89297" y="0"/>
                </a:lnTo>
                <a:lnTo>
                  <a:pt x="89297" y="0"/>
                </a:lnTo>
                <a:lnTo>
                  <a:pt x="80368" y="8930"/>
                </a:lnTo>
                <a:lnTo>
                  <a:pt x="71438" y="26789"/>
                </a:lnTo>
                <a:lnTo>
                  <a:pt x="44649" y="62508"/>
                </a:lnTo>
                <a:lnTo>
                  <a:pt x="26789" y="98227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60735"/>
                </a:lnTo>
                <a:lnTo>
                  <a:pt x="8930" y="160735"/>
                </a:lnTo>
                <a:lnTo>
                  <a:pt x="26789" y="160735"/>
                </a:lnTo>
                <a:lnTo>
                  <a:pt x="35719" y="151805"/>
                </a:lnTo>
                <a:lnTo>
                  <a:pt x="44649" y="142875"/>
                </a:lnTo>
                <a:lnTo>
                  <a:pt x="53579" y="133946"/>
                </a:lnTo>
                <a:lnTo>
                  <a:pt x="62508" y="116086"/>
                </a:lnTo>
                <a:lnTo>
                  <a:pt x="71438" y="107157"/>
                </a:lnTo>
                <a:lnTo>
                  <a:pt x="80368" y="98227"/>
                </a:lnTo>
                <a:lnTo>
                  <a:pt x="89297" y="89297"/>
                </a:lnTo>
                <a:lnTo>
                  <a:pt x="98227" y="80368"/>
                </a:lnTo>
                <a:lnTo>
                  <a:pt x="98227" y="89297"/>
                </a:lnTo>
                <a:lnTo>
                  <a:pt x="98227" y="107157"/>
                </a:lnTo>
                <a:lnTo>
                  <a:pt x="98227" y="133946"/>
                </a:lnTo>
                <a:lnTo>
                  <a:pt x="98227" y="151805"/>
                </a:lnTo>
                <a:lnTo>
                  <a:pt x="98227" y="169664"/>
                </a:lnTo>
                <a:lnTo>
                  <a:pt x="107157" y="178594"/>
                </a:lnTo>
                <a:lnTo>
                  <a:pt x="116086" y="178594"/>
                </a:lnTo>
                <a:lnTo>
                  <a:pt x="133946" y="178594"/>
                </a:lnTo>
                <a:lnTo>
                  <a:pt x="142875" y="160735"/>
                </a:lnTo>
                <a:lnTo>
                  <a:pt x="151805" y="142875"/>
                </a:lnTo>
                <a:lnTo>
                  <a:pt x="151805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054578" y="250031"/>
            <a:ext cx="17861" cy="98228"/>
          </a:xfrm>
          <a:custGeom>
            <a:avLst/>
            <a:gdLst/>
            <a:ahLst/>
            <a:cxnLst/>
            <a:rect l="0" t="0" r="0" b="0"/>
            <a:pathLst>
              <a:path w="17861" h="98228">
                <a:moveTo>
                  <a:pt x="893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17860" y="80367"/>
                </a:lnTo>
                <a:lnTo>
                  <a:pt x="17860" y="71438"/>
                </a:lnTo>
                <a:lnTo>
                  <a:pt x="17860" y="53578"/>
                </a:lnTo>
                <a:lnTo>
                  <a:pt x="17860" y="35719"/>
                </a:lnTo>
                <a:lnTo>
                  <a:pt x="1786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027789" y="125016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8930" y="17859"/>
                </a:move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108156" y="169664"/>
            <a:ext cx="133946" cy="160735"/>
          </a:xfrm>
          <a:custGeom>
            <a:avLst/>
            <a:gdLst/>
            <a:ahLst/>
            <a:cxnLst/>
            <a:rect l="0" t="0" r="0" b="0"/>
            <a:pathLst>
              <a:path w="133946" h="160735">
                <a:moveTo>
                  <a:pt x="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44648"/>
                </a:lnTo>
                <a:lnTo>
                  <a:pt x="26789" y="71438"/>
                </a:lnTo>
                <a:lnTo>
                  <a:pt x="26789" y="98227"/>
                </a:lnTo>
                <a:lnTo>
                  <a:pt x="35719" y="125016"/>
                </a:lnTo>
                <a:lnTo>
                  <a:pt x="44649" y="142875"/>
                </a:lnTo>
                <a:lnTo>
                  <a:pt x="44649" y="160734"/>
                </a:lnTo>
                <a:lnTo>
                  <a:pt x="53578" y="160734"/>
                </a:lnTo>
                <a:lnTo>
                  <a:pt x="53578" y="151805"/>
                </a:lnTo>
                <a:lnTo>
                  <a:pt x="62508" y="142875"/>
                </a:lnTo>
                <a:lnTo>
                  <a:pt x="62508" y="133945"/>
                </a:lnTo>
                <a:lnTo>
                  <a:pt x="71438" y="125016"/>
                </a:lnTo>
                <a:lnTo>
                  <a:pt x="80367" y="116086"/>
                </a:lnTo>
                <a:lnTo>
                  <a:pt x="80367" y="107156"/>
                </a:lnTo>
                <a:lnTo>
                  <a:pt x="89296" y="89297"/>
                </a:lnTo>
                <a:lnTo>
                  <a:pt x="98226" y="80367"/>
                </a:lnTo>
                <a:lnTo>
                  <a:pt x="107156" y="71438"/>
                </a:lnTo>
                <a:lnTo>
                  <a:pt x="116085" y="71438"/>
                </a:lnTo>
                <a:lnTo>
                  <a:pt x="116085" y="71438"/>
                </a:lnTo>
                <a:lnTo>
                  <a:pt x="133945" y="71438"/>
                </a:lnTo>
                <a:lnTo>
                  <a:pt x="133945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286749" y="205383"/>
            <a:ext cx="169665" cy="169665"/>
          </a:xfrm>
          <a:custGeom>
            <a:avLst/>
            <a:gdLst/>
            <a:ahLst/>
            <a:cxnLst/>
            <a:rect l="0" t="0" r="0" b="0"/>
            <a:pathLst>
              <a:path w="169665" h="169665">
                <a:moveTo>
                  <a:pt x="35719" y="35719"/>
                </a:moveTo>
                <a:lnTo>
                  <a:pt x="35719" y="35719"/>
                </a:lnTo>
                <a:lnTo>
                  <a:pt x="35719" y="35719"/>
                </a:lnTo>
                <a:lnTo>
                  <a:pt x="26789" y="35719"/>
                </a:lnTo>
                <a:lnTo>
                  <a:pt x="17860" y="35719"/>
                </a:lnTo>
                <a:lnTo>
                  <a:pt x="17860" y="53578"/>
                </a:lnTo>
                <a:lnTo>
                  <a:pt x="893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8930" y="142875"/>
                </a:lnTo>
                <a:lnTo>
                  <a:pt x="17860" y="160734"/>
                </a:lnTo>
                <a:lnTo>
                  <a:pt x="17860" y="169664"/>
                </a:lnTo>
                <a:lnTo>
                  <a:pt x="26789" y="169664"/>
                </a:lnTo>
                <a:lnTo>
                  <a:pt x="44649" y="169664"/>
                </a:lnTo>
                <a:lnTo>
                  <a:pt x="53578" y="160734"/>
                </a:lnTo>
                <a:lnTo>
                  <a:pt x="62508" y="142875"/>
                </a:lnTo>
                <a:lnTo>
                  <a:pt x="62508" y="125015"/>
                </a:lnTo>
                <a:lnTo>
                  <a:pt x="71438" y="116086"/>
                </a:lnTo>
                <a:lnTo>
                  <a:pt x="80367" y="107156"/>
                </a:lnTo>
                <a:lnTo>
                  <a:pt x="80367" y="98226"/>
                </a:lnTo>
                <a:lnTo>
                  <a:pt x="89297" y="89297"/>
                </a:lnTo>
                <a:lnTo>
                  <a:pt x="98227" y="80367"/>
                </a:lnTo>
                <a:lnTo>
                  <a:pt x="98227" y="71437"/>
                </a:lnTo>
                <a:lnTo>
                  <a:pt x="107156" y="80367"/>
                </a:lnTo>
                <a:lnTo>
                  <a:pt x="107156" y="89297"/>
                </a:lnTo>
                <a:lnTo>
                  <a:pt x="116086" y="98226"/>
                </a:lnTo>
                <a:lnTo>
                  <a:pt x="116086" y="107156"/>
                </a:lnTo>
                <a:lnTo>
                  <a:pt x="125016" y="116086"/>
                </a:lnTo>
                <a:lnTo>
                  <a:pt x="125016" y="116086"/>
                </a:lnTo>
                <a:lnTo>
                  <a:pt x="142875" y="125015"/>
                </a:lnTo>
                <a:lnTo>
                  <a:pt x="151805" y="116086"/>
                </a:lnTo>
                <a:lnTo>
                  <a:pt x="160735" y="116086"/>
                </a:lnTo>
                <a:lnTo>
                  <a:pt x="160735" y="107156"/>
                </a:lnTo>
                <a:lnTo>
                  <a:pt x="169664" y="89297"/>
                </a:lnTo>
                <a:lnTo>
                  <a:pt x="169664" y="80367"/>
                </a:lnTo>
                <a:lnTo>
                  <a:pt x="169664" y="71437"/>
                </a:lnTo>
                <a:lnTo>
                  <a:pt x="169664" y="53578"/>
                </a:lnTo>
                <a:lnTo>
                  <a:pt x="169664" y="35719"/>
                </a:lnTo>
                <a:lnTo>
                  <a:pt x="160735" y="26789"/>
                </a:lnTo>
                <a:lnTo>
                  <a:pt x="160735" y="8929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8929"/>
                </a:lnTo>
                <a:lnTo>
                  <a:pt x="151805" y="8929"/>
                </a:lnTo>
                <a:lnTo>
                  <a:pt x="151805" y="17859"/>
                </a:lnTo>
                <a:lnTo>
                  <a:pt x="160735" y="17859"/>
                </a:lnTo>
                <a:lnTo>
                  <a:pt x="160735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518921" y="232172"/>
            <a:ext cx="26790" cy="116087"/>
          </a:xfrm>
          <a:custGeom>
            <a:avLst/>
            <a:gdLst/>
            <a:ahLst/>
            <a:cxnLst/>
            <a:rect l="0" t="0" r="0" b="0"/>
            <a:pathLst>
              <a:path w="26790" h="116087">
                <a:moveTo>
                  <a:pt x="0" y="0"/>
                </a:moveTo>
                <a:lnTo>
                  <a:pt x="8930" y="8930"/>
                </a:lnTo>
                <a:lnTo>
                  <a:pt x="26789" y="8930"/>
                </a:lnTo>
                <a:lnTo>
                  <a:pt x="26789" y="26789"/>
                </a:lnTo>
                <a:lnTo>
                  <a:pt x="26789" y="35719"/>
                </a:lnTo>
                <a:lnTo>
                  <a:pt x="17859" y="62508"/>
                </a:lnTo>
                <a:lnTo>
                  <a:pt x="17859" y="8036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59" y="107156"/>
                </a:lnTo>
                <a:lnTo>
                  <a:pt x="17859" y="98226"/>
                </a:lnTo>
                <a:lnTo>
                  <a:pt x="17859" y="89297"/>
                </a:lnTo>
                <a:lnTo>
                  <a:pt x="26789" y="71437"/>
                </a:lnTo>
                <a:lnTo>
                  <a:pt x="26789" y="53578"/>
                </a:lnTo>
                <a:lnTo>
                  <a:pt x="17859" y="35719"/>
                </a:lnTo>
                <a:lnTo>
                  <a:pt x="17859" y="17859"/>
                </a:lnTo>
                <a:lnTo>
                  <a:pt x="1785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501062" y="133945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17859" y="17860"/>
                </a:moveTo>
                <a:lnTo>
                  <a:pt x="8929" y="893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17860"/>
                </a:lnTo>
                <a:lnTo>
                  <a:pt x="26789" y="26789"/>
                </a:lnTo>
                <a:lnTo>
                  <a:pt x="26789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608218" y="178594"/>
            <a:ext cx="80368" cy="151805"/>
          </a:xfrm>
          <a:custGeom>
            <a:avLst/>
            <a:gdLst/>
            <a:ahLst/>
            <a:cxnLst/>
            <a:rect l="0" t="0" r="0" b="0"/>
            <a:pathLst>
              <a:path w="80368" h="151805">
                <a:moveTo>
                  <a:pt x="44648" y="8929"/>
                </a:moveTo>
                <a:lnTo>
                  <a:pt x="62508" y="8929"/>
                </a:lnTo>
                <a:lnTo>
                  <a:pt x="71437" y="8929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29"/>
                </a:lnTo>
                <a:lnTo>
                  <a:pt x="71437" y="8929"/>
                </a:lnTo>
                <a:lnTo>
                  <a:pt x="71437" y="17859"/>
                </a:lnTo>
                <a:lnTo>
                  <a:pt x="62508" y="17859"/>
                </a:lnTo>
                <a:lnTo>
                  <a:pt x="62508" y="26789"/>
                </a:lnTo>
                <a:lnTo>
                  <a:pt x="44648" y="44648"/>
                </a:lnTo>
                <a:lnTo>
                  <a:pt x="44648" y="71437"/>
                </a:lnTo>
                <a:lnTo>
                  <a:pt x="44648" y="89297"/>
                </a:lnTo>
                <a:lnTo>
                  <a:pt x="53578" y="107156"/>
                </a:lnTo>
                <a:lnTo>
                  <a:pt x="62508" y="116086"/>
                </a:lnTo>
                <a:lnTo>
                  <a:pt x="62508" y="133945"/>
                </a:lnTo>
                <a:lnTo>
                  <a:pt x="62508" y="142875"/>
                </a:lnTo>
                <a:lnTo>
                  <a:pt x="62508" y="142875"/>
                </a:lnTo>
                <a:lnTo>
                  <a:pt x="44648" y="151804"/>
                </a:lnTo>
                <a:lnTo>
                  <a:pt x="26789" y="151804"/>
                </a:lnTo>
                <a:lnTo>
                  <a:pt x="17859" y="151804"/>
                </a:lnTo>
                <a:lnTo>
                  <a:pt x="0" y="151804"/>
                </a:lnTo>
                <a:lnTo>
                  <a:pt x="0" y="142875"/>
                </a:lnTo>
                <a:lnTo>
                  <a:pt x="0" y="133945"/>
                </a:lnTo>
                <a:lnTo>
                  <a:pt x="0" y="125015"/>
                </a:lnTo>
                <a:lnTo>
                  <a:pt x="8930" y="116086"/>
                </a:lnTo>
                <a:lnTo>
                  <a:pt x="17859" y="107156"/>
                </a:lnTo>
                <a:lnTo>
                  <a:pt x="26789" y="98226"/>
                </a:lnTo>
                <a:lnTo>
                  <a:pt x="44648" y="89297"/>
                </a:lnTo>
                <a:lnTo>
                  <a:pt x="44648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706445" y="223242"/>
            <a:ext cx="98227" cy="62509"/>
          </a:xfrm>
          <a:custGeom>
            <a:avLst/>
            <a:gdLst/>
            <a:ahLst/>
            <a:cxnLst/>
            <a:rect l="0" t="0" r="0" b="0"/>
            <a:pathLst>
              <a:path w="98227" h="62509">
                <a:moveTo>
                  <a:pt x="8929" y="17860"/>
                </a:move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8" y="35719"/>
                </a:lnTo>
                <a:lnTo>
                  <a:pt x="53578" y="26789"/>
                </a:lnTo>
                <a:lnTo>
                  <a:pt x="62507" y="26789"/>
                </a:lnTo>
                <a:lnTo>
                  <a:pt x="71437" y="17860"/>
                </a:lnTo>
                <a:lnTo>
                  <a:pt x="89296" y="17860"/>
                </a:lnTo>
                <a:lnTo>
                  <a:pt x="89296" y="893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89296" y="0"/>
                </a:lnTo>
                <a:lnTo>
                  <a:pt x="80367" y="17860"/>
                </a:lnTo>
                <a:lnTo>
                  <a:pt x="71437" y="35719"/>
                </a:lnTo>
                <a:lnTo>
                  <a:pt x="62507" y="62508"/>
                </a:lnTo>
                <a:lnTo>
                  <a:pt x="62507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768952" y="312539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17860" y="0"/>
                </a:moveTo>
                <a:lnTo>
                  <a:pt x="17860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599164" y="437555"/>
            <a:ext cx="1241227" cy="53579"/>
          </a:xfrm>
          <a:custGeom>
            <a:avLst/>
            <a:gdLst/>
            <a:ahLst/>
            <a:cxnLst/>
            <a:rect l="0" t="0" r="0" b="0"/>
            <a:pathLst>
              <a:path w="1241227" h="53579">
                <a:moveTo>
                  <a:pt x="0" y="35718"/>
                </a:moveTo>
                <a:lnTo>
                  <a:pt x="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26789" y="35718"/>
                </a:lnTo>
                <a:lnTo>
                  <a:pt x="53578" y="35718"/>
                </a:lnTo>
                <a:lnTo>
                  <a:pt x="98227" y="35718"/>
                </a:lnTo>
                <a:lnTo>
                  <a:pt x="160734" y="44648"/>
                </a:lnTo>
                <a:lnTo>
                  <a:pt x="258961" y="44648"/>
                </a:lnTo>
                <a:lnTo>
                  <a:pt x="366117" y="44648"/>
                </a:lnTo>
                <a:lnTo>
                  <a:pt x="491133" y="35718"/>
                </a:lnTo>
                <a:lnTo>
                  <a:pt x="634007" y="35718"/>
                </a:lnTo>
                <a:lnTo>
                  <a:pt x="759023" y="26789"/>
                </a:lnTo>
                <a:lnTo>
                  <a:pt x="892968" y="17859"/>
                </a:lnTo>
                <a:lnTo>
                  <a:pt x="973335" y="8929"/>
                </a:lnTo>
                <a:lnTo>
                  <a:pt x="1026913" y="8929"/>
                </a:lnTo>
                <a:lnTo>
                  <a:pt x="1071562" y="0"/>
                </a:lnTo>
                <a:lnTo>
                  <a:pt x="1107281" y="0"/>
                </a:lnTo>
                <a:lnTo>
                  <a:pt x="1160859" y="8929"/>
                </a:lnTo>
                <a:lnTo>
                  <a:pt x="1196577" y="8929"/>
                </a:lnTo>
                <a:lnTo>
                  <a:pt x="1223366" y="17859"/>
                </a:lnTo>
                <a:lnTo>
                  <a:pt x="1241226" y="26789"/>
                </a:lnTo>
                <a:lnTo>
                  <a:pt x="1241226" y="44648"/>
                </a:lnTo>
                <a:lnTo>
                  <a:pt x="1223366" y="53578"/>
                </a:lnTo>
                <a:lnTo>
                  <a:pt x="1223366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786688" y="616148"/>
            <a:ext cx="26790" cy="142876"/>
          </a:xfrm>
          <a:custGeom>
            <a:avLst/>
            <a:gdLst/>
            <a:ahLst/>
            <a:cxnLst/>
            <a:rect l="0" t="0" r="0" b="0"/>
            <a:pathLst>
              <a:path w="26790" h="142876">
                <a:moveTo>
                  <a:pt x="2678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26790"/>
                </a:lnTo>
                <a:lnTo>
                  <a:pt x="17859" y="44649"/>
                </a:lnTo>
                <a:lnTo>
                  <a:pt x="17859" y="71438"/>
                </a:lnTo>
                <a:lnTo>
                  <a:pt x="17859" y="89297"/>
                </a:lnTo>
                <a:lnTo>
                  <a:pt x="8929" y="116086"/>
                </a:lnTo>
                <a:lnTo>
                  <a:pt x="8929" y="133946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33946"/>
                </a:lnTo>
                <a:lnTo>
                  <a:pt x="0" y="116086"/>
                </a:lnTo>
                <a:lnTo>
                  <a:pt x="0" y="89297"/>
                </a:lnTo>
                <a:lnTo>
                  <a:pt x="0" y="53579"/>
                </a:lnTo>
                <a:lnTo>
                  <a:pt x="0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795617" y="544711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786688" y="544711"/>
            <a:ext cx="151805" cy="205384"/>
          </a:xfrm>
          <a:custGeom>
            <a:avLst/>
            <a:gdLst/>
            <a:ahLst/>
            <a:cxnLst/>
            <a:rect l="0" t="0" r="0" b="0"/>
            <a:pathLst>
              <a:path w="151805" h="205384">
                <a:moveTo>
                  <a:pt x="26789" y="35719"/>
                </a:moveTo>
                <a:lnTo>
                  <a:pt x="26789" y="3571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29" y="35719"/>
                </a:lnTo>
                <a:lnTo>
                  <a:pt x="8929" y="53578"/>
                </a:lnTo>
                <a:lnTo>
                  <a:pt x="17859" y="71437"/>
                </a:lnTo>
                <a:lnTo>
                  <a:pt x="17859" y="98227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51805"/>
                </a:lnTo>
                <a:lnTo>
                  <a:pt x="17859" y="160734"/>
                </a:lnTo>
                <a:lnTo>
                  <a:pt x="17859" y="169664"/>
                </a:lnTo>
                <a:lnTo>
                  <a:pt x="17859" y="160734"/>
                </a:lnTo>
                <a:lnTo>
                  <a:pt x="17859" y="151805"/>
                </a:lnTo>
                <a:lnTo>
                  <a:pt x="17859" y="142875"/>
                </a:lnTo>
                <a:lnTo>
                  <a:pt x="17859" y="125016"/>
                </a:lnTo>
                <a:lnTo>
                  <a:pt x="26789" y="98227"/>
                </a:lnTo>
                <a:lnTo>
                  <a:pt x="35718" y="71437"/>
                </a:lnTo>
                <a:lnTo>
                  <a:pt x="44648" y="44648"/>
                </a:lnTo>
                <a:lnTo>
                  <a:pt x="44648" y="26789"/>
                </a:lnTo>
                <a:lnTo>
                  <a:pt x="53578" y="8930"/>
                </a:lnTo>
                <a:lnTo>
                  <a:pt x="62507" y="0"/>
                </a:lnTo>
                <a:lnTo>
                  <a:pt x="80367" y="0"/>
                </a:lnTo>
                <a:lnTo>
                  <a:pt x="89296" y="8930"/>
                </a:lnTo>
                <a:lnTo>
                  <a:pt x="107156" y="26789"/>
                </a:lnTo>
                <a:lnTo>
                  <a:pt x="116085" y="53578"/>
                </a:lnTo>
                <a:lnTo>
                  <a:pt x="125015" y="89297"/>
                </a:lnTo>
                <a:lnTo>
                  <a:pt x="133945" y="116086"/>
                </a:lnTo>
                <a:lnTo>
                  <a:pt x="133945" y="151805"/>
                </a:lnTo>
                <a:lnTo>
                  <a:pt x="142875" y="178594"/>
                </a:lnTo>
                <a:lnTo>
                  <a:pt x="142875" y="196453"/>
                </a:lnTo>
                <a:lnTo>
                  <a:pt x="142875" y="205383"/>
                </a:lnTo>
                <a:lnTo>
                  <a:pt x="142875" y="205383"/>
                </a:lnTo>
                <a:lnTo>
                  <a:pt x="142875" y="205383"/>
                </a:lnTo>
                <a:lnTo>
                  <a:pt x="142875" y="178594"/>
                </a:lnTo>
                <a:lnTo>
                  <a:pt x="142875" y="160734"/>
                </a:lnTo>
                <a:lnTo>
                  <a:pt x="151804" y="125016"/>
                </a:lnTo>
                <a:lnTo>
                  <a:pt x="151804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992070" y="491133"/>
            <a:ext cx="151806" cy="250032"/>
          </a:xfrm>
          <a:custGeom>
            <a:avLst/>
            <a:gdLst/>
            <a:ahLst/>
            <a:cxnLst/>
            <a:rect l="0" t="0" r="0" b="0"/>
            <a:pathLst>
              <a:path w="151806" h="250032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62508"/>
                </a:lnTo>
                <a:lnTo>
                  <a:pt x="17860" y="89297"/>
                </a:lnTo>
                <a:lnTo>
                  <a:pt x="17860" y="116086"/>
                </a:lnTo>
                <a:lnTo>
                  <a:pt x="17860" y="151805"/>
                </a:lnTo>
                <a:lnTo>
                  <a:pt x="17860" y="178594"/>
                </a:lnTo>
                <a:lnTo>
                  <a:pt x="17860" y="205383"/>
                </a:lnTo>
                <a:lnTo>
                  <a:pt x="17860" y="223242"/>
                </a:lnTo>
                <a:lnTo>
                  <a:pt x="26789" y="232172"/>
                </a:lnTo>
                <a:lnTo>
                  <a:pt x="26789" y="241101"/>
                </a:lnTo>
                <a:lnTo>
                  <a:pt x="26789" y="241101"/>
                </a:lnTo>
                <a:lnTo>
                  <a:pt x="26789" y="232172"/>
                </a:lnTo>
                <a:lnTo>
                  <a:pt x="26789" y="223242"/>
                </a:lnTo>
                <a:lnTo>
                  <a:pt x="26789" y="205383"/>
                </a:lnTo>
                <a:lnTo>
                  <a:pt x="35719" y="178594"/>
                </a:lnTo>
                <a:lnTo>
                  <a:pt x="44649" y="151805"/>
                </a:lnTo>
                <a:lnTo>
                  <a:pt x="53578" y="125015"/>
                </a:lnTo>
                <a:lnTo>
                  <a:pt x="71438" y="116086"/>
                </a:lnTo>
                <a:lnTo>
                  <a:pt x="89297" y="107156"/>
                </a:lnTo>
                <a:lnTo>
                  <a:pt x="107157" y="107156"/>
                </a:lnTo>
                <a:lnTo>
                  <a:pt x="116086" y="116086"/>
                </a:lnTo>
                <a:lnTo>
                  <a:pt x="133946" y="133945"/>
                </a:lnTo>
                <a:lnTo>
                  <a:pt x="133946" y="151805"/>
                </a:lnTo>
                <a:lnTo>
                  <a:pt x="133946" y="169664"/>
                </a:lnTo>
                <a:lnTo>
                  <a:pt x="125016" y="196453"/>
                </a:lnTo>
                <a:lnTo>
                  <a:pt x="116086" y="214312"/>
                </a:lnTo>
                <a:lnTo>
                  <a:pt x="98227" y="232172"/>
                </a:lnTo>
                <a:lnTo>
                  <a:pt x="80368" y="241101"/>
                </a:lnTo>
                <a:lnTo>
                  <a:pt x="71438" y="250031"/>
                </a:lnTo>
                <a:lnTo>
                  <a:pt x="62508" y="241101"/>
                </a:lnTo>
                <a:lnTo>
                  <a:pt x="62508" y="223242"/>
                </a:lnTo>
                <a:lnTo>
                  <a:pt x="71438" y="196453"/>
                </a:lnTo>
                <a:lnTo>
                  <a:pt x="80368" y="169664"/>
                </a:lnTo>
                <a:lnTo>
                  <a:pt x="107157" y="133945"/>
                </a:lnTo>
                <a:lnTo>
                  <a:pt x="125016" y="98226"/>
                </a:lnTo>
                <a:lnTo>
                  <a:pt x="151805" y="71437"/>
                </a:lnTo>
                <a:lnTo>
                  <a:pt x="151805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206382" y="500062"/>
            <a:ext cx="205384" cy="250033"/>
          </a:xfrm>
          <a:custGeom>
            <a:avLst/>
            <a:gdLst/>
            <a:ahLst/>
            <a:cxnLst/>
            <a:rect l="0" t="0" r="0" b="0"/>
            <a:pathLst>
              <a:path w="205384" h="250033">
                <a:moveTo>
                  <a:pt x="53578" y="0"/>
                </a:moveTo>
                <a:lnTo>
                  <a:pt x="44648" y="8930"/>
                </a:lnTo>
                <a:lnTo>
                  <a:pt x="35719" y="26790"/>
                </a:lnTo>
                <a:lnTo>
                  <a:pt x="26789" y="53579"/>
                </a:lnTo>
                <a:lnTo>
                  <a:pt x="17859" y="80368"/>
                </a:lnTo>
                <a:lnTo>
                  <a:pt x="8930" y="125016"/>
                </a:lnTo>
                <a:lnTo>
                  <a:pt x="8930" y="160735"/>
                </a:lnTo>
                <a:lnTo>
                  <a:pt x="0" y="187524"/>
                </a:lnTo>
                <a:lnTo>
                  <a:pt x="0" y="214313"/>
                </a:lnTo>
                <a:lnTo>
                  <a:pt x="0" y="232172"/>
                </a:lnTo>
                <a:lnTo>
                  <a:pt x="0" y="241102"/>
                </a:lnTo>
                <a:lnTo>
                  <a:pt x="8930" y="241102"/>
                </a:lnTo>
                <a:lnTo>
                  <a:pt x="17859" y="232172"/>
                </a:lnTo>
                <a:lnTo>
                  <a:pt x="26789" y="214313"/>
                </a:lnTo>
                <a:lnTo>
                  <a:pt x="44648" y="187524"/>
                </a:lnTo>
                <a:lnTo>
                  <a:pt x="53578" y="160735"/>
                </a:lnTo>
                <a:lnTo>
                  <a:pt x="71438" y="142876"/>
                </a:lnTo>
                <a:lnTo>
                  <a:pt x="80367" y="125016"/>
                </a:lnTo>
                <a:lnTo>
                  <a:pt x="89297" y="125016"/>
                </a:lnTo>
                <a:lnTo>
                  <a:pt x="107156" y="133946"/>
                </a:lnTo>
                <a:lnTo>
                  <a:pt x="107156" y="151805"/>
                </a:lnTo>
                <a:lnTo>
                  <a:pt x="116086" y="169665"/>
                </a:lnTo>
                <a:lnTo>
                  <a:pt x="116086" y="196454"/>
                </a:lnTo>
                <a:lnTo>
                  <a:pt x="116086" y="223243"/>
                </a:lnTo>
                <a:lnTo>
                  <a:pt x="116086" y="232172"/>
                </a:lnTo>
                <a:lnTo>
                  <a:pt x="116086" y="250032"/>
                </a:lnTo>
                <a:lnTo>
                  <a:pt x="116086" y="250032"/>
                </a:lnTo>
                <a:lnTo>
                  <a:pt x="125016" y="241102"/>
                </a:lnTo>
                <a:lnTo>
                  <a:pt x="133945" y="223243"/>
                </a:lnTo>
                <a:lnTo>
                  <a:pt x="151805" y="205383"/>
                </a:lnTo>
                <a:lnTo>
                  <a:pt x="178594" y="178594"/>
                </a:lnTo>
                <a:lnTo>
                  <a:pt x="205383" y="160735"/>
                </a:lnTo>
                <a:lnTo>
                  <a:pt x="205383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411765" y="473273"/>
            <a:ext cx="178595" cy="285751"/>
          </a:xfrm>
          <a:custGeom>
            <a:avLst/>
            <a:gdLst/>
            <a:ahLst/>
            <a:cxnLst/>
            <a:rect l="0" t="0" r="0" b="0"/>
            <a:pathLst>
              <a:path w="178595" h="285751">
                <a:moveTo>
                  <a:pt x="71437" y="223243"/>
                </a:moveTo>
                <a:lnTo>
                  <a:pt x="62508" y="223243"/>
                </a:lnTo>
                <a:lnTo>
                  <a:pt x="62508" y="214313"/>
                </a:lnTo>
                <a:lnTo>
                  <a:pt x="62508" y="205383"/>
                </a:lnTo>
                <a:lnTo>
                  <a:pt x="62508" y="187524"/>
                </a:lnTo>
                <a:lnTo>
                  <a:pt x="62508" y="169665"/>
                </a:lnTo>
                <a:lnTo>
                  <a:pt x="71437" y="151805"/>
                </a:lnTo>
                <a:lnTo>
                  <a:pt x="71437" y="142875"/>
                </a:lnTo>
                <a:lnTo>
                  <a:pt x="62508" y="133946"/>
                </a:lnTo>
                <a:lnTo>
                  <a:pt x="62508" y="125016"/>
                </a:lnTo>
                <a:lnTo>
                  <a:pt x="53578" y="133946"/>
                </a:lnTo>
                <a:lnTo>
                  <a:pt x="44648" y="151805"/>
                </a:lnTo>
                <a:lnTo>
                  <a:pt x="35719" y="178594"/>
                </a:lnTo>
                <a:lnTo>
                  <a:pt x="17859" y="205383"/>
                </a:lnTo>
                <a:lnTo>
                  <a:pt x="8930" y="232172"/>
                </a:lnTo>
                <a:lnTo>
                  <a:pt x="0" y="250032"/>
                </a:lnTo>
                <a:lnTo>
                  <a:pt x="0" y="267891"/>
                </a:lnTo>
                <a:lnTo>
                  <a:pt x="0" y="276821"/>
                </a:lnTo>
                <a:lnTo>
                  <a:pt x="8930" y="285750"/>
                </a:lnTo>
                <a:lnTo>
                  <a:pt x="26789" y="276821"/>
                </a:lnTo>
                <a:lnTo>
                  <a:pt x="35719" y="267891"/>
                </a:lnTo>
                <a:lnTo>
                  <a:pt x="53578" y="250032"/>
                </a:lnTo>
                <a:lnTo>
                  <a:pt x="71437" y="232172"/>
                </a:lnTo>
                <a:lnTo>
                  <a:pt x="89297" y="205383"/>
                </a:lnTo>
                <a:lnTo>
                  <a:pt x="107156" y="178594"/>
                </a:lnTo>
                <a:lnTo>
                  <a:pt x="125015" y="142875"/>
                </a:lnTo>
                <a:lnTo>
                  <a:pt x="125015" y="107157"/>
                </a:lnTo>
                <a:lnTo>
                  <a:pt x="125015" y="71438"/>
                </a:lnTo>
                <a:lnTo>
                  <a:pt x="125015" y="35719"/>
                </a:lnTo>
                <a:lnTo>
                  <a:pt x="116086" y="8930"/>
                </a:lnTo>
                <a:lnTo>
                  <a:pt x="116086" y="0"/>
                </a:lnTo>
                <a:lnTo>
                  <a:pt x="98226" y="0"/>
                </a:lnTo>
                <a:lnTo>
                  <a:pt x="89297" y="17860"/>
                </a:lnTo>
                <a:lnTo>
                  <a:pt x="80367" y="44649"/>
                </a:lnTo>
                <a:lnTo>
                  <a:pt x="71437" y="80368"/>
                </a:lnTo>
                <a:lnTo>
                  <a:pt x="71437" y="125016"/>
                </a:lnTo>
                <a:lnTo>
                  <a:pt x="80367" y="169665"/>
                </a:lnTo>
                <a:lnTo>
                  <a:pt x="89297" y="205383"/>
                </a:lnTo>
                <a:lnTo>
                  <a:pt x="98226" y="241102"/>
                </a:lnTo>
                <a:lnTo>
                  <a:pt x="107156" y="267891"/>
                </a:lnTo>
                <a:lnTo>
                  <a:pt x="125015" y="285750"/>
                </a:lnTo>
                <a:lnTo>
                  <a:pt x="142875" y="285750"/>
                </a:lnTo>
                <a:lnTo>
                  <a:pt x="151805" y="285750"/>
                </a:lnTo>
                <a:lnTo>
                  <a:pt x="160734" y="276821"/>
                </a:lnTo>
                <a:lnTo>
                  <a:pt x="169664" y="258961"/>
                </a:lnTo>
                <a:lnTo>
                  <a:pt x="178594" y="241102"/>
                </a:lnTo>
                <a:lnTo>
                  <a:pt x="178594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Based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and Extended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Definition: A </a:t>
            </a:r>
            <a:r>
              <a:rPr lang="en-US" dirty="0" smtClean="0">
                <a:solidFill>
                  <a:srgbClr val="C00000"/>
                </a:solidFill>
              </a:rPr>
              <a:t>source node </a:t>
            </a:r>
            <a:r>
              <a:rPr lang="en-US" dirty="0" smtClean="0"/>
              <a:t>in a program is a statement at which program execution begins or resumes.</a:t>
            </a:r>
          </a:p>
          <a:p>
            <a:r>
              <a:rPr lang="en-US" dirty="0" smtClean="0"/>
              <a:t>Definition: A </a:t>
            </a:r>
            <a:r>
              <a:rPr lang="en-US" dirty="0" smtClean="0">
                <a:solidFill>
                  <a:srgbClr val="C00000"/>
                </a:solidFill>
              </a:rPr>
              <a:t>sink </a:t>
            </a:r>
            <a:r>
              <a:rPr lang="en-US" dirty="0">
                <a:solidFill>
                  <a:srgbClr val="C00000"/>
                </a:solidFill>
              </a:rPr>
              <a:t>node </a:t>
            </a:r>
            <a:r>
              <a:rPr lang="en-US" dirty="0"/>
              <a:t>in a program is a statement at which program execution </a:t>
            </a:r>
            <a:r>
              <a:rPr lang="en-US" dirty="0" smtClean="0"/>
              <a:t>stops.</a:t>
            </a:r>
          </a:p>
          <a:p>
            <a:r>
              <a:rPr lang="en-US" dirty="0"/>
              <a:t>Definition: A </a:t>
            </a:r>
            <a:r>
              <a:rPr lang="en-US" dirty="0" smtClean="0">
                <a:solidFill>
                  <a:srgbClr val="C00000"/>
                </a:solidFill>
              </a:rPr>
              <a:t>module execution path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sequence of statements that begins with a source node and ends with a sink node, with no intervening sink nodes.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107531" y="4375546"/>
            <a:ext cx="3652243" cy="89298"/>
          </a:xfrm>
          <a:custGeom>
            <a:avLst/>
            <a:gdLst/>
            <a:ahLst/>
            <a:cxnLst/>
            <a:rect l="0" t="0" r="0" b="0"/>
            <a:pathLst>
              <a:path w="3652243" h="89298">
                <a:moveTo>
                  <a:pt x="0" y="44649"/>
                </a:moveTo>
                <a:lnTo>
                  <a:pt x="0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26790"/>
                </a:lnTo>
                <a:lnTo>
                  <a:pt x="0" y="26790"/>
                </a:lnTo>
                <a:lnTo>
                  <a:pt x="0" y="17860"/>
                </a:lnTo>
                <a:lnTo>
                  <a:pt x="8930" y="1786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0"/>
                </a:lnTo>
                <a:lnTo>
                  <a:pt x="107157" y="8930"/>
                </a:lnTo>
                <a:lnTo>
                  <a:pt x="125016" y="8930"/>
                </a:lnTo>
                <a:lnTo>
                  <a:pt x="151805" y="8930"/>
                </a:lnTo>
                <a:lnTo>
                  <a:pt x="178594" y="8930"/>
                </a:lnTo>
                <a:lnTo>
                  <a:pt x="205383" y="8930"/>
                </a:lnTo>
                <a:lnTo>
                  <a:pt x="241102" y="8930"/>
                </a:lnTo>
                <a:lnTo>
                  <a:pt x="276821" y="17860"/>
                </a:lnTo>
                <a:lnTo>
                  <a:pt x="312539" y="17860"/>
                </a:lnTo>
                <a:lnTo>
                  <a:pt x="348258" y="17860"/>
                </a:lnTo>
                <a:lnTo>
                  <a:pt x="392907" y="17860"/>
                </a:lnTo>
                <a:lnTo>
                  <a:pt x="437555" y="26790"/>
                </a:lnTo>
                <a:lnTo>
                  <a:pt x="482203" y="26790"/>
                </a:lnTo>
                <a:lnTo>
                  <a:pt x="526852" y="26790"/>
                </a:lnTo>
                <a:lnTo>
                  <a:pt x="571500" y="35719"/>
                </a:lnTo>
                <a:lnTo>
                  <a:pt x="616149" y="35719"/>
                </a:lnTo>
                <a:lnTo>
                  <a:pt x="660797" y="44649"/>
                </a:lnTo>
                <a:lnTo>
                  <a:pt x="705446" y="44649"/>
                </a:lnTo>
                <a:lnTo>
                  <a:pt x="750094" y="53579"/>
                </a:lnTo>
                <a:lnTo>
                  <a:pt x="794742" y="62508"/>
                </a:lnTo>
                <a:lnTo>
                  <a:pt x="848321" y="71438"/>
                </a:lnTo>
                <a:lnTo>
                  <a:pt x="901899" y="71438"/>
                </a:lnTo>
                <a:lnTo>
                  <a:pt x="946547" y="80368"/>
                </a:lnTo>
                <a:lnTo>
                  <a:pt x="1009055" y="80368"/>
                </a:lnTo>
                <a:lnTo>
                  <a:pt x="1062633" y="80368"/>
                </a:lnTo>
                <a:lnTo>
                  <a:pt x="1116211" y="80368"/>
                </a:lnTo>
                <a:lnTo>
                  <a:pt x="1178719" y="89297"/>
                </a:lnTo>
                <a:lnTo>
                  <a:pt x="1241227" y="89297"/>
                </a:lnTo>
                <a:lnTo>
                  <a:pt x="1303735" y="89297"/>
                </a:lnTo>
                <a:lnTo>
                  <a:pt x="1366242" y="89297"/>
                </a:lnTo>
                <a:lnTo>
                  <a:pt x="1428750" y="80368"/>
                </a:lnTo>
                <a:lnTo>
                  <a:pt x="1491258" y="80368"/>
                </a:lnTo>
                <a:lnTo>
                  <a:pt x="1562696" y="80368"/>
                </a:lnTo>
                <a:lnTo>
                  <a:pt x="1625203" y="80368"/>
                </a:lnTo>
                <a:lnTo>
                  <a:pt x="1696641" y="80368"/>
                </a:lnTo>
                <a:lnTo>
                  <a:pt x="1759149" y="80368"/>
                </a:lnTo>
                <a:lnTo>
                  <a:pt x="1821657" y="80368"/>
                </a:lnTo>
                <a:lnTo>
                  <a:pt x="1893094" y="80368"/>
                </a:lnTo>
                <a:lnTo>
                  <a:pt x="1955602" y="71438"/>
                </a:lnTo>
                <a:lnTo>
                  <a:pt x="2018110" y="71438"/>
                </a:lnTo>
                <a:lnTo>
                  <a:pt x="2089547" y="71438"/>
                </a:lnTo>
                <a:lnTo>
                  <a:pt x="2152055" y="71438"/>
                </a:lnTo>
                <a:lnTo>
                  <a:pt x="2223492" y="62508"/>
                </a:lnTo>
                <a:lnTo>
                  <a:pt x="2286000" y="62508"/>
                </a:lnTo>
                <a:lnTo>
                  <a:pt x="2348508" y="62508"/>
                </a:lnTo>
                <a:lnTo>
                  <a:pt x="2419946" y="53579"/>
                </a:lnTo>
                <a:lnTo>
                  <a:pt x="2482453" y="53579"/>
                </a:lnTo>
                <a:lnTo>
                  <a:pt x="2544961" y="53579"/>
                </a:lnTo>
                <a:lnTo>
                  <a:pt x="2607469" y="44649"/>
                </a:lnTo>
                <a:lnTo>
                  <a:pt x="2669977" y="44649"/>
                </a:lnTo>
                <a:lnTo>
                  <a:pt x="2732485" y="44649"/>
                </a:lnTo>
                <a:lnTo>
                  <a:pt x="2786063" y="35719"/>
                </a:lnTo>
                <a:lnTo>
                  <a:pt x="2848571" y="26790"/>
                </a:lnTo>
                <a:lnTo>
                  <a:pt x="2911078" y="26790"/>
                </a:lnTo>
                <a:lnTo>
                  <a:pt x="2964657" y="26790"/>
                </a:lnTo>
                <a:lnTo>
                  <a:pt x="3027164" y="17860"/>
                </a:lnTo>
                <a:lnTo>
                  <a:pt x="3080742" y="17860"/>
                </a:lnTo>
                <a:lnTo>
                  <a:pt x="3125391" y="17860"/>
                </a:lnTo>
                <a:lnTo>
                  <a:pt x="3170039" y="17860"/>
                </a:lnTo>
                <a:lnTo>
                  <a:pt x="3214688" y="17860"/>
                </a:lnTo>
                <a:lnTo>
                  <a:pt x="3259336" y="17860"/>
                </a:lnTo>
                <a:lnTo>
                  <a:pt x="3295055" y="17860"/>
                </a:lnTo>
                <a:lnTo>
                  <a:pt x="3339703" y="17860"/>
                </a:lnTo>
                <a:lnTo>
                  <a:pt x="3375422" y="17860"/>
                </a:lnTo>
                <a:lnTo>
                  <a:pt x="3411141" y="17860"/>
                </a:lnTo>
                <a:lnTo>
                  <a:pt x="3437930" y="17860"/>
                </a:lnTo>
                <a:lnTo>
                  <a:pt x="3473649" y="17860"/>
                </a:lnTo>
                <a:lnTo>
                  <a:pt x="3500438" y="8930"/>
                </a:lnTo>
                <a:lnTo>
                  <a:pt x="3527227" y="8930"/>
                </a:lnTo>
                <a:lnTo>
                  <a:pt x="3554016" y="8930"/>
                </a:lnTo>
                <a:lnTo>
                  <a:pt x="3580805" y="8930"/>
                </a:lnTo>
                <a:lnTo>
                  <a:pt x="3598664" y="8930"/>
                </a:lnTo>
                <a:lnTo>
                  <a:pt x="3616524" y="8930"/>
                </a:lnTo>
                <a:lnTo>
                  <a:pt x="3625453" y="8930"/>
                </a:lnTo>
                <a:lnTo>
                  <a:pt x="3643313" y="8930"/>
                </a:lnTo>
                <a:lnTo>
                  <a:pt x="3643313" y="8930"/>
                </a:lnTo>
                <a:lnTo>
                  <a:pt x="3652242" y="17860"/>
                </a:lnTo>
                <a:lnTo>
                  <a:pt x="3652242" y="17860"/>
                </a:lnTo>
                <a:lnTo>
                  <a:pt x="3652242" y="26790"/>
                </a:lnTo>
                <a:lnTo>
                  <a:pt x="3652242" y="35719"/>
                </a:lnTo>
                <a:lnTo>
                  <a:pt x="3652242" y="35719"/>
                </a:lnTo>
                <a:lnTo>
                  <a:pt x="3652242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964406" y="5277445"/>
            <a:ext cx="1705572" cy="62509"/>
          </a:xfrm>
          <a:custGeom>
            <a:avLst/>
            <a:gdLst/>
            <a:ahLst/>
            <a:cxnLst/>
            <a:rect l="0" t="0" r="0" b="0"/>
            <a:pathLst>
              <a:path w="1705572" h="62509">
                <a:moveTo>
                  <a:pt x="98227" y="26789"/>
                </a:moveTo>
                <a:lnTo>
                  <a:pt x="89297" y="26789"/>
                </a:lnTo>
                <a:lnTo>
                  <a:pt x="80368" y="26789"/>
                </a:lnTo>
                <a:lnTo>
                  <a:pt x="71438" y="26789"/>
                </a:lnTo>
                <a:lnTo>
                  <a:pt x="62508" y="17860"/>
                </a:lnTo>
                <a:lnTo>
                  <a:pt x="53578" y="17860"/>
                </a:lnTo>
                <a:lnTo>
                  <a:pt x="35719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26789" y="17860"/>
                </a:lnTo>
                <a:lnTo>
                  <a:pt x="44649" y="26789"/>
                </a:lnTo>
                <a:lnTo>
                  <a:pt x="71438" y="35719"/>
                </a:lnTo>
                <a:lnTo>
                  <a:pt x="98227" y="53578"/>
                </a:lnTo>
                <a:lnTo>
                  <a:pt x="133946" y="62508"/>
                </a:lnTo>
                <a:lnTo>
                  <a:pt x="178594" y="62508"/>
                </a:lnTo>
                <a:lnTo>
                  <a:pt x="223243" y="62508"/>
                </a:lnTo>
                <a:lnTo>
                  <a:pt x="267891" y="62508"/>
                </a:lnTo>
                <a:lnTo>
                  <a:pt x="330399" y="62508"/>
                </a:lnTo>
                <a:lnTo>
                  <a:pt x="383977" y="53578"/>
                </a:lnTo>
                <a:lnTo>
                  <a:pt x="455414" y="53578"/>
                </a:lnTo>
                <a:lnTo>
                  <a:pt x="517922" y="44649"/>
                </a:lnTo>
                <a:lnTo>
                  <a:pt x="589360" y="44649"/>
                </a:lnTo>
                <a:lnTo>
                  <a:pt x="651867" y="35719"/>
                </a:lnTo>
                <a:lnTo>
                  <a:pt x="723305" y="35719"/>
                </a:lnTo>
                <a:lnTo>
                  <a:pt x="794742" y="35719"/>
                </a:lnTo>
                <a:lnTo>
                  <a:pt x="857250" y="35719"/>
                </a:lnTo>
                <a:lnTo>
                  <a:pt x="919758" y="35719"/>
                </a:lnTo>
                <a:lnTo>
                  <a:pt x="982266" y="35719"/>
                </a:lnTo>
                <a:lnTo>
                  <a:pt x="1044774" y="44649"/>
                </a:lnTo>
                <a:lnTo>
                  <a:pt x="1098352" y="44649"/>
                </a:lnTo>
                <a:lnTo>
                  <a:pt x="1151930" y="44649"/>
                </a:lnTo>
                <a:lnTo>
                  <a:pt x="1205508" y="44649"/>
                </a:lnTo>
                <a:lnTo>
                  <a:pt x="1259086" y="35719"/>
                </a:lnTo>
                <a:lnTo>
                  <a:pt x="1312664" y="35719"/>
                </a:lnTo>
                <a:lnTo>
                  <a:pt x="1357313" y="26789"/>
                </a:lnTo>
                <a:lnTo>
                  <a:pt x="1401961" y="26789"/>
                </a:lnTo>
                <a:lnTo>
                  <a:pt x="1446610" y="17860"/>
                </a:lnTo>
                <a:lnTo>
                  <a:pt x="1491258" y="8930"/>
                </a:lnTo>
                <a:lnTo>
                  <a:pt x="1535907" y="8930"/>
                </a:lnTo>
                <a:lnTo>
                  <a:pt x="1571625" y="8930"/>
                </a:lnTo>
                <a:lnTo>
                  <a:pt x="1616274" y="8930"/>
                </a:lnTo>
                <a:lnTo>
                  <a:pt x="1660922" y="17860"/>
                </a:lnTo>
                <a:lnTo>
                  <a:pt x="1705571" y="26789"/>
                </a:lnTo>
                <a:lnTo>
                  <a:pt x="1705571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071938" y="5179219"/>
            <a:ext cx="3071813" cy="160735"/>
          </a:xfrm>
          <a:custGeom>
            <a:avLst/>
            <a:gdLst/>
            <a:ahLst/>
            <a:cxnLst/>
            <a:rect l="0" t="0" r="0" b="0"/>
            <a:pathLst>
              <a:path w="3071813" h="160735">
                <a:moveTo>
                  <a:pt x="8929" y="160734"/>
                </a:moveTo>
                <a:lnTo>
                  <a:pt x="0" y="16073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8929" y="151804"/>
                </a:lnTo>
                <a:lnTo>
                  <a:pt x="17859" y="142875"/>
                </a:lnTo>
                <a:lnTo>
                  <a:pt x="35718" y="142875"/>
                </a:lnTo>
                <a:lnTo>
                  <a:pt x="53578" y="142875"/>
                </a:lnTo>
                <a:lnTo>
                  <a:pt x="71437" y="133945"/>
                </a:lnTo>
                <a:lnTo>
                  <a:pt x="107156" y="133945"/>
                </a:lnTo>
                <a:lnTo>
                  <a:pt x="133945" y="133945"/>
                </a:lnTo>
                <a:lnTo>
                  <a:pt x="178593" y="125015"/>
                </a:lnTo>
                <a:lnTo>
                  <a:pt x="223242" y="125015"/>
                </a:lnTo>
                <a:lnTo>
                  <a:pt x="267890" y="116086"/>
                </a:lnTo>
                <a:lnTo>
                  <a:pt x="330398" y="116086"/>
                </a:lnTo>
                <a:lnTo>
                  <a:pt x="383976" y="107156"/>
                </a:lnTo>
                <a:lnTo>
                  <a:pt x="437554" y="107156"/>
                </a:lnTo>
                <a:lnTo>
                  <a:pt x="500062" y="98226"/>
                </a:lnTo>
                <a:lnTo>
                  <a:pt x="562570" y="98226"/>
                </a:lnTo>
                <a:lnTo>
                  <a:pt x="634007" y="98226"/>
                </a:lnTo>
                <a:lnTo>
                  <a:pt x="696515" y="98226"/>
                </a:lnTo>
                <a:lnTo>
                  <a:pt x="759023" y="107156"/>
                </a:lnTo>
                <a:lnTo>
                  <a:pt x="830460" y="107156"/>
                </a:lnTo>
                <a:lnTo>
                  <a:pt x="892968" y="107156"/>
                </a:lnTo>
                <a:lnTo>
                  <a:pt x="973335" y="107156"/>
                </a:lnTo>
                <a:lnTo>
                  <a:pt x="1044773" y="107156"/>
                </a:lnTo>
                <a:lnTo>
                  <a:pt x="1125140" y="98226"/>
                </a:lnTo>
                <a:lnTo>
                  <a:pt x="1205507" y="98226"/>
                </a:lnTo>
                <a:lnTo>
                  <a:pt x="1294804" y="98226"/>
                </a:lnTo>
                <a:lnTo>
                  <a:pt x="1375171" y="89297"/>
                </a:lnTo>
                <a:lnTo>
                  <a:pt x="1464468" y="89297"/>
                </a:lnTo>
                <a:lnTo>
                  <a:pt x="1553765" y="80367"/>
                </a:lnTo>
                <a:lnTo>
                  <a:pt x="1643062" y="80367"/>
                </a:lnTo>
                <a:lnTo>
                  <a:pt x="1732359" y="71437"/>
                </a:lnTo>
                <a:lnTo>
                  <a:pt x="1812726" y="71437"/>
                </a:lnTo>
                <a:lnTo>
                  <a:pt x="1893093" y="71437"/>
                </a:lnTo>
                <a:lnTo>
                  <a:pt x="1973460" y="71437"/>
                </a:lnTo>
                <a:lnTo>
                  <a:pt x="2053828" y="71437"/>
                </a:lnTo>
                <a:lnTo>
                  <a:pt x="2125265" y="71437"/>
                </a:lnTo>
                <a:lnTo>
                  <a:pt x="2196703" y="71437"/>
                </a:lnTo>
                <a:lnTo>
                  <a:pt x="2259210" y="71437"/>
                </a:lnTo>
                <a:lnTo>
                  <a:pt x="2330648" y="71437"/>
                </a:lnTo>
                <a:lnTo>
                  <a:pt x="2411015" y="62508"/>
                </a:lnTo>
                <a:lnTo>
                  <a:pt x="2482453" y="44648"/>
                </a:lnTo>
                <a:lnTo>
                  <a:pt x="2553890" y="35719"/>
                </a:lnTo>
                <a:lnTo>
                  <a:pt x="2616398" y="26789"/>
                </a:lnTo>
                <a:lnTo>
                  <a:pt x="2678906" y="17859"/>
                </a:lnTo>
                <a:lnTo>
                  <a:pt x="2732484" y="8929"/>
                </a:lnTo>
                <a:lnTo>
                  <a:pt x="2786062" y="8929"/>
                </a:lnTo>
                <a:lnTo>
                  <a:pt x="2830710" y="0"/>
                </a:lnTo>
                <a:lnTo>
                  <a:pt x="2875359" y="0"/>
                </a:lnTo>
                <a:lnTo>
                  <a:pt x="2920007" y="0"/>
                </a:lnTo>
                <a:lnTo>
                  <a:pt x="2955726" y="0"/>
                </a:lnTo>
                <a:lnTo>
                  <a:pt x="2982515" y="8929"/>
                </a:lnTo>
                <a:lnTo>
                  <a:pt x="3009304" y="17859"/>
                </a:lnTo>
                <a:lnTo>
                  <a:pt x="3027164" y="17859"/>
                </a:lnTo>
                <a:lnTo>
                  <a:pt x="3053953" y="26789"/>
                </a:lnTo>
                <a:lnTo>
                  <a:pt x="3071812" y="26789"/>
                </a:lnTo>
                <a:lnTo>
                  <a:pt x="3071812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009055" y="5786437"/>
            <a:ext cx="4054079" cy="71438"/>
          </a:xfrm>
          <a:custGeom>
            <a:avLst/>
            <a:gdLst/>
            <a:ahLst/>
            <a:cxnLst/>
            <a:rect l="0" t="0" r="0" b="0"/>
            <a:pathLst>
              <a:path w="4054079" h="71438">
                <a:moveTo>
                  <a:pt x="44648" y="71437"/>
                </a:moveTo>
                <a:lnTo>
                  <a:pt x="44648" y="71437"/>
                </a:lnTo>
                <a:lnTo>
                  <a:pt x="26789" y="71437"/>
                </a:lnTo>
                <a:lnTo>
                  <a:pt x="17859" y="62508"/>
                </a:lnTo>
                <a:lnTo>
                  <a:pt x="8929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17859" y="53578"/>
                </a:lnTo>
                <a:lnTo>
                  <a:pt x="44648" y="53578"/>
                </a:lnTo>
                <a:lnTo>
                  <a:pt x="62508" y="53578"/>
                </a:lnTo>
                <a:lnTo>
                  <a:pt x="98226" y="53578"/>
                </a:lnTo>
                <a:lnTo>
                  <a:pt x="125015" y="53578"/>
                </a:lnTo>
                <a:lnTo>
                  <a:pt x="160734" y="53578"/>
                </a:lnTo>
                <a:lnTo>
                  <a:pt x="205383" y="53578"/>
                </a:lnTo>
                <a:lnTo>
                  <a:pt x="241101" y="53578"/>
                </a:lnTo>
                <a:lnTo>
                  <a:pt x="294679" y="53578"/>
                </a:lnTo>
                <a:lnTo>
                  <a:pt x="348258" y="53578"/>
                </a:lnTo>
                <a:lnTo>
                  <a:pt x="401836" y="53578"/>
                </a:lnTo>
                <a:lnTo>
                  <a:pt x="464343" y="53578"/>
                </a:lnTo>
                <a:lnTo>
                  <a:pt x="526851" y="53578"/>
                </a:lnTo>
                <a:lnTo>
                  <a:pt x="598289" y="53578"/>
                </a:lnTo>
                <a:lnTo>
                  <a:pt x="669726" y="44648"/>
                </a:lnTo>
                <a:lnTo>
                  <a:pt x="741164" y="44648"/>
                </a:lnTo>
                <a:lnTo>
                  <a:pt x="821531" y="35718"/>
                </a:lnTo>
                <a:lnTo>
                  <a:pt x="901898" y="35718"/>
                </a:lnTo>
                <a:lnTo>
                  <a:pt x="991195" y="35718"/>
                </a:lnTo>
                <a:lnTo>
                  <a:pt x="1071562" y="26789"/>
                </a:lnTo>
                <a:lnTo>
                  <a:pt x="1160859" y="26789"/>
                </a:lnTo>
                <a:lnTo>
                  <a:pt x="1250156" y="26789"/>
                </a:lnTo>
                <a:lnTo>
                  <a:pt x="1339453" y="26789"/>
                </a:lnTo>
                <a:lnTo>
                  <a:pt x="1437679" y="26789"/>
                </a:lnTo>
                <a:lnTo>
                  <a:pt x="1535906" y="26789"/>
                </a:lnTo>
                <a:lnTo>
                  <a:pt x="1625203" y="35718"/>
                </a:lnTo>
                <a:lnTo>
                  <a:pt x="1723429" y="35718"/>
                </a:lnTo>
                <a:lnTo>
                  <a:pt x="1821656" y="26789"/>
                </a:lnTo>
                <a:lnTo>
                  <a:pt x="1919883" y="26789"/>
                </a:lnTo>
                <a:lnTo>
                  <a:pt x="2027039" y="26789"/>
                </a:lnTo>
                <a:lnTo>
                  <a:pt x="2134195" y="26789"/>
                </a:lnTo>
                <a:lnTo>
                  <a:pt x="2241351" y="26789"/>
                </a:lnTo>
                <a:lnTo>
                  <a:pt x="2348508" y="26789"/>
                </a:lnTo>
                <a:lnTo>
                  <a:pt x="2464593" y="17859"/>
                </a:lnTo>
                <a:lnTo>
                  <a:pt x="2571750" y="17859"/>
                </a:lnTo>
                <a:lnTo>
                  <a:pt x="2678906" y="17859"/>
                </a:lnTo>
                <a:lnTo>
                  <a:pt x="2786062" y="8929"/>
                </a:lnTo>
                <a:lnTo>
                  <a:pt x="2893218" y="8929"/>
                </a:lnTo>
                <a:lnTo>
                  <a:pt x="2991445" y="0"/>
                </a:lnTo>
                <a:lnTo>
                  <a:pt x="3089672" y="0"/>
                </a:lnTo>
                <a:lnTo>
                  <a:pt x="3187898" y="0"/>
                </a:lnTo>
                <a:lnTo>
                  <a:pt x="3277195" y="0"/>
                </a:lnTo>
                <a:lnTo>
                  <a:pt x="3375422" y="8929"/>
                </a:lnTo>
                <a:lnTo>
                  <a:pt x="3455789" y="8929"/>
                </a:lnTo>
                <a:lnTo>
                  <a:pt x="3545086" y="8929"/>
                </a:lnTo>
                <a:lnTo>
                  <a:pt x="3625453" y="17859"/>
                </a:lnTo>
                <a:lnTo>
                  <a:pt x="3696890" y="17859"/>
                </a:lnTo>
                <a:lnTo>
                  <a:pt x="3768328" y="17859"/>
                </a:lnTo>
                <a:lnTo>
                  <a:pt x="3839765" y="26789"/>
                </a:lnTo>
                <a:lnTo>
                  <a:pt x="3911203" y="26789"/>
                </a:lnTo>
                <a:lnTo>
                  <a:pt x="3982640" y="35718"/>
                </a:lnTo>
                <a:lnTo>
                  <a:pt x="4054078" y="44648"/>
                </a:lnTo>
                <a:lnTo>
                  <a:pt x="4054078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233171" y="1125141"/>
            <a:ext cx="312540" cy="330399"/>
          </a:xfrm>
          <a:custGeom>
            <a:avLst/>
            <a:gdLst/>
            <a:ahLst/>
            <a:cxnLst/>
            <a:rect l="0" t="0" r="0" b="0"/>
            <a:pathLst>
              <a:path w="312540" h="330399">
                <a:moveTo>
                  <a:pt x="205383" y="53578"/>
                </a:moveTo>
                <a:lnTo>
                  <a:pt x="196453" y="44648"/>
                </a:lnTo>
                <a:lnTo>
                  <a:pt x="187524" y="35718"/>
                </a:lnTo>
                <a:lnTo>
                  <a:pt x="187524" y="26789"/>
                </a:lnTo>
                <a:lnTo>
                  <a:pt x="178594" y="17859"/>
                </a:lnTo>
                <a:lnTo>
                  <a:pt x="160734" y="8929"/>
                </a:lnTo>
                <a:lnTo>
                  <a:pt x="160734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8929"/>
                </a:lnTo>
                <a:lnTo>
                  <a:pt x="98227" y="17859"/>
                </a:lnTo>
                <a:lnTo>
                  <a:pt x="89297" y="35718"/>
                </a:lnTo>
                <a:lnTo>
                  <a:pt x="71438" y="62507"/>
                </a:lnTo>
                <a:lnTo>
                  <a:pt x="62508" y="89296"/>
                </a:lnTo>
                <a:lnTo>
                  <a:pt x="53578" y="116086"/>
                </a:lnTo>
                <a:lnTo>
                  <a:pt x="44649" y="142875"/>
                </a:lnTo>
                <a:lnTo>
                  <a:pt x="26789" y="169664"/>
                </a:lnTo>
                <a:lnTo>
                  <a:pt x="17859" y="196453"/>
                </a:lnTo>
                <a:lnTo>
                  <a:pt x="8930" y="223242"/>
                </a:lnTo>
                <a:lnTo>
                  <a:pt x="8930" y="250031"/>
                </a:lnTo>
                <a:lnTo>
                  <a:pt x="0" y="267890"/>
                </a:lnTo>
                <a:lnTo>
                  <a:pt x="8930" y="294679"/>
                </a:lnTo>
                <a:lnTo>
                  <a:pt x="8930" y="303609"/>
                </a:lnTo>
                <a:lnTo>
                  <a:pt x="26789" y="321468"/>
                </a:lnTo>
                <a:lnTo>
                  <a:pt x="35719" y="321468"/>
                </a:lnTo>
                <a:lnTo>
                  <a:pt x="53578" y="330398"/>
                </a:lnTo>
                <a:lnTo>
                  <a:pt x="80367" y="330398"/>
                </a:lnTo>
                <a:lnTo>
                  <a:pt x="107156" y="321468"/>
                </a:lnTo>
                <a:lnTo>
                  <a:pt x="133945" y="312538"/>
                </a:lnTo>
                <a:lnTo>
                  <a:pt x="160734" y="303609"/>
                </a:lnTo>
                <a:lnTo>
                  <a:pt x="187524" y="285749"/>
                </a:lnTo>
                <a:lnTo>
                  <a:pt x="223242" y="267890"/>
                </a:lnTo>
                <a:lnTo>
                  <a:pt x="250031" y="250031"/>
                </a:lnTo>
                <a:lnTo>
                  <a:pt x="276820" y="232172"/>
                </a:lnTo>
                <a:lnTo>
                  <a:pt x="294680" y="214312"/>
                </a:lnTo>
                <a:lnTo>
                  <a:pt x="303609" y="196453"/>
                </a:lnTo>
                <a:lnTo>
                  <a:pt x="312539" y="178593"/>
                </a:lnTo>
                <a:lnTo>
                  <a:pt x="312539" y="160734"/>
                </a:lnTo>
                <a:lnTo>
                  <a:pt x="312539" y="133945"/>
                </a:lnTo>
                <a:lnTo>
                  <a:pt x="303609" y="116086"/>
                </a:lnTo>
                <a:lnTo>
                  <a:pt x="294680" y="98226"/>
                </a:lnTo>
                <a:lnTo>
                  <a:pt x="276820" y="80367"/>
                </a:lnTo>
                <a:lnTo>
                  <a:pt x="250031" y="53578"/>
                </a:lnTo>
                <a:lnTo>
                  <a:pt x="232172" y="35718"/>
                </a:lnTo>
                <a:lnTo>
                  <a:pt x="214313" y="26789"/>
                </a:lnTo>
                <a:lnTo>
                  <a:pt x="196453" y="8929"/>
                </a:lnTo>
                <a:lnTo>
                  <a:pt x="187524" y="0"/>
                </a:lnTo>
                <a:lnTo>
                  <a:pt x="187524" y="0"/>
                </a:lnTo>
                <a:lnTo>
                  <a:pt x="178594" y="0"/>
                </a:lnTo>
                <a:lnTo>
                  <a:pt x="178594" y="0"/>
                </a:lnTo>
                <a:lnTo>
                  <a:pt x="169664" y="8929"/>
                </a:lnTo>
                <a:lnTo>
                  <a:pt x="169664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117086" y="750094"/>
            <a:ext cx="169664" cy="258962"/>
          </a:xfrm>
          <a:custGeom>
            <a:avLst/>
            <a:gdLst/>
            <a:ahLst/>
            <a:cxnLst/>
            <a:rect l="0" t="0" r="0" b="0"/>
            <a:pathLst>
              <a:path w="169664" h="258962">
                <a:moveTo>
                  <a:pt x="169663" y="35718"/>
                </a:moveTo>
                <a:lnTo>
                  <a:pt x="169663" y="26789"/>
                </a:lnTo>
                <a:lnTo>
                  <a:pt x="169663" y="17859"/>
                </a:lnTo>
                <a:lnTo>
                  <a:pt x="160734" y="8929"/>
                </a:lnTo>
                <a:lnTo>
                  <a:pt x="160734" y="0"/>
                </a:lnTo>
                <a:lnTo>
                  <a:pt x="151804" y="0"/>
                </a:lnTo>
                <a:lnTo>
                  <a:pt x="142874" y="0"/>
                </a:lnTo>
                <a:lnTo>
                  <a:pt x="133944" y="0"/>
                </a:lnTo>
                <a:lnTo>
                  <a:pt x="125015" y="8929"/>
                </a:lnTo>
                <a:lnTo>
                  <a:pt x="107155" y="26789"/>
                </a:lnTo>
                <a:lnTo>
                  <a:pt x="107155" y="44648"/>
                </a:lnTo>
                <a:lnTo>
                  <a:pt x="98226" y="62507"/>
                </a:lnTo>
                <a:lnTo>
                  <a:pt x="89296" y="80367"/>
                </a:lnTo>
                <a:lnTo>
                  <a:pt x="98226" y="98226"/>
                </a:lnTo>
                <a:lnTo>
                  <a:pt x="98226" y="116086"/>
                </a:lnTo>
                <a:lnTo>
                  <a:pt x="107155" y="125015"/>
                </a:lnTo>
                <a:lnTo>
                  <a:pt x="116085" y="142875"/>
                </a:lnTo>
                <a:lnTo>
                  <a:pt x="125015" y="151804"/>
                </a:lnTo>
                <a:lnTo>
                  <a:pt x="133944" y="169664"/>
                </a:lnTo>
                <a:lnTo>
                  <a:pt x="142874" y="178593"/>
                </a:lnTo>
                <a:lnTo>
                  <a:pt x="151804" y="187523"/>
                </a:lnTo>
                <a:lnTo>
                  <a:pt x="151804" y="196453"/>
                </a:lnTo>
                <a:lnTo>
                  <a:pt x="151804" y="205382"/>
                </a:lnTo>
                <a:lnTo>
                  <a:pt x="142874" y="214312"/>
                </a:lnTo>
                <a:lnTo>
                  <a:pt x="116085" y="223242"/>
                </a:lnTo>
                <a:lnTo>
                  <a:pt x="89296" y="232172"/>
                </a:lnTo>
                <a:lnTo>
                  <a:pt x="53578" y="241101"/>
                </a:lnTo>
                <a:lnTo>
                  <a:pt x="26789" y="250031"/>
                </a:lnTo>
                <a:lnTo>
                  <a:pt x="8930" y="258961"/>
                </a:lnTo>
                <a:lnTo>
                  <a:pt x="0" y="258961"/>
                </a:lnTo>
                <a:lnTo>
                  <a:pt x="0" y="241101"/>
                </a:lnTo>
                <a:lnTo>
                  <a:pt x="8930" y="223242"/>
                </a:lnTo>
                <a:lnTo>
                  <a:pt x="8930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376046" y="616148"/>
            <a:ext cx="62509" cy="348259"/>
          </a:xfrm>
          <a:custGeom>
            <a:avLst/>
            <a:gdLst/>
            <a:ahLst/>
            <a:cxnLst/>
            <a:rect l="0" t="0" r="0" b="0"/>
            <a:pathLst>
              <a:path w="62509" h="348259">
                <a:moveTo>
                  <a:pt x="8930" y="17860"/>
                </a:moveTo>
                <a:lnTo>
                  <a:pt x="893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90"/>
                </a:lnTo>
                <a:lnTo>
                  <a:pt x="8930" y="53579"/>
                </a:lnTo>
                <a:lnTo>
                  <a:pt x="8930" y="98227"/>
                </a:lnTo>
                <a:lnTo>
                  <a:pt x="8930" y="133946"/>
                </a:lnTo>
                <a:lnTo>
                  <a:pt x="8930" y="169664"/>
                </a:lnTo>
                <a:lnTo>
                  <a:pt x="0" y="205383"/>
                </a:lnTo>
                <a:lnTo>
                  <a:pt x="0" y="241102"/>
                </a:lnTo>
                <a:lnTo>
                  <a:pt x="0" y="258961"/>
                </a:lnTo>
                <a:lnTo>
                  <a:pt x="0" y="285750"/>
                </a:lnTo>
                <a:lnTo>
                  <a:pt x="8930" y="294680"/>
                </a:lnTo>
                <a:lnTo>
                  <a:pt x="17859" y="312539"/>
                </a:lnTo>
                <a:lnTo>
                  <a:pt x="26789" y="321469"/>
                </a:lnTo>
                <a:lnTo>
                  <a:pt x="35719" y="339328"/>
                </a:lnTo>
                <a:lnTo>
                  <a:pt x="44649" y="348258"/>
                </a:lnTo>
                <a:lnTo>
                  <a:pt x="53578" y="348258"/>
                </a:lnTo>
                <a:lnTo>
                  <a:pt x="62508" y="348258"/>
                </a:lnTo>
                <a:lnTo>
                  <a:pt x="62508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188523" y="776883"/>
            <a:ext cx="250032" cy="89298"/>
          </a:xfrm>
          <a:custGeom>
            <a:avLst/>
            <a:gdLst/>
            <a:ahLst/>
            <a:cxnLst/>
            <a:rect l="0" t="0" r="0" b="0"/>
            <a:pathLst>
              <a:path w="250032" h="89298">
                <a:moveTo>
                  <a:pt x="0" y="89297"/>
                </a:moveTo>
                <a:lnTo>
                  <a:pt x="0" y="80367"/>
                </a:lnTo>
                <a:lnTo>
                  <a:pt x="0" y="71437"/>
                </a:lnTo>
                <a:lnTo>
                  <a:pt x="8929" y="62508"/>
                </a:lnTo>
                <a:lnTo>
                  <a:pt x="26789" y="44648"/>
                </a:lnTo>
                <a:lnTo>
                  <a:pt x="53578" y="35718"/>
                </a:lnTo>
                <a:lnTo>
                  <a:pt x="98226" y="26789"/>
                </a:lnTo>
                <a:lnTo>
                  <a:pt x="142875" y="8929"/>
                </a:lnTo>
                <a:lnTo>
                  <a:pt x="196453" y="8929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518921" y="803672"/>
            <a:ext cx="241103" cy="196454"/>
          </a:xfrm>
          <a:custGeom>
            <a:avLst/>
            <a:gdLst/>
            <a:ahLst/>
            <a:cxnLst/>
            <a:rect l="0" t="0" r="0" b="0"/>
            <a:pathLst>
              <a:path w="241103" h="196454">
                <a:moveTo>
                  <a:pt x="44649" y="0"/>
                </a:moveTo>
                <a:lnTo>
                  <a:pt x="35719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59" y="26789"/>
                </a:lnTo>
                <a:lnTo>
                  <a:pt x="893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8930" y="107156"/>
                </a:lnTo>
                <a:lnTo>
                  <a:pt x="17859" y="98226"/>
                </a:lnTo>
                <a:lnTo>
                  <a:pt x="17859" y="89297"/>
                </a:lnTo>
                <a:lnTo>
                  <a:pt x="26789" y="80367"/>
                </a:lnTo>
                <a:lnTo>
                  <a:pt x="26789" y="71437"/>
                </a:lnTo>
                <a:lnTo>
                  <a:pt x="26789" y="62508"/>
                </a:lnTo>
                <a:lnTo>
                  <a:pt x="17859" y="62508"/>
                </a:lnTo>
                <a:lnTo>
                  <a:pt x="17859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42875"/>
                </a:lnTo>
                <a:lnTo>
                  <a:pt x="17859" y="151804"/>
                </a:lnTo>
                <a:lnTo>
                  <a:pt x="17859" y="160734"/>
                </a:lnTo>
                <a:lnTo>
                  <a:pt x="26789" y="169664"/>
                </a:lnTo>
                <a:lnTo>
                  <a:pt x="26789" y="160734"/>
                </a:lnTo>
                <a:lnTo>
                  <a:pt x="35719" y="151804"/>
                </a:lnTo>
                <a:lnTo>
                  <a:pt x="35719" y="142875"/>
                </a:lnTo>
                <a:lnTo>
                  <a:pt x="44649" y="125015"/>
                </a:lnTo>
                <a:lnTo>
                  <a:pt x="44649" y="107156"/>
                </a:lnTo>
                <a:lnTo>
                  <a:pt x="53578" y="98226"/>
                </a:lnTo>
                <a:lnTo>
                  <a:pt x="53578" y="89297"/>
                </a:lnTo>
                <a:lnTo>
                  <a:pt x="53578" y="89297"/>
                </a:lnTo>
                <a:lnTo>
                  <a:pt x="53578" y="89297"/>
                </a:lnTo>
                <a:lnTo>
                  <a:pt x="53578" y="107156"/>
                </a:lnTo>
                <a:lnTo>
                  <a:pt x="44649" y="116086"/>
                </a:lnTo>
                <a:lnTo>
                  <a:pt x="44649" y="142875"/>
                </a:lnTo>
                <a:lnTo>
                  <a:pt x="53578" y="160734"/>
                </a:lnTo>
                <a:lnTo>
                  <a:pt x="53578" y="178594"/>
                </a:lnTo>
                <a:lnTo>
                  <a:pt x="53578" y="187523"/>
                </a:lnTo>
                <a:lnTo>
                  <a:pt x="53578" y="196453"/>
                </a:lnTo>
                <a:lnTo>
                  <a:pt x="53578" y="196453"/>
                </a:lnTo>
                <a:lnTo>
                  <a:pt x="62508" y="187523"/>
                </a:lnTo>
                <a:lnTo>
                  <a:pt x="62508" y="169664"/>
                </a:lnTo>
                <a:lnTo>
                  <a:pt x="71438" y="151804"/>
                </a:lnTo>
                <a:lnTo>
                  <a:pt x="80367" y="133945"/>
                </a:lnTo>
                <a:lnTo>
                  <a:pt x="80367" y="116086"/>
                </a:lnTo>
                <a:lnTo>
                  <a:pt x="89297" y="107156"/>
                </a:lnTo>
                <a:lnTo>
                  <a:pt x="98227" y="89297"/>
                </a:lnTo>
                <a:lnTo>
                  <a:pt x="98227" y="89297"/>
                </a:lnTo>
                <a:lnTo>
                  <a:pt x="107156" y="89297"/>
                </a:lnTo>
                <a:lnTo>
                  <a:pt x="116086" y="89297"/>
                </a:lnTo>
                <a:lnTo>
                  <a:pt x="133945" y="107156"/>
                </a:lnTo>
                <a:lnTo>
                  <a:pt x="160734" y="116086"/>
                </a:lnTo>
                <a:lnTo>
                  <a:pt x="178594" y="116086"/>
                </a:lnTo>
                <a:lnTo>
                  <a:pt x="214313" y="116086"/>
                </a:lnTo>
                <a:lnTo>
                  <a:pt x="232172" y="98226"/>
                </a:lnTo>
                <a:lnTo>
                  <a:pt x="241102" y="71437"/>
                </a:lnTo>
                <a:lnTo>
                  <a:pt x="241102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751093" y="607219"/>
            <a:ext cx="62509" cy="232173"/>
          </a:xfrm>
          <a:custGeom>
            <a:avLst/>
            <a:gdLst/>
            <a:ahLst/>
            <a:cxnLst/>
            <a:rect l="0" t="0" r="0" b="0"/>
            <a:pathLst>
              <a:path w="62509" h="232173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8929"/>
                </a:lnTo>
                <a:lnTo>
                  <a:pt x="8930" y="17859"/>
                </a:lnTo>
                <a:lnTo>
                  <a:pt x="0" y="35719"/>
                </a:lnTo>
                <a:lnTo>
                  <a:pt x="0" y="71437"/>
                </a:lnTo>
                <a:lnTo>
                  <a:pt x="0" y="98226"/>
                </a:lnTo>
                <a:lnTo>
                  <a:pt x="0" y="133945"/>
                </a:lnTo>
                <a:lnTo>
                  <a:pt x="0" y="160734"/>
                </a:lnTo>
                <a:lnTo>
                  <a:pt x="8930" y="187523"/>
                </a:lnTo>
                <a:lnTo>
                  <a:pt x="26789" y="214312"/>
                </a:lnTo>
                <a:lnTo>
                  <a:pt x="35719" y="223242"/>
                </a:lnTo>
                <a:lnTo>
                  <a:pt x="53578" y="232172"/>
                </a:lnTo>
                <a:lnTo>
                  <a:pt x="62508" y="223242"/>
                </a:lnTo>
                <a:lnTo>
                  <a:pt x="62508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206382" y="1410890"/>
            <a:ext cx="258962" cy="2116337"/>
          </a:xfrm>
          <a:custGeom>
            <a:avLst/>
            <a:gdLst/>
            <a:ahLst/>
            <a:cxnLst/>
            <a:rect l="0" t="0" r="0" b="0"/>
            <a:pathLst>
              <a:path w="258962" h="2116337">
                <a:moveTo>
                  <a:pt x="223242" y="8930"/>
                </a:moveTo>
                <a:lnTo>
                  <a:pt x="223242" y="8930"/>
                </a:lnTo>
                <a:lnTo>
                  <a:pt x="214313" y="0"/>
                </a:lnTo>
                <a:lnTo>
                  <a:pt x="196453" y="0"/>
                </a:lnTo>
                <a:lnTo>
                  <a:pt x="178594" y="0"/>
                </a:lnTo>
                <a:lnTo>
                  <a:pt x="169664" y="0"/>
                </a:lnTo>
                <a:lnTo>
                  <a:pt x="142875" y="8930"/>
                </a:lnTo>
                <a:lnTo>
                  <a:pt x="125016" y="17860"/>
                </a:lnTo>
                <a:lnTo>
                  <a:pt x="107156" y="35719"/>
                </a:lnTo>
                <a:lnTo>
                  <a:pt x="80367" y="44649"/>
                </a:lnTo>
                <a:lnTo>
                  <a:pt x="62508" y="62508"/>
                </a:lnTo>
                <a:lnTo>
                  <a:pt x="44648" y="71438"/>
                </a:lnTo>
                <a:lnTo>
                  <a:pt x="44648" y="89297"/>
                </a:lnTo>
                <a:lnTo>
                  <a:pt x="44648" y="98227"/>
                </a:lnTo>
                <a:lnTo>
                  <a:pt x="62508" y="107157"/>
                </a:lnTo>
                <a:lnTo>
                  <a:pt x="80367" y="116086"/>
                </a:lnTo>
                <a:lnTo>
                  <a:pt x="116086" y="125016"/>
                </a:lnTo>
                <a:lnTo>
                  <a:pt x="151805" y="142875"/>
                </a:lnTo>
                <a:lnTo>
                  <a:pt x="187523" y="169664"/>
                </a:lnTo>
                <a:lnTo>
                  <a:pt x="205383" y="187524"/>
                </a:lnTo>
                <a:lnTo>
                  <a:pt x="214313" y="223243"/>
                </a:lnTo>
                <a:lnTo>
                  <a:pt x="223242" y="258961"/>
                </a:lnTo>
                <a:lnTo>
                  <a:pt x="214313" y="303610"/>
                </a:lnTo>
                <a:lnTo>
                  <a:pt x="196453" y="339329"/>
                </a:lnTo>
                <a:lnTo>
                  <a:pt x="187523" y="375047"/>
                </a:lnTo>
                <a:lnTo>
                  <a:pt x="160734" y="410766"/>
                </a:lnTo>
                <a:lnTo>
                  <a:pt x="151805" y="437555"/>
                </a:lnTo>
                <a:lnTo>
                  <a:pt x="133945" y="464344"/>
                </a:lnTo>
                <a:lnTo>
                  <a:pt x="133945" y="491133"/>
                </a:lnTo>
                <a:lnTo>
                  <a:pt x="133945" y="517922"/>
                </a:lnTo>
                <a:lnTo>
                  <a:pt x="151805" y="544711"/>
                </a:lnTo>
                <a:lnTo>
                  <a:pt x="160734" y="571500"/>
                </a:lnTo>
                <a:lnTo>
                  <a:pt x="178594" y="598289"/>
                </a:lnTo>
                <a:lnTo>
                  <a:pt x="196453" y="625079"/>
                </a:lnTo>
                <a:lnTo>
                  <a:pt x="205383" y="660797"/>
                </a:lnTo>
                <a:lnTo>
                  <a:pt x="205383" y="696516"/>
                </a:lnTo>
                <a:lnTo>
                  <a:pt x="196453" y="732235"/>
                </a:lnTo>
                <a:lnTo>
                  <a:pt x="178594" y="776883"/>
                </a:lnTo>
                <a:lnTo>
                  <a:pt x="151805" y="821532"/>
                </a:lnTo>
                <a:lnTo>
                  <a:pt x="116086" y="866180"/>
                </a:lnTo>
                <a:lnTo>
                  <a:pt x="80367" y="910829"/>
                </a:lnTo>
                <a:lnTo>
                  <a:pt x="44648" y="955477"/>
                </a:lnTo>
                <a:lnTo>
                  <a:pt x="17859" y="1000125"/>
                </a:lnTo>
                <a:lnTo>
                  <a:pt x="0" y="1035844"/>
                </a:lnTo>
                <a:lnTo>
                  <a:pt x="8930" y="1071563"/>
                </a:lnTo>
                <a:lnTo>
                  <a:pt x="26789" y="1107282"/>
                </a:lnTo>
                <a:lnTo>
                  <a:pt x="53578" y="1134071"/>
                </a:lnTo>
                <a:lnTo>
                  <a:pt x="98227" y="1160860"/>
                </a:lnTo>
                <a:lnTo>
                  <a:pt x="142875" y="1187649"/>
                </a:lnTo>
                <a:lnTo>
                  <a:pt x="187523" y="1205508"/>
                </a:lnTo>
                <a:lnTo>
                  <a:pt x="223242" y="1214438"/>
                </a:lnTo>
                <a:lnTo>
                  <a:pt x="250031" y="1232298"/>
                </a:lnTo>
                <a:lnTo>
                  <a:pt x="258961" y="1250157"/>
                </a:lnTo>
                <a:lnTo>
                  <a:pt x="258961" y="1276946"/>
                </a:lnTo>
                <a:lnTo>
                  <a:pt x="232172" y="1312665"/>
                </a:lnTo>
                <a:lnTo>
                  <a:pt x="196453" y="1357313"/>
                </a:lnTo>
                <a:lnTo>
                  <a:pt x="142875" y="1401961"/>
                </a:lnTo>
                <a:lnTo>
                  <a:pt x="98227" y="1455539"/>
                </a:lnTo>
                <a:lnTo>
                  <a:pt x="62508" y="1500188"/>
                </a:lnTo>
                <a:lnTo>
                  <a:pt x="26789" y="1544836"/>
                </a:lnTo>
                <a:lnTo>
                  <a:pt x="17859" y="1580555"/>
                </a:lnTo>
                <a:lnTo>
                  <a:pt x="17859" y="1616274"/>
                </a:lnTo>
                <a:lnTo>
                  <a:pt x="35719" y="1651992"/>
                </a:lnTo>
                <a:lnTo>
                  <a:pt x="53578" y="1678781"/>
                </a:lnTo>
                <a:lnTo>
                  <a:pt x="89297" y="1696641"/>
                </a:lnTo>
                <a:lnTo>
                  <a:pt x="125016" y="1714500"/>
                </a:lnTo>
                <a:lnTo>
                  <a:pt x="151805" y="1723430"/>
                </a:lnTo>
                <a:lnTo>
                  <a:pt x="178594" y="1741289"/>
                </a:lnTo>
                <a:lnTo>
                  <a:pt x="187523" y="1750219"/>
                </a:lnTo>
                <a:lnTo>
                  <a:pt x="196453" y="1777008"/>
                </a:lnTo>
                <a:lnTo>
                  <a:pt x="178594" y="1794867"/>
                </a:lnTo>
                <a:lnTo>
                  <a:pt x="151805" y="1830586"/>
                </a:lnTo>
                <a:lnTo>
                  <a:pt x="116086" y="1857375"/>
                </a:lnTo>
                <a:lnTo>
                  <a:pt x="80367" y="1893094"/>
                </a:lnTo>
                <a:lnTo>
                  <a:pt x="53578" y="1919883"/>
                </a:lnTo>
                <a:lnTo>
                  <a:pt x="35719" y="1946672"/>
                </a:lnTo>
                <a:lnTo>
                  <a:pt x="44648" y="1973461"/>
                </a:lnTo>
                <a:lnTo>
                  <a:pt x="53578" y="1991321"/>
                </a:lnTo>
                <a:lnTo>
                  <a:pt x="89297" y="2009180"/>
                </a:lnTo>
                <a:lnTo>
                  <a:pt x="125016" y="2018110"/>
                </a:lnTo>
                <a:lnTo>
                  <a:pt x="160734" y="2018110"/>
                </a:lnTo>
                <a:lnTo>
                  <a:pt x="205383" y="2018110"/>
                </a:lnTo>
                <a:lnTo>
                  <a:pt x="223242" y="2018110"/>
                </a:lnTo>
                <a:lnTo>
                  <a:pt x="250031" y="2018110"/>
                </a:lnTo>
                <a:lnTo>
                  <a:pt x="250031" y="2027039"/>
                </a:lnTo>
                <a:lnTo>
                  <a:pt x="250031" y="2044899"/>
                </a:lnTo>
                <a:lnTo>
                  <a:pt x="241102" y="2053828"/>
                </a:lnTo>
                <a:lnTo>
                  <a:pt x="232172" y="2071688"/>
                </a:lnTo>
                <a:lnTo>
                  <a:pt x="214313" y="2098477"/>
                </a:lnTo>
                <a:lnTo>
                  <a:pt x="187523" y="2116336"/>
                </a:lnTo>
                <a:lnTo>
                  <a:pt x="187523" y="21163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126016" y="3536156"/>
            <a:ext cx="535781" cy="500063"/>
          </a:xfrm>
          <a:custGeom>
            <a:avLst/>
            <a:gdLst/>
            <a:ahLst/>
            <a:cxnLst/>
            <a:rect l="0" t="0" r="0" b="0"/>
            <a:pathLst>
              <a:path w="535781" h="500063">
                <a:moveTo>
                  <a:pt x="446483" y="125015"/>
                </a:moveTo>
                <a:lnTo>
                  <a:pt x="446483" y="116086"/>
                </a:lnTo>
                <a:lnTo>
                  <a:pt x="437554" y="107156"/>
                </a:lnTo>
                <a:lnTo>
                  <a:pt x="437554" y="98226"/>
                </a:lnTo>
                <a:lnTo>
                  <a:pt x="428624" y="80367"/>
                </a:lnTo>
                <a:lnTo>
                  <a:pt x="428624" y="62508"/>
                </a:lnTo>
                <a:lnTo>
                  <a:pt x="419694" y="44648"/>
                </a:lnTo>
                <a:lnTo>
                  <a:pt x="419694" y="26789"/>
                </a:lnTo>
                <a:lnTo>
                  <a:pt x="410764" y="8930"/>
                </a:lnTo>
                <a:lnTo>
                  <a:pt x="392905" y="0"/>
                </a:lnTo>
                <a:lnTo>
                  <a:pt x="375046" y="0"/>
                </a:lnTo>
                <a:lnTo>
                  <a:pt x="357186" y="8930"/>
                </a:lnTo>
                <a:lnTo>
                  <a:pt x="321468" y="17859"/>
                </a:lnTo>
                <a:lnTo>
                  <a:pt x="276819" y="44648"/>
                </a:lnTo>
                <a:lnTo>
                  <a:pt x="232171" y="80367"/>
                </a:lnTo>
                <a:lnTo>
                  <a:pt x="187522" y="125015"/>
                </a:lnTo>
                <a:lnTo>
                  <a:pt x="133944" y="169664"/>
                </a:lnTo>
                <a:lnTo>
                  <a:pt x="98225" y="214312"/>
                </a:lnTo>
                <a:lnTo>
                  <a:pt x="62507" y="258961"/>
                </a:lnTo>
                <a:lnTo>
                  <a:pt x="26789" y="303609"/>
                </a:lnTo>
                <a:lnTo>
                  <a:pt x="8929" y="348258"/>
                </a:lnTo>
                <a:lnTo>
                  <a:pt x="0" y="392906"/>
                </a:lnTo>
                <a:lnTo>
                  <a:pt x="17859" y="437555"/>
                </a:lnTo>
                <a:lnTo>
                  <a:pt x="35718" y="464344"/>
                </a:lnTo>
                <a:lnTo>
                  <a:pt x="80366" y="491133"/>
                </a:lnTo>
                <a:lnTo>
                  <a:pt x="133944" y="500062"/>
                </a:lnTo>
                <a:lnTo>
                  <a:pt x="187522" y="500062"/>
                </a:lnTo>
                <a:lnTo>
                  <a:pt x="250030" y="491133"/>
                </a:lnTo>
                <a:lnTo>
                  <a:pt x="312538" y="464344"/>
                </a:lnTo>
                <a:lnTo>
                  <a:pt x="375046" y="437555"/>
                </a:lnTo>
                <a:lnTo>
                  <a:pt x="428624" y="392906"/>
                </a:lnTo>
                <a:lnTo>
                  <a:pt x="482202" y="339328"/>
                </a:lnTo>
                <a:lnTo>
                  <a:pt x="517921" y="276820"/>
                </a:lnTo>
                <a:lnTo>
                  <a:pt x="535780" y="214312"/>
                </a:lnTo>
                <a:lnTo>
                  <a:pt x="535780" y="142875"/>
                </a:lnTo>
                <a:lnTo>
                  <a:pt x="517921" y="89297"/>
                </a:lnTo>
                <a:lnTo>
                  <a:pt x="473272" y="44648"/>
                </a:lnTo>
                <a:lnTo>
                  <a:pt x="419694" y="8930"/>
                </a:lnTo>
                <a:lnTo>
                  <a:pt x="357186" y="0"/>
                </a:lnTo>
                <a:lnTo>
                  <a:pt x="294679" y="8930"/>
                </a:lnTo>
                <a:lnTo>
                  <a:pt x="250030" y="26789"/>
                </a:lnTo>
                <a:lnTo>
                  <a:pt x="214311" y="53578"/>
                </a:lnTo>
                <a:lnTo>
                  <a:pt x="205382" y="80367"/>
                </a:lnTo>
                <a:lnTo>
                  <a:pt x="205382" y="89297"/>
                </a:lnTo>
                <a:lnTo>
                  <a:pt x="214311" y="89297"/>
                </a:lnTo>
                <a:lnTo>
                  <a:pt x="223241" y="80367"/>
                </a:lnTo>
                <a:lnTo>
                  <a:pt x="223241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304609" y="4188023"/>
            <a:ext cx="205383" cy="375048"/>
          </a:xfrm>
          <a:custGeom>
            <a:avLst/>
            <a:gdLst/>
            <a:ahLst/>
            <a:cxnLst/>
            <a:rect l="0" t="0" r="0" b="0"/>
            <a:pathLst>
              <a:path w="205383" h="375048">
                <a:moveTo>
                  <a:pt x="196453" y="17859"/>
                </a:moveTo>
                <a:lnTo>
                  <a:pt x="187523" y="17859"/>
                </a:lnTo>
                <a:lnTo>
                  <a:pt x="178593" y="8930"/>
                </a:lnTo>
                <a:lnTo>
                  <a:pt x="151804" y="8930"/>
                </a:lnTo>
                <a:lnTo>
                  <a:pt x="125015" y="0"/>
                </a:lnTo>
                <a:lnTo>
                  <a:pt x="98226" y="0"/>
                </a:lnTo>
                <a:lnTo>
                  <a:pt x="80367" y="8930"/>
                </a:lnTo>
                <a:lnTo>
                  <a:pt x="53578" y="17859"/>
                </a:lnTo>
                <a:lnTo>
                  <a:pt x="35718" y="26789"/>
                </a:lnTo>
                <a:lnTo>
                  <a:pt x="26789" y="44648"/>
                </a:lnTo>
                <a:lnTo>
                  <a:pt x="26789" y="53578"/>
                </a:lnTo>
                <a:lnTo>
                  <a:pt x="26789" y="62508"/>
                </a:lnTo>
                <a:lnTo>
                  <a:pt x="35718" y="80367"/>
                </a:lnTo>
                <a:lnTo>
                  <a:pt x="62507" y="98227"/>
                </a:lnTo>
                <a:lnTo>
                  <a:pt x="89296" y="125016"/>
                </a:lnTo>
                <a:lnTo>
                  <a:pt x="125015" y="151805"/>
                </a:lnTo>
                <a:lnTo>
                  <a:pt x="160734" y="178594"/>
                </a:lnTo>
                <a:lnTo>
                  <a:pt x="187523" y="214313"/>
                </a:lnTo>
                <a:lnTo>
                  <a:pt x="205382" y="250031"/>
                </a:lnTo>
                <a:lnTo>
                  <a:pt x="205382" y="285750"/>
                </a:lnTo>
                <a:lnTo>
                  <a:pt x="196453" y="321469"/>
                </a:lnTo>
                <a:lnTo>
                  <a:pt x="169664" y="348258"/>
                </a:lnTo>
                <a:lnTo>
                  <a:pt x="133945" y="366117"/>
                </a:lnTo>
                <a:lnTo>
                  <a:pt x="89296" y="375047"/>
                </a:lnTo>
                <a:lnTo>
                  <a:pt x="53578" y="375047"/>
                </a:lnTo>
                <a:lnTo>
                  <a:pt x="17859" y="375047"/>
                </a:lnTo>
                <a:lnTo>
                  <a:pt x="8929" y="366117"/>
                </a:lnTo>
                <a:lnTo>
                  <a:pt x="0" y="357188"/>
                </a:lnTo>
                <a:lnTo>
                  <a:pt x="17859" y="339328"/>
                </a:lnTo>
                <a:lnTo>
                  <a:pt x="35718" y="321469"/>
                </a:lnTo>
                <a:lnTo>
                  <a:pt x="62507" y="285750"/>
                </a:lnTo>
                <a:lnTo>
                  <a:pt x="89296" y="258961"/>
                </a:lnTo>
                <a:lnTo>
                  <a:pt x="89296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617148" y="4429125"/>
            <a:ext cx="98227" cy="142876"/>
          </a:xfrm>
          <a:custGeom>
            <a:avLst/>
            <a:gdLst/>
            <a:ahLst/>
            <a:cxnLst/>
            <a:rect l="0" t="0" r="0" b="0"/>
            <a:pathLst>
              <a:path w="98227" h="142876">
                <a:moveTo>
                  <a:pt x="98226" y="0"/>
                </a:moveTo>
                <a:lnTo>
                  <a:pt x="89297" y="8929"/>
                </a:lnTo>
                <a:lnTo>
                  <a:pt x="71437" y="17859"/>
                </a:lnTo>
                <a:lnTo>
                  <a:pt x="53578" y="35718"/>
                </a:lnTo>
                <a:lnTo>
                  <a:pt x="26789" y="62507"/>
                </a:lnTo>
                <a:lnTo>
                  <a:pt x="8929" y="89296"/>
                </a:lnTo>
                <a:lnTo>
                  <a:pt x="0" y="116086"/>
                </a:lnTo>
                <a:lnTo>
                  <a:pt x="0" y="133945"/>
                </a:lnTo>
                <a:lnTo>
                  <a:pt x="8929" y="142875"/>
                </a:lnTo>
                <a:lnTo>
                  <a:pt x="26789" y="142875"/>
                </a:lnTo>
                <a:lnTo>
                  <a:pt x="35718" y="125015"/>
                </a:lnTo>
                <a:lnTo>
                  <a:pt x="44648" y="98226"/>
                </a:lnTo>
                <a:lnTo>
                  <a:pt x="44648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670726" y="4116586"/>
            <a:ext cx="62509" cy="44649"/>
          </a:xfrm>
          <a:custGeom>
            <a:avLst/>
            <a:gdLst/>
            <a:ahLst/>
            <a:cxnLst/>
            <a:rect l="0" t="0" r="0" b="0"/>
            <a:pathLst>
              <a:path w="62509" h="44649">
                <a:moveTo>
                  <a:pt x="35719" y="8929"/>
                </a:moveTo>
                <a:lnTo>
                  <a:pt x="26789" y="8929"/>
                </a:lnTo>
                <a:lnTo>
                  <a:pt x="26789" y="8929"/>
                </a:lnTo>
                <a:lnTo>
                  <a:pt x="17859" y="0"/>
                </a:lnTo>
                <a:lnTo>
                  <a:pt x="8929" y="0"/>
                </a:lnTo>
                <a:lnTo>
                  <a:pt x="0" y="8929"/>
                </a:lnTo>
                <a:lnTo>
                  <a:pt x="8929" y="17859"/>
                </a:lnTo>
                <a:lnTo>
                  <a:pt x="17859" y="26789"/>
                </a:lnTo>
                <a:lnTo>
                  <a:pt x="35719" y="44648"/>
                </a:lnTo>
                <a:lnTo>
                  <a:pt x="62508" y="44648"/>
                </a:lnTo>
                <a:lnTo>
                  <a:pt x="62508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768952" y="4393406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8930" y="107156"/>
                </a:move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25015"/>
                </a:lnTo>
                <a:lnTo>
                  <a:pt x="17860" y="116086"/>
                </a:lnTo>
                <a:lnTo>
                  <a:pt x="26789" y="107156"/>
                </a:lnTo>
                <a:lnTo>
                  <a:pt x="35719" y="89297"/>
                </a:lnTo>
                <a:lnTo>
                  <a:pt x="53578" y="62508"/>
                </a:lnTo>
                <a:lnTo>
                  <a:pt x="62508" y="44648"/>
                </a:lnTo>
                <a:lnTo>
                  <a:pt x="71438" y="26789"/>
                </a:lnTo>
                <a:lnTo>
                  <a:pt x="71438" y="17859"/>
                </a:lnTo>
                <a:lnTo>
                  <a:pt x="80368" y="0"/>
                </a:lnTo>
                <a:lnTo>
                  <a:pt x="89297" y="0"/>
                </a:lnTo>
                <a:lnTo>
                  <a:pt x="89297" y="0"/>
                </a:lnTo>
                <a:lnTo>
                  <a:pt x="98227" y="8930"/>
                </a:lnTo>
                <a:lnTo>
                  <a:pt x="98227" y="26789"/>
                </a:lnTo>
                <a:lnTo>
                  <a:pt x="98227" y="53578"/>
                </a:lnTo>
                <a:lnTo>
                  <a:pt x="98227" y="71437"/>
                </a:lnTo>
                <a:lnTo>
                  <a:pt x="98227" y="89297"/>
                </a:lnTo>
                <a:lnTo>
                  <a:pt x="107157" y="116086"/>
                </a:lnTo>
                <a:lnTo>
                  <a:pt x="116086" y="133945"/>
                </a:lnTo>
                <a:lnTo>
                  <a:pt x="116086" y="142875"/>
                </a:lnTo>
                <a:lnTo>
                  <a:pt x="125016" y="142875"/>
                </a:lnTo>
                <a:lnTo>
                  <a:pt x="125016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911827" y="4339828"/>
            <a:ext cx="26790" cy="187524"/>
          </a:xfrm>
          <a:custGeom>
            <a:avLst/>
            <a:gdLst/>
            <a:ahLst/>
            <a:cxnLst/>
            <a:rect l="0" t="0" r="0" b="0"/>
            <a:pathLst>
              <a:path w="26790" h="187524">
                <a:moveTo>
                  <a:pt x="26789" y="0"/>
                </a:moveTo>
                <a:lnTo>
                  <a:pt x="26789" y="8929"/>
                </a:lnTo>
                <a:lnTo>
                  <a:pt x="17860" y="17859"/>
                </a:lnTo>
                <a:lnTo>
                  <a:pt x="17860" y="35718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8930" y="187523"/>
                </a:lnTo>
                <a:lnTo>
                  <a:pt x="17860" y="187523"/>
                </a:lnTo>
                <a:lnTo>
                  <a:pt x="17860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974335" y="4357687"/>
            <a:ext cx="44650" cy="151806"/>
          </a:xfrm>
          <a:custGeom>
            <a:avLst/>
            <a:gdLst/>
            <a:ahLst/>
            <a:cxnLst/>
            <a:rect l="0" t="0" r="0" b="0"/>
            <a:pathLst>
              <a:path w="44650" h="151806">
                <a:moveTo>
                  <a:pt x="35719" y="26789"/>
                </a:moveTo>
                <a:lnTo>
                  <a:pt x="44649" y="17859"/>
                </a:lnTo>
                <a:lnTo>
                  <a:pt x="44649" y="8930"/>
                </a:lnTo>
                <a:lnTo>
                  <a:pt x="44649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17860" y="35719"/>
                </a:lnTo>
                <a:lnTo>
                  <a:pt x="8930" y="53578"/>
                </a:lnTo>
                <a:lnTo>
                  <a:pt x="0" y="71438"/>
                </a:lnTo>
                <a:lnTo>
                  <a:pt x="0" y="89297"/>
                </a:lnTo>
                <a:lnTo>
                  <a:pt x="8930" y="116086"/>
                </a:lnTo>
                <a:lnTo>
                  <a:pt x="17860" y="133945"/>
                </a:lnTo>
                <a:lnTo>
                  <a:pt x="26789" y="151805"/>
                </a:lnTo>
                <a:lnTo>
                  <a:pt x="26789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652866" y="616148"/>
            <a:ext cx="258962" cy="98228"/>
          </a:xfrm>
          <a:custGeom>
            <a:avLst/>
            <a:gdLst/>
            <a:ahLst/>
            <a:cxnLst/>
            <a:rect l="0" t="0" r="0" b="0"/>
            <a:pathLst>
              <a:path w="258962" h="98228">
                <a:moveTo>
                  <a:pt x="8930" y="98227"/>
                </a:moveTo>
                <a:lnTo>
                  <a:pt x="8930" y="89297"/>
                </a:lnTo>
                <a:lnTo>
                  <a:pt x="0" y="80368"/>
                </a:lnTo>
                <a:lnTo>
                  <a:pt x="0" y="71438"/>
                </a:lnTo>
                <a:lnTo>
                  <a:pt x="0" y="62508"/>
                </a:lnTo>
                <a:lnTo>
                  <a:pt x="8930" y="53579"/>
                </a:lnTo>
                <a:lnTo>
                  <a:pt x="17860" y="44649"/>
                </a:lnTo>
                <a:lnTo>
                  <a:pt x="35719" y="35719"/>
                </a:lnTo>
                <a:lnTo>
                  <a:pt x="71438" y="26790"/>
                </a:lnTo>
                <a:lnTo>
                  <a:pt x="98227" y="26790"/>
                </a:lnTo>
                <a:lnTo>
                  <a:pt x="133946" y="17860"/>
                </a:lnTo>
                <a:lnTo>
                  <a:pt x="169664" y="17860"/>
                </a:lnTo>
                <a:lnTo>
                  <a:pt x="214313" y="893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A </a:t>
            </a:r>
            <a:r>
              <a:rPr lang="en-US" dirty="0" smtClean="0">
                <a:solidFill>
                  <a:srgbClr val="C00000"/>
                </a:solidFill>
              </a:rPr>
              <a:t>message</a:t>
            </a:r>
            <a:r>
              <a:rPr lang="en-US" dirty="0" smtClean="0"/>
              <a:t> is </a:t>
            </a:r>
            <a:r>
              <a:rPr lang="en-US" dirty="0"/>
              <a:t>a </a:t>
            </a:r>
            <a:r>
              <a:rPr lang="en-US" dirty="0" smtClean="0"/>
              <a:t>programming language mechanism by which one unit transfers control to another unit. </a:t>
            </a:r>
          </a:p>
          <a:p>
            <a:r>
              <a:rPr lang="en-US" dirty="0"/>
              <a:t>Definition: </a:t>
            </a:r>
            <a:r>
              <a:rPr lang="en-US" dirty="0" smtClean="0"/>
              <a:t>An </a:t>
            </a:r>
            <a:r>
              <a:rPr lang="en-US" dirty="0" smtClean="0">
                <a:solidFill>
                  <a:srgbClr val="C00000"/>
                </a:solidFill>
              </a:rPr>
              <a:t>MM-Path</a:t>
            </a:r>
            <a:r>
              <a:rPr lang="en-US" dirty="0" smtClean="0"/>
              <a:t> is an interleaved sequence of module execution paths and messages.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018734" y="2696766"/>
            <a:ext cx="214314" cy="294680"/>
          </a:xfrm>
          <a:custGeom>
            <a:avLst/>
            <a:gdLst/>
            <a:ahLst/>
            <a:cxnLst/>
            <a:rect l="0" t="0" r="0" b="0"/>
            <a:pathLst>
              <a:path w="214314" h="294680">
                <a:moveTo>
                  <a:pt x="80368" y="107155"/>
                </a:moveTo>
                <a:lnTo>
                  <a:pt x="80368" y="107155"/>
                </a:lnTo>
                <a:lnTo>
                  <a:pt x="80368" y="98226"/>
                </a:lnTo>
                <a:lnTo>
                  <a:pt x="71438" y="89297"/>
                </a:lnTo>
                <a:lnTo>
                  <a:pt x="71438" y="71437"/>
                </a:lnTo>
                <a:lnTo>
                  <a:pt x="71438" y="53578"/>
                </a:lnTo>
                <a:lnTo>
                  <a:pt x="62508" y="35718"/>
                </a:lnTo>
                <a:lnTo>
                  <a:pt x="62508" y="17859"/>
                </a:lnTo>
                <a:lnTo>
                  <a:pt x="53579" y="8929"/>
                </a:lnTo>
                <a:lnTo>
                  <a:pt x="44649" y="0"/>
                </a:lnTo>
                <a:lnTo>
                  <a:pt x="35719" y="8929"/>
                </a:lnTo>
                <a:lnTo>
                  <a:pt x="26789" y="26789"/>
                </a:lnTo>
                <a:lnTo>
                  <a:pt x="17860" y="53578"/>
                </a:lnTo>
                <a:lnTo>
                  <a:pt x="8930" y="89297"/>
                </a:lnTo>
                <a:lnTo>
                  <a:pt x="0" y="142874"/>
                </a:lnTo>
                <a:lnTo>
                  <a:pt x="0" y="187523"/>
                </a:lnTo>
                <a:lnTo>
                  <a:pt x="0" y="232171"/>
                </a:lnTo>
                <a:lnTo>
                  <a:pt x="8930" y="258960"/>
                </a:lnTo>
                <a:lnTo>
                  <a:pt x="26789" y="285749"/>
                </a:lnTo>
                <a:lnTo>
                  <a:pt x="44649" y="294679"/>
                </a:lnTo>
                <a:lnTo>
                  <a:pt x="80368" y="294679"/>
                </a:lnTo>
                <a:lnTo>
                  <a:pt x="107157" y="285749"/>
                </a:lnTo>
                <a:lnTo>
                  <a:pt x="142875" y="258960"/>
                </a:lnTo>
                <a:lnTo>
                  <a:pt x="169664" y="232171"/>
                </a:lnTo>
                <a:lnTo>
                  <a:pt x="196454" y="196452"/>
                </a:lnTo>
                <a:lnTo>
                  <a:pt x="214313" y="160734"/>
                </a:lnTo>
                <a:lnTo>
                  <a:pt x="214313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197328" y="2419945"/>
            <a:ext cx="526853" cy="535782"/>
          </a:xfrm>
          <a:custGeom>
            <a:avLst/>
            <a:gdLst/>
            <a:ahLst/>
            <a:cxnLst/>
            <a:rect l="0" t="0" r="0" b="0"/>
            <a:pathLst>
              <a:path w="526853" h="535782">
                <a:moveTo>
                  <a:pt x="53578" y="276821"/>
                </a:moveTo>
                <a:lnTo>
                  <a:pt x="44649" y="285750"/>
                </a:lnTo>
                <a:lnTo>
                  <a:pt x="35719" y="285750"/>
                </a:lnTo>
                <a:lnTo>
                  <a:pt x="26789" y="303610"/>
                </a:lnTo>
                <a:lnTo>
                  <a:pt x="17860" y="330399"/>
                </a:lnTo>
                <a:lnTo>
                  <a:pt x="8930" y="366118"/>
                </a:lnTo>
                <a:lnTo>
                  <a:pt x="0" y="401836"/>
                </a:lnTo>
                <a:lnTo>
                  <a:pt x="0" y="446484"/>
                </a:lnTo>
                <a:lnTo>
                  <a:pt x="0" y="482203"/>
                </a:lnTo>
                <a:lnTo>
                  <a:pt x="0" y="508992"/>
                </a:lnTo>
                <a:lnTo>
                  <a:pt x="8930" y="526851"/>
                </a:lnTo>
                <a:lnTo>
                  <a:pt x="17860" y="535781"/>
                </a:lnTo>
                <a:lnTo>
                  <a:pt x="26789" y="526851"/>
                </a:lnTo>
                <a:lnTo>
                  <a:pt x="44649" y="508992"/>
                </a:lnTo>
                <a:lnTo>
                  <a:pt x="53578" y="482203"/>
                </a:lnTo>
                <a:lnTo>
                  <a:pt x="62508" y="446484"/>
                </a:lnTo>
                <a:lnTo>
                  <a:pt x="71438" y="401836"/>
                </a:lnTo>
                <a:lnTo>
                  <a:pt x="80367" y="366118"/>
                </a:lnTo>
                <a:lnTo>
                  <a:pt x="80367" y="339328"/>
                </a:lnTo>
                <a:lnTo>
                  <a:pt x="80367" y="330399"/>
                </a:lnTo>
                <a:lnTo>
                  <a:pt x="80367" y="348258"/>
                </a:lnTo>
                <a:lnTo>
                  <a:pt x="80367" y="375047"/>
                </a:lnTo>
                <a:lnTo>
                  <a:pt x="89297" y="410766"/>
                </a:lnTo>
                <a:lnTo>
                  <a:pt x="89297" y="446484"/>
                </a:lnTo>
                <a:lnTo>
                  <a:pt x="98227" y="473273"/>
                </a:lnTo>
                <a:lnTo>
                  <a:pt x="116086" y="500062"/>
                </a:lnTo>
                <a:lnTo>
                  <a:pt x="133945" y="517922"/>
                </a:lnTo>
                <a:lnTo>
                  <a:pt x="142875" y="526851"/>
                </a:lnTo>
                <a:lnTo>
                  <a:pt x="169664" y="517922"/>
                </a:lnTo>
                <a:lnTo>
                  <a:pt x="187524" y="500062"/>
                </a:lnTo>
                <a:lnTo>
                  <a:pt x="205383" y="464344"/>
                </a:lnTo>
                <a:lnTo>
                  <a:pt x="214313" y="428625"/>
                </a:lnTo>
                <a:lnTo>
                  <a:pt x="232172" y="375047"/>
                </a:lnTo>
                <a:lnTo>
                  <a:pt x="241102" y="312539"/>
                </a:lnTo>
                <a:lnTo>
                  <a:pt x="250031" y="250032"/>
                </a:lnTo>
                <a:lnTo>
                  <a:pt x="258961" y="178594"/>
                </a:lnTo>
                <a:lnTo>
                  <a:pt x="258961" y="125016"/>
                </a:lnTo>
                <a:lnTo>
                  <a:pt x="258961" y="89297"/>
                </a:lnTo>
                <a:lnTo>
                  <a:pt x="258961" y="80368"/>
                </a:lnTo>
                <a:lnTo>
                  <a:pt x="250031" y="89297"/>
                </a:lnTo>
                <a:lnTo>
                  <a:pt x="232172" y="125016"/>
                </a:lnTo>
                <a:lnTo>
                  <a:pt x="214313" y="178594"/>
                </a:lnTo>
                <a:lnTo>
                  <a:pt x="196453" y="241102"/>
                </a:lnTo>
                <a:lnTo>
                  <a:pt x="187524" y="321469"/>
                </a:lnTo>
                <a:lnTo>
                  <a:pt x="187524" y="392906"/>
                </a:lnTo>
                <a:lnTo>
                  <a:pt x="187524" y="446484"/>
                </a:lnTo>
                <a:lnTo>
                  <a:pt x="196453" y="491133"/>
                </a:lnTo>
                <a:lnTo>
                  <a:pt x="214313" y="517922"/>
                </a:lnTo>
                <a:lnTo>
                  <a:pt x="241102" y="526851"/>
                </a:lnTo>
                <a:lnTo>
                  <a:pt x="267891" y="517922"/>
                </a:lnTo>
                <a:lnTo>
                  <a:pt x="303610" y="500062"/>
                </a:lnTo>
                <a:lnTo>
                  <a:pt x="339328" y="464344"/>
                </a:lnTo>
                <a:lnTo>
                  <a:pt x="366117" y="419695"/>
                </a:lnTo>
                <a:lnTo>
                  <a:pt x="401836" y="366118"/>
                </a:lnTo>
                <a:lnTo>
                  <a:pt x="428625" y="303610"/>
                </a:lnTo>
                <a:lnTo>
                  <a:pt x="437555" y="232172"/>
                </a:lnTo>
                <a:lnTo>
                  <a:pt x="446485" y="169664"/>
                </a:lnTo>
                <a:lnTo>
                  <a:pt x="455414" y="98227"/>
                </a:lnTo>
                <a:lnTo>
                  <a:pt x="446485" y="44649"/>
                </a:lnTo>
                <a:lnTo>
                  <a:pt x="446485" y="17859"/>
                </a:lnTo>
                <a:lnTo>
                  <a:pt x="437555" y="0"/>
                </a:lnTo>
                <a:lnTo>
                  <a:pt x="419695" y="17859"/>
                </a:lnTo>
                <a:lnTo>
                  <a:pt x="410766" y="53578"/>
                </a:lnTo>
                <a:lnTo>
                  <a:pt x="401836" y="116086"/>
                </a:lnTo>
                <a:lnTo>
                  <a:pt x="392906" y="187524"/>
                </a:lnTo>
                <a:lnTo>
                  <a:pt x="401836" y="258961"/>
                </a:lnTo>
                <a:lnTo>
                  <a:pt x="410766" y="339328"/>
                </a:lnTo>
                <a:lnTo>
                  <a:pt x="428625" y="392906"/>
                </a:lnTo>
                <a:lnTo>
                  <a:pt x="446485" y="437555"/>
                </a:lnTo>
                <a:lnTo>
                  <a:pt x="473274" y="473273"/>
                </a:lnTo>
                <a:lnTo>
                  <a:pt x="491133" y="491133"/>
                </a:lnTo>
                <a:lnTo>
                  <a:pt x="508992" y="491133"/>
                </a:lnTo>
                <a:lnTo>
                  <a:pt x="517922" y="482203"/>
                </a:lnTo>
                <a:lnTo>
                  <a:pt x="526852" y="455414"/>
                </a:lnTo>
                <a:lnTo>
                  <a:pt x="526852" y="428625"/>
                </a:lnTo>
                <a:lnTo>
                  <a:pt x="517922" y="392906"/>
                </a:lnTo>
                <a:lnTo>
                  <a:pt x="517922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795492" y="2678906"/>
            <a:ext cx="53579" cy="125016"/>
          </a:xfrm>
          <a:custGeom>
            <a:avLst/>
            <a:gdLst/>
            <a:ahLst/>
            <a:cxnLst/>
            <a:rect l="0" t="0" r="0" b="0"/>
            <a:pathLst>
              <a:path w="53579" h="1250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17860" y="44649"/>
                </a:lnTo>
                <a:lnTo>
                  <a:pt x="26789" y="71438"/>
                </a:lnTo>
                <a:lnTo>
                  <a:pt x="26789" y="89297"/>
                </a:lnTo>
                <a:lnTo>
                  <a:pt x="35719" y="107157"/>
                </a:lnTo>
                <a:lnTo>
                  <a:pt x="44649" y="125015"/>
                </a:lnTo>
                <a:lnTo>
                  <a:pt x="44649" y="125015"/>
                </a:lnTo>
                <a:lnTo>
                  <a:pt x="53578" y="125015"/>
                </a:lnTo>
                <a:lnTo>
                  <a:pt x="53578" y="116086"/>
                </a:lnTo>
                <a:lnTo>
                  <a:pt x="53578" y="89297"/>
                </a:lnTo>
                <a:lnTo>
                  <a:pt x="53578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866930" y="2696766"/>
            <a:ext cx="35719" cy="80368"/>
          </a:xfrm>
          <a:custGeom>
            <a:avLst/>
            <a:gdLst/>
            <a:ahLst/>
            <a:cxnLst/>
            <a:rect l="0" t="0" r="0" b="0"/>
            <a:pathLst>
              <a:path w="35719" h="80368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8929" y="80367"/>
                </a:lnTo>
                <a:lnTo>
                  <a:pt x="17859" y="80367"/>
                </a:lnTo>
                <a:lnTo>
                  <a:pt x="17859" y="62507"/>
                </a:lnTo>
                <a:lnTo>
                  <a:pt x="35718" y="44648"/>
                </a:lnTo>
                <a:lnTo>
                  <a:pt x="35718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822406" y="2330648"/>
            <a:ext cx="35720" cy="89298"/>
          </a:xfrm>
          <a:custGeom>
            <a:avLst/>
            <a:gdLst/>
            <a:ahLst/>
            <a:cxnLst/>
            <a:rect l="0" t="0" r="0" b="0"/>
            <a:pathLst>
              <a:path w="35720" h="89298">
                <a:moveTo>
                  <a:pt x="17860" y="0"/>
                </a:moveTo>
                <a:lnTo>
                  <a:pt x="1786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30" y="89297"/>
                </a:lnTo>
                <a:lnTo>
                  <a:pt x="17860" y="89297"/>
                </a:lnTo>
                <a:lnTo>
                  <a:pt x="26789" y="89297"/>
                </a:lnTo>
                <a:lnTo>
                  <a:pt x="35719" y="71438"/>
                </a:lnTo>
                <a:lnTo>
                  <a:pt x="35719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902773" y="2312789"/>
            <a:ext cx="17861" cy="116087"/>
          </a:xfrm>
          <a:custGeom>
            <a:avLst/>
            <a:gdLst/>
            <a:ahLst/>
            <a:cxnLst/>
            <a:rect l="0" t="0" r="0" b="0"/>
            <a:pathLst>
              <a:path w="17861" h="116087">
                <a:moveTo>
                  <a:pt x="8930" y="0"/>
                </a:moveTo>
                <a:lnTo>
                  <a:pt x="8930" y="8930"/>
                </a:lnTo>
                <a:lnTo>
                  <a:pt x="0" y="26789"/>
                </a:lnTo>
                <a:lnTo>
                  <a:pt x="0" y="53578"/>
                </a:lnTo>
                <a:lnTo>
                  <a:pt x="8930" y="80367"/>
                </a:lnTo>
                <a:lnTo>
                  <a:pt x="8930" y="98226"/>
                </a:lnTo>
                <a:lnTo>
                  <a:pt x="17860" y="107156"/>
                </a:lnTo>
                <a:lnTo>
                  <a:pt x="17860" y="116086"/>
                </a:lnTo>
                <a:lnTo>
                  <a:pt x="1786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 13.8 MM-Paths across three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5892"/>
            <a:ext cx="3752850" cy="299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460" y="1839098"/>
            <a:ext cx="4902740" cy="311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6223992" y="116086"/>
            <a:ext cx="223243" cy="258962"/>
          </a:xfrm>
          <a:custGeom>
            <a:avLst/>
            <a:gdLst/>
            <a:ahLst/>
            <a:cxnLst/>
            <a:rect l="0" t="0" r="0" b="0"/>
            <a:pathLst>
              <a:path w="223243" h="258962">
                <a:moveTo>
                  <a:pt x="0" y="17859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35719"/>
                </a:lnTo>
                <a:lnTo>
                  <a:pt x="0" y="71437"/>
                </a:lnTo>
                <a:lnTo>
                  <a:pt x="0" y="116086"/>
                </a:lnTo>
                <a:lnTo>
                  <a:pt x="8930" y="160734"/>
                </a:lnTo>
                <a:lnTo>
                  <a:pt x="17860" y="187523"/>
                </a:lnTo>
                <a:lnTo>
                  <a:pt x="26789" y="214312"/>
                </a:lnTo>
                <a:lnTo>
                  <a:pt x="26789" y="232172"/>
                </a:lnTo>
                <a:lnTo>
                  <a:pt x="35719" y="241101"/>
                </a:lnTo>
                <a:lnTo>
                  <a:pt x="44649" y="241101"/>
                </a:lnTo>
                <a:lnTo>
                  <a:pt x="53578" y="232172"/>
                </a:lnTo>
                <a:lnTo>
                  <a:pt x="62508" y="223242"/>
                </a:lnTo>
                <a:lnTo>
                  <a:pt x="71438" y="205383"/>
                </a:lnTo>
                <a:lnTo>
                  <a:pt x="71438" y="187523"/>
                </a:lnTo>
                <a:lnTo>
                  <a:pt x="80367" y="169664"/>
                </a:lnTo>
                <a:lnTo>
                  <a:pt x="80367" y="151805"/>
                </a:lnTo>
                <a:lnTo>
                  <a:pt x="89297" y="116086"/>
                </a:lnTo>
                <a:lnTo>
                  <a:pt x="89297" y="80367"/>
                </a:lnTo>
                <a:lnTo>
                  <a:pt x="98227" y="44648"/>
                </a:lnTo>
                <a:lnTo>
                  <a:pt x="98227" y="26789"/>
                </a:lnTo>
                <a:lnTo>
                  <a:pt x="107156" y="17859"/>
                </a:lnTo>
                <a:lnTo>
                  <a:pt x="107156" y="26789"/>
                </a:lnTo>
                <a:lnTo>
                  <a:pt x="116086" y="62508"/>
                </a:lnTo>
                <a:lnTo>
                  <a:pt x="116086" y="116086"/>
                </a:lnTo>
                <a:lnTo>
                  <a:pt x="116086" y="178594"/>
                </a:lnTo>
                <a:lnTo>
                  <a:pt x="133946" y="214312"/>
                </a:lnTo>
                <a:lnTo>
                  <a:pt x="142875" y="241101"/>
                </a:lnTo>
                <a:lnTo>
                  <a:pt x="160735" y="258961"/>
                </a:lnTo>
                <a:lnTo>
                  <a:pt x="178594" y="258961"/>
                </a:lnTo>
                <a:lnTo>
                  <a:pt x="196453" y="250031"/>
                </a:lnTo>
                <a:lnTo>
                  <a:pt x="205383" y="232172"/>
                </a:lnTo>
                <a:lnTo>
                  <a:pt x="214313" y="214312"/>
                </a:lnTo>
                <a:lnTo>
                  <a:pt x="214313" y="196453"/>
                </a:lnTo>
                <a:lnTo>
                  <a:pt x="223242" y="178594"/>
                </a:lnTo>
                <a:lnTo>
                  <a:pt x="223242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465094" y="89297"/>
            <a:ext cx="205384" cy="294681"/>
          </a:xfrm>
          <a:custGeom>
            <a:avLst/>
            <a:gdLst/>
            <a:ahLst/>
            <a:cxnLst/>
            <a:rect l="0" t="0" r="0" b="0"/>
            <a:pathLst>
              <a:path w="205384" h="294681">
                <a:moveTo>
                  <a:pt x="8929" y="44648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71437"/>
                </a:lnTo>
                <a:lnTo>
                  <a:pt x="0" y="107156"/>
                </a:lnTo>
                <a:lnTo>
                  <a:pt x="0" y="151805"/>
                </a:lnTo>
                <a:lnTo>
                  <a:pt x="8929" y="187523"/>
                </a:lnTo>
                <a:lnTo>
                  <a:pt x="8929" y="214312"/>
                </a:lnTo>
                <a:lnTo>
                  <a:pt x="8929" y="241101"/>
                </a:lnTo>
                <a:lnTo>
                  <a:pt x="8929" y="250031"/>
                </a:lnTo>
                <a:lnTo>
                  <a:pt x="8929" y="258961"/>
                </a:lnTo>
                <a:lnTo>
                  <a:pt x="8929" y="258961"/>
                </a:lnTo>
                <a:lnTo>
                  <a:pt x="8929" y="258961"/>
                </a:lnTo>
                <a:lnTo>
                  <a:pt x="8929" y="250031"/>
                </a:lnTo>
                <a:lnTo>
                  <a:pt x="8929" y="232172"/>
                </a:lnTo>
                <a:lnTo>
                  <a:pt x="8929" y="214312"/>
                </a:lnTo>
                <a:lnTo>
                  <a:pt x="8929" y="196453"/>
                </a:lnTo>
                <a:lnTo>
                  <a:pt x="17859" y="160734"/>
                </a:lnTo>
                <a:lnTo>
                  <a:pt x="17859" y="125015"/>
                </a:lnTo>
                <a:lnTo>
                  <a:pt x="17859" y="89297"/>
                </a:lnTo>
                <a:lnTo>
                  <a:pt x="26789" y="53578"/>
                </a:lnTo>
                <a:lnTo>
                  <a:pt x="26789" y="26789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53578"/>
                </a:lnTo>
                <a:lnTo>
                  <a:pt x="35719" y="107156"/>
                </a:lnTo>
                <a:lnTo>
                  <a:pt x="44648" y="160734"/>
                </a:lnTo>
                <a:lnTo>
                  <a:pt x="53578" y="205383"/>
                </a:lnTo>
                <a:lnTo>
                  <a:pt x="53578" y="232172"/>
                </a:lnTo>
                <a:lnTo>
                  <a:pt x="62508" y="241101"/>
                </a:lnTo>
                <a:lnTo>
                  <a:pt x="62508" y="250031"/>
                </a:lnTo>
                <a:lnTo>
                  <a:pt x="71437" y="250031"/>
                </a:lnTo>
                <a:lnTo>
                  <a:pt x="71437" y="241101"/>
                </a:lnTo>
                <a:lnTo>
                  <a:pt x="80367" y="223242"/>
                </a:lnTo>
                <a:lnTo>
                  <a:pt x="80367" y="205383"/>
                </a:lnTo>
                <a:lnTo>
                  <a:pt x="89297" y="187523"/>
                </a:lnTo>
                <a:lnTo>
                  <a:pt x="89297" y="151805"/>
                </a:lnTo>
                <a:lnTo>
                  <a:pt x="98226" y="116086"/>
                </a:lnTo>
                <a:lnTo>
                  <a:pt x="98226" y="89297"/>
                </a:lnTo>
                <a:lnTo>
                  <a:pt x="107156" y="62508"/>
                </a:lnTo>
                <a:lnTo>
                  <a:pt x="116086" y="44648"/>
                </a:lnTo>
                <a:lnTo>
                  <a:pt x="116086" y="35719"/>
                </a:lnTo>
                <a:lnTo>
                  <a:pt x="125015" y="53578"/>
                </a:lnTo>
                <a:lnTo>
                  <a:pt x="125015" y="98226"/>
                </a:lnTo>
                <a:lnTo>
                  <a:pt x="116086" y="142875"/>
                </a:lnTo>
                <a:lnTo>
                  <a:pt x="116086" y="196453"/>
                </a:lnTo>
                <a:lnTo>
                  <a:pt x="116086" y="232172"/>
                </a:lnTo>
                <a:lnTo>
                  <a:pt x="125015" y="267890"/>
                </a:lnTo>
                <a:lnTo>
                  <a:pt x="133945" y="285750"/>
                </a:lnTo>
                <a:lnTo>
                  <a:pt x="142875" y="294680"/>
                </a:lnTo>
                <a:lnTo>
                  <a:pt x="151804" y="285750"/>
                </a:lnTo>
                <a:lnTo>
                  <a:pt x="169664" y="276820"/>
                </a:lnTo>
                <a:lnTo>
                  <a:pt x="178594" y="250031"/>
                </a:lnTo>
                <a:lnTo>
                  <a:pt x="187523" y="223242"/>
                </a:lnTo>
                <a:lnTo>
                  <a:pt x="196453" y="205383"/>
                </a:lnTo>
                <a:lnTo>
                  <a:pt x="205383" y="187523"/>
                </a:lnTo>
                <a:lnTo>
                  <a:pt x="205383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715125" y="53578"/>
            <a:ext cx="196454" cy="303610"/>
          </a:xfrm>
          <a:custGeom>
            <a:avLst/>
            <a:gdLst/>
            <a:ahLst/>
            <a:cxnLst/>
            <a:rect l="0" t="0" r="0" b="0"/>
            <a:pathLst>
              <a:path w="196454" h="303610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89297"/>
                </a:lnTo>
                <a:lnTo>
                  <a:pt x="0" y="142875"/>
                </a:lnTo>
                <a:lnTo>
                  <a:pt x="0" y="196453"/>
                </a:lnTo>
                <a:lnTo>
                  <a:pt x="0" y="241102"/>
                </a:lnTo>
                <a:lnTo>
                  <a:pt x="8930" y="276820"/>
                </a:lnTo>
                <a:lnTo>
                  <a:pt x="17859" y="294680"/>
                </a:lnTo>
                <a:lnTo>
                  <a:pt x="35719" y="303609"/>
                </a:lnTo>
                <a:lnTo>
                  <a:pt x="62508" y="303609"/>
                </a:lnTo>
                <a:lnTo>
                  <a:pt x="89297" y="294680"/>
                </a:lnTo>
                <a:lnTo>
                  <a:pt x="125016" y="276820"/>
                </a:lnTo>
                <a:lnTo>
                  <a:pt x="151805" y="267891"/>
                </a:lnTo>
                <a:lnTo>
                  <a:pt x="169664" y="258961"/>
                </a:lnTo>
                <a:lnTo>
                  <a:pt x="187523" y="250031"/>
                </a:lnTo>
                <a:lnTo>
                  <a:pt x="187523" y="250031"/>
                </a:lnTo>
                <a:lnTo>
                  <a:pt x="196453" y="241102"/>
                </a:lnTo>
                <a:lnTo>
                  <a:pt x="196453" y="241102"/>
                </a:lnTo>
                <a:lnTo>
                  <a:pt x="196453" y="241102"/>
                </a:lnTo>
                <a:lnTo>
                  <a:pt x="196453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143750" y="125016"/>
            <a:ext cx="205384" cy="187524"/>
          </a:xfrm>
          <a:custGeom>
            <a:avLst/>
            <a:gdLst/>
            <a:ahLst/>
            <a:cxnLst/>
            <a:rect l="0" t="0" r="0" b="0"/>
            <a:pathLst>
              <a:path w="205384" h="187524">
                <a:moveTo>
                  <a:pt x="187523" y="8929"/>
                </a:moveTo>
                <a:lnTo>
                  <a:pt x="196453" y="0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0"/>
                </a:lnTo>
                <a:lnTo>
                  <a:pt x="196453" y="0"/>
                </a:lnTo>
                <a:lnTo>
                  <a:pt x="178594" y="8929"/>
                </a:lnTo>
                <a:lnTo>
                  <a:pt x="169664" y="8929"/>
                </a:lnTo>
                <a:lnTo>
                  <a:pt x="151805" y="8929"/>
                </a:lnTo>
                <a:lnTo>
                  <a:pt x="142875" y="17859"/>
                </a:lnTo>
                <a:lnTo>
                  <a:pt x="125016" y="26789"/>
                </a:lnTo>
                <a:lnTo>
                  <a:pt x="107156" y="35718"/>
                </a:lnTo>
                <a:lnTo>
                  <a:pt x="89297" y="44648"/>
                </a:lnTo>
                <a:lnTo>
                  <a:pt x="80367" y="53578"/>
                </a:lnTo>
                <a:lnTo>
                  <a:pt x="62508" y="53578"/>
                </a:lnTo>
                <a:lnTo>
                  <a:pt x="53578" y="62507"/>
                </a:lnTo>
                <a:lnTo>
                  <a:pt x="44648" y="62507"/>
                </a:lnTo>
                <a:lnTo>
                  <a:pt x="44648" y="71437"/>
                </a:lnTo>
                <a:lnTo>
                  <a:pt x="53578" y="71437"/>
                </a:lnTo>
                <a:lnTo>
                  <a:pt x="53578" y="80367"/>
                </a:lnTo>
                <a:lnTo>
                  <a:pt x="71438" y="89296"/>
                </a:lnTo>
                <a:lnTo>
                  <a:pt x="98227" y="107156"/>
                </a:lnTo>
                <a:lnTo>
                  <a:pt x="125016" y="125015"/>
                </a:lnTo>
                <a:lnTo>
                  <a:pt x="142875" y="142875"/>
                </a:lnTo>
                <a:lnTo>
                  <a:pt x="151805" y="160734"/>
                </a:lnTo>
                <a:lnTo>
                  <a:pt x="142875" y="178593"/>
                </a:lnTo>
                <a:lnTo>
                  <a:pt x="116086" y="187523"/>
                </a:lnTo>
                <a:lnTo>
                  <a:pt x="98227" y="187523"/>
                </a:lnTo>
                <a:lnTo>
                  <a:pt x="71438" y="187523"/>
                </a:lnTo>
                <a:lnTo>
                  <a:pt x="53578" y="178593"/>
                </a:lnTo>
                <a:lnTo>
                  <a:pt x="44648" y="169664"/>
                </a:lnTo>
                <a:lnTo>
                  <a:pt x="26789" y="169664"/>
                </a:lnTo>
                <a:lnTo>
                  <a:pt x="17859" y="160734"/>
                </a:lnTo>
                <a:lnTo>
                  <a:pt x="8930" y="151804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8930" y="133945"/>
                </a:lnTo>
                <a:lnTo>
                  <a:pt x="17859" y="133945"/>
                </a:lnTo>
                <a:lnTo>
                  <a:pt x="26789" y="133945"/>
                </a:lnTo>
                <a:lnTo>
                  <a:pt x="26789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340203" y="205383"/>
            <a:ext cx="205384" cy="160735"/>
          </a:xfrm>
          <a:custGeom>
            <a:avLst/>
            <a:gdLst/>
            <a:ahLst/>
            <a:cxnLst/>
            <a:rect l="0" t="0" r="0" b="0"/>
            <a:pathLst>
              <a:path w="205384" h="160735">
                <a:moveTo>
                  <a:pt x="0" y="62508"/>
                </a:move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17860" y="98226"/>
                </a:lnTo>
                <a:lnTo>
                  <a:pt x="26789" y="98226"/>
                </a:lnTo>
                <a:lnTo>
                  <a:pt x="44649" y="98226"/>
                </a:lnTo>
                <a:lnTo>
                  <a:pt x="53578" y="89297"/>
                </a:lnTo>
                <a:lnTo>
                  <a:pt x="62508" y="89297"/>
                </a:lnTo>
                <a:lnTo>
                  <a:pt x="80367" y="80367"/>
                </a:lnTo>
                <a:lnTo>
                  <a:pt x="89297" y="80367"/>
                </a:lnTo>
                <a:lnTo>
                  <a:pt x="98227" y="71437"/>
                </a:lnTo>
                <a:lnTo>
                  <a:pt x="107156" y="53578"/>
                </a:lnTo>
                <a:lnTo>
                  <a:pt x="116086" y="35719"/>
                </a:lnTo>
                <a:lnTo>
                  <a:pt x="125016" y="26789"/>
                </a:lnTo>
                <a:lnTo>
                  <a:pt x="125016" y="8929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8929"/>
                </a:lnTo>
                <a:lnTo>
                  <a:pt x="71438" y="35719"/>
                </a:lnTo>
                <a:lnTo>
                  <a:pt x="44649" y="62508"/>
                </a:lnTo>
                <a:lnTo>
                  <a:pt x="26789" y="107156"/>
                </a:lnTo>
                <a:lnTo>
                  <a:pt x="26789" y="133945"/>
                </a:lnTo>
                <a:lnTo>
                  <a:pt x="35719" y="151804"/>
                </a:lnTo>
                <a:lnTo>
                  <a:pt x="53578" y="160734"/>
                </a:lnTo>
                <a:lnTo>
                  <a:pt x="80367" y="160734"/>
                </a:lnTo>
                <a:lnTo>
                  <a:pt x="116086" y="151804"/>
                </a:lnTo>
                <a:lnTo>
                  <a:pt x="142875" y="142875"/>
                </a:lnTo>
                <a:lnTo>
                  <a:pt x="160735" y="125015"/>
                </a:lnTo>
                <a:lnTo>
                  <a:pt x="178594" y="116086"/>
                </a:lnTo>
                <a:lnTo>
                  <a:pt x="187524" y="107156"/>
                </a:lnTo>
                <a:lnTo>
                  <a:pt x="205383" y="80367"/>
                </a:lnTo>
                <a:lnTo>
                  <a:pt x="205383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518797" y="160734"/>
            <a:ext cx="392907" cy="401837"/>
          </a:xfrm>
          <a:custGeom>
            <a:avLst/>
            <a:gdLst/>
            <a:ahLst/>
            <a:cxnLst/>
            <a:rect l="0" t="0" r="0" b="0"/>
            <a:pathLst>
              <a:path w="392907" h="401837">
                <a:moveTo>
                  <a:pt x="98226" y="35719"/>
                </a:moveTo>
                <a:lnTo>
                  <a:pt x="98226" y="26789"/>
                </a:lnTo>
                <a:lnTo>
                  <a:pt x="98226" y="26789"/>
                </a:lnTo>
                <a:lnTo>
                  <a:pt x="98226" y="17860"/>
                </a:lnTo>
                <a:lnTo>
                  <a:pt x="98226" y="1786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8930"/>
                </a:lnTo>
                <a:lnTo>
                  <a:pt x="89297" y="17860"/>
                </a:lnTo>
                <a:lnTo>
                  <a:pt x="80367" y="26789"/>
                </a:lnTo>
                <a:lnTo>
                  <a:pt x="71437" y="35719"/>
                </a:lnTo>
                <a:lnTo>
                  <a:pt x="71437" y="44649"/>
                </a:lnTo>
                <a:lnTo>
                  <a:pt x="62508" y="53578"/>
                </a:lnTo>
                <a:lnTo>
                  <a:pt x="62508" y="53578"/>
                </a:lnTo>
                <a:lnTo>
                  <a:pt x="62508" y="62508"/>
                </a:lnTo>
                <a:lnTo>
                  <a:pt x="62508" y="62508"/>
                </a:lnTo>
                <a:lnTo>
                  <a:pt x="62508" y="71438"/>
                </a:lnTo>
                <a:lnTo>
                  <a:pt x="62508" y="71438"/>
                </a:lnTo>
                <a:lnTo>
                  <a:pt x="71437" y="62508"/>
                </a:lnTo>
                <a:lnTo>
                  <a:pt x="80367" y="62508"/>
                </a:lnTo>
                <a:lnTo>
                  <a:pt x="98226" y="62508"/>
                </a:lnTo>
                <a:lnTo>
                  <a:pt x="98226" y="62508"/>
                </a:lnTo>
                <a:lnTo>
                  <a:pt x="107156" y="62508"/>
                </a:lnTo>
                <a:lnTo>
                  <a:pt x="125016" y="71438"/>
                </a:lnTo>
                <a:lnTo>
                  <a:pt x="125016" y="89297"/>
                </a:lnTo>
                <a:lnTo>
                  <a:pt x="125016" y="125016"/>
                </a:lnTo>
                <a:lnTo>
                  <a:pt x="116086" y="178594"/>
                </a:lnTo>
                <a:lnTo>
                  <a:pt x="107156" y="223243"/>
                </a:lnTo>
                <a:lnTo>
                  <a:pt x="107156" y="276821"/>
                </a:lnTo>
                <a:lnTo>
                  <a:pt x="107156" y="312539"/>
                </a:lnTo>
                <a:lnTo>
                  <a:pt x="107156" y="348258"/>
                </a:lnTo>
                <a:lnTo>
                  <a:pt x="116086" y="375047"/>
                </a:lnTo>
                <a:lnTo>
                  <a:pt x="133945" y="392907"/>
                </a:lnTo>
                <a:lnTo>
                  <a:pt x="142875" y="401836"/>
                </a:lnTo>
                <a:lnTo>
                  <a:pt x="160734" y="401836"/>
                </a:lnTo>
                <a:lnTo>
                  <a:pt x="169664" y="401836"/>
                </a:lnTo>
                <a:lnTo>
                  <a:pt x="178594" y="383977"/>
                </a:lnTo>
                <a:lnTo>
                  <a:pt x="178594" y="366118"/>
                </a:lnTo>
                <a:lnTo>
                  <a:pt x="178594" y="330399"/>
                </a:lnTo>
                <a:lnTo>
                  <a:pt x="160734" y="294680"/>
                </a:lnTo>
                <a:lnTo>
                  <a:pt x="133945" y="258961"/>
                </a:lnTo>
                <a:lnTo>
                  <a:pt x="107156" y="223243"/>
                </a:lnTo>
                <a:lnTo>
                  <a:pt x="80367" y="205383"/>
                </a:lnTo>
                <a:lnTo>
                  <a:pt x="53578" y="187524"/>
                </a:lnTo>
                <a:lnTo>
                  <a:pt x="26789" y="187524"/>
                </a:lnTo>
                <a:lnTo>
                  <a:pt x="893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17859" y="169664"/>
                </a:lnTo>
                <a:lnTo>
                  <a:pt x="35719" y="160735"/>
                </a:lnTo>
                <a:lnTo>
                  <a:pt x="53578" y="151805"/>
                </a:lnTo>
                <a:lnTo>
                  <a:pt x="71437" y="133946"/>
                </a:lnTo>
                <a:lnTo>
                  <a:pt x="80367" y="133946"/>
                </a:lnTo>
                <a:lnTo>
                  <a:pt x="98226" y="116086"/>
                </a:lnTo>
                <a:lnTo>
                  <a:pt x="125016" y="107157"/>
                </a:lnTo>
                <a:lnTo>
                  <a:pt x="142875" y="89297"/>
                </a:lnTo>
                <a:lnTo>
                  <a:pt x="151805" y="80368"/>
                </a:lnTo>
                <a:lnTo>
                  <a:pt x="169664" y="80368"/>
                </a:lnTo>
                <a:lnTo>
                  <a:pt x="178594" y="71438"/>
                </a:lnTo>
                <a:lnTo>
                  <a:pt x="178594" y="80368"/>
                </a:lnTo>
                <a:lnTo>
                  <a:pt x="178594" y="89297"/>
                </a:lnTo>
                <a:lnTo>
                  <a:pt x="178594" y="107157"/>
                </a:lnTo>
                <a:lnTo>
                  <a:pt x="178594" y="125016"/>
                </a:lnTo>
                <a:lnTo>
                  <a:pt x="178594" y="142875"/>
                </a:lnTo>
                <a:lnTo>
                  <a:pt x="178594" y="151805"/>
                </a:lnTo>
                <a:lnTo>
                  <a:pt x="187523" y="151805"/>
                </a:lnTo>
                <a:lnTo>
                  <a:pt x="196453" y="151805"/>
                </a:lnTo>
                <a:lnTo>
                  <a:pt x="205383" y="151805"/>
                </a:lnTo>
                <a:lnTo>
                  <a:pt x="214312" y="142875"/>
                </a:lnTo>
                <a:lnTo>
                  <a:pt x="223242" y="133946"/>
                </a:lnTo>
                <a:lnTo>
                  <a:pt x="223242" y="125016"/>
                </a:lnTo>
                <a:lnTo>
                  <a:pt x="232172" y="107157"/>
                </a:lnTo>
                <a:lnTo>
                  <a:pt x="241101" y="89297"/>
                </a:lnTo>
                <a:lnTo>
                  <a:pt x="250031" y="71438"/>
                </a:lnTo>
                <a:lnTo>
                  <a:pt x="258961" y="53578"/>
                </a:lnTo>
                <a:lnTo>
                  <a:pt x="267891" y="44649"/>
                </a:lnTo>
                <a:lnTo>
                  <a:pt x="267891" y="44649"/>
                </a:lnTo>
                <a:lnTo>
                  <a:pt x="267891" y="53578"/>
                </a:lnTo>
                <a:lnTo>
                  <a:pt x="267891" y="71438"/>
                </a:lnTo>
                <a:lnTo>
                  <a:pt x="267891" y="98227"/>
                </a:lnTo>
                <a:lnTo>
                  <a:pt x="267891" y="125016"/>
                </a:lnTo>
                <a:lnTo>
                  <a:pt x="276820" y="151805"/>
                </a:lnTo>
                <a:lnTo>
                  <a:pt x="285750" y="160735"/>
                </a:lnTo>
                <a:lnTo>
                  <a:pt x="303609" y="169664"/>
                </a:lnTo>
                <a:lnTo>
                  <a:pt x="321469" y="169664"/>
                </a:lnTo>
                <a:lnTo>
                  <a:pt x="339328" y="160735"/>
                </a:lnTo>
                <a:lnTo>
                  <a:pt x="348258" y="151805"/>
                </a:lnTo>
                <a:lnTo>
                  <a:pt x="357187" y="142875"/>
                </a:lnTo>
                <a:lnTo>
                  <a:pt x="366117" y="133946"/>
                </a:lnTo>
                <a:lnTo>
                  <a:pt x="375047" y="116086"/>
                </a:lnTo>
                <a:lnTo>
                  <a:pt x="383976" y="98227"/>
                </a:lnTo>
                <a:lnTo>
                  <a:pt x="392906" y="80368"/>
                </a:lnTo>
                <a:lnTo>
                  <a:pt x="392906" y="62508"/>
                </a:lnTo>
                <a:lnTo>
                  <a:pt x="392906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867055" y="187523"/>
            <a:ext cx="160735" cy="107158"/>
          </a:xfrm>
          <a:custGeom>
            <a:avLst/>
            <a:gdLst/>
            <a:ahLst/>
            <a:cxnLst/>
            <a:rect l="0" t="0" r="0" b="0"/>
            <a:pathLst>
              <a:path w="160735" h="107158">
                <a:moveTo>
                  <a:pt x="17859" y="44649"/>
                </a:moveTo>
                <a:lnTo>
                  <a:pt x="17859" y="44649"/>
                </a:lnTo>
                <a:lnTo>
                  <a:pt x="8929" y="53579"/>
                </a:lnTo>
                <a:lnTo>
                  <a:pt x="8929" y="53579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29" y="62508"/>
                </a:lnTo>
                <a:lnTo>
                  <a:pt x="8929" y="53579"/>
                </a:lnTo>
                <a:lnTo>
                  <a:pt x="17859" y="53579"/>
                </a:lnTo>
                <a:lnTo>
                  <a:pt x="26789" y="53579"/>
                </a:lnTo>
                <a:lnTo>
                  <a:pt x="35718" y="44649"/>
                </a:lnTo>
                <a:lnTo>
                  <a:pt x="44648" y="44649"/>
                </a:lnTo>
                <a:lnTo>
                  <a:pt x="53578" y="35719"/>
                </a:lnTo>
                <a:lnTo>
                  <a:pt x="62508" y="26789"/>
                </a:lnTo>
                <a:lnTo>
                  <a:pt x="62508" y="17860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35719"/>
                </a:lnTo>
                <a:lnTo>
                  <a:pt x="53578" y="62508"/>
                </a:lnTo>
                <a:lnTo>
                  <a:pt x="62508" y="80368"/>
                </a:lnTo>
                <a:lnTo>
                  <a:pt x="80367" y="98227"/>
                </a:lnTo>
                <a:lnTo>
                  <a:pt x="107156" y="107157"/>
                </a:lnTo>
                <a:lnTo>
                  <a:pt x="116086" y="107157"/>
                </a:lnTo>
                <a:lnTo>
                  <a:pt x="133945" y="98227"/>
                </a:lnTo>
                <a:lnTo>
                  <a:pt x="133945" y="98227"/>
                </a:lnTo>
                <a:lnTo>
                  <a:pt x="142875" y="89297"/>
                </a:lnTo>
                <a:lnTo>
                  <a:pt x="151804" y="80368"/>
                </a:lnTo>
                <a:lnTo>
                  <a:pt x="160734" y="53579"/>
                </a:lnTo>
                <a:lnTo>
                  <a:pt x="160734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018859" y="178594"/>
            <a:ext cx="178594" cy="116087"/>
          </a:xfrm>
          <a:custGeom>
            <a:avLst/>
            <a:gdLst/>
            <a:ahLst/>
            <a:cxnLst/>
            <a:rect l="0" t="0" r="0" b="0"/>
            <a:pathLst>
              <a:path w="178594" h="116087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17860" y="107156"/>
                </a:lnTo>
                <a:lnTo>
                  <a:pt x="17860" y="107156"/>
                </a:lnTo>
                <a:lnTo>
                  <a:pt x="17860" y="116086"/>
                </a:lnTo>
                <a:lnTo>
                  <a:pt x="26789" y="107156"/>
                </a:lnTo>
                <a:lnTo>
                  <a:pt x="26789" y="107156"/>
                </a:lnTo>
                <a:lnTo>
                  <a:pt x="26789" y="98226"/>
                </a:lnTo>
                <a:lnTo>
                  <a:pt x="35719" y="89297"/>
                </a:lnTo>
                <a:lnTo>
                  <a:pt x="44649" y="80367"/>
                </a:lnTo>
                <a:lnTo>
                  <a:pt x="44649" y="62508"/>
                </a:lnTo>
                <a:lnTo>
                  <a:pt x="53579" y="44648"/>
                </a:lnTo>
                <a:lnTo>
                  <a:pt x="62508" y="26789"/>
                </a:lnTo>
                <a:lnTo>
                  <a:pt x="71438" y="17859"/>
                </a:lnTo>
                <a:lnTo>
                  <a:pt x="80368" y="8929"/>
                </a:lnTo>
                <a:lnTo>
                  <a:pt x="80368" y="8929"/>
                </a:lnTo>
                <a:lnTo>
                  <a:pt x="89297" y="8929"/>
                </a:lnTo>
                <a:lnTo>
                  <a:pt x="89297" y="17859"/>
                </a:lnTo>
                <a:lnTo>
                  <a:pt x="98227" y="26789"/>
                </a:lnTo>
                <a:lnTo>
                  <a:pt x="107157" y="44648"/>
                </a:lnTo>
                <a:lnTo>
                  <a:pt x="116086" y="71437"/>
                </a:lnTo>
                <a:lnTo>
                  <a:pt x="133946" y="80367"/>
                </a:lnTo>
                <a:lnTo>
                  <a:pt x="133946" y="80367"/>
                </a:lnTo>
                <a:lnTo>
                  <a:pt x="151805" y="89297"/>
                </a:lnTo>
                <a:lnTo>
                  <a:pt x="160735" y="89297"/>
                </a:lnTo>
                <a:lnTo>
                  <a:pt x="178593" y="80367"/>
                </a:lnTo>
                <a:lnTo>
                  <a:pt x="178593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233171" y="133945"/>
            <a:ext cx="80368" cy="160736"/>
          </a:xfrm>
          <a:custGeom>
            <a:avLst/>
            <a:gdLst/>
            <a:ahLst/>
            <a:cxnLst/>
            <a:rect l="0" t="0" r="0" b="0"/>
            <a:pathLst>
              <a:path w="80368" h="160736">
                <a:moveTo>
                  <a:pt x="53578" y="0"/>
                </a:move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17859" y="62508"/>
                </a:lnTo>
                <a:lnTo>
                  <a:pt x="0" y="98227"/>
                </a:lnTo>
                <a:lnTo>
                  <a:pt x="0" y="125016"/>
                </a:lnTo>
                <a:lnTo>
                  <a:pt x="8930" y="151805"/>
                </a:lnTo>
                <a:lnTo>
                  <a:pt x="17859" y="160735"/>
                </a:lnTo>
                <a:lnTo>
                  <a:pt x="26789" y="160735"/>
                </a:lnTo>
                <a:lnTo>
                  <a:pt x="44649" y="160735"/>
                </a:lnTo>
                <a:lnTo>
                  <a:pt x="53578" y="151805"/>
                </a:lnTo>
                <a:lnTo>
                  <a:pt x="62508" y="142875"/>
                </a:lnTo>
                <a:lnTo>
                  <a:pt x="80367" y="133946"/>
                </a:lnTo>
                <a:lnTo>
                  <a:pt x="80367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313538" y="133945"/>
            <a:ext cx="107158" cy="133947"/>
          </a:xfrm>
          <a:custGeom>
            <a:avLst/>
            <a:gdLst/>
            <a:ahLst/>
            <a:cxnLst/>
            <a:rect l="0" t="0" r="0" b="0"/>
            <a:pathLst>
              <a:path w="107158" h="133947">
                <a:moveTo>
                  <a:pt x="44649" y="53578"/>
                </a:moveTo>
                <a:lnTo>
                  <a:pt x="26789" y="62508"/>
                </a:lnTo>
                <a:lnTo>
                  <a:pt x="17860" y="62508"/>
                </a:lnTo>
                <a:lnTo>
                  <a:pt x="893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17860" y="71438"/>
                </a:lnTo>
                <a:lnTo>
                  <a:pt x="26789" y="62508"/>
                </a:lnTo>
                <a:lnTo>
                  <a:pt x="44649" y="62508"/>
                </a:lnTo>
                <a:lnTo>
                  <a:pt x="53578" y="53578"/>
                </a:lnTo>
                <a:lnTo>
                  <a:pt x="71438" y="44649"/>
                </a:lnTo>
                <a:lnTo>
                  <a:pt x="89297" y="35719"/>
                </a:lnTo>
                <a:lnTo>
                  <a:pt x="89297" y="26789"/>
                </a:lnTo>
                <a:lnTo>
                  <a:pt x="98227" y="17860"/>
                </a:lnTo>
                <a:lnTo>
                  <a:pt x="107157" y="8930"/>
                </a:lnTo>
                <a:lnTo>
                  <a:pt x="107157" y="0"/>
                </a:lnTo>
                <a:lnTo>
                  <a:pt x="107157" y="0"/>
                </a:lnTo>
                <a:lnTo>
                  <a:pt x="98227" y="0"/>
                </a:lnTo>
                <a:lnTo>
                  <a:pt x="98227" y="8930"/>
                </a:lnTo>
                <a:lnTo>
                  <a:pt x="89297" y="17860"/>
                </a:lnTo>
                <a:lnTo>
                  <a:pt x="89297" y="26789"/>
                </a:lnTo>
                <a:lnTo>
                  <a:pt x="80367" y="44649"/>
                </a:lnTo>
                <a:lnTo>
                  <a:pt x="80367" y="62508"/>
                </a:lnTo>
                <a:lnTo>
                  <a:pt x="71438" y="98227"/>
                </a:lnTo>
                <a:lnTo>
                  <a:pt x="80367" y="125016"/>
                </a:lnTo>
                <a:lnTo>
                  <a:pt x="80367" y="133946"/>
                </a:lnTo>
                <a:lnTo>
                  <a:pt x="80367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840266" y="375047"/>
            <a:ext cx="62508" cy="178595"/>
          </a:xfrm>
          <a:custGeom>
            <a:avLst/>
            <a:gdLst/>
            <a:ahLst/>
            <a:cxnLst/>
            <a:rect l="0" t="0" r="0" b="0"/>
            <a:pathLst>
              <a:path w="62508" h="178595">
                <a:moveTo>
                  <a:pt x="0" y="0"/>
                </a:moveTo>
                <a:lnTo>
                  <a:pt x="0" y="8930"/>
                </a:lnTo>
                <a:lnTo>
                  <a:pt x="8929" y="8930"/>
                </a:lnTo>
                <a:lnTo>
                  <a:pt x="8929" y="26789"/>
                </a:lnTo>
                <a:lnTo>
                  <a:pt x="8929" y="44648"/>
                </a:lnTo>
                <a:lnTo>
                  <a:pt x="17859" y="62508"/>
                </a:lnTo>
                <a:lnTo>
                  <a:pt x="35718" y="89297"/>
                </a:lnTo>
                <a:lnTo>
                  <a:pt x="44648" y="116086"/>
                </a:lnTo>
                <a:lnTo>
                  <a:pt x="53578" y="133945"/>
                </a:lnTo>
                <a:lnTo>
                  <a:pt x="53578" y="151805"/>
                </a:lnTo>
                <a:lnTo>
                  <a:pt x="62507" y="169664"/>
                </a:lnTo>
                <a:lnTo>
                  <a:pt x="62507" y="178594"/>
                </a:lnTo>
                <a:lnTo>
                  <a:pt x="62507" y="178594"/>
                </a:lnTo>
                <a:lnTo>
                  <a:pt x="62507" y="169664"/>
                </a:lnTo>
                <a:lnTo>
                  <a:pt x="53578" y="160734"/>
                </a:lnTo>
                <a:lnTo>
                  <a:pt x="44648" y="133945"/>
                </a:lnTo>
                <a:lnTo>
                  <a:pt x="26789" y="107156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786688" y="375047"/>
            <a:ext cx="223243" cy="214313"/>
          </a:xfrm>
          <a:custGeom>
            <a:avLst/>
            <a:gdLst/>
            <a:ahLst/>
            <a:cxnLst/>
            <a:rect l="0" t="0" r="0" b="0"/>
            <a:pathLst>
              <a:path w="223243" h="214313">
                <a:moveTo>
                  <a:pt x="0" y="8930"/>
                </a:moveTo>
                <a:lnTo>
                  <a:pt x="0" y="8930"/>
                </a:lnTo>
                <a:lnTo>
                  <a:pt x="8929" y="8930"/>
                </a:lnTo>
                <a:lnTo>
                  <a:pt x="26789" y="8930"/>
                </a:lnTo>
                <a:lnTo>
                  <a:pt x="53578" y="0"/>
                </a:lnTo>
                <a:lnTo>
                  <a:pt x="80367" y="0"/>
                </a:lnTo>
                <a:lnTo>
                  <a:pt x="107156" y="0"/>
                </a:lnTo>
                <a:lnTo>
                  <a:pt x="142875" y="0"/>
                </a:lnTo>
                <a:lnTo>
                  <a:pt x="178593" y="0"/>
                </a:lnTo>
                <a:lnTo>
                  <a:pt x="196453" y="17859"/>
                </a:lnTo>
                <a:lnTo>
                  <a:pt x="214312" y="35719"/>
                </a:lnTo>
                <a:lnTo>
                  <a:pt x="223242" y="62508"/>
                </a:lnTo>
                <a:lnTo>
                  <a:pt x="223242" y="89297"/>
                </a:lnTo>
                <a:lnTo>
                  <a:pt x="214312" y="116086"/>
                </a:lnTo>
                <a:lnTo>
                  <a:pt x="196453" y="151805"/>
                </a:lnTo>
                <a:lnTo>
                  <a:pt x="178593" y="178594"/>
                </a:lnTo>
                <a:lnTo>
                  <a:pt x="160734" y="196453"/>
                </a:lnTo>
                <a:lnTo>
                  <a:pt x="142875" y="214312"/>
                </a:lnTo>
                <a:lnTo>
                  <a:pt x="133945" y="214312"/>
                </a:lnTo>
                <a:lnTo>
                  <a:pt x="133945" y="214312"/>
                </a:lnTo>
                <a:lnTo>
                  <a:pt x="133945" y="196453"/>
                </a:lnTo>
                <a:lnTo>
                  <a:pt x="142875" y="160734"/>
                </a:lnTo>
                <a:lnTo>
                  <a:pt x="142875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054578" y="455414"/>
            <a:ext cx="53579" cy="116087"/>
          </a:xfrm>
          <a:custGeom>
            <a:avLst/>
            <a:gdLst/>
            <a:ahLst/>
            <a:cxnLst/>
            <a:rect l="0" t="0" r="0" b="0"/>
            <a:pathLst>
              <a:path w="53579" h="11608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17860" y="71438"/>
                </a:lnTo>
                <a:lnTo>
                  <a:pt x="26789" y="89297"/>
                </a:lnTo>
                <a:lnTo>
                  <a:pt x="35719" y="98227"/>
                </a:lnTo>
                <a:lnTo>
                  <a:pt x="44649" y="107156"/>
                </a:lnTo>
                <a:lnTo>
                  <a:pt x="53578" y="116086"/>
                </a:lnTo>
                <a:lnTo>
                  <a:pt x="53578" y="116086"/>
                </a:lnTo>
                <a:lnTo>
                  <a:pt x="53578" y="107156"/>
                </a:lnTo>
                <a:lnTo>
                  <a:pt x="53578" y="98227"/>
                </a:lnTo>
                <a:lnTo>
                  <a:pt x="53578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063508" y="392906"/>
            <a:ext cx="35720" cy="44650"/>
          </a:xfrm>
          <a:custGeom>
            <a:avLst/>
            <a:gdLst/>
            <a:ahLst/>
            <a:cxnLst/>
            <a:rect l="0" t="0" r="0" b="0"/>
            <a:pathLst>
              <a:path w="35720" h="44650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9" y="44649"/>
                </a:lnTo>
                <a:lnTo>
                  <a:pt x="35719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179594" y="428625"/>
            <a:ext cx="196453" cy="80368"/>
          </a:xfrm>
          <a:custGeom>
            <a:avLst/>
            <a:gdLst/>
            <a:ahLst/>
            <a:cxnLst/>
            <a:rect l="0" t="0" r="0" b="0"/>
            <a:pathLst>
              <a:path w="196453" h="80368">
                <a:moveTo>
                  <a:pt x="44647" y="8930"/>
                </a:moveTo>
                <a:lnTo>
                  <a:pt x="44647" y="8930"/>
                </a:lnTo>
                <a:lnTo>
                  <a:pt x="44647" y="0"/>
                </a:lnTo>
                <a:lnTo>
                  <a:pt x="44647" y="0"/>
                </a:lnTo>
                <a:lnTo>
                  <a:pt x="44647" y="8930"/>
                </a:lnTo>
                <a:lnTo>
                  <a:pt x="35718" y="8930"/>
                </a:lnTo>
                <a:lnTo>
                  <a:pt x="26788" y="26789"/>
                </a:lnTo>
                <a:lnTo>
                  <a:pt x="17858" y="35719"/>
                </a:lnTo>
                <a:lnTo>
                  <a:pt x="8929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8929" y="80367"/>
                </a:lnTo>
                <a:lnTo>
                  <a:pt x="17858" y="80367"/>
                </a:lnTo>
                <a:lnTo>
                  <a:pt x="26788" y="62508"/>
                </a:lnTo>
                <a:lnTo>
                  <a:pt x="44647" y="53578"/>
                </a:lnTo>
                <a:lnTo>
                  <a:pt x="53577" y="35719"/>
                </a:lnTo>
                <a:lnTo>
                  <a:pt x="62507" y="26789"/>
                </a:lnTo>
                <a:lnTo>
                  <a:pt x="62507" y="17859"/>
                </a:lnTo>
                <a:lnTo>
                  <a:pt x="62507" y="17859"/>
                </a:lnTo>
                <a:lnTo>
                  <a:pt x="62507" y="17859"/>
                </a:lnTo>
                <a:lnTo>
                  <a:pt x="62507" y="26789"/>
                </a:lnTo>
                <a:lnTo>
                  <a:pt x="53577" y="26789"/>
                </a:lnTo>
                <a:lnTo>
                  <a:pt x="44647" y="35719"/>
                </a:lnTo>
                <a:lnTo>
                  <a:pt x="35718" y="44648"/>
                </a:lnTo>
                <a:lnTo>
                  <a:pt x="26788" y="53578"/>
                </a:lnTo>
                <a:lnTo>
                  <a:pt x="26788" y="53578"/>
                </a:lnTo>
                <a:lnTo>
                  <a:pt x="35718" y="53578"/>
                </a:lnTo>
                <a:lnTo>
                  <a:pt x="44647" y="44648"/>
                </a:lnTo>
                <a:lnTo>
                  <a:pt x="53577" y="35719"/>
                </a:lnTo>
                <a:lnTo>
                  <a:pt x="62507" y="26789"/>
                </a:lnTo>
                <a:lnTo>
                  <a:pt x="71436" y="26789"/>
                </a:lnTo>
                <a:lnTo>
                  <a:pt x="80366" y="17859"/>
                </a:lnTo>
                <a:lnTo>
                  <a:pt x="80366" y="17859"/>
                </a:lnTo>
                <a:lnTo>
                  <a:pt x="80366" y="17859"/>
                </a:lnTo>
                <a:lnTo>
                  <a:pt x="80366" y="17859"/>
                </a:lnTo>
                <a:lnTo>
                  <a:pt x="71436" y="26789"/>
                </a:lnTo>
                <a:lnTo>
                  <a:pt x="71436" y="26789"/>
                </a:lnTo>
                <a:lnTo>
                  <a:pt x="71436" y="26789"/>
                </a:lnTo>
                <a:lnTo>
                  <a:pt x="71436" y="26789"/>
                </a:lnTo>
                <a:lnTo>
                  <a:pt x="71436" y="26789"/>
                </a:lnTo>
                <a:lnTo>
                  <a:pt x="80366" y="26789"/>
                </a:lnTo>
                <a:lnTo>
                  <a:pt x="89296" y="35719"/>
                </a:lnTo>
                <a:lnTo>
                  <a:pt x="107155" y="35719"/>
                </a:lnTo>
                <a:lnTo>
                  <a:pt x="125015" y="44648"/>
                </a:lnTo>
                <a:lnTo>
                  <a:pt x="142874" y="53578"/>
                </a:lnTo>
                <a:lnTo>
                  <a:pt x="151804" y="53578"/>
                </a:lnTo>
                <a:lnTo>
                  <a:pt x="169663" y="53578"/>
                </a:lnTo>
                <a:lnTo>
                  <a:pt x="178593" y="53578"/>
                </a:lnTo>
                <a:lnTo>
                  <a:pt x="187522" y="44648"/>
                </a:lnTo>
                <a:lnTo>
                  <a:pt x="196452" y="26789"/>
                </a:lnTo>
                <a:lnTo>
                  <a:pt x="196452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376046" y="366117"/>
            <a:ext cx="107157" cy="178595"/>
          </a:xfrm>
          <a:custGeom>
            <a:avLst/>
            <a:gdLst/>
            <a:ahLst/>
            <a:cxnLst/>
            <a:rect l="0" t="0" r="0" b="0"/>
            <a:pathLst>
              <a:path w="107157" h="178595">
                <a:moveTo>
                  <a:pt x="62508" y="62508"/>
                </a:moveTo>
                <a:lnTo>
                  <a:pt x="71438" y="53578"/>
                </a:lnTo>
                <a:lnTo>
                  <a:pt x="71438" y="44649"/>
                </a:lnTo>
                <a:lnTo>
                  <a:pt x="80367" y="35719"/>
                </a:lnTo>
                <a:lnTo>
                  <a:pt x="80367" y="26789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30"/>
                </a:lnTo>
                <a:lnTo>
                  <a:pt x="44649" y="17860"/>
                </a:lnTo>
                <a:lnTo>
                  <a:pt x="26789" y="35719"/>
                </a:lnTo>
                <a:lnTo>
                  <a:pt x="8930" y="44649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59" y="53578"/>
                </a:lnTo>
                <a:lnTo>
                  <a:pt x="35719" y="44649"/>
                </a:lnTo>
                <a:lnTo>
                  <a:pt x="53578" y="35719"/>
                </a:lnTo>
                <a:lnTo>
                  <a:pt x="71438" y="35719"/>
                </a:lnTo>
                <a:lnTo>
                  <a:pt x="89297" y="35719"/>
                </a:lnTo>
                <a:lnTo>
                  <a:pt x="98227" y="35719"/>
                </a:lnTo>
                <a:lnTo>
                  <a:pt x="107156" y="35719"/>
                </a:lnTo>
                <a:lnTo>
                  <a:pt x="107156" y="44649"/>
                </a:lnTo>
                <a:lnTo>
                  <a:pt x="107156" y="62508"/>
                </a:lnTo>
                <a:lnTo>
                  <a:pt x="107156" y="71438"/>
                </a:lnTo>
                <a:lnTo>
                  <a:pt x="107156" y="89297"/>
                </a:lnTo>
                <a:lnTo>
                  <a:pt x="98227" y="107156"/>
                </a:lnTo>
                <a:lnTo>
                  <a:pt x="98227" y="125016"/>
                </a:lnTo>
                <a:lnTo>
                  <a:pt x="89297" y="142875"/>
                </a:lnTo>
                <a:lnTo>
                  <a:pt x="89297" y="160735"/>
                </a:lnTo>
                <a:lnTo>
                  <a:pt x="89297" y="169664"/>
                </a:lnTo>
                <a:lnTo>
                  <a:pt x="89297" y="178594"/>
                </a:lnTo>
                <a:lnTo>
                  <a:pt x="80367" y="178594"/>
                </a:lnTo>
                <a:lnTo>
                  <a:pt x="80367" y="178594"/>
                </a:lnTo>
                <a:lnTo>
                  <a:pt x="71438" y="178594"/>
                </a:lnTo>
                <a:lnTo>
                  <a:pt x="71438" y="169664"/>
                </a:lnTo>
                <a:lnTo>
                  <a:pt x="62508" y="151805"/>
                </a:lnTo>
                <a:lnTo>
                  <a:pt x="62508" y="133945"/>
                </a:lnTo>
                <a:lnTo>
                  <a:pt x="62508" y="116086"/>
                </a:lnTo>
                <a:lnTo>
                  <a:pt x="62508" y="89297"/>
                </a:lnTo>
                <a:lnTo>
                  <a:pt x="62508" y="62508"/>
                </a:lnTo>
                <a:lnTo>
                  <a:pt x="71438" y="44649"/>
                </a:lnTo>
                <a:lnTo>
                  <a:pt x="71438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554640" y="339328"/>
            <a:ext cx="71438" cy="80368"/>
          </a:xfrm>
          <a:custGeom>
            <a:avLst/>
            <a:gdLst/>
            <a:ahLst/>
            <a:cxnLst/>
            <a:rect l="0" t="0" r="0" b="0"/>
            <a:pathLst>
              <a:path w="71438" h="80368">
                <a:moveTo>
                  <a:pt x="8930" y="17859"/>
                </a:moveTo>
                <a:lnTo>
                  <a:pt x="893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71438"/>
                </a:lnTo>
                <a:lnTo>
                  <a:pt x="17859" y="53578"/>
                </a:lnTo>
                <a:lnTo>
                  <a:pt x="17859" y="35719"/>
                </a:lnTo>
                <a:lnTo>
                  <a:pt x="17859" y="17859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8930"/>
                </a:lnTo>
                <a:lnTo>
                  <a:pt x="62508" y="8930"/>
                </a:lnTo>
                <a:lnTo>
                  <a:pt x="71437" y="8930"/>
                </a:lnTo>
                <a:lnTo>
                  <a:pt x="71437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626077" y="339328"/>
            <a:ext cx="303611" cy="89298"/>
          </a:xfrm>
          <a:custGeom>
            <a:avLst/>
            <a:gdLst/>
            <a:ahLst/>
            <a:cxnLst/>
            <a:rect l="0" t="0" r="0" b="0"/>
            <a:pathLst>
              <a:path w="303611" h="89298">
                <a:moveTo>
                  <a:pt x="44649" y="0"/>
                </a:moveTo>
                <a:lnTo>
                  <a:pt x="35719" y="8930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17860" y="80367"/>
                </a:lnTo>
                <a:lnTo>
                  <a:pt x="26789" y="71438"/>
                </a:lnTo>
                <a:lnTo>
                  <a:pt x="44649" y="53578"/>
                </a:lnTo>
                <a:lnTo>
                  <a:pt x="62508" y="44649"/>
                </a:lnTo>
                <a:lnTo>
                  <a:pt x="71438" y="26789"/>
                </a:lnTo>
                <a:lnTo>
                  <a:pt x="80368" y="26789"/>
                </a:lnTo>
                <a:lnTo>
                  <a:pt x="89297" y="17859"/>
                </a:lnTo>
                <a:lnTo>
                  <a:pt x="89297" y="26789"/>
                </a:lnTo>
                <a:lnTo>
                  <a:pt x="80368" y="35719"/>
                </a:lnTo>
                <a:lnTo>
                  <a:pt x="80368" y="44649"/>
                </a:lnTo>
                <a:lnTo>
                  <a:pt x="71438" y="53578"/>
                </a:lnTo>
                <a:lnTo>
                  <a:pt x="71438" y="53578"/>
                </a:lnTo>
                <a:lnTo>
                  <a:pt x="71438" y="62508"/>
                </a:lnTo>
                <a:lnTo>
                  <a:pt x="71438" y="62508"/>
                </a:lnTo>
                <a:lnTo>
                  <a:pt x="71438" y="62508"/>
                </a:lnTo>
                <a:lnTo>
                  <a:pt x="80368" y="62508"/>
                </a:lnTo>
                <a:lnTo>
                  <a:pt x="89297" y="53578"/>
                </a:lnTo>
                <a:lnTo>
                  <a:pt x="98227" y="53578"/>
                </a:lnTo>
                <a:lnTo>
                  <a:pt x="116086" y="44649"/>
                </a:lnTo>
                <a:lnTo>
                  <a:pt x="125016" y="35719"/>
                </a:lnTo>
                <a:lnTo>
                  <a:pt x="133946" y="2678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42875" y="26789"/>
                </a:lnTo>
                <a:lnTo>
                  <a:pt x="142875" y="26789"/>
                </a:lnTo>
                <a:lnTo>
                  <a:pt x="133946" y="35719"/>
                </a:lnTo>
                <a:lnTo>
                  <a:pt x="133946" y="35719"/>
                </a:lnTo>
                <a:lnTo>
                  <a:pt x="133946" y="35719"/>
                </a:lnTo>
                <a:lnTo>
                  <a:pt x="133946" y="35719"/>
                </a:lnTo>
                <a:lnTo>
                  <a:pt x="151805" y="26789"/>
                </a:lnTo>
                <a:lnTo>
                  <a:pt x="160735" y="26789"/>
                </a:lnTo>
                <a:lnTo>
                  <a:pt x="178594" y="17859"/>
                </a:lnTo>
                <a:lnTo>
                  <a:pt x="196453" y="8930"/>
                </a:lnTo>
                <a:lnTo>
                  <a:pt x="205383" y="8930"/>
                </a:lnTo>
                <a:lnTo>
                  <a:pt x="205383" y="8930"/>
                </a:lnTo>
                <a:lnTo>
                  <a:pt x="205383" y="8930"/>
                </a:lnTo>
                <a:lnTo>
                  <a:pt x="205383" y="17859"/>
                </a:lnTo>
                <a:lnTo>
                  <a:pt x="205383" y="17859"/>
                </a:lnTo>
                <a:lnTo>
                  <a:pt x="214313" y="26789"/>
                </a:lnTo>
                <a:lnTo>
                  <a:pt x="214313" y="26789"/>
                </a:lnTo>
                <a:lnTo>
                  <a:pt x="214313" y="26789"/>
                </a:lnTo>
                <a:lnTo>
                  <a:pt x="214313" y="35719"/>
                </a:lnTo>
                <a:lnTo>
                  <a:pt x="223243" y="35719"/>
                </a:lnTo>
                <a:lnTo>
                  <a:pt x="223243" y="35719"/>
                </a:lnTo>
                <a:lnTo>
                  <a:pt x="232172" y="26789"/>
                </a:lnTo>
                <a:lnTo>
                  <a:pt x="241102" y="26789"/>
                </a:lnTo>
                <a:lnTo>
                  <a:pt x="258961" y="26789"/>
                </a:lnTo>
                <a:lnTo>
                  <a:pt x="267891" y="17859"/>
                </a:lnTo>
                <a:lnTo>
                  <a:pt x="276821" y="17859"/>
                </a:lnTo>
                <a:lnTo>
                  <a:pt x="285750" y="8930"/>
                </a:lnTo>
                <a:lnTo>
                  <a:pt x="294680" y="8930"/>
                </a:lnTo>
                <a:lnTo>
                  <a:pt x="294680" y="8930"/>
                </a:lnTo>
                <a:lnTo>
                  <a:pt x="303610" y="8930"/>
                </a:lnTo>
                <a:lnTo>
                  <a:pt x="303610" y="8930"/>
                </a:lnTo>
                <a:lnTo>
                  <a:pt x="303610" y="8930"/>
                </a:lnTo>
                <a:lnTo>
                  <a:pt x="303610" y="8930"/>
                </a:lnTo>
                <a:lnTo>
                  <a:pt x="303610" y="8930"/>
                </a:lnTo>
                <a:lnTo>
                  <a:pt x="30361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947172" y="0"/>
            <a:ext cx="3187899" cy="767954"/>
          </a:xfrm>
          <a:custGeom>
            <a:avLst/>
            <a:gdLst/>
            <a:ahLst/>
            <a:cxnLst/>
            <a:rect l="0" t="0" r="0" b="0"/>
            <a:pathLst>
              <a:path w="3187899" h="767954">
                <a:moveTo>
                  <a:pt x="3053952" y="276820"/>
                </a:moveTo>
                <a:lnTo>
                  <a:pt x="3053952" y="267891"/>
                </a:lnTo>
                <a:lnTo>
                  <a:pt x="3053952" y="267891"/>
                </a:lnTo>
                <a:lnTo>
                  <a:pt x="3053952" y="258961"/>
                </a:lnTo>
                <a:lnTo>
                  <a:pt x="3053952" y="250031"/>
                </a:lnTo>
                <a:lnTo>
                  <a:pt x="3053952" y="250031"/>
                </a:lnTo>
                <a:lnTo>
                  <a:pt x="3053952" y="241102"/>
                </a:lnTo>
                <a:lnTo>
                  <a:pt x="3053952" y="232172"/>
                </a:lnTo>
                <a:lnTo>
                  <a:pt x="3053952" y="223242"/>
                </a:lnTo>
                <a:lnTo>
                  <a:pt x="3053952" y="214312"/>
                </a:lnTo>
                <a:lnTo>
                  <a:pt x="3036093" y="196453"/>
                </a:lnTo>
                <a:lnTo>
                  <a:pt x="3027163" y="178594"/>
                </a:lnTo>
                <a:lnTo>
                  <a:pt x="3000374" y="169664"/>
                </a:lnTo>
                <a:lnTo>
                  <a:pt x="2982515" y="160734"/>
                </a:lnTo>
                <a:lnTo>
                  <a:pt x="2946796" y="151805"/>
                </a:lnTo>
                <a:lnTo>
                  <a:pt x="2920007" y="142875"/>
                </a:lnTo>
                <a:lnTo>
                  <a:pt x="2875358" y="133945"/>
                </a:lnTo>
                <a:lnTo>
                  <a:pt x="2839640" y="125016"/>
                </a:lnTo>
                <a:lnTo>
                  <a:pt x="2794991" y="116086"/>
                </a:lnTo>
                <a:lnTo>
                  <a:pt x="2750343" y="107156"/>
                </a:lnTo>
                <a:lnTo>
                  <a:pt x="2705694" y="89297"/>
                </a:lnTo>
                <a:lnTo>
                  <a:pt x="2661046" y="80367"/>
                </a:lnTo>
                <a:lnTo>
                  <a:pt x="2607468" y="62508"/>
                </a:lnTo>
                <a:lnTo>
                  <a:pt x="2553890" y="44648"/>
                </a:lnTo>
                <a:lnTo>
                  <a:pt x="2500312" y="26789"/>
                </a:lnTo>
                <a:lnTo>
                  <a:pt x="2446733" y="8930"/>
                </a:lnTo>
                <a:lnTo>
                  <a:pt x="2384226" y="0"/>
                </a:lnTo>
                <a:lnTo>
                  <a:pt x="2321718" y="0"/>
                </a:lnTo>
                <a:lnTo>
                  <a:pt x="2259210" y="0"/>
                </a:lnTo>
                <a:lnTo>
                  <a:pt x="2187773" y="0"/>
                </a:lnTo>
                <a:lnTo>
                  <a:pt x="2116336" y="0"/>
                </a:lnTo>
                <a:lnTo>
                  <a:pt x="2044898" y="0"/>
                </a:lnTo>
                <a:lnTo>
                  <a:pt x="1973461" y="0"/>
                </a:lnTo>
                <a:lnTo>
                  <a:pt x="1893094" y="0"/>
                </a:lnTo>
                <a:lnTo>
                  <a:pt x="1812726" y="0"/>
                </a:lnTo>
                <a:lnTo>
                  <a:pt x="1732359" y="0"/>
                </a:lnTo>
                <a:lnTo>
                  <a:pt x="1651992" y="0"/>
                </a:lnTo>
                <a:lnTo>
                  <a:pt x="1562695" y="0"/>
                </a:lnTo>
                <a:lnTo>
                  <a:pt x="1482328" y="0"/>
                </a:lnTo>
                <a:lnTo>
                  <a:pt x="1393031" y="0"/>
                </a:lnTo>
                <a:lnTo>
                  <a:pt x="1312664" y="0"/>
                </a:lnTo>
                <a:lnTo>
                  <a:pt x="1223367" y="0"/>
                </a:lnTo>
                <a:lnTo>
                  <a:pt x="1134070" y="0"/>
                </a:lnTo>
                <a:lnTo>
                  <a:pt x="1053703" y="0"/>
                </a:lnTo>
                <a:lnTo>
                  <a:pt x="964406" y="0"/>
                </a:lnTo>
                <a:lnTo>
                  <a:pt x="884039" y="0"/>
                </a:lnTo>
                <a:lnTo>
                  <a:pt x="794742" y="0"/>
                </a:lnTo>
                <a:lnTo>
                  <a:pt x="714375" y="0"/>
                </a:lnTo>
                <a:lnTo>
                  <a:pt x="634008" y="0"/>
                </a:lnTo>
                <a:lnTo>
                  <a:pt x="562570" y="0"/>
                </a:lnTo>
                <a:lnTo>
                  <a:pt x="482203" y="0"/>
                </a:lnTo>
                <a:lnTo>
                  <a:pt x="410766" y="0"/>
                </a:lnTo>
                <a:lnTo>
                  <a:pt x="348258" y="8930"/>
                </a:lnTo>
                <a:lnTo>
                  <a:pt x="214312" y="98227"/>
                </a:lnTo>
                <a:lnTo>
                  <a:pt x="116086" y="169664"/>
                </a:lnTo>
                <a:lnTo>
                  <a:pt x="53578" y="232172"/>
                </a:lnTo>
                <a:lnTo>
                  <a:pt x="17859" y="285750"/>
                </a:lnTo>
                <a:lnTo>
                  <a:pt x="0" y="339328"/>
                </a:lnTo>
                <a:lnTo>
                  <a:pt x="0" y="383977"/>
                </a:lnTo>
                <a:lnTo>
                  <a:pt x="8930" y="428625"/>
                </a:lnTo>
                <a:lnTo>
                  <a:pt x="35719" y="473273"/>
                </a:lnTo>
                <a:lnTo>
                  <a:pt x="71437" y="517922"/>
                </a:lnTo>
                <a:lnTo>
                  <a:pt x="116086" y="553641"/>
                </a:lnTo>
                <a:lnTo>
                  <a:pt x="169664" y="589359"/>
                </a:lnTo>
                <a:lnTo>
                  <a:pt x="232172" y="625078"/>
                </a:lnTo>
                <a:lnTo>
                  <a:pt x="303609" y="651867"/>
                </a:lnTo>
                <a:lnTo>
                  <a:pt x="383976" y="678656"/>
                </a:lnTo>
                <a:lnTo>
                  <a:pt x="473273" y="696516"/>
                </a:lnTo>
                <a:lnTo>
                  <a:pt x="571500" y="714375"/>
                </a:lnTo>
                <a:lnTo>
                  <a:pt x="669726" y="732234"/>
                </a:lnTo>
                <a:lnTo>
                  <a:pt x="776883" y="750094"/>
                </a:lnTo>
                <a:lnTo>
                  <a:pt x="884039" y="759023"/>
                </a:lnTo>
                <a:lnTo>
                  <a:pt x="1000125" y="759023"/>
                </a:lnTo>
                <a:lnTo>
                  <a:pt x="1116211" y="767953"/>
                </a:lnTo>
                <a:lnTo>
                  <a:pt x="1241226" y="767953"/>
                </a:lnTo>
                <a:lnTo>
                  <a:pt x="1366242" y="759023"/>
                </a:lnTo>
                <a:lnTo>
                  <a:pt x="1500187" y="759023"/>
                </a:lnTo>
                <a:lnTo>
                  <a:pt x="1634133" y="750094"/>
                </a:lnTo>
                <a:lnTo>
                  <a:pt x="1768078" y="741164"/>
                </a:lnTo>
                <a:lnTo>
                  <a:pt x="1893094" y="723305"/>
                </a:lnTo>
                <a:lnTo>
                  <a:pt x="2018109" y="714375"/>
                </a:lnTo>
                <a:lnTo>
                  <a:pt x="2143125" y="696516"/>
                </a:lnTo>
                <a:lnTo>
                  <a:pt x="2259210" y="687586"/>
                </a:lnTo>
                <a:lnTo>
                  <a:pt x="2384226" y="660797"/>
                </a:lnTo>
                <a:lnTo>
                  <a:pt x="2500312" y="642938"/>
                </a:lnTo>
                <a:lnTo>
                  <a:pt x="2607468" y="616148"/>
                </a:lnTo>
                <a:lnTo>
                  <a:pt x="2687835" y="598289"/>
                </a:lnTo>
                <a:lnTo>
                  <a:pt x="2750343" y="571500"/>
                </a:lnTo>
                <a:lnTo>
                  <a:pt x="2812851" y="553641"/>
                </a:lnTo>
                <a:lnTo>
                  <a:pt x="2866429" y="535781"/>
                </a:lnTo>
                <a:lnTo>
                  <a:pt x="2928937" y="517922"/>
                </a:lnTo>
                <a:lnTo>
                  <a:pt x="3009304" y="482203"/>
                </a:lnTo>
                <a:lnTo>
                  <a:pt x="3089671" y="455414"/>
                </a:lnTo>
                <a:lnTo>
                  <a:pt x="3161108" y="419695"/>
                </a:lnTo>
                <a:lnTo>
                  <a:pt x="3187898" y="383977"/>
                </a:lnTo>
                <a:lnTo>
                  <a:pt x="3187898" y="339328"/>
                </a:lnTo>
                <a:lnTo>
                  <a:pt x="3187898" y="330398"/>
                </a:lnTo>
                <a:lnTo>
                  <a:pt x="3187898" y="321469"/>
                </a:lnTo>
                <a:lnTo>
                  <a:pt x="3187898" y="303609"/>
                </a:lnTo>
                <a:lnTo>
                  <a:pt x="3187898" y="276820"/>
                </a:lnTo>
                <a:lnTo>
                  <a:pt x="3187898" y="258961"/>
                </a:lnTo>
                <a:lnTo>
                  <a:pt x="3187898" y="241102"/>
                </a:lnTo>
                <a:lnTo>
                  <a:pt x="3187898" y="214312"/>
                </a:lnTo>
                <a:lnTo>
                  <a:pt x="3187898" y="187523"/>
                </a:lnTo>
                <a:lnTo>
                  <a:pt x="3187898" y="151805"/>
                </a:lnTo>
                <a:lnTo>
                  <a:pt x="3187898" y="107156"/>
                </a:lnTo>
                <a:lnTo>
                  <a:pt x="3187898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23305" y="232171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062758" y="2312789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17859"/>
                </a:moveTo>
                <a:lnTo>
                  <a:pt x="8930" y="1785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312914" y="2268140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0" y="35719"/>
                </a:moveTo>
                <a:lnTo>
                  <a:pt x="0" y="35719"/>
                </a:lnTo>
                <a:lnTo>
                  <a:pt x="0" y="26789"/>
                </a:lnTo>
                <a:lnTo>
                  <a:pt x="0" y="17860"/>
                </a:lnTo>
                <a:lnTo>
                  <a:pt x="8930" y="893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964406" y="2393156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35719" y="26789"/>
                </a:moveTo>
                <a:lnTo>
                  <a:pt x="35719" y="26789"/>
                </a:lnTo>
                <a:lnTo>
                  <a:pt x="26789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17859"/>
                </a:lnTo>
                <a:lnTo>
                  <a:pt x="1786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607344" y="1875234"/>
            <a:ext cx="116087" cy="1134071"/>
          </a:xfrm>
          <a:custGeom>
            <a:avLst/>
            <a:gdLst/>
            <a:ahLst/>
            <a:cxnLst/>
            <a:rect l="0" t="0" r="0" b="0"/>
            <a:pathLst>
              <a:path w="116087" h="1134071">
                <a:moveTo>
                  <a:pt x="53578" y="1098352"/>
                </a:moveTo>
                <a:lnTo>
                  <a:pt x="53578" y="1098352"/>
                </a:lnTo>
                <a:lnTo>
                  <a:pt x="53578" y="1098352"/>
                </a:lnTo>
                <a:lnTo>
                  <a:pt x="53578" y="1107281"/>
                </a:lnTo>
                <a:lnTo>
                  <a:pt x="53578" y="1107281"/>
                </a:lnTo>
                <a:lnTo>
                  <a:pt x="53578" y="1116211"/>
                </a:lnTo>
                <a:lnTo>
                  <a:pt x="53578" y="1125141"/>
                </a:lnTo>
                <a:lnTo>
                  <a:pt x="53578" y="1134070"/>
                </a:lnTo>
                <a:lnTo>
                  <a:pt x="53578" y="1134070"/>
                </a:lnTo>
                <a:lnTo>
                  <a:pt x="53578" y="1125141"/>
                </a:lnTo>
                <a:lnTo>
                  <a:pt x="44648" y="1107281"/>
                </a:lnTo>
                <a:lnTo>
                  <a:pt x="44648" y="1080492"/>
                </a:lnTo>
                <a:lnTo>
                  <a:pt x="35719" y="1035844"/>
                </a:lnTo>
                <a:lnTo>
                  <a:pt x="17859" y="964406"/>
                </a:lnTo>
                <a:lnTo>
                  <a:pt x="8929" y="875110"/>
                </a:lnTo>
                <a:lnTo>
                  <a:pt x="8929" y="759024"/>
                </a:lnTo>
                <a:lnTo>
                  <a:pt x="0" y="634008"/>
                </a:lnTo>
                <a:lnTo>
                  <a:pt x="8929" y="500063"/>
                </a:lnTo>
                <a:lnTo>
                  <a:pt x="17859" y="375047"/>
                </a:lnTo>
                <a:lnTo>
                  <a:pt x="35719" y="258961"/>
                </a:lnTo>
                <a:lnTo>
                  <a:pt x="62508" y="160735"/>
                </a:lnTo>
                <a:lnTo>
                  <a:pt x="89297" y="98227"/>
                </a:lnTo>
                <a:lnTo>
                  <a:pt x="107156" y="44649"/>
                </a:lnTo>
                <a:lnTo>
                  <a:pt x="116086" y="1786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768078" y="1375172"/>
            <a:ext cx="250032" cy="348258"/>
          </a:xfrm>
          <a:custGeom>
            <a:avLst/>
            <a:gdLst/>
            <a:ahLst/>
            <a:cxnLst/>
            <a:rect l="0" t="0" r="0" b="0"/>
            <a:pathLst>
              <a:path w="250032" h="348258">
                <a:moveTo>
                  <a:pt x="0" y="169664"/>
                </a:moveTo>
                <a:lnTo>
                  <a:pt x="0" y="169664"/>
                </a:lnTo>
                <a:lnTo>
                  <a:pt x="0" y="178593"/>
                </a:lnTo>
                <a:lnTo>
                  <a:pt x="0" y="178593"/>
                </a:lnTo>
                <a:lnTo>
                  <a:pt x="0" y="196453"/>
                </a:lnTo>
                <a:lnTo>
                  <a:pt x="8930" y="223242"/>
                </a:lnTo>
                <a:lnTo>
                  <a:pt x="8930" y="250031"/>
                </a:lnTo>
                <a:lnTo>
                  <a:pt x="17860" y="285750"/>
                </a:lnTo>
                <a:lnTo>
                  <a:pt x="26789" y="312539"/>
                </a:lnTo>
                <a:lnTo>
                  <a:pt x="35719" y="330398"/>
                </a:lnTo>
                <a:lnTo>
                  <a:pt x="35719" y="348257"/>
                </a:lnTo>
                <a:lnTo>
                  <a:pt x="44649" y="348257"/>
                </a:lnTo>
                <a:lnTo>
                  <a:pt x="44649" y="348257"/>
                </a:lnTo>
                <a:lnTo>
                  <a:pt x="44649" y="348257"/>
                </a:lnTo>
                <a:lnTo>
                  <a:pt x="44649" y="330398"/>
                </a:lnTo>
                <a:lnTo>
                  <a:pt x="35719" y="312539"/>
                </a:lnTo>
                <a:lnTo>
                  <a:pt x="26789" y="285750"/>
                </a:lnTo>
                <a:lnTo>
                  <a:pt x="26789" y="241101"/>
                </a:lnTo>
                <a:lnTo>
                  <a:pt x="17860" y="205382"/>
                </a:lnTo>
                <a:lnTo>
                  <a:pt x="17860" y="160734"/>
                </a:lnTo>
                <a:lnTo>
                  <a:pt x="26789" y="133945"/>
                </a:lnTo>
                <a:lnTo>
                  <a:pt x="35719" y="125015"/>
                </a:lnTo>
                <a:lnTo>
                  <a:pt x="44649" y="125015"/>
                </a:lnTo>
                <a:lnTo>
                  <a:pt x="62508" y="133945"/>
                </a:lnTo>
                <a:lnTo>
                  <a:pt x="80367" y="169664"/>
                </a:lnTo>
                <a:lnTo>
                  <a:pt x="89297" y="205382"/>
                </a:lnTo>
                <a:lnTo>
                  <a:pt x="107156" y="241101"/>
                </a:lnTo>
                <a:lnTo>
                  <a:pt x="116086" y="267890"/>
                </a:lnTo>
                <a:lnTo>
                  <a:pt x="125016" y="294679"/>
                </a:lnTo>
                <a:lnTo>
                  <a:pt x="133945" y="312539"/>
                </a:lnTo>
                <a:lnTo>
                  <a:pt x="133945" y="312539"/>
                </a:lnTo>
                <a:lnTo>
                  <a:pt x="133945" y="312539"/>
                </a:lnTo>
                <a:lnTo>
                  <a:pt x="133945" y="294679"/>
                </a:lnTo>
                <a:lnTo>
                  <a:pt x="125016" y="267890"/>
                </a:lnTo>
                <a:lnTo>
                  <a:pt x="125016" y="223242"/>
                </a:lnTo>
                <a:lnTo>
                  <a:pt x="125016" y="178593"/>
                </a:lnTo>
                <a:lnTo>
                  <a:pt x="116086" y="133945"/>
                </a:lnTo>
                <a:lnTo>
                  <a:pt x="116086" y="89297"/>
                </a:lnTo>
                <a:lnTo>
                  <a:pt x="125016" y="62507"/>
                </a:lnTo>
                <a:lnTo>
                  <a:pt x="125016" y="53578"/>
                </a:lnTo>
                <a:lnTo>
                  <a:pt x="142875" y="62507"/>
                </a:lnTo>
                <a:lnTo>
                  <a:pt x="151805" y="89297"/>
                </a:lnTo>
                <a:lnTo>
                  <a:pt x="169664" y="125015"/>
                </a:lnTo>
                <a:lnTo>
                  <a:pt x="187524" y="160734"/>
                </a:lnTo>
                <a:lnTo>
                  <a:pt x="196453" y="196453"/>
                </a:lnTo>
                <a:lnTo>
                  <a:pt x="214313" y="223242"/>
                </a:lnTo>
                <a:lnTo>
                  <a:pt x="223242" y="241101"/>
                </a:lnTo>
                <a:lnTo>
                  <a:pt x="232172" y="250031"/>
                </a:lnTo>
                <a:lnTo>
                  <a:pt x="241102" y="250031"/>
                </a:lnTo>
                <a:lnTo>
                  <a:pt x="241102" y="232172"/>
                </a:lnTo>
                <a:lnTo>
                  <a:pt x="241102" y="196453"/>
                </a:lnTo>
                <a:lnTo>
                  <a:pt x="241102" y="151804"/>
                </a:lnTo>
                <a:lnTo>
                  <a:pt x="241102" y="98226"/>
                </a:lnTo>
                <a:lnTo>
                  <a:pt x="241102" y="53578"/>
                </a:lnTo>
                <a:lnTo>
                  <a:pt x="241102" y="17859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018109" y="1384102"/>
            <a:ext cx="169665" cy="205383"/>
          </a:xfrm>
          <a:custGeom>
            <a:avLst/>
            <a:gdLst/>
            <a:ahLst/>
            <a:cxnLst/>
            <a:rect l="0" t="0" r="0" b="0"/>
            <a:pathLst>
              <a:path w="169665" h="205383">
                <a:moveTo>
                  <a:pt x="26789" y="80367"/>
                </a:moveTo>
                <a:lnTo>
                  <a:pt x="17860" y="89296"/>
                </a:lnTo>
                <a:lnTo>
                  <a:pt x="17860" y="8929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16085"/>
                </a:lnTo>
                <a:lnTo>
                  <a:pt x="17860" y="107156"/>
                </a:lnTo>
                <a:lnTo>
                  <a:pt x="26789" y="107156"/>
                </a:lnTo>
                <a:lnTo>
                  <a:pt x="35719" y="89296"/>
                </a:lnTo>
                <a:lnTo>
                  <a:pt x="44649" y="80367"/>
                </a:lnTo>
                <a:lnTo>
                  <a:pt x="53579" y="62507"/>
                </a:lnTo>
                <a:lnTo>
                  <a:pt x="62508" y="35718"/>
                </a:lnTo>
                <a:lnTo>
                  <a:pt x="62508" y="17859"/>
                </a:lnTo>
                <a:lnTo>
                  <a:pt x="53579" y="8929"/>
                </a:lnTo>
                <a:lnTo>
                  <a:pt x="53579" y="0"/>
                </a:lnTo>
                <a:lnTo>
                  <a:pt x="35719" y="8929"/>
                </a:lnTo>
                <a:lnTo>
                  <a:pt x="26789" y="35718"/>
                </a:lnTo>
                <a:lnTo>
                  <a:pt x="8930" y="62507"/>
                </a:lnTo>
                <a:lnTo>
                  <a:pt x="0" y="107156"/>
                </a:lnTo>
                <a:lnTo>
                  <a:pt x="0" y="142874"/>
                </a:lnTo>
                <a:lnTo>
                  <a:pt x="0" y="169663"/>
                </a:lnTo>
                <a:lnTo>
                  <a:pt x="8930" y="187523"/>
                </a:lnTo>
                <a:lnTo>
                  <a:pt x="17860" y="205382"/>
                </a:lnTo>
                <a:lnTo>
                  <a:pt x="35719" y="205382"/>
                </a:lnTo>
                <a:lnTo>
                  <a:pt x="62508" y="196452"/>
                </a:lnTo>
                <a:lnTo>
                  <a:pt x="89297" y="187523"/>
                </a:lnTo>
                <a:lnTo>
                  <a:pt x="107157" y="160734"/>
                </a:lnTo>
                <a:lnTo>
                  <a:pt x="133946" y="125015"/>
                </a:lnTo>
                <a:lnTo>
                  <a:pt x="160735" y="98226"/>
                </a:lnTo>
                <a:lnTo>
                  <a:pt x="169664" y="62507"/>
                </a:lnTo>
                <a:lnTo>
                  <a:pt x="169664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143125" y="1303734"/>
            <a:ext cx="125017" cy="223243"/>
          </a:xfrm>
          <a:custGeom>
            <a:avLst/>
            <a:gdLst/>
            <a:ahLst/>
            <a:cxnLst/>
            <a:rect l="0" t="0" r="0" b="0"/>
            <a:pathLst>
              <a:path w="125017" h="223243">
                <a:moveTo>
                  <a:pt x="53578" y="0"/>
                </a:moveTo>
                <a:lnTo>
                  <a:pt x="53578" y="8930"/>
                </a:lnTo>
                <a:lnTo>
                  <a:pt x="44648" y="17860"/>
                </a:lnTo>
                <a:lnTo>
                  <a:pt x="26789" y="35719"/>
                </a:lnTo>
                <a:lnTo>
                  <a:pt x="17859" y="53579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17859" y="107156"/>
                </a:lnTo>
                <a:lnTo>
                  <a:pt x="35719" y="107156"/>
                </a:lnTo>
                <a:lnTo>
                  <a:pt x="62508" y="107156"/>
                </a:lnTo>
                <a:lnTo>
                  <a:pt x="80367" y="107156"/>
                </a:lnTo>
                <a:lnTo>
                  <a:pt x="98227" y="116086"/>
                </a:lnTo>
                <a:lnTo>
                  <a:pt x="116086" y="116086"/>
                </a:lnTo>
                <a:lnTo>
                  <a:pt x="125016" y="133945"/>
                </a:lnTo>
                <a:lnTo>
                  <a:pt x="125016" y="151805"/>
                </a:lnTo>
                <a:lnTo>
                  <a:pt x="107156" y="169664"/>
                </a:lnTo>
                <a:lnTo>
                  <a:pt x="89297" y="187524"/>
                </a:lnTo>
                <a:lnTo>
                  <a:pt x="62508" y="205383"/>
                </a:lnTo>
                <a:lnTo>
                  <a:pt x="44648" y="214313"/>
                </a:lnTo>
                <a:lnTo>
                  <a:pt x="26789" y="223242"/>
                </a:lnTo>
                <a:lnTo>
                  <a:pt x="17859" y="205383"/>
                </a:lnTo>
                <a:lnTo>
                  <a:pt x="8930" y="187524"/>
                </a:lnTo>
                <a:lnTo>
                  <a:pt x="17859" y="160735"/>
                </a:lnTo>
                <a:lnTo>
                  <a:pt x="35719" y="125016"/>
                </a:lnTo>
                <a:lnTo>
                  <a:pt x="35719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4" name="Freeform 21503"/>
          <p:cNvSpPr/>
          <p:nvPr/>
        </p:nvSpPr>
        <p:spPr>
          <a:xfrm>
            <a:off x="2303859" y="1241227"/>
            <a:ext cx="89298" cy="196453"/>
          </a:xfrm>
          <a:custGeom>
            <a:avLst/>
            <a:gdLst/>
            <a:ahLst/>
            <a:cxnLst/>
            <a:rect l="0" t="0" r="0" b="0"/>
            <a:pathLst>
              <a:path w="89298" h="196453">
                <a:moveTo>
                  <a:pt x="71438" y="0"/>
                </a:moveTo>
                <a:lnTo>
                  <a:pt x="62508" y="0"/>
                </a:lnTo>
                <a:lnTo>
                  <a:pt x="53579" y="0"/>
                </a:lnTo>
                <a:lnTo>
                  <a:pt x="35719" y="0"/>
                </a:lnTo>
                <a:lnTo>
                  <a:pt x="17860" y="0"/>
                </a:lnTo>
                <a:lnTo>
                  <a:pt x="893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8"/>
                </a:lnTo>
                <a:lnTo>
                  <a:pt x="26789" y="44648"/>
                </a:lnTo>
                <a:lnTo>
                  <a:pt x="35719" y="53578"/>
                </a:lnTo>
                <a:lnTo>
                  <a:pt x="53579" y="62507"/>
                </a:lnTo>
                <a:lnTo>
                  <a:pt x="71438" y="80367"/>
                </a:lnTo>
                <a:lnTo>
                  <a:pt x="80368" y="98226"/>
                </a:lnTo>
                <a:lnTo>
                  <a:pt x="89297" y="116086"/>
                </a:lnTo>
                <a:lnTo>
                  <a:pt x="89297" y="133945"/>
                </a:lnTo>
                <a:lnTo>
                  <a:pt x="80368" y="160734"/>
                </a:lnTo>
                <a:lnTo>
                  <a:pt x="71438" y="178593"/>
                </a:lnTo>
                <a:lnTo>
                  <a:pt x="53579" y="187523"/>
                </a:lnTo>
                <a:lnTo>
                  <a:pt x="35719" y="196452"/>
                </a:lnTo>
                <a:lnTo>
                  <a:pt x="26789" y="187523"/>
                </a:lnTo>
                <a:lnTo>
                  <a:pt x="17860" y="187523"/>
                </a:lnTo>
                <a:lnTo>
                  <a:pt x="8930" y="169663"/>
                </a:lnTo>
                <a:lnTo>
                  <a:pt x="8930" y="151804"/>
                </a:lnTo>
                <a:lnTo>
                  <a:pt x="8930" y="133945"/>
                </a:lnTo>
                <a:lnTo>
                  <a:pt x="893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Freeform 21504"/>
          <p:cNvSpPr/>
          <p:nvPr/>
        </p:nvSpPr>
        <p:spPr>
          <a:xfrm>
            <a:off x="2446734" y="1232297"/>
            <a:ext cx="196455" cy="160735"/>
          </a:xfrm>
          <a:custGeom>
            <a:avLst/>
            <a:gdLst/>
            <a:ahLst/>
            <a:cxnLst/>
            <a:rect l="0" t="0" r="0" b="0"/>
            <a:pathLst>
              <a:path w="196455" h="160735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51805"/>
                </a:lnTo>
                <a:lnTo>
                  <a:pt x="17860" y="160734"/>
                </a:lnTo>
                <a:lnTo>
                  <a:pt x="26789" y="160734"/>
                </a:lnTo>
                <a:lnTo>
                  <a:pt x="35719" y="151805"/>
                </a:lnTo>
                <a:lnTo>
                  <a:pt x="53579" y="133945"/>
                </a:lnTo>
                <a:lnTo>
                  <a:pt x="62508" y="116086"/>
                </a:lnTo>
                <a:lnTo>
                  <a:pt x="71438" y="89297"/>
                </a:lnTo>
                <a:lnTo>
                  <a:pt x="89297" y="71437"/>
                </a:lnTo>
                <a:lnTo>
                  <a:pt x="89297" y="53578"/>
                </a:lnTo>
                <a:lnTo>
                  <a:pt x="98227" y="44648"/>
                </a:lnTo>
                <a:lnTo>
                  <a:pt x="98227" y="53578"/>
                </a:lnTo>
                <a:lnTo>
                  <a:pt x="98227" y="62508"/>
                </a:lnTo>
                <a:lnTo>
                  <a:pt x="98227" y="80367"/>
                </a:lnTo>
                <a:lnTo>
                  <a:pt x="98227" y="98226"/>
                </a:lnTo>
                <a:lnTo>
                  <a:pt x="98227" y="116086"/>
                </a:lnTo>
                <a:lnTo>
                  <a:pt x="98227" y="133945"/>
                </a:lnTo>
                <a:lnTo>
                  <a:pt x="107157" y="142875"/>
                </a:lnTo>
                <a:lnTo>
                  <a:pt x="116086" y="142875"/>
                </a:lnTo>
                <a:lnTo>
                  <a:pt x="125016" y="142875"/>
                </a:lnTo>
                <a:lnTo>
                  <a:pt x="133946" y="133945"/>
                </a:lnTo>
                <a:lnTo>
                  <a:pt x="151805" y="107156"/>
                </a:lnTo>
                <a:lnTo>
                  <a:pt x="160735" y="80367"/>
                </a:lnTo>
                <a:lnTo>
                  <a:pt x="178594" y="53578"/>
                </a:lnTo>
                <a:lnTo>
                  <a:pt x="196454" y="26789"/>
                </a:lnTo>
                <a:lnTo>
                  <a:pt x="196454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8" name="Freeform 21507"/>
          <p:cNvSpPr/>
          <p:nvPr/>
        </p:nvSpPr>
        <p:spPr>
          <a:xfrm>
            <a:off x="2607469" y="1196578"/>
            <a:ext cx="80368" cy="241102"/>
          </a:xfrm>
          <a:custGeom>
            <a:avLst/>
            <a:gdLst/>
            <a:ahLst/>
            <a:cxnLst/>
            <a:rect l="0" t="0" r="0" b="0"/>
            <a:pathLst>
              <a:path w="80368" h="241102">
                <a:moveTo>
                  <a:pt x="62508" y="0"/>
                </a:moveTo>
                <a:lnTo>
                  <a:pt x="53578" y="0"/>
                </a:lnTo>
                <a:lnTo>
                  <a:pt x="44648" y="8930"/>
                </a:lnTo>
                <a:lnTo>
                  <a:pt x="35719" y="26789"/>
                </a:lnTo>
                <a:lnTo>
                  <a:pt x="17859" y="35719"/>
                </a:lnTo>
                <a:lnTo>
                  <a:pt x="8929" y="53578"/>
                </a:lnTo>
                <a:lnTo>
                  <a:pt x="8929" y="71438"/>
                </a:lnTo>
                <a:lnTo>
                  <a:pt x="0" y="80367"/>
                </a:lnTo>
                <a:lnTo>
                  <a:pt x="8929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8" y="80367"/>
                </a:lnTo>
                <a:lnTo>
                  <a:pt x="62508" y="71438"/>
                </a:lnTo>
                <a:lnTo>
                  <a:pt x="71437" y="53578"/>
                </a:lnTo>
                <a:lnTo>
                  <a:pt x="71437" y="44649"/>
                </a:lnTo>
                <a:lnTo>
                  <a:pt x="80367" y="35719"/>
                </a:lnTo>
                <a:lnTo>
                  <a:pt x="80367" y="44649"/>
                </a:lnTo>
                <a:lnTo>
                  <a:pt x="80367" y="53578"/>
                </a:lnTo>
                <a:lnTo>
                  <a:pt x="80367" y="62508"/>
                </a:lnTo>
                <a:lnTo>
                  <a:pt x="80367" y="80367"/>
                </a:lnTo>
                <a:lnTo>
                  <a:pt x="80367" y="107156"/>
                </a:lnTo>
                <a:lnTo>
                  <a:pt x="80367" y="133945"/>
                </a:lnTo>
                <a:lnTo>
                  <a:pt x="80367" y="160735"/>
                </a:lnTo>
                <a:lnTo>
                  <a:pt x="80367" y="187524"/>
                </a:lnTo>
                <a:lnTo>
                  <a:pt x="80367" y="205383"/>
                </a:lnTo>
                <a:lnTo>
                  <a:pt x="80367" y="223242"/>
                </a:lnTo>
                <a:lnTo>
                  <a:pt x="71437" y="241101"/>
                </a:lnTo>
                <a:lnTo>
                  <a:pt x="53578" y="241101"/>
                </a:lnTo>
                <a:lnTo>
                  <a:pt x="44648" y="232172"/>
                </a:lnTo>
                <a:lnTo>
                  <a:pt x="44648" y="223242"/>
                </a:lnTo>
                <a:lnTo>
                  <a:pt x="35719" y="196453"/>
                </a:lnTo>
                <a:lnTo>
                  <a:pt x="44648" y="169664"/>
                </a:lnTo>
                <a:lnTo>
                  <a:pt x="44648" y="151805"/>
                </a:lnTo>
                <a:lnTo>
                  <a:pt x="53578" y="125016"/>
                </a:lnTo>
                <a:lnTo>
                  <a:pt x="71437" y="98227"/>
                </a:lnTo>
                <a:lnTo>
                  <a:pt x="71437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9" name="Freeform 21508"/>
          <p:cNvSpPr/>
          <p:nvPr/>
        </p:nvSpPr>
        <p:spPr>
          <a:xfrm>
            <a:off x="2741414" y="1151930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0" y="71437"/>
                </a:move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30" y="89297"/>
                </a:lnTo>
                <a:lnTo>
                  <a:pt x="17859" y="89297"/>
                </a:lnTo>
                <a:lnTo>
                  <a:pt x="35719" y="80367"/>
                </a:lnTo>
                <a:lnTo>
                  <a:pt x="53578" y="71437"/>
                </a:lnTo>
                <a:lnTo>
                  <a:pt x="71438" y="62507"/>
                </a:lnTo>
                <a:lnTo>
                  <a:pt x="89297" y="44648"/>
                </a:lnTo>
                <a:lnTo>
                  <a:pt x="98227" y="26789"/>
                </a:lnTo>
                <a:lnTo>
                  <a:pt x="116086" y="17859"/>
                </a:lnTo>
                <a:lnTo>
                  <a:pt x="116086" y="8929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17859"/>
                </a:lnTo>
                <a:lnTo>
                  <a:pt x="80367" y="35718"/>
                </a:lnTo>
                <a:lnTo>
                  <a:pt x="62508" y="62507"/>
                </a:lnTo>
                <a:lnTo>
                  <a:pt x="62508" y="80367"/>
                </a:lnTo>
                <a:lnTo>
                  <a:pt x="62508" y="98226"/>
                </a:lnTo>
                <a:lnTo>
                  <a:pt x="62508" y="107156"/>
                </a:lnTo>
                <a:lnTo>
                  <a:pt x="71438" y="116086"/>
                </a:lnTo>
                <a:lnTo>
                  <a:pt x="80367" y="116086"/>
                </a:lnTo>
                <a:lnTo>
                  <a:pt x="80367" y="107156"/>
                </a:lnTo>
                <a:lnTo>
                  <a:pt x="80367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0" name="Freeform 21509"/>
          <p:cNvSpPr/>
          <p:nvPr/>
        </p:nvSpPr>
        <p:spPr>
          <a:xfrm>
            <a:off x="2169914" y="2491383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17859"/>
                </a:moveTo>
                <a:lnTo>
                  <a:pt x="8930" y="17859"/>
                </a:lnTo>
                <a:lnTo>
                  <a:pt x="893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1" name="Freeform 21510"/>
          <p:cNvSpPr/>
          <p:nvPr/>
        </p:nvSpPr>
        <p:spPr>
          <a:xfrm>
            <a:off x="2571750" y="1562695"/>
            <a:ext cx="133946" cy="1303735"/>
          </a:xfrm>
          <a:custGeom>
            <a:avLst/>
            <a:gdLst/>
            <a:ahLst/>
            <a:cxnLst/>
            <a:rect l="0" t="0" r="0" b="0"/>
            <a:pathLst>
              <a:path w="133946" h="1303735">
                <a:moveTo>
                  <a:pt x="133945" y="1303734"/>
                </a:moveTo>
                <a:lnTo>
                  <a:pt x="133945" y="1303734"/>
                </a:lnTo>
                <a:lnTo>
                  <a:pt x="133945" y="1303734"/>
                </a:lnTo>
                <a:lnTo>
                  <a:pt x="133945" y="1303734"/>
                </a:lnTo>
                <a:lnTo>
                  <a:pt x="133945" y="1303734"/>
                </a:lnTo>
                <a:lnTo>
                  <a:pt x="125016" y="1303734"/>
                </a:lnTo>
                <a:lnTo>
                  <a:pt x="125016" y="1303734"/>
                </a:lnTo>
                <a:lnTo>
                  <a:pt x="125016" y="1294805"/>
                </a:lnTo>
                <a:lnTo>
                  <a:pt x="125016" y="1285875"/>
                </a:lnTo>
                <a:lnTo>
                  <a:pt x="116086" y="1276945"/>
                </a:lnTo>
                <a:lnTo>
                  <a:pt x="116086" y="1259086"/>
                </a:lnTo>
                <a:lnTo>
                  <a:pt x="116086" y="1250156"/>
                </a:lnTo>
                <a:lnTo>
                  <a:pt x="125016" y="1223368"/>
                </a:lnTo>
                <a:lnTo>
                  <a:pt x="125016" y="1196578"/>
                </a:lnTo>
                <a:lnTo>
                  <a:pt x="125016" y="1169789"/>
                </a:lnTo>
                <a:lnTo>
                  <a:pt x="125016" y="1125141"/>
                </a:lnTo>
                <a:lnTo>
                  <a:pt x="116086" y="1080493"/>
                </a:lnTo>
                <a:lnTo>
                  <a:pt x="116086" y="1035844"/>
                </a:lnTo>
                <a:lnTo>
                  <a:pt x="107156" y="982266"/>
                </a:lnTo>
                <a:lnTo>
                  <a:pt x="107156" y="928688"/>
                </a:lnTo>
                <a:lnTo>
                  <a:pt x="98227" y="884039"/>
                </a:lnTo>
                <a:lnTo>
                  <a:pt x="89297" y="839391"/>
                </a:lnTo>
                <a:lnTo>
                  <a:pt x="80367" y="794742"/>
                </a:lnTo>
                <a:lnTo>
                  <a:pt x="71438" y="741164"/>
                </a:lnTo>
                <a:lnTo>
                  <a:pt x="62508" y="696516"/>
                </a:lnTo>
                <a:lnTo>
                  <a:pt x="53578" y="651867"/>
                </a:lnTo>
                <a:lnTo>
                  <a:pt x="53578" y="607219"/>
                </a:lnTo>
                <a:lnTo>
                  <a:pt x="44648" y="553641"/>
                </a:lnTo>
                <a:lnTo>
                  <a:pt x="35719" y="500063"/>
                </a:lnTo>
                <a:lnTo>
                  <a:pt x="35719" y="446484"/>
                </a:lnTo>
                <a:lnTo>
                  <a:pt x="35719" y="401836"/>
                </a:lnTo>
                <a:lnTo>
                  <a:pt x="35719" y="348258"/>
                </a:lnTo>
                <a:lnTo>
                  <a:pt x="26789" y="303609"/>
                </a:lnTo>
                <a:lnTo>
                  <a:pt x="26789" y="267891"/>
                </a:lnTo>
                <a:lnTo>
                  <a:pt x="26789" y="232172"/>
                </a:lnTo>
                <a:lnTo>
                  <a:pt x="17859" y="205383"/>
                </a:lnTo>
                <a:lnTo>
                  <a:pt x="8930" y="178594"/>
                </a:lnTo>
                <a:lnTo>
                  <a:pt x="8930" y="160734"/>
                </a:lnTo>
                <a:lnTo>
                  <a:pt x="8930" y="142875"/>
                </a:lnTo>
                <a:lnTo>
                  <a:pt x="0" y="116086"/>
                </a:lnTo>
                <a:lnTo>
                  <a:pt x="0" y="98227"/>
                </a:lnTo>
                <a:lnTo>
                  <a:pt x="8930" y="80367"/>
                </a:lnTo>
                <a:lnTo>
                  <a:pt x="8930" y="53578"/>
                </a:lnTo>
                <a:lnTo>
                  <a:pt x="8930" y="35719"/>
                </a:lnTo>
                <a:lnTo>
                  <a:pt x="17859" y="17859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2" name="Freeform 21511"/>
          <p:cNvSpPr/>
          <p:nvPr/>
        </p:nvSpPr>
        <p:spPr>
          <a:xfrm>
            <a:off x="2902148" y="1017984"/>
            <a:ext cx="107158" cy="187525"/>
          </a:xfrm>
          <a:custGeom>
            <a:avLst/>
            <a:gdLst/>
            <a:ahLst/>
            <a:cxnLst/>
            <a:rect l="0" t="0" r="0" b="0"/>
            <a:pathLst>
              <a:path w="107158" h="187525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90" y="17860"/>
                </a:lnTo>
                <a:lnTo>
                  <a:pt x="17860" y="35719"/>
                </a:lnTo>
                <a:lnTo>
                  <a:pt x="8930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17860" y="98227"/>
                </a:lnTo>
                <a:lnTo>
                  <a:pt x="26790" y="98227"/>
                </a:lnTo>
                <a:lnTo>
                  <a:pt x="35719" y="98227"/>
                </a:lnTo>
                <a:lnTo>
                  <a:pt x="53579" y="89297"/>
                </a:lnTo>
                <a:lnTo>
                  <a:pt x="62508" y="89297"/>
                </a:lnTo>
                <a:lnTo>
                  <a:pt x="71438" y="89297"/>
                </a:lnTo>
                <a:lnTo>
                  <a:pt x="71438" y="98227"/>
                </a:lnTo>
                <a:lnTo>
                  <a:pt x="62508" y="107157"/>
                </a:lnTo>
                <a:lnTo>
                  <a:pt x="53579" y="125016"/>
                </a:lnTo>
                <a:lnTo>
                  <a:pt x="35719" y="151805"/>
                </a:lnTo>
                <a:lnTo>
                  <a:pt x="26790" y="178594"/>
                </a:lnTo>
                <a:lnTo>
                  <a:pt x="26790" y="187524"/>
                </a:lnTo>
                <a:lnTo>
                  <a:pt x="35719" y="187524"/>
                </a:lnTo>
                <a:lnTo>
                  <a:pt x="53579" y="169664"/>
                </a:lnTo>
                <a:lnTo>
                  <a:pt x="80368" y="133946"/>
                </a:lnTo>
                <a:lnTo>
                  <a:pt x="107157" y="89297"/>
                </a:lnTo>
                <a:lnTo>
                  <a:pt x="107157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3" name="Freeform 21512"/>
          <p:cNvSpPr/>
          <p:nvPr/>
        </p:nvSpPr>
        <p:spPr>
          <a:xfrm>
            <a:off x="946547" y="2411015"/>
            <a:ext cx="357188" cy="1000126"/>
          </a:xfrm>
          <a:custGeom>
            <a:avLst/>
            <a:gdLst/>
            <a:ahLst/>
            <a:cxnLst/>
            <a:rect l="0" t="0" r="0" b="0"/>
            <a:pathLst>
              <a:path w="357188" h="1000126">
                <a:moveTo>
                  <a:pt x="17859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107157"/>
                </a:lnTo>
                <a:lnTo>
                  <a:pt x="0" y="142876"/>
                </a:lnTo>
                <a:lnTo>
                  <a:pt x="0" y="196454"/>
                </a:lnTo>
                <a:lnTo>
                  <a:pt x="8930" y="250032"/>
                </a:lnTo>
                <a:lnTo>
                  <a:pt x="17859" y="303610"/>
                </a:lnTo>
                <a:lnTo>
                  <a:pt x="26789" y="366118"/>
                </a:lnTo>
                <a:lnTo>
                  <a:pt x="44648" y="428625"/>
                </a:lnTo>
                <a:lnTo>
                  <a:pt x="71437" y="482203"/>
                </a:lnTo>
                <a:lnTo>
                  <a:pt x="89297" y="544711"/>
                </a:lnTo>
                <a:lnTo>
                  <a:pt x="116086" y="607219"/>
                </a:lnTo>
                <a:lnTo>
                  <a:pt x="142875" y="669727"/>
                </a:lnTo>
                <a:lnTo>
                  <a:pt x="178594" y="723305"/>
                </a:lnTo>
                <a:lnTo>
                  <a:pt x="205383" y="785813"/>
                </a:lnTo>
                <a:lnTo>
                  <a:pt x="241102" y="830461"/>
                </a:lnTo>
                <a:lnTo>
                  <a:pt x="267891" y="875110"/>
                </a:lnTo>
                <a:lnTo>
                  <a:pt x="294680" y="910828"/>
                </a:lnTo>
                <a:lnTo>
                  <a:pt x="312539" y="946547"/>
                </a:lnTo>
                <a:lnTo>
                  <a:pt x="330398" y="964406"/>
                </a:lnTo>
                <a:lnTo>
                  <a:pt x="339328" y="982266"/>
                </a:lnTo>
                <a:lnTo>
                  <a:pt x="348258" y="991196"/>
                </a:lnTo>
                <a:lnTo>
                  <a:pt x="348258" y="991196"/>
                </a:lnTo>
                <a:lnTo>
                  <a:pt x="357187" y="991196"/>
                </a:lnTo>
                <a:lnTo>
                  <a:pt x="357187" y="1000125"/>
                </a:lnTo>
                <a:lnTo>
                  <a:pt x="357187" y="1000125"/>
                </a:lnTo>
                <a:lnTo>
                  <a:pt x="348258" y="1000125"/>
                </a:lnTo>
                <a:lnTo>
                  <a:pt x="348258" y="991196"/>
                </a:lnTo>
                <a:lnTo>
                  <a:pt x="339328" y="982266"/>
                </a:lnTo>
                <a:lnTo>
                  <a:pt x="321469" y="973336"/>
                </a:lnTo>
                <a:lnTo>
                  <a:pt x="303609" y="964406"/>
                </a:lnTo>
                <a:lnTo>
                  <a:pt x="303609" y="9644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4" name="Freeform 21513"/>
          <p:cNvSpPr/>
          <p:nvPr/>
        </p:nvSpPr>
        <p:spPr>
          <a:xfrm>
            <a:off x="1312664" y="380404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5" name="Freeform 21514"/>
          <p:cNvSpPr/>
          <p:nvPr/>
        </p:nvSpPr>
        <p:spPr>
          <a:xfrm>
            <a:off x="1669852" y="4018359"/>
            <a:ext cx="53579" cy="1017986"/>
          </a:xfrm>
          <a:custGeom>
            <a:avLst/>
            <a:gdLst/>
            <a:ahLst/>
            <a:cxnLst/>
            <a:rect l="0" t="0" r="0" b="0"/>
            <a:pathLst>
              <a:path w="53579" h="1017986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8930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44648"/>
                </a:lnTo>
                <a:lnTo>
                  <a:pt x="17859" y="62508"/>
                </a:lnTo>
                <a:lnTo>
                  <a:pt x="17859" y="107156"/>
                </a:lnTo>
                <a:lnTo>
                  <a:pt x="26789" y="151805"/>
                </a:lnTo>
                <a:lnTo>
                  <a:pt x="26789" y="214312"/>
                </a:lnTo>
                <a:lnTo>
                  <a:pt x="26789" y="276820"/>
                </a:lnTo>
                <a:lnTo>
                  <a:pt x="26789" y="348258"/>
                </a:lnTo>
                <a:lnTo>
                  <a:pt x="26789" y="410766"/>
                </a:lnTo>
                <a:lnTo>
                  <a:pt x="17859" y="473273"/>
                </a:lnTo>
                <a:lnTo>
                  <a:pt x="17859" y="526852"/>
                </a:lnTo>
                <a:lnTo>
                  <a:pt x="8929" y="580430"/>
                </a:lnTo>
                <a:lnTo>
                  <a:pt x="8929" y="634008"/>
                </a:lnTo>
                <a:lnTo>
                  <a:pt x="8929" y="687586"/>
                </a:lnTo>
                <a:lnTo>
                  <a:pt x="8929" y="741164"/>
                </a:lnTo>
                <a:lnTo>
                  <a:pt x="8929" y="794742"/>
                </a:lnTo>
                <a:lnTo>
                  <a:pt x="8929" y="848320"/>
                </a:lnTo>
                <a:lnTo>
                  <a:pt x="0" y="892969"/>
                </a:lnTo>
                <a:lnTo>
                  <a:pt x="0" y="937618"/>
                </a:lnTo>
                <a:lnTo>
                  <a:pt x="0" y="982266"/>
                </a:lnTo>
                <a:lnTo>
                  <a:pt x="0" y="1017985"/>
                </a:lnTo>
                <a:lnTo>
                  <a:pt x="0" y="10179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6" name="Freeform 21515"/>
          <p:cNvSpPr/>
          <p:nvPr/>
        </p:nvSpPr>
        <p:spPr>
          <a:xfrm>
            <a:off x="1607344" y="5214938"/>
            <a:ext cx="348259" cy="294680"/>
          </a:xfrm>
          <a:custGeom>
            <a:avLst/>
            <a:gdLst/>
            <a:ahLst/>
            <a:cxnLst/>
            <a:rect l="0" t="0" r="0" b="0"/>
            <a:pathLst>
              <a:path w="348259" h="294680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8929" y="17859"/>
                </a:lnTo>
                <a:lnTo>
                  <a:pt x="0" y="35718"/>
                </a:lnTo>
                <a:lnTo>
                  <a:pt x="0" y="53578"/>
                </a:lnTo>
                <a:lnTo>
                  <a:pt x="8929" y="80367"/>
                </a:lnTo>
                <a:lnTo>
                  <a:pt x="17859" y="116085"/>
                </a:lnTo>
                <a:lnTo>
                  <a:pt x="26789" y="151804"/>
                </a:lnTo>
                <a:lnTo>
                  <a:pt x="53578" y="196453"/>
                </a:lnTo>
                <a:lnTo>
                  <a:pt x="62508" y="232171"/>
                </a:lnTo>
                <a:lnTo>
                  <a:pt x="80367" y="258960"/>
                </a:lnTo>
                <a:lnTo>
                  <a:pt x="89297" y="276820"/>
                </a:lnTo>
                <a:lnTo>
                  <a:pt x="98226" y="294679"/>
                </a:lnTo>
                <a:lnTo>
                  <a:pt x="98226" y="285750"/>
                </a:lnTo>
                <a:lnTo>
                  <a:pt x="89297" y="267890"/>
                </a:lnTo>
                <a:lnTo>
                  <a:pt x="89297" y="241101"/>
                </a:lnTo>
                <a:lnTo>
                  <a:pt x="71437" y="205382"/>
                </a:lnTo>
                <a:lnTo>
                  <a:pt x="53578" y="160734"/>
                </a:lnTo>
                <a:lnTo>
                  <a:pt x="44648" y="116085"/>
                </a:lnTo>
                <a:lnTo>
                  <a:pt x="26789" y="71437"/>
                </a:lnTo>
                <a:lnTo>
                  <a:pt x="26789" y="44648"/>
                </a:lnTo>
                <a:lnTo>
                  <a:pt x="26789" y="26789"/>
                </a:lnTo>
                <a:lnTo>
                  <a:pt x="35719" y="35718"/>
                </a:lnTo>
                <a:lnTo>
                  <a:pt x="53578" y="53578"/>
                </a:lnTo>
                <a:lnTo>
                  <a:pt x="89297" y="89296"/>
                </a:lnTo>
                <a:lnTo>
                  <a:pt x="116086" y="133945"/>
                </a:lnTo>
                <a:lnTo>
                  <a:pt x="151804" y="178593"/>
                </a:lnTo>
                <a:lnTo>
                  <a:pt x="178594" y="223242"/>
                </a:lnTo>
                <a:lnTo>
                  <a:pt x="196453" y="250031"/>
                </a:lnTo>
                <a:lnTo>
                  <a:pt x="205383" y="267890"/>
                </a:lnTo>
                <a:lnTo>
                  <a:pt x="214312" y="267890"/>
                </a:lnTo>
                <a:lnTo>
                  <a:pt x="214312" y="250031"/>
                </a:lnTo>
                <a:lnTo>
                  <a:pt x="205383" y="223242"/>
                </a:lnTo>
                <a:lnTo>
                  <a:pt x="196453" y="187523"/>
                </a:lnTo>
                <a:lnTo>
                  <a:pt x="178594" y="151804"/>
                </a:lnTo>
                <a:lnTo>
                  <a:pt x="169664" y="107156"/>
                </a:lnTo>
                <a:lnTo>
                  <a:pt x="160734" y="71437"/>
                </a:lnTo>
                <a:lnTo>
                  <a:pt x="160734" y="44648"/>
                </a:lnTo>
                <a:lnTo>
                  <a:pt x="169664" y="35718"/>
                </a:lnTo>
                <a:lnTo>
                  <a:pt x="187523" y="44648"/>
                </a:lnTo>
                <a:lnTo>
                  <a:pt x="205383" y="71437"/>
                </a:lnTo>
                <a:lnTo>
                  <a:pt x="232172" y="107156"/>
                </a:lnTo>
                <a:lnTo>
                  <a:pt x="258961" y="142875"/>
                </a:lnTo>
                <a:lnTo>
                  <a:pt x="285750" y="178593"/>
                </a:lnTo>
                <a:lnTo>
                  <a:pt x="312539" y="205382"/>
                </a:lnTo>
                <a:lnTo>
                  <a:pt x="330398" y="223242"/>
                </a:lnTo>
                <a:lnTo>
                  <a:pt x="339328" y="223242"/>
                </a:lnTo>
                <a:lnTo>
                  <a:pt x="348258" y="223242"/>
                </a:lnTo>
                <a:lnTo>
                  <a:pt x="348258" y="196453"/>
                </a:lnTo>
                <a:lnTo>
                  <a:pt x="339328" y="169664"/>
                </a:lnTo>
                <a:lnTo>
                  <a:pt x="321469" y="125015"/>
                </a:lnTo>
                <a:lnTo>
                  <a:pt x="321469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Freeform 21516"/>
          <p:cNvSpPr/>
          <p:nvPr/>
        </p:nvSpPr>
        <p:spPr>
          <a:xfrm>
            <a:off x="1919883" y="5223867"/>
            <a:ext cx="187524" cy="205384"/>
          </a:xfrm>
          <a:custGeom>
            <a:avLst/>
            <a:gdLst/>
            <a:ahLst/>
            <a:cxnLst/>
            <a:rect l="0" t="0" r="0" b="0"/>
            <a:pathLst>
              <a:path w="187524" h="205384">
                <a:moveTo>
                  <a:pt x="0" y="26789"/>
                </a:moveTo>
                <a:lnTo>
                  <a:pt x="0" y="44649"/>
                </a:lnTo>
                <a:lnTo>
                  <a:pt x="8930" y="62508"/>
                </a:lnTo>
                <a:lnTo>
                  <a:pt x="17859" y="80367"/>
                </a:lnTo>
                <a:lnTo>
                  <a:pt x="26789" y="98227"/>
                </a:lnTo>
                <a:lnTo>
                  <a:pt x="35719" y="107156"/>
                </a:lnTo>
                <a:lnTo>
                  <a:pt x="44648" y="116086"/>
                </a:lnTo>
                <a:lnTo>
                  <a:pt x="53578" y="116086"/>
                </a:lnTo>
                <a:lnTo>
                  <a:pt x="53578" y="116086"/>
                </a:lnTo>
                <a:lnTo>
                  <a:pt x="53578" y="98227"/>
                </a:lnTo>
                <a:lnTo>
                  <a:pt x="53578" y="80367"/>
                </a:lnTo>
                <a:lnTo>
                  <a:pt x="53578" y="62508"/>
                </a:lnTo>
                <a:lnTo>
                  <a:pt x="35719" y="35719"/>
                </a:lnTo>
                <a:lnTo>
                  <a:pt x="26789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59" y="44649"/>
                </a:lnTo>
                <a:lnTo>
                  <a:pt x="44648" y="89297"/>
                </a:lnTo>
                <a:lnTo>
                  <a:pt x="62508" y="125016"/>
                </a:lnTo>
                <a:lnTo>
                  <a:pt x="89297" y="160735"/>
                </a:lnTo>
                <a:lnTo>
                  <a:pt x="116086" y="187524"/>
                </a:lnTo>
                <a:lnTo>
                  <a:pt x="142875" y="205383"/>
                </a:lnTo>
                <a:lnTo>
                  <a:pt x="160734" y="205383"/>
                </a:lnTo>
                <a:lnTo>
                  <a:pt x="178594" y="196453"/>
                </a:lnTo>
                <a:lnTo>
                  <a:pt x="187523" y="178594"/>
                </a:lnTo>
                <a:lnTo>
                  <a:pt x="187523" y="151805"/>
                </a:lnTo>
                <a:lnTo>
                  <a:pt x="178594" y="116086"/>
                </a:lnTo>
                <a:lnTo>
                  <a:pt x="178594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8" name="Freeform 21517"/>
          <p:cNvSpPr/>
          <p:nvPr/>
        </p:nvSpPr>
        <p:spPr>
          <a:xfrm>
            <a:off x="2027039" y="5125641"/>
            <a:ext cx="160735" cy="232173"/>
          </a:xfrm>
          <a:custGeom>
            <a:avLst/>
            <a:gdLst/>
            <a:ahLst/>
            <a:cxnLst/>
            <a:rect l="0" t="0" r="0" b="0"/>
            <a:pathLst>
              <a:path w="160735" h="232173">
                <a:moveTo>
                  <a:pt x="35719" y="0"/>
                </a:moveTo>
                <a:lnTo>
                  <a:pt x="35719" y="0"/>
                </a:lnTo>
                <a:lnTo>
                  <a:pt x="26789" y="17859"/>
                </a:lnTo>
                <a:lnTo>
                  <a:pt x="17859" y="26789"/>
                </a:lnTo>
                <a:lnTo>
                  <a:pt x="8930" y="4464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17859" y="98226"/>
                </a:lnTo>
                <a:lnTo>
                  <a:pt x="26789" y="98226"/>
                </a:lnTo>
                <a:lnTo>
                  <a:pt x="44649" y="98226"/>
                </a:lnTo>
                <a:lnTo>
                  <a:pt x="71438" y="89297"/>
                </a:lnTo>
                <a:lnTo>
                  <a:pt x="98227" y="89297"/>
                </a:lnTo>
                <a:lnTo>
                  <a:pt x="116086" y="89297"/>
                </a:lnTo>
                <a:lnTo>
                  <a:pt x="133945" y="89297"/>
                </a:lnTo>
                <a:lnTo>
                  <a:pt x="151805" y="98226"/>
                </a:lnTo>
                <a:lnTo>
                  <a:pt x="160734" y="116086"/>
                </a:lnTo>
                <a:lnTo>
                  <a:pt x="160734" y="142875"/>
                </a:lnTo>
                <a:lnTo>
                  <a:pt x="142875" y="169664"/>
                </a:lnTo>
                <a:lnTo>
                  <a:pt x="133945" y="196453"/>
                </a:lnTo>
                <a:lnTo>
                  <a:pt x="107156" y="223242"/>
                </a:lnTo>
                <a:lnTo>
                  <a:pt x="98227" y="232172"/>
                </a:lnTo>
                <a:lnTo>
                  <a:pt x="80367" y="232172"/>
                </a:lnTo>
                <a:lnTo>
                  <a:pt x="71438" y="214312"/>
                </a:lnTo>
                <a:lnTo>
                  <a:pt x="71438" y="196453"/>
                </a:lnTo>
                <a:lnTo>
                  <a:pt x="80367" y="169664"/>
                </a:lnTo>
                <a:lnTo>
                  <a:pt x="80367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9" name="Freeform 21518"/>
          <p:cNvSpPr/>
          <p:nvPr/>
        </p:nvSpPr>
        <p:spPr>
          <a:xfrm>
            <a:off x="2160984" y="5152430"/>
            <a:ext cx="125017" cy="178594"/>
          </a:xfrm>
          <a:custGeom>
            <a:avLst/>
            <a:gdLst/>
            <a:ahLst/>
            <a:cxnLst/>
            <a:rect l="0" t="0" r="0" b="0"/>
            <a:pathLst>
              <a:path w="125017" h="178594">
                <a:moveTo>
                  <a:pt x="17860" y="0"/>
                </a:moveTo>
                <a:lnTo>
                  <a:pt x="17860" y="0"/>
                </a:lnTo>
                <a:lnTo>
                  <a:pt x="1786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8"/>
                </a:lnTo>
                <a:lnTo>
                  <a:pt x="8930" y="35718"/>
                </a:lnTo>
                <a:lnTo>
                  <a:pt x="8930" y="44648"/>
                </a:lnTo>
                <a:lnTo>
                  <a:pt x="17860" y="44648"/>
                </a:lnTo>
                <a:lnTo>
                  <a:pt x="26789" y="53578"/>
                </a:lnTo>
                <a:lnTo>
                  <a:pt x="44649" y="53578"/>
                </a:lnTo>
                <a:lnTo>
                  <a:pt x="62508" y="53578"/>
                </a:lnTo>
                <a:lnTo>
                  <a:pt x="80368" y="62508"/>
                </a:lnTo>
                <a:lnTo>
                  <a:pt x="98227" y="71437"/>
                </a:lnTo>
                <a:lnTo>
                  <a:pt x="116086" y="80367"/>
                </a:lnTo>
                <a:lnTo>
                  <a:pt x="125016" y="89297"/>
                </a:lnTo>
                <a:lnTo>
                  <a:pt x="125016" y="107156"/>
                </a:lnTo>
                <a:lnTo>
                  <a:pt x="125016" y="125015"/>
                </a:lnTo>
                <a:lnTo>
                  <a:pt x="116086" y="151804"/>
                </a:lnTo>
                <a:lnTo>
                  <a:pt x="107157" y="160734"/>
                </a:lnTo>
                <a:lnTo>
                  <a:pt x="98227" y="178593"/>
                </a:lnTo>
                <a:lnTo>
                  <a:pt x="80368" y="178593"/>
                </a:lnTo>
                <a:lnTo>
                  <a:pt x="62508" y="178593"/>
                </a:lnTo>
                <a:lnTo>
                  <a:pt x="44649" y="160734"/>
                </a:lnTo>
                <a:lnTo>
                  <a:pt x="35719" y="151804"/>
                </a:lnTo>
                <a:lnTo>
                  <a:pt x="35719" y="125015"/>
                </a:lnTo>
                <a:lnTo>
                  <a:pt x="35719" y="107156"/>
                </a:lnTo>
                <a:lnTo>
                  <a:pt x="44649" y="80367"/>
                </a:lnTo>
                <a:lnTo>
                  <a:pt x="44649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0" name="Freeform 21519"/>
          <p:cNvSpPr/>
          <p:nvPr/>
        </p:nvSpPr>
        <p:spPr>
          <a:xfrm>
            <a:off x="2286000" y="5116711"/>
            <a:ext cx="169665" cy="160735"/>
          </a:xfrm>
          <a:custGeom>
            <a:avLst/>
            <a:gdLst/>
            <a:ahLst/>
            <a:cxnLst/>
            <a:rect l="0" t="0" r="0" b="0"/>
            <a:pathLst>
              <a:path w="169665" h="160735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17859" y="44648"/>
                </a:lnTo>
                <a:lnTo>
                  <a:pt x="26789" y="71437"/>
                </a:lnTo>
                <a:lnTo>
                  <a:pt x="35719" y="98227"/>
                </a:lnTo>
                <a:lnTo>
                  <a:pt x="53578" y="125016"/>
                </a:lnTo>
                <a:lnTo>
                  <a:pt x="62508" y="142875"/>
                </a:lnTo>
                <a:lnTo>
                  <a:pt x="80367" y="160734"/>
                </a:lnTo>
                <a:lnTo>
                  <a:pt x="89297" y="160734"/>
                </a:lnTo>
                <a:lnTo>
                  <a:pt x="98227" y="160734"/>
                </a:lnTo>
                <a:lnTo>
                  <a:pt x="98227" y="151805"/>
                </a:lnTo>
                <a:lnTo>
                  <a:pt x="98227" y="133945"/>
                </a:lnTo>
                <a:lnTo>
                  <a:pt x="98227" y="116086"/>
                </a:lnTo>
                <a:lnTo>
                  <a:pt x="98227" y="98227"/>
                </a:lnTo>
                <a:lnTo>
                  <a:pt x="89297" y="89297"/>
                </a:lnTo>
                <a:lnTo>
                  <a:pt x="89297" y="80367"/>
                </a:lnTo>
                <a:lnTo>
                  <a:pt x="89297" y="80367"/>
                </a:lnTo>
                <a:lnTo>
                  <a:pt x="98227" y="80367"/>
                </a:lnTo>
                <a:lnTo>
                  <a:pt x="107156" y="98227"/>
                </a:lnTo>
                <a:lnTo>
                  <a:pt x="116086" y="107156"/>
                </a:lnTo>
                <a:lnTo>
                  <a:pt x="125016" y="125016"/>
                </a:lnTo>
                <a:lnTo>
                  <a:pt x="133945" y="133945"/>
                </a:lnTo>
                <a:lnTo>
                  <a:pt x="151805" y="133945"/>
                </a:lnTo>
                <a:lnTo>
                  <a:pt x="151805" y="133945"/>
                </a:lnTo>
                <a:lnTo>
                  <a:pt x="169664" y="125016"/>
                </a:lnTo>
                <a:lnTo>
                  <a:pt x="169664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1" name="Freeform 21520"/>
          <p:cNvSpPr/>
          <p:nvPr/>
        </p:nvSpPr>
        <p:spPr>
          <a:xfrm>
            <a:off x="2455664" y="5054203"/>
            <a:ext cx="232173" cy="321470"/>
          </a:xfrm>
          <a:custGeom>
            <a:avLst/>
            <a:gdLst/>
            <a:ahLst/>
            <a:cxnLst/>
            <a:rect l="0" t="0" r="0" b="0"/>
            <a:pathLst>
              <a:path w="232173" h="32147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8930" y="62508"/>
                </a:lnTo>
                <a:lnTo>
                  <a:pt x="8930" y="89297"/>
                </a:lnTo>
                <a:lnTo>
                  <a:pt x="17859" y="98227"/>
                </a:lnTo>
                <a:lnTo>
                  <a:pt x="26789" y="116086"/>
                </a:lnTo>
                <a:lnTo>
                  <a:pt x="26789" y="125016"/>
                </a:lnTo>
                <a:lnTo>
                  <a:pt x="35719" y="116086"/>
                </a:lnTo>
                <a:lnTo>
                  <a:pt x="35719" y="116086"/>
                </a:lnTo>
                <a:lnTo>
                  <a:pt x="35719" y="98227"/>
                </a:lnTo>
                <a:lnTo>
                  <a:pt x="35719" y="80367"/>
                </a:lnTo>
                <a:lnTo>
                  <a:pt x="35719" y="53578"/>
                </a:lnTo>
                <a:lnTo>
                  <a:pt x="35719" y="35719"/>
                </a:lnTo>
                <a:lnTo>
                  <a:pt x="35719" y="17860"/>
                </a:lnTo>
                <a:lnTo>
                  <a:pt x="53578" y="17860"/>
                </a:lnTo>
                <a:lnTo>
                  <a:pt x="62508" y="35719"/>
                </a:lnTo>
                <a:lnTo>
                  <a:pt x="89297" y="53578"/>
                </a:lnTo>
                <a:lnTo>
                  <a:pt x="116086" y="89297"/>
                </a:lnTo>
                <a:lnTo>
                  <a:pt x="142875" y="133945"/>
                </a:lnTo>
                <a:lnTo>
                  <a:pt x="169664" y="169664"/>
                </a:lnTo>
                <a:lnTo>
                  <a:pt x="196453" y="214313"/>
                </a:lnTo>
                <a:lnTo>
                  <a:pt x="214313" y="250031"/>
                </a:lnTo>
                <a:lnTo>
                  <a:pt x="223242" y="285750"/>
                </a:lnTo>
                <a:lnTo>
                  <a:pt x="232172" y="312539"/>
                </a:lnTo>
                <a:lnTo>
                  <a:pt x="232172" y="321469"/>
                </a:lnTo>
                <a:lnTo>
                  <a:pt x="223242" y="321469"/>
                </a:lnTo>
                <a:lnTo>
                  <a:pt x="214313" y="312539"/>
                </a:lnTo>
                <a:lnTo>
                  <a:pt x="196453" y="285750"/>
                </a:lnTo>
                <a:lnTo>
                  <a:pt x="178594" y="250031"/>
                </a:lnTo>
                <a:lnTo>
                  <a:pt x="178594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2" name="Freeform 21521"/>
          <p:cNvSpPr/>
          <p:nvPr/>
        </p:nvSpPr>
        <p:spPr>
          <a:xfrm>
            <a:off x="2580680" y="4991695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0" y="98227"/>
                </a:moveTo>
                <a:lnTo>
                  <a:pt x="0" y="107157"/>
                </a:lnTo>
                <a:lnTo>
                  <a:pt x="8929" y="116086"/>
                </a:lnTo>
                <a:lnTo>
                  <a:pt x="17859" y="125016"/>
                </a:lnTo>
                <a:lnTo>
                  <a:pt x="35718" y="125016"/>
                </a:lnTo>
                <a:lnTo>
                  <a:pt x="53578" y="125016"/>
                </a:lnTo>
                <a:lnTo>
                  <a:pt x="62508" y="116086"/>
                </a:lnTo>
                <a:lnTo>
                  <a:pt x="71437" y="98227"/>
                </a:lnTo>
                <a:lnTo>
                  <a:pt x="71437" y="80368"/>
                </a:lnTo>
                <a:lnTo>
                  <a:pt x="80367" y="62508"/>
                </a:lnTo>
                <a:lnTo>
                  <a:pt x="71437" y="44649"/>
                </a:lnTo>
                <a:lnTo>
                  <a:pt x="62508" y="26789"/>
                </a:lnTo>
                <a:lnTo>
                  <a:pt x="62508" y="8930"/>
                </a:lnTo>
                <a:lnTo>
                  <a:pt x="53578" y="0"/>
                </a:lnTo>
                <a:lnTo>
                  <a:pt x="53578" y="0"/>
                </a:lnTo>
                <a:lnTo>
                  <a:pt x="62508" y="17860"/>
                </a:lnTo>
                <a:lnTo>
                  <a:pt x="71437" y="26789"/>
                </a:lnTo>
                <a:lnTo>
                  <a:pt x="89297" y="53578"/>
                </a:lnTo>
                <a:lnTo>
                  <a:pt x="107156" y="80368"/>
                </a:lnTo>
                <a:lnTo>
                  <a:pt x="125015" y="107157"/>
                </a:lnTo>
                <a:lnTo>
                  <a:pt x="133945" y="125016"/>
                </a:lnTo>
                <a:lnTo>
                  <a:pt x="142875" y="142875"/>
                </a:lnTo>
                <a:lnTo>
                  <a:pt x="142875" y="151805"/>
                </a:lnTo>
                <a:lnTo>
                  <a:pt x="133945" y="169664"/>
                </a:lnTo>
                <a:lnTo>
                  <a:pt x="133945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3" name="Freeform 21522"/>
          <p:cNvSpPr/>
          <p:nvPr/>
        </p:nvSpPr>
        <p:spPr>
          <a:xfrm>
            <a:off x="1794867" y="5589984"/>
            <a:ext cx="285751" cy="446485"/>
          </a:xfrm>
          <a:custGeom>
            <a:avLst/>
            <a:gdLst/>
            <a:ahLst/>
            <a:cxnLst/>
            <a:rect l="0" t="0" r="0" b="0"/>
            <a:pathLst>
              <a:path w="285751" h="446485">
                <a:moveTo>
                  <a:pt x="26789" y="0"/>
                </a:moveTo>
                <a:lnTo>
                  <a:pt x="26789" y="8929"/>
                </a:lnTo>
                <a:lnTo>
                  <a:pt x="17860" y="17859"/>
                </a:lnTo>
                <a:lnTo>
                  <a:pt x="8930" y="35718"/>
                </a:lnTo>
                <a:lnTo>
                  <a:pt x="0" y="53578"/>
                </a:lnTo>
                <a:lnTo>
                  <a:pt x="0" y="89296"/>
                </a:lnTo>
                <a:lnTo>
                  <a:pt x="8930" y="142875"/>
                </a:lnTo>
                <a:lnTo>
                  <a:pt x="26789" y="196453"/>
                </a:lnTo>
                <a:lnTo>
                  <a:pt x="44649" y="250031"/>
                </a:lnTo>
                <a:lnTo>
                  <a:pt x="71438" y="303609"/>
                </a:lnTo>
                <a:lnTo>
                  <a:pt x="98227" y="348257"/>
                </a:lnTo>
                <a:lnTo>
                  <a:pt x="133946" y="392906"/>
                </a:lnTo>
                <a:lnTo>
                  <a:pt x="178594" y="419695"/>
                </a:lnTo>
                <a:lnTo>
                  <a:pt x="214313" y="437554"/>
                </a:lnTo>
                <a:lnTo>
                  <a:pt x="258961" y="446484"/>
                </a:lnTo>
                <a:lnTo>
                  <a:pt x="285750" y="428625"/>
                </a:lnTo>
                <a:lnTo>
                  <a:pt x="285750" y="4286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4" name="Freeform 21523"/>
          <p:cNvSpPr/>
          <p:nvPr/>
        </p:nvSpPr>
        <p:spPr>
          <a:xfrm>
            <a:off x="1946672" y="5581054"/>
            <a:ext cx="151806" cy="258962"/>
          </a:xfrm>
          <a:custGeom>
            <a:avLst/>
            <a:gdLst/>
            <a:ahLst/>
            <a:cxnLst/>
            <a:rect l="0" t="0" r="0" b="0"/>
            <a:pathLst>
              <a:path w="151806" h="258962">
                <a:moveTo>
                  <a:pt x="0" y="160734"/>
                </a:moveTo>
                <a:lnTo>
                  <a:pt x="8930" y="160734"/>
                </a:lnTo>
                <a:lnTo>
                  <a:pt x="26789" y="169664"/>
                </a:lnTo>
                <a:lnTo>
                  <a:pt x="53578" y="178594"/>
                </a:lnTo>
                <a:lnTo>
                  <a:pt x="71437" y="196453"/>
                </a:lnTo>
                <a:lnTo>
                  <a:pt x="98226" y="205383"/>
                </a:lnTo>
                <a:lnTo>
                  <a:pt x="116086" y="223242"/>
                </a:lnTo>
                <a:lnTo>
                  <a:pt x="133945" y="232172"/>
                </a:lnTo>
                <a:lnTo>
                  <a:pt x="142875" y="250031"/>
                </a:lnTo>
                <a:lnTo>
                  <a:pt x="151805" y="258961"/>
                </a:lnTo>
                <a:lnTo>
                  <a:pt x="142875" y="258961"/>
                </a:lnTo>
                <a:lnTo>
                  <a:pt x="133945" y="258961"/>
                </a:lnTo>
                <a:lnTo>
                  <a:pt x="116086" y="241101"/>
                </a:lnTo>
                <a:lnTo>
                  <a:pt x="98226" y="205383"/>
                </a:lnTo>
                <a:lnTo>
                  <a:pt x="71437" y="169664"/>
                </a:lnTo>
                <a:lnTo>
                  <a:pt x="53578" y="125016"/>
                </a:lnTo>
                <a:lnTo>
                  <a:pt x="44648" y="80367"/>
                </a:lnTo>
                <a:lnTo>
                  <a:pt x="44648" y="53578"/>
                </a:lnTo>
                <a:lnTo>
                  <a:pt x="53578" y="26789"/>
                </a:lnTo>
                <a:lnTo>
                  <a:pt x="80367" y="17859"/>
                </a:lnTo>
                <a:lnTo>
                  <a:pt x="98226" y="893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5" name="Freeform 21524"/>
          <p:cNvSpPr/>
          <p:nvPr/>
        </p:nvSpPr>
        <p:spPr>
          <a:xfrm>
            <a:off x="2089547" y="5589984"/>
            <a:ext cx="169665" cy="205383"/>
          </a:xfrm>
          <a:custGeom>
            <a:avLst/>
            <a:gdLst/>
            <a:ahLst/>
            <a:cxnLst/>
            <a:rect l="0" t="0" r="0" b="0"/>
            <a:pathLst>
              <a:path w="169665" h="205383">
                <a:moveTo>
                  <a:pt x="8930" y="142875"/>
                </a:moveTo>
                <a:lnTo>
                  <a:pt x="8930" y="142875"/>
                </a:lnTo>
                <a:lnTo>
                  <a:pt x="8930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26789" y="133945"/>
                </a:lnTo>
                <a:lnTo>
                  <a:pt x="35719" y="116086"/>
                </a:lnTo>
                <a:lnTo>
                  <a:pt x="35719" y="98226"/>
                </a:lnTo>
                <a:lnTo>
                  <a:pt x="35719" y="71437"/>
                </a:lnTo>
                <a:lnTo>
                  <a:pt x="35719" y="53578"/>
                </a:lnTo>
                <a:lnTo>
                  <a:pt x="35719" y="35718"/>
                </a:lnTo>
                <a:lnTo>
                  <a:pt x="35719" y="17859"/>
                </a:lnTo>
                <a:lnTo>
                  <a:pt x="26789" y="8929"/>
                </a:lnTo>
                <a:lnTo>
                  <a:pt x="8930" y="0"/>
                </a:lnTo>
                <a:lnTo>
                  <a:pt x="0" y="8929"/>
                </a:lnTo>
                <a:lnTo>
                  <a:pt x="0" y="26789"/>
                </a:lnTo>
                <a:lnTo>
                  <a:pt x="8930" y="62507"/>
                </a:lnTo>
                <a:lnTo>
                  <a:pt x="17859" y="89296"/>
                </a:lnTo>
                <a:lnTo>
                  <a:pt x="35719" y="133945"/>
                </a:lnTo>
                <a:lnTo>
                  <a:pt x="53578" y="160734"/>
                </a:lnTo>
                <a:lnTo>
                  <a:pt x="80367" y="187523"/>
                </a:lnTo>
                <a:lnTo>
                  <a:pt x="98226" y="205382"/>
                </a:lnTo>
                <a:lnTo>
                  <a:pt x="125016" y="205382"/>
                </a:lnTo>
                <a:lnTo>
                  <a:pt x="142875" y="196453"/>
                </a:lnTo>
                <a:lnTo>
                  <a:pt x="151805" y="178593"/>
                </a:lnTo>
                <a:lnTo>
                  <a:pt x="169664" y="160734"/>
                </a:lnTo>
                <a:lnTo>
                  <a:pt x="169664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6" name="Freeform 21525"/>
          <p:cNvSpPr/>
          <p:nvPr/>
        </p:nvSpPr>
        <p:spPr>
          <a:xfrm>
            <a:off x="2187773" y="5527477"/>
            <a:ext cx="142876" cy="223242"/>
          </a:xfrm>
          <a:custGeom>
            <a:avLst/>
            <a:gdLst/>
            <a:ahLst/>
            <a:cxnLst/>
            <a:rect l="0" t="0" r="0" b="0"/>
            <a:pathLst>
              <a:path w="142876" h="223242">
                <a:moveTo>
                  <a:pt x="17860" y="0"/>
                </a:moveTo>
                <a:lnTo>
                  <a:pt x="1786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71436"/>
                </a:lnTo>
                <a:lnTo>
                  <a:pt x="8930" y="89296"/>
                </a:lnTo>
                <a:lnTo>
                  <a:pt x="8930" y="98225"/>
                </a:lnTo>
                <a:lnTo>
                  <a:pt x="26790" y="107155"/>
                </a:lnTo>
                <a:lnTo>
                  <a:pt x="35719" y="116085"/>
                </a:lnTo>
                <a:lnTo>
                  <a:pt x="53579" y="107155"/>
                </a:lnTo>
                <a:lnTo>
                  <a:pt x="71438" y="107155"/>
                </a:lnTo>
                <a:lnTo>
                  <a:pt x="89297" y="107155"/>
                </a:lnTo>
                <a:lnTo>
                  <a:pt x="107157" y="107155"/>
                </a:lnTo>
                <a:lnTo>
                  <a:pt x="125016" y="116085"/>
                </a:lnTo>
                <a:lnTo>
                  <a:pt x="133946" y="125014"/>
                </a:lnTo>
                <a:lnTo>
                  <a:pt x="142875" y="142874"/>
                </a:lnTo>
                <a:lnTo>
                  <a:pt x="133946" y="169663"/>
                </a:lnTo>
                <a:lnTo>
                  <a:pt x="125016" y="187522"/>
                </a:lnTo>
                <a:lnTo>
                  <a:pt x="107157" y="205382"/>
                </a:lnTo>
                <a:lnTo>
                  <a:pt x="89297" y="223241"/>
                </a:lnTo>
                <a:lnTo>
                  <a:pt x="71438" y="223241"/>
                </a:lnTo>
                <a:lnTo>
                  <a:pt x="53579" y="205382"/>
                </a:lnTo>
                <a:lnTo>
                  <a:pt x="44649" y="187522"/>
                </a:lnTo>
                <a:lnTo>
                  <a:pt x="44649" y="18752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7" name="Freeform 21526"/>
          <p:cNvSpPr/>
          <p:nvPr/>
        </p:nvSpPr>
        <p:spPr>
          <a:xfrm>
            <a:off x="2303859" y="5473898"/>
            <a:ext cx="223244" cy="366118"/>
          </a:xfrm>
          <a:custGeom>
            <a:avLst/>
            <a:gdLst/>
            <a:ahLst/>
            <a:cxnLst/>
            <a:rect l="0" t="0" r="0" b="0"/>
            <a:pathLst>
              <a:path w="223244" h="366118">
                <a:moveTo>
                  <a:pt x="62508" y="26790"/>
                </a:moveTo>
                <a:lnTo>
                  <a:pt x="62508" y="35719"/>
                </a:lnTo>
                <a:lnTo>
                  <a:pt x="62508" y="44649"/>
                </a:lnTo>
                <a:lnTo>
                  <a:pt x="71438" y="53579"/>
                </a:lnTo>
                <a:lnTo>
                  <a:pt x="80368" y="80368"/>
                </a:lnTo>
                <a:lnTo>
                  <a:pt x="98227" y="107156"/>
                </a:lnTo>
                <a:lnTo>
                  <a:pt x="116086" y="142875"/>
                </a:lnTo>
                <a:lnTo>
                  <a:pt x="142875" y="178593"/>
                </a:lnTo>
                <a:lnTo>
                  <a:pt x="160735" y="223242"/>
                </a:lnTo>
                <a:lnTo>
                  <a:pt x="187524" y="258961"/>
                </a:lnTo>
                <a:lnTo>
                  <a:pt x="205383" y="294679"/>
                </a:lnTo>
                <a:lnTo>
                  <a:pt x="214313" y="330398"/>
                </a:lnTo>
                <a:lnTo>
                  <a:pt x="223243" y="348257"/>
                </a:lnTo>
                <a:lnTo>
                  <a:pt x="214313" y="366117"/>
                </a:lnTo>
                <a:lnTo>
                  <a:pt x="205383" y="366117"/>
                </a:lnTo>
                <a:lnTo>
                  <a:pt x="187524" y="348257"/>
                </a:lnTo>
                <a:lnTo>
                  <a:pt x="151805" y="321468"/>
                </a:lnTo>
                <a:lnTo>
                  <a:pt x="107157" y="276820"/>
                </a:lnTo>
                <a:lnTo>
                  <a:pt x="71438" y="223242"/>
                </a:lnTo>
                <a:lnTo>
                  <a:pt x="35719" y="160734"/>
                </a:lnTo>
                <a:lnTo>
                  <a:pt x="8930" y="107156"/>
                </a:lnTo>
                <a:lnTo>
                  <a:pt x="0" y="62508"/>
                </a:lnTo>
                <a:lnTo>
                  <a:pt x="0" y="26790"/>
                </a:lnTo>
                <a:lnTo>
                  <a:pt x="17860" y="8930"/>
                </a:lnTo>
                <a:lnTo>
                  <a:pt x="44649" y="0"/>
                </a:lnTo>
                <a:lnTo>
                  <a:pt x="71438" y="0"/>
                </a:lnTo>
                <a:lnTo>
                  <a:pt x="98227" y="17860"/>
                </a:lnTo>
                <a:lnTo>
                  <a:pt x="116086" y="44649"/>
                </a:lnTo>
                <a:lnTo>
                  <a:pt x="133946" y="80368"/>
                </a:lnTo>
                <a:lnTo>
                  <a:pt x="142875" y="116086"/>
                </a:lnTo>
                <a:lnTo>
                  <a:pt x="142875" y="151804"/>
                </a:lnTo>
                <a:lnTo>
                  <a:pt x="151805" y="178593"/>
                </a:lnTo>
                <a:lnTo>
                  <a:pt x="151805" y="196453"/>
                </a:lnTo>
                <a:lnTo>
                  <a:pt x="151805" y="196453"/>
                </a:lnTo>
                <a:lnTo>
                  <a:pt x="142875" y="187523"/>
                </a:lnTo>
                <a:lnTo>
                  <a:pt x="133946" y="160734"/>
                </a:lnTo>
                <a:lnTo>
                  <a:pt x="125016" y="133945"/>
                </a:lnTo>
                <a:lnTo>
                  <a:pt x="125016" y="98227"/>
                </a:lnTo>
                <a:lnTo>
                  <a:pt x="125016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8" name="Freeform 21527"/>
          <p:cNvSpPr/>
          <p:nvPr/>
        </p:nvSpPr>
        <p:spPr>
          <a:xfrm>
            <a:off x="2482453" y="5420320"/>
            <a:ext cx="116087" cy="151806"/>
          </a:xfrm>
          <a:custGeom>
            <a:avLst/>
            <a:gdLst/>
            <a:ahLst/>
            <a:cxnLst/>
            <a:rect l="0" t="0" r="0" b="0"/>
            <a:pathLst>
              <a:path w="116087" h="151806">
                <a:moveTo>
                  <a:pt x="26789" y="0"/>
                </a:moveTo>
                <a:lnTo>
                  <a:pt x="1786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53578"/>
                </a:lnTo>
                <a:lnTo>
                  <a:pt x="0" y="71438"/>
                </a:lnTo>
                <a:lnTo>
                  <a:pt x="17860" y="98227"/>
                </a:lnTo>
                <a:lnTo>
                  <a:pt x="26789" y="116086"/>
                </a:lnTo>
                <a:lnTo>
                  <a:pt x="44649" y="133946"/>
                </a:lnTo>
                <a:lnTo>
                  <a:pt x="62508" y="142875"/>
                </a:lnTo>
                <a:lnTo>
                  <a:pt x="80367" y="151805"/>
                </a:lnTo>
                <a:lnTo>
                  <a:pt x="98227" y="142875"/>
                </a:lnTo>
                <a:lnTo>
                  <a:pt x="107156" y="133946"/>
                </a:lnTo>
                <a:lnTo>
                  <a:pt x="116086" y="125016"/>
                </a:lnTo>
                <a:lnTo>
                  <a:pt x="116086" y="107157"/>
                </a:lnTo>
                <a:lnTo>
                  <a:pt x="107156" y="89297"/>
                </a:lnTo>
                <a:lnTo>
                  <a:pt x="98227" y="62508"/>
                </a:lnTo>
                <a:lnTo>
                  <a:pt x="80367" y="35719"/>
                </a:lnTo>
                <a:lnTo>
                  <a:pt x="62508" y="17860"/>
                </a:lnTo>
                <a:lnTo>
                  <a:pt x="44649" y="8930"/>
                </a:lnTo>
                <a:lnTo>
                  <a:pt x="35719" y="8930"/>
                </a:lnTo>
                <a:lnTo>
                  <a:pt x="35719" y="17860"/>
                </a:lnTo>
                <a:lnTo>
                  <a:pt x="44649" y="35719"/>
                </a:lnTo>
                <a:lnTo>
                  <a:pt x="62508" y="53578"/>
                </a:lnTo>
                <a:lnTo>
                  <a:pt x="71438" y="71438"/>
                </a:lnTo>
                <a:lnTo>
                  <a:pt x="89297" y="80368"/>
                </a:lnTo>
                <a:lnTo>
                  <a:pt x="89297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9" name="Freeform 21528"/>
          <p:cNvSpPr/>
          <p:nvPr/>
        </p:nvSpPr>
        <p:spPr>
          <a:xfrm>
            <a:off x="2625328" y="5357813"/>
            <a:ext cx="196454" cy="178594"/>
          </a:xfrm>
          <a:custGeom>
            <a:avLst/>
            <a:gdLst/>
            <a:ahLst/>
            <a:cxnLst/>
            <a:rect l="0" t="0" r="0" b="0"/>
            <a:pathLst>
              <a:path w="196454" h="178594">
                <a:moveTo>
                  <a:pt x="0" y="17859"/>
                </a:moveTo>
                <a:lnTo>
                  <a:pt x="0" y="26789"/>
                </a:lnTo>
                <a:lnTo>
                  <a:pt x="8930" y="26789"/>
                </a:lnTo>
                <a:lnTo>
                  <a:pt x="17860" y="44648"/>
                </a:lnTo>
                <a:lnTo>
                  <a:pt x="35719" y="62507"/>
                </a:lnTo>
                <a:lnTo>
                  <a:pt x="44649" y="80367"/>
                </a:lnTo>
                <a:lnTo>
                  <a:pt x="71438" y="107156"/>
                </a:lnTo>
                <a:lnTo>
                  <a:pt x="89297" y="133945"/>
                </a:lnTo>
                <a:lnTo>
                  <a:pt x="98227" y="151804"/>
                </a:lnTo>
                <a:lnTo>
                  <a:pt x="107156" y="160734"/>
                </a:lnTo>
                <a:lnTo>
                  <a:pt x="116086" y="178593"/>
                </a:lnTo>
                <a:lnTo>
                  <a:pt x="125016" y="178593"/>
                </a:lnTo>
                <a:lnTo>
                  <a:pt x="116086" y="169664"/>
                </a:lnTo>
                <a:lnTo>
                  <a:pt x="116086" y="151804"/>
                </a:lnTo>
                <a:lnTo>
                  <a:pt x="107156" y="133945"/>
                </a:lnTo>
                <a:lnTo>
                  <a:pt x="89297" y="107156"/>
                </a:lnTo>
                <a:lnTo>
                  <a:pt x="80367" y="71437"/>
                </a:lnTo>
                <a:lnTo>
                  <a:pt x="71438" y="44648"/>
                </a:lnTo>
                <a:lnTo>
                  <a:pt x="71438" y="17859"/>
                </a:lnTo>
                <a:lnTo>
                  <a:pt x="80367" y="0"/>
                </a:lnTo>
                <a:lnTo>
                  <a:pt x="89297" y="0"/>
                </a:lnTo>
                <a:lnTo>
                  <a:pt x="107156" y="0"/>
                </a:lnTo>
                <a:lnTo>
                  <a:pt x="125016" y="17859"/>
                </a:lnTo>
                <a:lnTo>
                  <a:pt x="142875" y="44648"/>
                </a:lnTo>
                <a:lnTo>
                  <a:pt x="160735" y="62507"/>
                </a:lnTo>
                <a:lnTo>
                  <a:pt x="169664" y="89296"/>
                </a:lnTo>
                <a:lnTo>
                  <a:pt x="187524" y="107156"/>
                </a:lnTo>
                <a:lnTo>
                  <a:pt x="187524" y="116085"/>
                </a:lnTo>
                <a:lnTo>
                  <a:pt x="196453" y="116085"/>
                </a:lnTo>
                <a:lnTo>
                  <a:pt x="196453" y="107156"/>
                </a:lnTo>
                <a:lnTo>
                  <a:pt x="196453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30" name="Freeform 21529"/>
          <p:cNvSpPr/>
          <p:nvPr/>
        </p:nvSpPr>
        <p:spPr>
          <a:xfrm>
            <a:off x="2812852" y="5295305"/>
            <a:ext cx="89297" cy="151805"/>
          </a:xfrm>
          <a:custGeom>
            <a:avLst/>
            <a:gdLst/>
            <a:ahLst/>
            <a:cxnLst/>
            <a:rect l="0" t="0" r="0" b="0"/>
            <a:pathLst>
              <a:path w="89297" h="151805">
                <a:moveTo>
                  <a:pt x="53578" y="0"/>
                </a:moveTo>
                <a:lnTo>
                  <a:pt x="44648" y="0"/>
                </a:lnTo>
                <a:lnTo>
                  <a:pt x="44648" y="0"/>
                </a:lnTo>
                <a:lnTo>
                  <a:pt x="35718" y="8929"/>
                </a:lnTo>
                <a:lnTo>
                  <a:pt x="26789" y="17859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35718"/>
                </a:lnTo>
                <a:lnTo>
                  <a:pt x="17859" y="35718"/>
                </a:lnTo>
                <a:lnTo>
                  <a:pt x="26789" y="44648"/>
                </a:lnTo>
                <a:lnTo>
                  <a:pt x="44648" y="53578"/>
                </a:lnTo>
                <a:lnTo>
                  <a:pt x="53578" y="62508"/>
                </a:lnTo>
                <a:lnTo>
                  <a:pt x="71437" y="71437"/>
                </a:lnTo>
                <a:lnTo>
                  <a:pt x="80367" y="89297"/>
                </a:lnTo>
                <a:lnTo>
                  <a:pt x="89296" y="98226"/>
                </a:lnTo>
                <a:lnTo>
                  <a:pt x="89296" y="107156"/>
                </a:lnTo>
                <a:lnTo>
                  <a:pt x="89296" y="116086"/>
                </a:lnTo>
                <a:lnTo>
                  <a:pt x="80367" y="125015"/>
                </a:lnTo>
                <a:lnTo>
                  <a:pt x="71437" y="133945"/>
                </a:lnTo>
                <a:lnTo>
                  <a:pt x="62507" y="142875"/>
                </a:lnTo>
                <a:lnTo>
                  <a:pt x="44648" y="151804"/>
                </a:lnTo>
                <a:lnTo>
                  <a:pt x="26789" y="142875"/>
                </a:lnTo>
                <a:lnTo>
                  <a:pt x="8929" y="142875"/>
                </a:lnTo>
                <a:lnTo>
                  <a:pt x="0" y="133945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31" name="Freeform 21530"/>
          <p:cNvSpPr/>
          <p:nvPr/>
        </p:nvSpPr>
        <p:spPr>
          <a:xfrm>
            <a:off x="2920008" y="5268516"/>
            <a:ext cx="98227" cy="98227"/>
          </a:xfrm>
          <a:custGeom>
            <a:avLst/>
            <a:gdLst/>
            <a:ahLst/>
            <a:cxnLst/>
            <a:rect l="0" t="0" r="0" b="0"/>
            <a:pathLst>
              <a:path w="98227" h="98227">
                <a:moveTo>
                  <a:pt x="17859" y="53578"/>
                </a:moveTo>
                <a:lnTo>
                  <a:pt x="17859" y="53578"/>
                </a:lnTo>
                <a:lnTo>
                  <a:pt x="17859" y="53578"/>
                </a:lnTo>
                <a:lnTo>
                  <a:pt x="26789" y="62507"/>
                </a:lnTo>
                <a:lnTo>
                  <a:pt x="26789" y="62507"/>
                </a:lnTo>
                <a:lnTo>
                  <a:pt x="35719" y="62507"/>
                </a:lnTo>
                <a:lnTo>
                  <a:pt x="44648" y="53578"/>
                </a:lnTo>
                <a:lnTo>
                  <a:pt x="53578" y="53578"/>
                </a:lnTo>
                <a:lnTo>
                  <a:pt x="53578" y="44648"/>
                </a:lnTo>
                <a:lnTo>
                  <a:pt x="53578" y="26789"/>
                </a:lnTo>
                <a:lnTo>
                  <a:pt x="53578" y="17859"/>
                </a:lnTo>
                <a:lnTo>
                  <a:pt x="44648" y="8929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17859"/>
                </a:lnTo>
                <a:lnTo>
                  <a:pt x="0" y="35718"/>
                </a:lnTo>
                <a:lnTo>
                  <a:pt x="8930" y="53578"/>
                </a:lnTo>
                <a:lnTo>
                  <a:pt x="17859" y="71437"/>
                </a:lnTo>
                <a:lnTo>
                  <a:pt x="35719" y="89297"/>
                </a:lnTo>
                <a:lnTo>
                  <a:pt x="53578" y="98226"/>
                </a:lnTo>
                <a:lnTo>
                  <a:pt x="71437" y="98226"/>
                </a:lnTo>
                <a:lnTo>
                  <a:pt x="89297" y="98226"/>
                </a:lnTo>
                <a:lnTo>
                  <a:pt x="98226" y="98226"/>
                </a:lnTo>
                <a:lnTo>
                  <a:pt x="98226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32" name="Freeform 21531"/>
          <p:cNvSpPr/>
          <p:nvPr/>
        </p:nvSpPr>
        <p:spPr>
          <a:xfrm>
            <a:off x="2928938" y="5098852"/>
            <a:ext cx="241102" cy="375047"/>
          </a:xfrm>
          <a:custGeom>
            <a:avLst/>
            <a:gdLst/>
            <a:ahLst/>
            <a:cxnLst/>
            <a:rect l="0" t="0" r="0" b="0"/>
            <a:pathLst>
              <a:path w="241102" h="37504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35718" y="17859"/>
                </a:lnTo>
                <a:lnTo>
                  <a:pt x="53578" y="35718"/>
                </a:lnTo>
                <a:lnTo>
                  <a:pt x="89296" y="62507"/>
                </a:lnTo>
                <a:lnTo>
                  <a:pt x="116085" y="89296"/>
                </a:lnTo>
                <a:lnTo>
                  <a:pt x="151804" y="125015"/>
                </a:lnTo>
                <a:lnTo>
                  <a:pt x="178593" y="169664"/>
                </a:lnTo>
                <a:lnTo>
                  <a:pt x="205382" y="214312"/>
                </a:lnTo>
                <a:lnTo>
                  <a:pt x="223242" y="258961"/>
                </a:lnTo>
                <a:lnTo>
                  <a:pt x="232171" y="294679"/>
                </a:lnTo>
                <a:lnTo>
                  <a:pt x="241101" y="330398"/>
                </a:lnTo>
                <a:lnTo>
                  <a:pt x="241101" y="357187"/>
                </a:lnTo>
                <a:lnTo>
                  <a:pt x="232171" y="375046"/>
                </a:lnTo>
                <a:lnTo>
                  <a:pt x="223242" y="375046"/>
                </a:lnTo>
                <a:lnTo>
                  <a:pt x="205382" y="366117"/>
                </a:lnTo>
                <a:lnTo>
                  <a:pt x="205382" y="3661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33" name="Freeform 21532"/>
          <p:cNvSpPr/>
          <p:nvPr/>
        </p:nvSpPr>
        <p:spPr>
          <a:xfrm>
            <a:off x="973336" y="3821906"/>
            <a:ext cx="258962" cy="464345"/>
          </a:xfrm>
          <a:custGeom>
            <a:avLst/>
            <a:gdLst/>
            <a:ahLst/>
            <a:cxnLst/>
            <a:rect l="0" t="0" r="0" b="0"/>
            <a:pathLst>
              <a:path w="258962" h="464345">
                <a:moveTo>
                  <a:pt x="26789" y="428625"/>
                </a:moveTo>
                <a:lnTo>
                  <a:pt x="26789" y="428625"/>
                </a:lnTo>
                <a:lnTo>
                  <a:pt x="17859" y="437555"/>
                </a:lnTo>
                <a:lnTo>
                  <a:pt x="8930" y="455414"/>
                </a:lnTo>
                <a:lnTo>
                  <a:pt x="8930" y="464344"/>
                </a:lnTo>
                <a:lnTo>
                  <a:pt x="0" y="464344"/>
                </a:lnTo>
                <a:lnTo>
                  <a:pt x="8930" y="464344"/>
                </a:lnTo>
                <a:lnTo>
                  <a:pt x="8930" y="446484"/>
                </a:lnTo>
                <a:lnTo>
                  <a:pt x="26789" y="419695"/>
                </a:lnTo>
                <a:lnTo>
                  <a:pt x="44648" y="375047"/>
                </a:lnTo>
                <a:lnTo>
                  <a:pt x="71438" y="321469"/>
                </a:lnTo>
                <a:lnTo>
                  <a:pt x="107156" y="267890"/>
                </a:lnTo>
                <a:lnTo>
                  <a:pt x="142875" y="205383"/>
                </a:lnTo>
                <a:lnTo>
                  <a:pt x="178594" y="142875"/>
                </a:lnTo>
                <a:lnTo>
                  <a:pt x="214313" y="89297"/>
                </a:lnTo>
                <a:lnTo>
                  <a:pt x="232172" y="53578"/>
                </a:lnTo>
                <a:lnTo>
                  <a:pt x="250031" y="17859"/>
                </a:lnTo>
                <a:lnTo>
                  <a:pt x="258961" y="0"/>
                </a:lnTo>
                <a:lnTo>
                  <a:pt x="258961" y="0"/>
                </a:lnTo>
                <a:lnTo>
                  <a:pt x="258961" y="8930"/>
                </a:lnTo>
                <a:lnTo>
                  <a:pt x="258961" y="35719"/>
                </a:lnTo>
                <a:lnTo>
                  <a:pt x="258961" y="62508"/>
                </a:lnTo>
                <a:lnTo>
                  <a:pt x="258961" y="80367"/>
                </a:lnTo>
                <a:lnTo>
                  <a:pt x="250031" y="98226"/>
                </a:lnTo>
                <a:lnTo>
                  <a:pt x="250031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34" name="Freeform 21533"/>
          <p:cNvSpPr/>
          <p:nvPr/>
        </p:nvSpPr>
        <p:spPr>
          <a:xfrm>
            <a:off x="5214938" y="1866304"/>
            <a:ext cx="187524" cy="169666"/>
          </a:xfrm>
          <a:custGeom>
            <a:avLst/>
            <a:gdLst/>
            <a:ahLst/>
            <a:cxnLst/>
            <a:rect l="0" t="0" r="0" b="0"/>
            <a:pathLst>
              <a:path w="187524" h="169666">
                <a:moveTo>
                  <a:pt x="35718" y="133946"/>
                </a:moveTo>
                <a:lnTo>
                  <a:pt x="35718" y="133946"/>
                </a:lnTo>
                <a:lnTo>
                  <a:pt x="35718" y="133946"/>
                </a:lnTo>
                <a:lnTo>
                  <a:pt x="26789" y="133946"/>
                </a:lnTo>
                <a:lnTo>
                  <a:pt x="26789" y="133946"/>
                </a:lnTo>
                <a:lnTo>
                  <a:pt x="26789" y="133946"/>
                </a:lnTo>
                <a:lnTo>
                  <a:pt x="17859" y="133946"/>
                </a:lnTo>
                <a:lnTo>
                  <a:pt x="17859" y="133946"/>
                </a:lnTo>
                <a:lnTo>
                  <a:pt x="17859" y="133946"/>
                </a:lnTo>
                <a:lnTo>
                  <a:pt x="17859" y="125016"/>
                </a:lnTo>
                <a:lnTo>
                  <a:pt x="17859" y="125016"/>
                </a:lnTo>
                <a:lnTo>
                  <a:pt x="8929" y="12501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8929" y="169665"/>
                </a:lnTo>
                <a:lnTo>
                  <a:pt x="26789" y="160735"/>
                </a:lnTo>
                <a:lnTo>
                  <a:pt x="53578" y="142875"/>
                </a:lnTo>
                <a:lnTo>
                  <a:pt x="98226" y="116086"/>
                </a:lnTo>
                <a:lnTo>
                  <a:pt x="142875" y="62508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35" name="Freeform 21534"/>
          <p:cNvSpPr/>
          <p:nvPr/>
        </p:nvSpPr>
        <p:spPr>
          <a:xfrm>
            <a:off x="982266" y="2294929"/>
            <a:ext cx="8930" cy="26791"/>
          </a:xfrm>
          <a:custGeom>
            <a:avLst/>
            <a:gdLst/>
            <a:ahLst/>
            <a:cxnLst/>
            <a:rect l="0" t="0" r="0" b="0"/>
            <a:pathLst>
              <a:path w="8930" h="26791">
                <a:moveTo>
                  <a:pt x="8929" y="8930"/>
                </a:move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90"/>
                </a:lnTo>
                <a:lnTo>
                  <a:pt x="0" y="267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36" name="Freeform 21535"/>
          <p:cNvSpPr/>
          <p:nvPr/>
        </p:nvSpPr>
        <p:spPr>
          <a:xfrm>
            <a:off x="1017984" y="2964656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37" name="Freeform 21536"/>
          <p:cNvSpPr/>
          <p:nvPr/>
        </p:nvSpPr>
        <p:spPr>
          <a:xfrm>
            <a:off x="1321594" y="3429000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8929"/>
                </a:lnTo>
                <a:lnTo>
                  <a:pt x="17859" y="8929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38" name="Freeform 21537"/>
          <p:cNvSpPr/>
          <p:nvPr/>
        </p:nvSpPr>
        <p:spPr>
          <a:xfrm>
            <a:off x="8134945" y="2509242"/>
            <a:ext cx="160735" cy="160736"/>
          </a:xfrm>
          <a:custGeom>
            <a:avLst/>
            <a:gdLst/>
            <a:ahLst/>
            <a:cxnLst/>
            <a:rect l="0" t="0" r="0" b="0"/>
            <a:pathLst>
              <a:path w="160735" h="160736">
                <a:moveTo>
                  <a:pt x="116085" y="53578"/>
                </a:moveTo>
                <a:lnTo>
                  <a:pt x="116085" y="53578"/>
                </a:lnTo>
                <a:lnTo>
                  <a:pt x="116085" y="44649"/>
                </a:lnTo>
                <a:lnTo>
                  <a:pt x="116085" y="44649"/>
                </a:lnTo>
                <a:lnTo>
                  <a:pt x="116085" y="35719"/>
                </a:lnTo>
                <a:lnTo>
                  <a:pt x="116085" y="26789"/>
                </a:lnTo>
                <a:lnTo>
                  <a:pt x="116085" y="17860"/>
                </a:lnTo>
                <a:lnTo>
                  <a:pt x="107156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80367" y="0"/>
                </a:lnTo>
                <a:lnTo>
                  <a:pt x="71437" y="8930"/>
                </a:lnTo>
                <a:lnTo>
                  <a:pt x="53578" y="17860"/>
                </a:lnTo>
                <a:lnTo>
                  <a:pt x="35719" y="35719"/>
                </a:lnTo>
                <a:lnTo>
                  <a:pt x="17860" y="62508"/>
                </a:lnTo>
                <a:lnTo>
                  <a:pt x="8930" y="89297"/>
                </a:lnTo>
                <a:lnTo>
                  <a:pt x="0" y="116086"/>
                </a:lnTo>
                <a:lnTo>
                  <a:pt x="8930" y="133946"/>
                </a:lnTo>
                <a:lnTo>
                  <a:pt x="26789" y="151805"/>
                </a:lnTo>
                <a:lnTo>
                  <a:pt x="44649" y="160735"/>
                </a:lnTo>
                <a:lnTo>
                  <a:pt x="71437" y="160735"/>
                </a:lnTo>
                <a:lnTo>
                  <a:pt x="107156" y="151805"/>
                </a:lnTo>
                <a:lnTo>
                  <a:pt x="133945" y="142875"/>
                </a:lnTo>
                <a:lnTo>
                  <a:pt x="160734" y="125016"/>
                </a:lnTo>
                <a:lnTo>
                  <a:pt x="160734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39" name="Freeform 21538"/>
          <p:cNvSpPr/>
          <p:nvPr/>
        </p:nvSpPr>
        <p:spPr>
          <a:xfrm>
            <a:off x="8295679" y="2384226"/>
            <a:ext cx="383977" cy="294681"/>
          </a:xfrm>
          <a:custGeom>
            <a:avLst/>
            <a:gdLst/>
            <a:ahLst/>
            <a:cxnLst/>
            <a:rect l="0" t="0" r="0" b="0"/>
            <a:pathLst>
              <a:path w="383977" h="294681">
                <a:moveTo>
                  <a:pt x="62508" y="133946"/>
                </a:moveTo>
                <a:lnTo>
                  <a:pt x="62508" y="133946"/>
                </a:lnTo>
                <a:lnTo>
                  <a:pt x="53578" y="142876"/>
                </a:lnTo>
                <a:lnTo>
                  <a:pt x="44648" y="151805"/>
                </a:lnTo>
                <a:lnTo>
                  <a:pt x="35719" y="169665"/>
                </a:lnTo>
                <a:lnTo>
                  <a:pt x="17859" y="196454"/>
                </a:lnTo>
                <a:lnTo>
                  <a:pt x="8930" y="214313"/>
                </a:lnTo>
                <a:lnTo>
                  <a:pt x="0" y="241102"/>
                </a:lnTo>
                <a:lnTo>
                  <a:pt x="0" y="258962"/>
                </a:lnTo>
                <a:lnTo>
                  <a:pt x="0" y="276821"/>
                </a:lnTo>
                <a:lnTo>
                  <a:pt x="8930" y="276821"/>
                </a:lnTo>
                <a:lnTo>
                  <a:pt x="17859" y="267891"/>
                </a:lnTo>
                <a:lnTo>
                  <a:pt x="35719" y="258962"/>
                </a:lnTo>
                <a:lnTo>
                  <a:pt x="53578" y="241102"/>
                </a:lnTo>
                <a:lnTo>
                  <a:pt x="71437" y="214313"/>
                </a:lnTo>
                <a:lnTo>
                  <a:pt x="89297" y="187524"/>
                </a:lnTo>
                <a:lnTo>
                  <a:pt x="107156" y="169665"/>
                </a:lnTo>
                <a:lnTo>
                  <a:pt x="116086" y="160735"/>
                </a:lnTo>
                <a:lnTo>
                  <a:pt x="116086" y="160735"/>
                </a:lnTo>
                <a:lnTo>
                  <a:pt x="116086" y="169665"/>
                </a:lnTo>
                <a:lnTo>
                  <a:pt x="116086" y="187524"/>
                </a:lnTo>
                <a:lnTo>
                  <a:pt x="107156" y="214313"/>
                </a:lnTo>
                <a:lnTo>
                  <a:pt x="98226" y="241102"/>
                </a:lnTo>
                <a:lnTo>
                  <a:pt x="98226" y="258962"/>
                </a:lnTo>
                <a:lnTo>
                  <a:pt x="98226" y="276821"/>
                </a:lnTo>
                <a:lnTo>
                  <a:pt x="107156" y="285751"/>
                </a:lnTo>
                <a:lnTo>
                  <a:pt x="125016" y="285751"/>
                </a:lnTo>
                <a:lnTo>
                  <a:pt x="142875" y="285751"/>
                </a:lnTo>
                <a:lnTo>
                  <a:pt x="160734" y="267891"/>
                </a:lnTo>
                <a:lnTo>
                  <a:pt x="178594" y="241102"/>
                </a:lnTo>
                <a:lnTo>
                  <a:pt x="196453" y="214313"/>
                </a:lnTo>
                <a:lnTo>
                  <a:pt x="223242" y="178594"/>
                </a:lnTo>
                <a:lnTo>
                  <a:pt x="241101" y="151805"/>
                </a:lnTo>
                <a:lnTo>
                  <a:pt x="258961" y="116087"/>
                </a:lnTo>
                <a:lnTo>
                  <a:pt x="267891" y="98227"/>
                </a:lnTo>
                <a:lnTo>
                  <a:pt x="276820" y="80368"/>
                </a:lnTo>
                <a:lnTo>
                  <a:pt x="276820" y="71438"/>
                </a:lnTo>
                <a:lnTo>
                  <a:pt x="258961" y="71438"/>
                </a:lnTo>
                <a:lnTo>
                  <a:pt x="241101" y="80368"/>
                </a:lnTo>
                <a:lnTo>
                  <a:pt x="223242" y="98227"/>
                </a:lnTo>
                <a:lnTo>
                  <a:pt x="205383" y="125016"/>
                </a:lnTo>
                <a:lnTo>
                  <a:pt x="187523" y="151805"/>
                </a:lnTo>
                <a:lnTo>
                  <a:pt x="178594" y="178594"/>
                </a:lnTo>
                <a:lnTo>
                  <a:pt x="169664" y="205383"/>
                </a:lnTo>
                <a:lnTo>
                  <a:pt x="169664" y="223243"/>
                </a:lnTo>
                <a:lnTo>
                  <a:pt x="169664" y="241102"/>
                </a:lnTo>
                <a:lnTo>
                  <a:pt x="187523" y="250032"/>
                </a:lnTo>
                <a:lnTo>
                  <a:pt x="196453" y="258962"/>
                </a:lnTo>
                <a:lnTo>
                  <a:pt x="223242" y="250032"/>
                </a:lnTo>
                <a:lnTo>
                  <a:pt x="241101" y="241102"/>
                </a:lnTo>
                <a:lnTo>
                  <a:pt x="267891" y="223243"/>
                </a:lnTo>
                <a:lnTo>
                  <a:pt x="285750" y="205383"/>
                </a:lnTo>
                <a:lnTo>
                  <a:pt x="303609" y="187524"/>
                </a:lnTo>
                <a:lnTo>
                  <a:pt x="321469" y="151805"/>
                </a:lnTo>
                <a:lnTo>
                  <a:pt x="339328" y="125016"/>
                </a:lnTo>
                <a:lnTo>
                  <a:pt x="348258" y="89297"/>
                </a:lnTo>
                <a:lnTo>
                  <a:pt x="366117" y="62508"/>
                </a:lnTo>
                <a:lnTo>
                  <a:pt x="375047" y="26789"/>
                </a:lnTo>
                <a:lnTo>
                  <a:pt x="375047" y="8930"/>
                </a:lnTo>
                <a:lnTo>
                  <a:pt x="383976" y="0"/>
                </a:lnTo>
                <a:lnTo>
                  <a:pt x="375047" y="0"/>
                </a:lnTo>
                <a:lnTo>
                  <a:pt x="375047" y="17860"/>
                </a:lnTo>
                <a:lnTo>
                  <a:pt x="357187" y="44649"/>
                </a:lnTo>
                <a:lnTo>
                  <a:pt x="339328" y="80368"/>
                </a:lnTo>
                <a:lnTo>
                  <a:pt x="330398" y="125016"/>
                </a:lnTo>
                <a:lnTo>
                  <a:pt x="312539" y="160735"/>
                </a:lnTo>
                <a:lnTo>
                  <a:pt x="312539" y="196454"/>
                </a:lnTo>
                <a:lnTo>
                  <a:pt x="312539" y="232172"/>
                </a:lnTo>
                <a:lnTo>
                  <a:pt x="312539" y="258962"/>
                </a:lnTo>
                <a:lnTo>
                  <a:pt x="321469" y="276821"/>
                </a:lnTo>
                <a:lnTo>
                  <a:pt x="321469" y="285751"/>
                </a:lnTo>
                <a:lnTo>
                  <a:pt x="321469" y="294680"/>
                </a:lnTo>
                <a:lnTo>
                  <a:pt x="330398" y="285751"/>
                </a:lnTo>
                <a:lnTo>
                  <a:pt x="330398" y="276821"/>
                </a:lnTo>
                <a:lnTo>
                  <a:pt x="330398" y="276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40" name="Freeform 21539"/>
          <p:cNvSpPr/>
          <p:nvPr/>
        </p:nvSpPr>
        <p:spPr>
          <a:xfrm>
            <a:off x="6045398" y="2777133"/>
            <a:ext cx="125017" cy="133946"/>
          </a:xfrm>
          <a:custGeom>
            <a:avLst/>
            <a:gdLst/>
            <a:ahLst/>
            <a:cxnLst/>
            <a:rect l="0" t="0" r="0" b="0"/>
            <a:pathLst>
              <a:path w="125017" h="133946">
                <a:moveTo>
                  <a:pt x="8930" y="53578"/>
                </a:moveTo>
                <a:lnTo>
                  <a:pt x="8930" y="53578"/>
                </a:ln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8930" y="80367"/>
                </a:lnTo>
                <a:lnTo>
                  <a:pt x="17860" y="89296"/>
                </a:lnTo>
                <a:lnTo>
                  <a:pt x="17860" y="98226"/>
                </a:lnTo>
                <a:lnTo>
                  <a:pt x="26790" y="107156"/>
                </a:lnTo>
                <a:lnTo>
                  <a:pt x="35719" y="116085"/>
                </a:lnTo>
                <a:lnTo>
                  <a:pt x="35719" y="125015"/>
                </a:lnTo>
                <a:lnTo>
                  <a:pt x="44649" y="125015"/>
                </a:lnTo>
                <a:lnTo>
                  <a:pt x="44649" y="133945"/>
                </a:lnTo>
                <a:lnTo>
                  <a:pt x="44649" y="133945"/>
                </a:lnTo>
                <a:lnTo>
                  <a:pt x="44649" y="125015"/>
                </a:lnTo>
                <a:lnTo>
                  <a:pt x="44649" y="116085"/>
                </a:lnTo>
                <a:lnTo>
                  <a:pt x="44649" y="98226"/>
                </a:lnTo>
                <a:lnTo>
                  <a:pt x="35719" y="89296"/>
                </a:lnTo>
                <a:lnTo>
                  <a:pt x="26790" y="71437"/>
                </a:lnTo>
                <a:lnTo>
                  <a:pt x="26790" y="44648"/>
                </a:lnTo>
                <a:lnTo>
                  <a:pt x="26790" y="35718"/>
                </a:lnTo>
                <a:lnTo>
                  <a:pt x="26790" y="17859"/>
                </a:lnTo>
                <a:lnTo>
                  <a:pt x="35719" y="8930"/>
                </a:lnTo>
                <a:lnTo>
                  <a:pt x="44649" y="893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107157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41" name="Freeform 21540"/>
          <p:cNvSpPr/>
          <p:nvPr/>
        </p:nvSpPr>
        <p:spPr>
          <a:xfrm>
            <a:off x="6143625" y="2794992"/>
            <a:ext cx="142876" cy="125016"/>
          </a:xfrm>
          <a:custGeom>
            <a:avLst/>
            <a:gdLst/>
            <a:ahLst/>
            <a:cxnLst/>
            <a:rect l="0" t="0" r="0" b="0"/>
            <a:pathLst>
              <a:path w="142876" h="125016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8930" y="62508"/>
                </a:lnTo>
                <a:lnTo>
                  <a:pt x="17859" y="62508"/>
                </a:lnTo>
                <a:lnTo>
                  <a:pt x="26789" y="53578"/>
                </a:lnTo>
                <a:lnTo>
                  <a:pt x="35719" y="44648"/>
                </a:lnTo>
                <a:lnTo>
                  <a:pt x="44648" y="3571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17859"/>
                </a:lnTo>
                <a:lnTo>
                  <a:pt x="53578" y="8929"/>
                </a:lnTo>
                <a:lnTo>
                  <a:pt x="44648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8930" y="44648"/>
                </a:lnTo>
                <a:lnTo>
                  <a:pt x="0" y="62508"/>
                </a:lnTo>
                <a:lnTo>
                  <a:pt x="0" y="89297"/>
                </a:lnTo>
                <a:lnTo>
                  <a:pt x="8930" y="107156"/>
                </a:lnTo>
                <a:lnTo>
                  <a:pt x="17859" y="116086"/>
                </a:lnTo>
                <a:lnTo>
                  <a:pt x="35719" y="125015"/>
                </a:lnTo>
                <a:lnTo>
                  <a:pt x="53578" y="125015"/>
                </a:lnTo>
                <a:lnTo>
                  <a:pt x="71438" y="116086"/>
                </a:lnTo>
                <a:lnTo>
                  <a:pt x="89297" y="98226"/>
                </a:lnTo>
                <a:lnTo>
                  <a:pt x="107156" y="80367"/>
                </a:lnTo>
                <a:lnTo>
                  <a:pt x="125016" y="53578"/>
                </a:lnTo>
                <a:lnTo>
                  <a:pt x="142875" y="26789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42" name="Freeform 21541"/>
          <p:cNvSpPr/>
          <p:nvPr/>
        </p:nvSpPr>
        <p:spPr>
          <a:xfrm>
            <a:off x="6268641" y="2696766"/>
            <a:ext cx="62508" cy="169664"/>
          </a:xfrm>
          <a:custGeom>
            <a:avLst/>
            <a:gdLst/>
            <a:ahLst/>
            <a:cxnLst/>
            <a:rect l="0" t="0" r="0" b="0"/>
            <a:pathLst>
              <a:path w="62508" h="169664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8929" y="62507"/>
                </a:lnTo>
                <a:lnTo>
                  <a:pt x="8929" y="89297"/>
                </a:lnTo>
                <a:lnTo>
                  <a:pt x="17859" y="107155"/>
                </a:lnTo>
                <a:lnTo>
                  <a:pt x="26789" y="133945"/>
                </a:lnTo>
                <a:lnTo>
                  <a:pt x="44648" y="151804"/>
                </a:lnTo>
                <a:lnTo>
                  <a:pt x="53578" y="160734"/>
                </a:lnTo>
                <a:lnTo>
                  <a:pt x="62507" y="169663"/>
                </a:lnTo>
                <a:lnTo>
                  <a:pt x="62507" y="169663"/>
                </a:lnTo>
                <a:lnTo>
                  <a:pt x="62507" y="160734"/>
                </a:lnTo>
                <a:lnTo>
                  <a:pt x="62507" y="151804"/>
                </a:lnTo>
                <a:lnTo>
                  <a:pt x="62507" y="142874"/>
                </a:lnTo>
                <a:lnTo>
                  <a:pt x="53578" y="125015"/>
                </a:lnTo>
                <a:lnTo>
                  <a:pt x="35718" y="107155"/>
                </a:lnTo>
                <a:lnTo>
                  <a:pt x="35718" y="10715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43" name="Freeform 21542"/>
          <p:cNvSpPr/>
          <p:nvPr/>
        </p:nvSpPr>
        <p:spPr>
          <a:xfrm>
            <a:off x="6215063" y="2768203"/>
            <a:ext cx="125016" cy="17861"/>
          </a:xfrm>
          <a:custGeom>
            <a:avLst/>
            <a:gdLst/>
            <a:ahLst/>
            <a:cxnLst/>
            <a:rect l="0" t="0" r="0" b="0"/>
            <a:pathLst>
              <a:path w="125016" h="17861">
                <a:moveTo>
                  <a:pt x="0" y="8930"/>
                </a:moveTo>
                <a:lnTo>
                  <a:pt x="0" y="893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26789" y="17860"/>
                </a:lnTo>
                <a:lnTo>
                  <a:pt x="44648" y="17860"/>
                </a:lnTo>
                <a:lnTo>
                  <a:pt x="62507" y="17860"/>
                </a:lnTo>
                <a:lnTo>
                  <a:pt x="80367" y="8930"/>
                </a:lnTo>
                <a:lnTo>
                  <a:pt x="98226" y="8930"/>
                </a:lnTo>
                <a:lnTo>
                  <a:pt x="116085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44" name="Freeform 21543"/>
          <p:cNvSpPr/>
          <p:nvPr/>
        </p:nvSpPr>
        <p:spPr>
          <a:xfrm>
            <a:off x="6349008" y="2741414"/>
            <a:ext cx="196454" cy="107157"/>
          </a:xfrm>
          <a:custGeom>
            <a:avLst/>
            <a:gdLst/>
            <a:ahLst/>
            <a:cxnLst/>
            <a:rect l="0" t="0" r="0" b="0"/>
            <a:pathLst>
              <a:path w="196454" h="107157">
                <a:moveTo>
                  <a:pt x="0" y="35719"/>
                </a:moveTo>
                <a:lnTo>
                  <a:pt x="0" y="44649"/>
                </a:lnTo>
                <a:lnTo>
                  <a:pt x="0" y="44649"/>
                </a:lnTo>
                <a:lnTo>
                  <a:pt x="8930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17859" y="80367"/>
                </a:lnTo>
                <a:lnTo>
                  <a:pt x="26789" y="98226"/>
                </a:lnTo>
                <a:lnTo>
                  <a:pt x="35719" y="98226"/>
                </a:lnTo>
                <a:lnTo>
                  <a:pt x="35719" y="107156"/>
                </a:lnTo>
                <a:lnTo>
                  <a:pt x="44648" y="107156"/>
                </a:lnTo>
                <a:lnTo>
                  <a:pt x="53578" y="107156"/>
                </a:lnTo>
                <a:lnTo>
                  <a:pt x="53578" y="98226"/>
                </a:lnTo>
                <a:lnTo>
                  <a:pt x="62508" y="80367"/>
                </a:lnTo>
                <a:lnTo>
                  <a:pt x="62508" y="62507"/>
                </a:lnTo>
                <a:lnTo>
                  <a:pt x="62508" y="53578"/>
                </a:lnTo>
                <a:lnTo>
                  <a:pt x="62508" y="3571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35719"/>
                </a:lnTo>
                <a:lnTo>
                  <a:pt x="62508" y="44649"/>
                </a:lnTo>
                <a:lnTo>
                  <a:pt x="62508" y="53578"/>
                </a:lnTo>
                <a:lnTo>
                  <a:pt x="71437" y="62507"/>
                </a:lnTo>
                <a:lnTo>
                  <a:pt x="71437" y="71437"/>
                </a:lnTo>
                <a:lnTo>
                  <a:pt x="80367" y="71437"/>
                </a:lnTo>
                <a:lnTo>
                  <a:pt x="80367" y="80367"/>
                </a:lnTo>
                <a:lnTo>
                  <a:pt x="89297" y="80367"/>
                </a:lnTo>
                <a:lnTo>
                  <a:pt x="98226" y="89297"/>
                </a:lnTo>
                <a:lnTo>
                  <a:pt x="98226" y="80367"/>
                </a:lnTo>
                <a:lnTo>
                  <a:pt x="98226" y="80367"/>
                </a:lnTo>
                <a:lnTo>
                  <a:pt x="107156" y="71437"/>
                </a:lnTo>
                <a:lnTo>
                  <a:pt x="107156" y="62507"/>
                </a:lnTo>
                <a:lnTo>
                  <a:pt x="116086" y="44649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25015" y="35719"/>
                </a:lnTo>
                <a:lnTo>
                  <a:pt x="125015" y="44649"/>
                </a:lnTo>
                <a:lnTo>
                  <a:pt x="125015" y="53578"/>
                </a:lnTo>
                <a:lnTo>
                  <a:pt x="133945" y="62507"/>
                </a:lnTo>
                <a:lnTo>
                  <a:pt x="133945" y="62507"/>
                </a:lnTo>
                <a:lnTo>
                  <a:pt x="142875" y="62507"/>
                </a:lnTo>
                <a:lnTo>
                  <a:pt x="151805" y="62507"/>
                </a:lnTo>
                <a:lnTo>
                  <a:pt x="160734" y="53578"/>
                </a:lnTo>
                <a:lnTo>
                  <a:pt x="160734" y="44649"/>
                </a:lnTo>
                <a:lnTo>
                  <a:pt x="169664" y="35719"/>
                </a:lnTo>
                <a:lnTo>
                  <a:pt x="178594" y="26789"/>
                </a:lnTo>
                <a:lnTo>
                  <a:pt x="187523" y="17859"/>
                </a:lnTo>
                <a:lnTo>
                  <a:pt x="196453" y="8930"/>
                </a:lnTo>
                <a:lnTo>
                  <a:pt x="196453" y="0"/>
                </a:lnTo>
                <a:lnTo>
                  <a:pt x="196453" y="8930"/>
                </a:lnTo>
                <a:lnTo>
                  <a:pt x="196453" y="8930"/>
                </a:lnTo>
                <a:lnTo>
                  <a:pt x="196453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45" name="Freeform 21544"/>
          <p:cNvSpPr/>
          <p:nvPr/>
        </p:nvSpPr>
        <p:spPr>
          <a:xfrm>
            <a:off x="6536531" y="2732484"/>
            <a:ext cx="133947" cy="80368"/>
          </a:xfrm>
          <a:custGeom>
            <a:avLst/>
            <a:gdLst/>
            <a:ahLst/>
            <a:cxnLst/>
            <a:rect l="0" t="0" r="0" b="0"/>
            <a:pathLst>
              <a:path w="133947" h="80368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80367"/>
                </a:lnTo>
                <a:lnTo>
                  <a:pt x="17860" y="80367"/>
                </a:lnTo>
                <a:lnTo>
                  <a:pt x="17860" y="80367"/>
                </a:lnTo>
                <a:lnTo>
                  <a:pt x="26789" y="80367"/>
                </a:lnTo>
                <a:lnTo>
                  <a:pt x="35719" y="80367"/>
                </a:lnTo>
                <a:lnTo>
                  <a:pt x="35719" y="71437"/>
                </a:lnTo>
                <a:lnTo>
                  <a:pt x="53578" y="62508"/>
                </a:lnTo>
                <a:lnTo>
                  <a:pt x="62508" y="53579"/>
                </a:lnTo>
                <a:lnTo>
                  <a:pt x="71438" y="44649"/>
                </a:lnTo>
                <a:lnTo>
                  <a:pt x="89297" y="44649"/>
                </a:lnTo>
                <a:lnTo>
                  <a:pt x="98227" y="35719"/>
                </a:lnTo>
                <a:lnTo>
                  <a:pt x="107157" y="35719"/>
                </a:lnTo>
                <a:lnTo>
                  <a:pt x="116086" y="35719"/>
                </a:lnTo>
                <a:lnTo>
                  <a:pt x="125016" y="44649"/>
                </a:lnTo>
                <a:lnTo>
                  <a:pt x="125016" y="44649"/>
                </a:lnTo>
                <a:lnTo>
                  <a:pt x="133946" y="44649"/>
                </a:lnTo>
                <a:lnTo>
                  <a:pt x="133946" y="35719"/>
                </a:lnTo>
                <a:lnTo>
                  <a:pt x="133946" y="26789"/>
                </a:lnTo>
                <a:lnTo>
                  <a:pt x="125016" y="1786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46" name="Freeform 21545"/>
          <p:cNvSpPr/>
          <p:nvPr/>
        </p:nvSpPr>
        <p:spPr>
          <a:xfrm>
            <a:off x="3902273" y="3187898"/>
            <a:ext cx="276822" cy="732235"/>
          </a:xfrm>
          <a:custGeom>
            <a:avLst/>
            <a:gdLst/>
            <a:ahLst/>
            <a:cxnLst/>
            <a:rect l="0" t="0" r="0" b="0"/>
            <a:pathLst>
              <a:path w="276822" h="732235">
                <a:moveTo>
                  <a:pt x="267891" y="8930"/>
                </a:moveTo>
                <a:lnTo>
                  <a:pt x="267891" y="0"/>
                </a:lnTo>
                <a:lnTo>
                  <a:pt x="258961" y="0"/>
                </a:lnTo>
                <a:lnTo>
                  <a:pt x="250032" y="0"/>
                </a:lnTo>
                <a:lnTo>
                  <a:pt x="241102" y="0"/>
                </a:lnTo>
                <a:lnTo>
                  <a:pt x="232172" y="0"/>
                </a:lnTo>
                <a:lnTo>
                  <a:pt x="214313" y="0"/>
                </a:lnTo>
                <a:lnTo>
                  <a:pt x="205383" y="0"/>
                </a:lnTo>
                <a:lnTo>
                  <a:pt x="187524" y="8930"/>
                </a:lnTo>
                <a:lnTo>
                  <a:pt x="178594" y="8930"/>
                </a:lnTo>
                <a:lnTo>
                  <a:pt x="160735" y="17859"/>
                </a:lnTo>
                <a:lnTo>
                  <a:pt x="142875" y="17859"/>
                </a:lnTo>
                <a:lnTo>
                  <a:pt x="133946" y="17859"/>
                </a:lnTo>
                <a:lnTo>
                  <a:pt x="116086" y="26789"/>
                </a:lnTo>
                <a:lnTo>
                  <a:pt x="98227" y="35719"/>
                </a:lnTo>
                <a:lnTo>
                  <a:pt x="89297" y="44648"/>
                </a:lnTo>
                <a:lnTo>
                  <a:pt x="71438" y="62508"/>
                </a:lnTo>
                <a:lnTo>
                  <a:pt x="53579" y="89297"/>
                </a:lnTo>
                <a:lnTo>
                  <a:pt x="35719" y="116086"/>
                </a:lnTo>
                <a:lnTo>
                  <a:pt x="17860" y="151805"/>
                </a:lnTo>
                <a:lnTo>
                  <a:pt x="8930" y="187523"/>
                </a:lnTo>
                <a:lnTo>
                  <a:pt x="0" y="232172"/>
                </a:lnTo>
                <a:lnTo>
                  <a:pt x="0" y="267891"/>
                </a:lnTo>
                <a:lnTo>
                  <a:pt x="0" y="303609"/>
                </a:lnTo>
                <a:lnTo>
                  <a:pt x="8930" y="348258"/>
                </a:lnTo>
                <a:lnTo>
                  <a:pt x="8930" y="383977"/>
                </a:lnTo>
                <a:lnTo>
                  <a:pt x="26790" y="428625"/>
                </a:lnTo>
                <a:lnTo>
                  <a:pt x="35719" y="473273"/>
                </a:lnTo>
                <a:lnTo>
                  <a:pt x="53579" y="508992"/>
                </a:lnTo>
                <a:lnTo>
                  <a:pt x="71438" y="553641"/>
                </a:lnTo>
                <a:lnTo>
                  <a:pt x="89297" y="598289"/>
                </a:lnTo>
                <a:lnTo>
                  <a:pt x="107157" y="642938"/>
                </a:lnTo>
                <a:lnTo>
                  <a:pt x="125016" y="678656"/>
                </a:lnTo>
                <a:lnTo>
                  <a:pt x="151805" y="705445"/>
                </a:lnTo>
                <a:lnTo>
                  <a:pt x="169665" y="723305"/>
                </a:lnTo>
                <a:lnTo>
                  <a:pt x="187524" y="732234"/>
                </a:lnTo>
                <a:lnTo>
                  <a:pt x="196454" y="732234"/>
                </a:lnTo>
                <a:lnTo>
                  <a:pt x="214313" y="732234"/>
                </a:lnTo>
                <a:lnTo>
                  <a:pt x="232172" y="732234"/>
                </a:lnTo>
                <a:lnTo>
                  <a:pt x="250032" y="732234"/>
                </a:lnTo>
                <a:lnTo>
                  <a:pt x="258961" y="732234"/>
                </a:lnTo>
                <a:lnTo>
                  <a:pt x="276821" y="732234"/>
                </a:lnTo>
                <a:lnTo>
                  <a:pt x="276821" y="7322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47" name="Freeform 21546"/>
          <p:cNvSpPr/>
          <p:nvPr/>
        </p:nvSpPr>
        <p:spPr>
          <a:xfrm>
            <a:off x="3955852" y="3964781"/>
            <a:ext cx="303610" cy="901899"/>
          </a:xfrm>
          <a:custGeom>
            <a:avLst/>
            <a:gdLst/>
            <a:ahLst/>
            <a:cxnLst/>
            <a:rect l="0" t="0" r="0" b="0"/>
            <a:pathLst>
              <a:path w="303610" h="901899">
                <a:moveTo>
                  <a:pt x="303609" y="17859"/>
                </a:moveTo>
                <a:lnTo>
                  <a:pt x="303609" y="17859"/>
                </a:lnTo>
                <a:lnTo>
                  <a:pt x="294679" y="17859"/>
                </a:lnTo>
                <a:lnTo>
                  <a:pt x="294679" y="8930"/>
                </a:lnTo>
                <a:lnTo>
                  <a:pt x="285750" y="8930"/>
                </a:lnTo>
                <a:lnTo>
                  <a:pt x="285750" y="8930"/>
                </a:lnTo>
                <a:lnTo>
                  <a:pt x="276820" y="0"/>
                </a:lnTo>
                <a:lnTo>
                  <a:pt x="267890" y="0"/>
                </a:lnTo>
                <a:lnTo>
                  <a:pt x="258961" y="0"/>
                </a:lnTo>
                <a:lnTo>
                  <a:pt x="258961" y="0"/>
                </a:lnTo>
                <a:lnTo>
                  <a:pt x="241101" y="0"/>
                </a:lnTo>
                <a:lnTo>
                  <a:pt x="232171" y="0"/>
                </a:lnTo>
                <a:lnTo>
                  <a:pt x="205382" y="8930"/>
                </a:lnTo>
                <a:lnTo>
                  <a:pt x="187523" y="8930"/>
                </a:lnTo>
                <a:lnTo>
                  <a:pt x="160734" y="26789"/>
                </a:lnTo>
                <a:lnTo>
                  <a:pt x="133945" y="26789"/>
                </a:lnTo>
                <a:lnTo>
                  <a:pt x="116086" y="35719"/>
                </a:lnTo>
                <a:lnTo>
                  <a:pt x="89296" y="44648"/>
                </a:lnTo>
                <a:lnTo>
                  <a:pt x="62507" y="53578"/>
                </a:lnTo>
                <a:lnTo>
                  <a:pt x="53578" y="62508"/>
                </a:lnTo>
                <a:lnTo>
                  <a:pt x="35718" y="80367"/>
                </a:lnTo>
                <a:lnTo>
                  <a:pt x="26789" y="98226"/>
                </a:lnTo>
                <a:lnTo>
                  <a:pt x="17859" y="116086"/>
                </a:lnTo>
                <a:lnTo>
                  <a:pt x="8929" y="142875"/>
                </a:lnTo>
                <a:lnTo>
                  <a:pt x="8929" y="169664"/>
                </a:lnTo>
                <a:lnTo>
                  <a:pt x="8929" y="205383"/>
                </a:lnTo>
                <a:lnTo>
                  <a:pt x="8929" y="250031"/>
                </a:lnTo>
                <a:lnTo>
                  <a:pt x="0" y="294680"/>
                </a:lnTo>
                <a:lnTo>
                  <a:pt x="0" y="348258"/>
                </a:lnTo>
                <a:lnTo>
                  <a:pt x="0" y="401836"/>
                </a:lnTo>
                <a:lnTo>
                  <a:pt x="0" y="464344"/>
                </a:lnTo>
                <a:lnTo>
                  <a:pt x="8929" y="517922"/>
                </a:lnTo>
                <a:lnTo>
                  <a:pt x="17859" y="571500"/>
                </a:lnTo>
                <a:lnTo>
                  <a:pt x="26789" y="616148"/>
                </a:lnTo>
                <a:lnTo>
                  <a:pt x="44648" y="651867"/>
                </a:lnTo>
                <a:lnTo>
                  <a:pt x="62507" y="696515"/>
                </a:lnTo>
                <a:lnTo>
                  <a:pt x="80367" y="732234"/>
                </a:lnTo>
                <a:lnTo>
                  <a:pt x="98226" y="759023"/>
                </a:lnTo>
                <a:lnTo>
                  <a:pt x="125015" y="785812"/>
                </a:lnTo>
                <a:lnTo>
                  <a:pt x="142875" y="812601"/>
                </a:lnTo>
                <a:lnTo>
                  <a:pt x="169664" y="839390"/>
                </a:lnTo>
                <a:lnTo>
                  <a:pt x="196453" y="857250"/>
                </a:lnTo>
                <a:lnTo>
                  <a:pt x="205382" y="884039"/>
                </a:lnTo>
                <a:lnTo>
                  <a:pt x="223242" y="901898"/>
                </a:lnTo>
                <a:lnTo>
                  <a:pt x="223242" y="9018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48" name="Freeform 21547"/>
          <p:cNvSpPr/>
          <p:nvPr/>
        </p:nvSpPr>
        <p:spPr>
          <a:xfrm>
            <a:off x="767953" y="2080617"/>
            <a:ext cx="723306" cy="1464470"/>
          </a:xfrm>
          <a:custGeom>
            <a:avLst/>
            <a:gdLst/>
            <a:ahLst/>
            <a:cxnLst/>
            <a:rect l="0" t="0" r="0" b="0"/>
            <a:pathLst>
              <a:path w="723306" h="1464470">
                <a:moveTo>
                  <a:pt x="348258" y="17859"/>
                </a:moveTo>
                <a:lnTo>
                  <a:pt x="348258" y="17859"/>
                </a:lnTo>
                <a:lnTo>
                  <a:pt x="348258" y="17859"/>
                </a:lnTo>
                <a:lnTo>
                  <a:pt x="348258" y="17859"/>
                </a:lnTo>
                <a:lnTo>
                  <a:pt x="348258" y="17859"/>
                </a:lnTo>
                <a:lnTo>
                  <a:pt x="348258" y="17859"/>
                </a:lnTo>
                <a:lnTo>
                  <a:pt x="348258" y="17859"/>
                </a:lnTo>
                <a:lnTo>
                  <a:pt x="348258" y="26789"/>
                </a:lnTo>
                <a:lnTo>
                  <a:pt x="348258" y="26789"/>
                </a:lnTo>
                <a:lnTo>
                  <a:pt x="339328" y="26789"/>
                </a:lnTo>
                <a:lnTo>
                  <a:pt x="339328" y="26789"/>
                </a:lnTo>
                <a:lnTo>
                  <a:pt x="339328" y="17859"/>
                </a:lnTo>
                <a:lnTo>
                  <a:pt x="339328" y="17859"/>
                </a:lnTo>
                <a:lnTo>
                  <a:pt x="330399" y="17859"/>
                </a:lnTo>
                <a:lnTo>
                  <a:pt x="330399" y="17859"/>
                </a:lnTo>
                <a:lnTo>
                  <a:pt x="321469" y="8930"/>
                </a:lnTo>
                <a:lnTo>
                  <a:pt x="321469" y="8930"/>
                </a:lnTo>
                <a:lnTo>
                  <a:pt x="312539" y="8930"/>
                </a:lnTo>
                <a:lnTo>
                  <a:pt x="303610" y="0"/>
                </a:lnTo>
                <a:lnTo>
                  <a:pt x="294680" y="0"/>
                </a:lnTo>
                <a:lnTo>
                  <a:pt x="285750" y="0"/>
                </a:lnTo>
                <a:lnTo>
                  <a:pt x="267891" y="0"/>
                </a:lnTo>
                <a:lnTo>
                  <a:pt x="258961" y="0"/>
                </a:lnTo>
                <a:lnTo>
                  <a:pt x="241102" y="8930"/>
                </a:lnTo>
                <a:lnTo>
                  <a:pt x="223242" y="17859"/>
                </a:lnTo>
                <a:lnTo>
                  <a:pt x="196453" y="26789"/>
                </a:lnTo>
                <a:lnTo>
                  <a:pt x="187524" y="35719"/>
                </a:lnTo>
                <a:lnTo>
                  <a:pt x="169664" y="53578"/>
                </a:lnTo>
                <a:lnTo>
                  <a:pt x="151805" y="71437"/>
                </a:lnTo>
                <a:lnTo>
                  <a:pt x="133946" y="89297"/>
                </a:lnTo>
                <a:lnTo>
                  <a:pt x="125016" y="116086"/>
                </a:lnTo>
                <a:lnTo>
                  <a:pt x="107156" y="142875"/>
                </a:lnTo>
                <a:lnTo>
                  <a:pt x="89297" y="169664"/>
                </a:lnTo>
                <a:lnTo>
                  <a:pt x="71438" y="196453"/>
                </a:lnTo>
                <a:lnTo>
                  <a:pt x="62508" y="232172"/>
                </a:lnTo>
                <a:lnTo>
                  <a:pt x="53578" y="267891"/>
                </a:lnTo>
                <a:lnTo>
                  <a:pt x="35719" y="303609"/>
                </a:lnTo>
                <a:lnTo>
                  <a:pt x="26789" y="339328"/>
                </a:lnTo>
                <a:lnTo>
                  <a:pt x="17860" y="366117"/>
                </a:lnTo>
                <a:lnTo>
                  <a:pt x="8930" y="410766"/>
                </a:lnTo>
                <a:lnTo>
                  <a:pt x="8930" y="446485"/>
                </a:lnTo>
                <a:lnTo>
                  <a:pt x="8930" y="482203"/>
                </a:lnTo>
                <a:lnTo>
                  <a:pt x="0" y="517922"/>
                </a:lnTo>
                <a:lnTo>
                  <a:pt x="8930" y="562571"/>
                </a:lnTo>
                <a:lnTo>
                  <a:pt x="8930" y="598289"/>
                </a:lnTo>
                <a:lnTo>
                  <a:pt x="17860" y="642938"/>
                </a:lnTo>
                <a:lnTo>
                  <a:pt x="17860" y="678656"/>
                </a:lnTo>
                <a:lnTo>
                  <a:pt x="26789" y="714375"/>
                </a:lnTo>
                <a:lnTo>
                  <a:pt x="35719" y="750094"/>
                </a:lnTo>
                <a:lnTo>
                  <a:pt x="44649" y="785812"/>
                </a:lnTo>
                <a:lnTo>
                  <a:pt x="53578" y="821531"/>
                </a:lnTo>
                <a:lnTo>
                  <a:pt x="62508" y="866179"/>
                </a:lnTo>
                <a:lnTo>
                  <a:pt x="80367" y="901898"/>
                </a:lnTo>
                <a:lnTo>
                  <a:pt x="89297" y="937617"/>
                </a:lnTo>
                <a:lnTo>
                  <a:pt x="107156" y="973336"/>
                </a:lnTo>
                <a:lnTo>
                  <a:pt x="125016" y="1009054"/>
                </a:lnTo>
                <a:lnTo>
                  <a:pt x="142875" y="1044773"/>
                </a:lnTo>
                <a:lnTo>
                  <a:pt x="169664" y="1080492"/>
                </a:lnTo>
                <a:lnTo>
                  <a:pt x="187524" y="1116211"/>
                </a:lnTo>
                <a:lnTo>
                  <a:pt x="214313" y="1160859"/>
                </a:lnTo>
                <a:lnTo>
                  <a:pt x="232172" y="1196578"/>
                </a:lnTo>
                <a:lnTo>
                  <a:pt x="258961" y="1232297"/>
                </a:lnTo>
                <a:lnTo>
                  <a:pt x="276821" y="1259086"/>
                </a:lnTo>
                <a:lnTo>
                  <a:pt x="303610" y="1294804"/>
                </a:lnTo>
                <a:lnTo>
                  <a:pt x="330399" y="1321594"/>
                </a:lnTo>
                <a:lnTo>
                  <a:pt x="348258" y="1348383"/>
                </a:lnTo>
                <a:lnTo>
                  <a:pt x="375047" y="1375172"/>
                </a:lnTo>
                <a:lnTo>
                  <a:pt x="392906" y="1393031"/>
                </a:lnTo>
                <a:lnTo>
                  <a:pt x="410766" y="1410890"/>
                </a:lnTo>
                <a:lnTo>
                  <a:pt x="437555" y="1428750"/>
                </a:lnTo>
                <a:lnTo>
                  <a:pt x="455414" y="1446609"/>
                </a:lnTo>
                <a:lnTo>
                  <a:pt x="473274" y="1455539"/>
                </a:lnTo>
                <a:lnTo>
                  <a:pt x="500063" y="1455539"/>
                </a:lnTo>
                <a:lnTo>
                  <a:pt x="517922" y="1464469"/>
                </a:lnTo>
                <a:lnTo>
                  <a:pt x="535781" y="1464469"/>
                </a:lnTo>
                <a:lnTo>
                  <a:pt x="562570" y="1455539"/>
                </a:lnTo>
                <a:lnTo>
                  <a:pt x="580430" y="1446609"/>
                </a:lnTo>
                <a:lnTo>
                  <a:pt x="607219" y="1437679"/>
                </a:lnTo>
                <a:lnTo>
                  <a:pt x="625078" y="1419820"/>
                </a:lnTo>
                <a:lnTo>
                  <a:pt x="651867" y="1410890"/>
                </a:lnTo>
                <a:lnTo>
                  <a:pt x="669727" y="1384101"/>
                </a:lnTo>
                <a:lnTo>
                  <a:pt x="687586" y="1366242"/>
                </a:lnTo>
                <a:lnTo>
                  <a:pt x="705445" y="1339453"/>
                </a:lnTo>
                <a:lnTo>
                  <a:pt x="714375" y="1303734"/>
                </a:lnTo>
                <a:lnTo>
                  <a:pt x="723305" y="1268015"/>
                </a:lnTo>
                <a:lnTo>
                  <a:pt x="723305" y="1223367"/>
                </a:lnTo>
                <a:lnTo>
                  <a:pt x="723305" y="1169789"/>
                </a:lnTo>
                <a:lnTo>
                  <a:pt x="714375" y="1107281"/>
                </a:lnTo>
                <a:lnTo>
                  <a:pt x="696516" y="1044773"/>
                </a:lnTo>
                <a:lnTo>
                  <a:pt x="678656" y="973336"/>
                </a:lnTo>
                <a:lnTo>
                  <a:pt x="660797" y="901898"/>
                </a:lnTo>
                <a:lnTo>
                  <a:pt x="642938" y="830461"/>
                </a:lnTo>
                <a:lnTo>
                  <a:pt x="616149" y="759023"/>
                </a:lnTo>
                <a:lnTo>
                  <a:pt x="598289" y="687586"/>
                </a:lnTo>
                <a:lnTo>
                  <a:pt x="580430" y="616149"/>
                </a:lnTo>
                <a:lnTo>
                  <a:pt x="562570" y="553641"/>
                </a:lnTo>
                <a:lnTo>
                  <a:pt x="544711" y="491133"/>
                </a:lnTo>
                <a:lnTo>
                  <a:pt x="526852" y="437555"/>
                </a:lnTo>
                <a:lnTo>
                  <a:pt x="517922" y="383977"/>
                </a:lnTo>
                <a:lnTo>
                  <a:pt x="491133" y="321469"/>
                </a:lnTo>
                <a:lnTo>
                  <a:pt x="473274" y="267891"/>
                </a:lnTo>
                <a:lnTo>
                  <a:pt x="446485" y="214312"/>
                </a:lnTo>
                <a:lnTo>
                  <a:pt x="419696" y="169664"/>
                </a:lnTo>
                <a:lnTo>
                  <a:pt x="392906" y="125016"/>
                </a:lnTo>
                <a:lnTo>
                  <a:pt x="375047" y="89297"/>
                </a:lnTo>
                <a:lnTo>
                  <a:pt x="348258" y="71437"/>
                </a:lnTo>
                <a:lnTo>
                  <a:pt x="321469" y="53578"/>
                </a:lnTo>
                <a:lnTo>
                  <a:pt x="303610" y="53578"/>
                </a:lnTo>
                <a:lnTo>
                  <a:pt x="285750" y="44648"/>
                </a:lnTo>
                <a:lnTo>
                  <a:pt x="267891" y="53578"/>
                </a:lnTo>
                <a:lnTo>
                  <a:pt x="250031" y="62508"/>
                </a:lnTo>
                <a:lnTo>
                  <a:pt x="232172" y="71437"/>
                </a:lnTo>
                <a:lnTo>
                  <a:pt x="214313" y="89297"/>
                </a:lnTo>
                <a:lnTo>
                  <a:pt x="196453" y="107156"/>
                </a:lnTo>
                <a:lnTo>
                  <a:pt x="187524" y="116086"/>
                </a:lnTo>
                <a:lnTo>
                  <a:pt x="178594" y="125016"/>
                </a:lnTo>
                <a:lnTo>
                  <a:pt x="169664" y="133945"/>
                </a:lnTo>
                <a:lnTo>
                  <a:pt x="169664" y="142875"/>
                </a:lnTo>
                <a:lnTo>
                  <a:pt x="178594" y="142875"/>
                </a:lnTo>
                <a:lnTo>
                  <a:pt x="178594" y="142875"/>
                </a:lnTo>
                <a:lnTo>
                  <a:pt x="187524" y="142875"/>
                </a:lnTo>
                <a:lnTo>
                  <a:pt x="196453" y="142875"/>
                </a:lnTo>
                <a:lnTo>
                  <a:pt x="196453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49" name="Freeform 21548"/>
          <p:cNvSpPr/>
          <p:nvPr/>
        </p:nvSpPr>
        <p:spPr>
          <a:xfrm>
            <a:off x="1428750" y="2786063"/>
            <a:ext cx="446485" cy="383977"/>
          </a:xfrm>
          <a:custGeom>
            <a:avLst/>
            <a:gdLst/>
            <a:ahLst/>
            <a:cxnLst/>
            <a:rect l="0" t="0" r="0" b="0"/>
            <a:pathLst>
              <a:path w="446485" h="383977">
                <a:moveTo>
                  <a:pt x="26789" y="348257"/>
                </a:moveTo>
                <a:lnTo>
                  <a:pt x="26789" y="348257"/>
                </a:lnTo>
                <a:lnTo>
                  <a:pt x="17859" y="348257"/>
                </a:lnTo>
                <a:lnTo>
                  <a:pt x="17859" y="348257"/>
                </a:lnTo>
                <a:lnTo>
                  <a:pt x="17859" y="357187"/>
                </a:lnTo>
                <a:lnTo>
                  <a:pt x="17859" y="366116"/>
                </a:lnTo>
                <a:lnTo>
                  <a:pt x="8930" y="366116"/>
                </a:lnTo>
                <a:lnTo>
                  <a:pt x="8930" y="375046"/>
                </a:lnTo>
                <a:lnTo>
                  <a:pt x="8930" y="375046"/>
                </a:lnTo>
                <a:lnTo>
                  <a:pt x="8930" y="375046"/>
                </a:lnTo>
                <a:lnTo>
                  <a:pt x="8930" y="375046"/>
                </a:lnTo>
                <a:lnTo>
                  <a:pt x="0" y="375046"/>
                </a:lnTo>
                <a:lnTo>
                  <a:pt x="0" y="375046"/>
                </a:lnTo>
                <a:lnTo>
                  <a:pt x="0" y="383976"/>
                </a:lnTo>
                <a:lnTo>
                  <a:pt x="0" y="383976"/>
                </a:lnTo>
                <a:lnTo>
                  <a:pt x="0" y="383976"/>
                </a:lnTo>
                <a:lnTo>
                  <a:pt x="0" y="383976"/>
                </a:lnTo>
                <a:lnTo>
                  <a:pt x="0" y="383976"/>
                </a:lnTo>
                <a:lnTo>
                  <a:pt x="0" y="383976"/>
                </a:lnTo>
                <a:lnTo>
                  <a:pt x="0" y="383976"/>
                </a:lnTo>
                <a:lnTo>
                  <a:pt x="0" y="383976"/>
                </a:lnTo>
                <a:lnTo>
                  <a:pt x="0" y="383976"/>
                </a:lnTo>
                <a:lnTo>
                  <a:pt x="0" y="383976"/>
                </a:lnTo>
                <a:lnTo>
                  <a:pt x="0" y="383976"/>
                </a:lnTo>
                <a:lnTo>
                  <a:pt x="0" y="383976"/>
                </a:lnTo>
                <a:lnTo>
                  <a:pt x="0" y="383976"/>
                </a:lnTo>
                <a:lnTo>
                  <a:pt x="0" y="383976"/>
                </a:lnTo>
                <a:lnTo>
                  <a:pt x="8930" y="375046"/>
                </a:lnTo>
                <a:lnTo>
                  <a:pt x="8930" y="375046"/>
                </a:lnTo>
                <a:lnTo>
                  <a:pt x="17859" y="366116"/>
                </a:lnTo>
                <a:lnTo>
                  <a:pt x="26789" y="348257"/>
                </a:lnTo>
                <a:lnTo>
                  <a:pt x="35719" y="339327"/>
                </a:lnTo>
                <a:lnTo>
                  <a:pt x="53578" y="321468"/>
                </a:lnTo>
                <a:lnTo>
                  <a:pt x="71438" y="303608"/>
                </a:lnTo>
                <a:lnTo>
                  <a:pt x="98227" y="285749"/>
                </a:lnTo>
                <a:lnTo>
                  <a:pt x="116086" y="267890"/>
                </a:lnTo>
                <a:lnTo>
                  <a:pt x="142875" y="241101"/>
                </a:lnTo>
                <a:lnTo>
                  <a:pt x="169664" y="223241"/>
                </a:lnTo>
                <a:lnTo>
                  <a:pt x="196453" y="205382"/>
                </a:lnTo>
                <a:lnTo>
                  <a:pt x="223242" y="178593"/>
                </a:lnTo>
                <a:lnTo>
                  <a:pt x="250031" y="160733"/>
                </a:lnTo>
                <a:lnTo>
                  <a:pt x="285750" y="133944"/>
                </a:lnTo>
                <a:lnTo>
                  <a:pt x="312539" y="107155"/>
                </a:lnTo>
                <a:lnTo>
                  <a:pt x="348258" y="80366"/>
                </a:lnTo>
                <a:lnTo>
                  <a:pt x="375047" y="53577"/>
                </a:lnTo>
                <a:lnTo>
                  <a:pt x="401836" y="35718"/>
                </a:lnTo>
                <a:lnTo>
                  <a:pt x="419695" y="17858"/>
                </a:lnTo>
                <a:lnTo>
                  <a:pt x="428625" y="8929"/>
                </a:lnTo>
                <a:lnTo>
                  <a:pt x="437555" y="0"/>
                </a:lnTo>
                <a:lnTo>
                  <a:pt x="437555" y="0"/>
                </a:lnTo>
                <a:lnTo>
                  <a:pt x="437555" y="8929"/>
                </a:lnTo>
                <a:lnTo>
                  <a:pt x="437555" y="17858"/>
                </a:lnTo>
                <a:lnTo>
                  <a:pt x="437555" y="17858"/>
                </a:lnTo>
                <a:lnTo>
                  <a:pt x="437555" y="26788"/>
                </a:lnTo>
                <a:lnTo>
                  <a:pt x="446484" y="26788"/>
                </a:lnTo>
                <a:lnTo>
                  <a:pt x="446484" y="26788"/>
                </a:lnTo>
                <a:lnTo>
                  <a:pt x="446484" y="267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50" name="Freeform 21549"/>
          <p:cNvSpPr/>
          <p:nvPr/>
        </p:nvSpPr>
        <p:spPr>
          <a:xfrm>
            <a:off x="2250281" y="2312789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51" name="Freeform 21550"/>
          <p:cNvSpPr/>
          <p:nvPr/>
        </p:nvSpPr>
        <p:spPr>
          <a:xfrm>
            <a:off x="1955602" y="2169914"/>
            <a:ext cx="473274" cy="1205508"/>
          </a:xfrm>
          <a:custGeom>
            <a:avLst/>
            <a:gdLst/>
            <a:ahLst/>
            <a:cxnLst/>
            <a:rect l="0" t="0" r="0" b="0"/>
            <a:pathLst>
              <a:path w="473274" h="1205508">
                <a:moveTo>
                  <a:pt x="285750" y="133945"/>
                </a:moveTo>
                <a:lnTo>
                  <a:pt x="285750" y="133945"/>
                </a:lnTo>
                <a:lnTo>
                  <a:pt x="276820" y="133945"/>
                </a:lnTo>
                <a:lnTo>
                  <a:pt x="267890" y="133945"/>
                </a:lnTo>
                <a:lnTo>
                  <a:pt x="258961" y="125015"/>
                </a:lnTo>
                <a:lnTo>
                  <a:pt x="250031" y="125015"/>
                </a:lnTo>
                <a:lnTo>
                  <a:pt x="241101" y="125015"/>
                </a:lnTo>
                <a:lnTo>
                  <a:pt x="232171" y="125015"/>
                </a:lnTo>
                <a:lnTo>
                  <a:pt x="214312" y="125015"/>
                </a:lnTo>
                <a:lnTo>
                  <a:pt x="205382" y="125015"/>
                </a:lnTo>
                <a:lnTo>
                  <a:pt x="196453" y="125015"/>
                </a:lnTo>
                <a:lnTo>
                  <a:pt x="178593" y="125015"/>
                </a:lnTo>
                <a:lnTo>
                  <a:pt x="169664" y="125015"/>
                </a:lnTo>
                <a:lnTo>
                  <a:pt x="151804" y="133945"/>
                </a:lnTo>
                <a:lnTo>
                  <a:pt x="133945" y="133945"/>
                </a:lnTo>
                <a:lnTo>
                  <a:pt x="125015" y="142875"/>
                </a:lnTo>
                <a:lnTo>
                  <a:pt x="107156" y="151805"/>
                </a:lnTo>
                <a:lnTo>
                  <a:pt x="89296" y="160734"/>
                </a:lnTo>
                <a:lnTo>
                  <a:pt x="71437" y="178594"/>
                </a:lnTo>
                <a:lnTo>
                  <a:pt x="62507" y="187523"/>
                </a:lnTo>
                <a:lnTo>
                  <a:pt x="53578" y="205383"/>
                </a:lnTo>
                <a:lnTo>
                  <a:pt x="35718" y="223242"/>
                </a:lnTo>
                <a:lnTo>
                  <a:pt x="26789" y="241101"/>
                </a:lnTo>
                <a:lnTo>
                  <a:pt x="17859" y="267890"/>
                </a:lnTo>
                <a:lnTo>
                  <a:pt x="17859" y="294680"/>
                </a:lnTo>
                <a:lnTo>
                  <a:pt x="8929" y="321469"/>
                </a:lnTo>
                <a:lnTo>
                  <a:pt x="0" y="348258"/>
                </a:lnTo>
                <a:lnTo>
                  <a:pt x="0" y="383977"/>
                </a:lnTo>
                <a:lnTo>
                  <a:pt x="0" y="419695"/>
                </a:lnTo>
                <a:lnTo>
                  <a:pt x="8929" y="455414"/>
                </a:lnTo>
                <a:lnTo>
                  <a:pt x="8929" y="508992"/>
                </a:lnTo>
                <a:lnTo>
                  <a:pt x="17859" y="562570"/>
                </a:lnTo>
                <a:lnTo>
                  <a:pt x="26789" y="616149"/>
                </a:lnTo>
                <a:lnTo>
                  <a:pt x="35718" y="669726"/>
                </a:lnTo>
                <a:lnTo>
                  <a:pt x="35718" y="723304"/>
                </a:lnTo>
                <a:lnTo>
                  <a:pt x="35718" y="776882"/>
                </a:lnTo>
                <a:lnTo>
                  <a:pt x="44648" y="830461"/>
                </a:lnTo>
                <a:lnTo>
                  <a:pt x="44648" y="875109"/>
                </a:lnTo>
                <a:lnTo>
                  <a:pt x="44648" y="919757"/>
                </a:lnTo>
                <a:lnTo>
                  <a:pt x="53578" y="964406"/>
                </a:lnTo>
                <a:lnTo>
                  <a:pt x="62507" y="1000125"/>
                </a:lnTo>
                <a:lnTo>
                  <a:pt x="71437" y="1044773"/>
                </a:lnTo>
                <a:lnTo>
                  <a:pt x="89296" y="1071562"/>
                </a:lnTo>
                <a:lnTo>
                  <a:pt x="107156" y="1107281"/>
                </a:lnTo>
                <a:lnTo>
                  <a:pt x="125015" y="1134070"/>
                </a:lnTo>
                <a:lnTo>
                  <a:pt x="151804" y="1160859"/>
                </a:lnTo>
                <a:lnTo>
                  <a:pt x="178593" y="1178718"/>
                </a:lnTo>
                <a:lnTo>
                  <a:pt x="205382" y="1196578"/>
                </a:lnTo>
                <a:lnTo>
                  <a:pt x="232171" y="1205507"/>
                </a:lnTo>
                <a:lnTo>
                  <a:pt x="258961" y="1196578"/>
                </a:lnTo>
                <a:lnTo>
                  <a:pt x="285750" y="1187648"/>
                </a:lnTo>
                <a:lnTo>
                  <a:pt x="312539" y="1178718"/>
                </a:lnTo>
                <a:lnTo>
                  <a:pt x="330398" y="1151929"/>
                </a:lnTo>
                <a:lnTo>
                  <a:pt x="357187" y="1125140"/>
                </a:lnTo>
                <a:lnTo>
                  <a:pt x="375046" y="1089422"/>
                </a:lnTo>
                <a:lnTo>
                  <a:pt x="401836" y="1053703"/>
                </a:lnTo>
                <a:lnTo>
                  <a:pt x="419695" y="1009054"/>
                </a:lnTo>
                <a:lnTo>
                  <a:pt x="437554" y="964406"/>
                </a:lnTo>
                <a:lnTo>
                  <a:pt x="446484" y="910828"/>
                </a:lnTo>
                <a:lnTo>
                  <a:pt x="464343" y="857250"/>
                </a:lnTo>
                <a:lnTo>
                  <a:pt x="473273" y="794742"/>
                </a:lnTo>
                <a:lnTo>
                  <a:pt x="473273" y="723304"/>
                </a:lnTo>
                <a:lnTo>
                  <a:pt x="473273" y="642937"/>
                </a:lnTo>
                <a:lnTo>
                  <a:pt x="473273" y="571500"/>
                </a:lnTo>
                <a:lnTo>
                  <a:pt x="464343" y="500063"/>
                </a:lnTo>
                <a:lnTo>
                  <a:pt x="455414" y="428625"/>
                </a:lnTo>
                <a:lnTo>
                  <a:pt x="437554" y="366117"/>
                </a:lnTo>
                <a:lnTo>
                  <a:pt x="419695" y="312539"/>
                </a:lnTo>
                <a:lnTo>
                  <a:pt x="401836" y="258961"/>
                </a:lnTo>
                <a:lnTo>
                  <a:pt x="383976" y="214312"/>
                </a:lnTo>
                <a:lnTo>
                  <a:pt x="366117" y="169664"/>
                </a:lnTo>
                <a:lnTo>
                  <a:pt x="348257" y="133945"/>
                </a:lnTo>
                <a:lnTo>
                  <a:pt x="330398" y="107156"/>
                </a:lnTo>
                <a:lnTo>
                  <a:pt x="303609" y="80367"/>
                </a:lnTo>
                <a:lnTo>
                  <a:pt x="285750" y="53578"/>
                </a:lnTo>
                <a:lnTo>
                  <a:pt x="267890" y="35719"/>
                </a:lnTo>
                <a:lnTo>
                  <a:pt x="250031" y="26789"/>
                </a:lnTo>
                <a:lnTo>
                  <a:pt x="241101" y="17859"/>
                </a:lnTo>
                <a:lnTo>
                  <a:pt x="223242" y="8930"/>
                </a:lnTo>
                <a:lnTo>
                  <a:pt x="214312" y="0"/>
                </a:lnTo>
                <a:lnTo>
                  <a:pt x="196453" y="0"/>
                </a:lnTo>
                <a:lnTo>
                  <a:pt x="187523" y="8930"/>
                </a:lnTo>
                <a:lnTo>
                  <a:pt x="178593" y="17859"/>
                </a:lnTo>
                <a:lnTo>
                  <a:pt x="160734" y="35719"/>
                </a:lnTo>
                <a:lnTo>
                  <a:pt x="160734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</a:t>
            </a:r>
            <a:r>
              <a:rPr lang="en-US" dirty="0" smtClean="0"/>
              <a:t>Given a set of units, their  </a:t>
            </a:r>
            <a:r>
              <a:rPr lang="en-US" dirty="0">
                <a:solidFill>
                  <a:srgbClr val="C00000"/>
                </a:solidFill>
              </a:rPr>
              <a:t>MM-Path</a:t>
            </a:r>
            <a:r>
              <a:rPr lang="en-US" dirty="0"/>
              <a:t> </a:t>
            </a:r>
            <a:r>
              <a:rPr lang="en-US" dirty="0" smtClean="0">
                <a:solidFill>
                  <a:srgbClr val="C00000"/>
                </a:solidFill>
              </a:rPr>
              <a:t>graph</a:t>
            </a:r>
            <a:r>
              <a:rPr lang="en-US" dirty="0" smtClean="0"/>
              <a:t> is the directed graph in which nodes are module execution paths and edges correspond to messages and returns from one unit to another.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304800"/>
            <a:ext cx="41910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Last Time</a:t>
            </a:r>
          </a:p>
          <a:p>
            <a:r>
              <a:rPr lang="en-US" sz="2400" dirty="0"/>
              <a:t>Integration &amp; System  Testing Part III</a:t>
            </a:r>
          </a:p>
          <a:p>
            <a:r>
              <a:rPr lang="en-US" sz="2400" dirty="0"/>
              <a:t>Levels of Testing </a:t>
            </a:r>
            <a:r>
              <a:rPr lang="en-US" sz="2400" dirty="0" err="1"/>
              <a:t>Ch</a:t>
            </a:r>
            <a:r>
              <a:rPr lang="en-US" sz="2400" dirty="0"/>
              <a:t> 12, </a:t>
            </a:r>
            <a:r>
              <a:rPr lang="en-US" sz="2400" dirty="0" err="1"/>
              <a:t>pp</a:t>
            </a:r>
            <a:r>
              <a:rPr lang="en-US" sz="2400" dirty="0"/>
              <a:t> </a:t>
            </a:r>
            <a:r>
              <a:rPr lang="en-US" sz="2400" dirty="0" smtClean="0"/>
              <a:t>181-199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Today</a:t>
            </a:r>
          </a:p>
          <a:p>
            <a:r>
              <a:rPr lang="en-US" dirty="0" smtClean="0"/>
              <a:t>Integration &amp; System  Testing Part III</a:t>
            </a:r>
            <a:endParaRPr lang="en-US" dirty="0"/>
          </a:p>
          <a:p>
            <a:r>
              <a:rPr lang="en-US" dirty="0" smtClean="0"/>
              <a:t>Integration Testing     </a:t>
            </a:r>
            <a:r>
              <a:rPr lang="en-US" dirty="0" err="1" smtClean="0"/>
              <a:t>Ch</a:t>
            </a:r>
            <a:r>
              <a:rPr lang="en-US" dirty="0" smtClean="0"/>
              <a:t> 13, </a:t>
            </a:r>
            <a:r>
              <a:rPr lang="en-US" dirty="0" err="1"/>
              <a:t>pp</a:t>
            </a:r>
            <a:r>
              <a:rPr lang="en-US" dirty="0"/>
              <a:t> </a:t>
            </a:r>
            <a:r>
              <a:rPr lang="en-US" dirty="0" smtClean="0"/>
              <a:t>201-227</a:t>
            </a:r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40908" y="6273225"/>
            <a:ext cx="321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13.10 Data Quiescence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4481944" cy="413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6581180" y="2116336"/>
            <a:ext cx="250032" cy="410767"/>
          </a:xfrm>
          <a:custGeom>
            <a:avLst/>
            <a:gdLst/>
            <a:ahLst/>
            <a:cxnLst/>
            <a:rect l="0" t="0" r="0" b="0"/>
            <a:pathLst>
              <a:path w="250032" h="410767">
                <a:moveTo>
                  <a:pt x="62508" y="160734"/>
                </a:moveTo>
                <a:lnTo>
                  <a:pt x="62508" y="160734"/>
                </a:lnTo>
                <a:lnTo>
                  <a:pt x="62508" y="160734"/>
                </a:lnTo>
                <a:lnTo>
                  <a:pt x="62508" y="169664"/>
                </a:lnTo>
                <a:lnTo>
                  <a:pt x="62508" y="178593"/>
                </a:lnTo>
                <a:lnTo>
                  <a:pt x="71437" y="205383"/>
                </a:lnTo>
                <a:lnTo>
                  <a:pt x="71437" y="241101"/>
                </a:lnTo>
                <a:lnTo>
                  <a:pt x="80367" y="276820"/>
                </a:lnTo>
                <a:lnTo>
                  <a:pt x="80367" y="312539"/>
                </a:lnTo>
                <a:lnTo>
                  <a:pt x="89297" y="348258"/>
                </a:lnTo>
                <a:lnTo>
                  <a:pt x="89297" y="375047"/>
                </a:lnTo>
                <a:lnTo>
                  <a:pt x="98226" y="392906"/>
                </a:lnTo>
                <a:lnTo>
                  <a:pt x="98226" y="410766"/>
                </a:lnTo>
                <a:lnTo>
                  <a:pt x="107156" y="401836"/>
                </a:lnTo>
                <a:lnTo>
                  <a:pt x="98226" y="392906"/>
                </a:lnTo>
                <a:lnTo>
                  <a:pt x="98226" y="375047"/>
                </a:lnTo>
                <a:lnTo>
                  <a:pt x="80367" y="357187"/>
                </a:lnTo>
                <a:lnTo>
                  <a:pt x="71437" y="321468"/>
                </a:lnTo>
                <a:lnTo>
                  <a:pt x="53578" y="285750"/>
                </a:lnTo>
                <a:lnTo>
                  <a:pt x="26789" y="250031"/>
                </a:lnTo>
                <a:lnTo>
                  <a:pt x="8929" y="214312"/>
                </a:lnTo>
                <a:lnTo>
                  <a:pt x="0" y="187523"/>
                </a:lnTo>
                <a:lnTo>
                  <a:pt x="0" y="169664"/>
                </a:lnTo>
                <a:lnTo>
                  <a:pt x="8929" y="151804"/>
                </a:lnTo>
                <a:lnTo>
                  <a:pt x="26789" y="133945"/>
                </a:lnTo>
                <a:lnTo>
                  <a:pt x="44648" y="116086"/>
                </a:lnTo>
                <a:lnTo>
                  <a:pt x="80367" y="89297"/>
                </a:lnTo>
                <a:lnTo>
                  <a:pt x="116086" y="71437"/>
                </a:lnTo>
                <a:lnTo>
                  <a:pt x="151804" y="44648"/>
                </a:lnTo>
                <a:lnTo>
                  <a:pt x="187523" y="26789"/>
                </a:lnTo>
                <a:lnTo>
                  <a:pt x="214312" y="8929"/>
                </a:lnTo>
                <a:lnTo>
                  <a:pt x="24110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652617" y="2268140"/>
            <a:ext cx="151806" cy="107158"/>
          </a:xfrm>
          <a:custGeom>
            <a:avLst/>
            <a:gdLst/>
            <a:ahLst/>
            <a:cxnLst/>
            <a:rect l="0" t="0" r="0" b="0"/>
            <a:pathLst>
              <a:path w="151806" h="107158">
                <a:moveTo>
                  <a:pt x="0" y="98227"/>
                </a:moveTo>
                <a:lnTo>
                  <a:pt x="0" y="98227"/>
                </a:lnTo>
                <a:lnTo>
                  <a:pt x="0" y="107157"/>
                </a:lnTo>
                <a:lnTo>
                  <a:pt x="8930" y="107157"/>
                </a:lnTo>
                <a:lnTo>
                  <a:pt x="17860" y="107157"/>
                </a:lnTo>
                <a:lnTo>
                  <a:pt x="35719" y="98227"/>
                </a:lnTo>
                <a:lnTo>
                  <a:pt x="53578" y="89297"/>
                </a:lnTo>
                <a:lnTo>
                  <a:pt x="80367" y="71438"/>
                </a:lnTo>
                <a:lnTo>
                  <a:pt x="107156" y="53579"/>
                </a:lnTo>
                <a:lnTo>
                  <a:pt x="125016" y="35719"/>
                </a:lnTo>
                <a:lnTo>
                  <a:pt x="142875" y="1786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849070" y="2232422"/>
            <a:ext cx="196454" cy="187524"/>
          </a:xfrm>
          <a:custGeom>
            <a:avLst/>
            <a:gdLst/>
            <a:ahLst/>
            <a:cxnLst/>
            <a:rect l="0" t="0" r="0" b="0"/>
            <a:pathLst>
              <a:path w="196454" h="187524">
                <a:moveTo>
                  <a:pt x="0" y="80367"/>
                </a:moveTo>
                <a:lnTo>
                  <a:pt x="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17860" y="160734"/>
                </a:lnTo>
                <a:lnTo>
                  <a:pt x="26789" y="178593"/>
                </a:lnTo>
                <a:lnTo>
                  <a:pt x="35719" y="187523"/>
                </a:lnTo>
                <a:lnTo>
                  <a:pt x="35719" y="187523"/>
                </a:lnTo>
                <a:lnTo>
                  <a:pt x="44649" y="178593"/>
                </a:lnTo>
                <a:lnTo>
                  <a:pt x="62508" y="169664"/>
                </a:lnTo>
                <a:lnTo>
                  <a:pt x="71438" y="142875"/>
                </a:lnTo>
                <a:lnTo>
                  <a:pt x="80368" y="116086"/>
                </a:lnTo>
                <a:lnTo>
                  <a:pt x="89297" y="71437"/>
                </a:lnTo>
                <a:lnTo>
                  <a:pt x="89297" y="44648"/>
                </a:lnTo>
                <a:lnTo>
                  <a:pt x="98227" y="8929"/>
                </a:lnTo>
                <a:lnTo>
                  <a:pt x="98227" y="0"/>
                </a:lnTo>
                <a:lnTo>
                  <a:pt x="107157" y="0"/>
                </a:lnTo>
                <a:lnTo>
                  <a:pt x="107157" y="17859"/>
                </a:lnTo>
                <a:lnTo>
                  <a:pt x="107157" y="44648"/>
                </a:lnTo>
                <a:lnTo>
                  <a:pt x="116086" y="80367"/>
                </a:lnTo>
                <a:lnTo>
                  <a:pt x="125016" y="116086"/>
                </a:lnTo>
                <a:lnTo>
                  <a:pt x="133946" y="142875"/>
                </a:lnTo>
                <a:lnTo>
                  <a:pt x="142875" y="169664"/>
                </a:lnTo>
                <a:lnTo>
                  <a:pt x="151805" y="178593"/>
                </a:lnTo>
                <a:lnTo>
                  <a:pt x="169664" y="178593"/>
                </a:lnTo>
                <a:lnTo>
                  <a:pt x="178594" y="160734"/>
                </a:lnTo>
                <a:lnTo>
                  <a:pt x="196453" y="142875"/>
                </a:lnTo>
                <a:lnTo>
                  <a:pt x="196453" y="107156"/>
                </a:lnTo>
                <a:lnTo>
                  <a:pt x="196453" y="62507"/>
                </a:lnTo>
                <a:lnTo>
                  <a:pt x="187524" y="8929"/>
                </a:lnTo>
                <a:lnTo>
                  <a:pt x="187524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045523" y="2071687"/>
            <a:ext cx="250033" cy="258962"/>
          </a:xfrm>
          <a:custGeom>
            <a:avLst/>
            <a:gdLst/>
            <a:ahLst/>
            <a:cxnLst/>
            <a:rect l="0" t="0" r="0" b="0"/>
            <a:pathLst>
              <a:path w="250033" h="258962">
                <a:moveTo>
                  <a:pt x="0" y="125016"/>
                </a:moveTo>
                <a:lnTo>
                  <a:pt x="0" y="142875"/>
                </a:lnTo>
                <a:lnTo>
                  <a:pt x="0" y="160735"/>
                </a:lnTo>
                <a:lnTo>
                  <a:pt x="0" y="187524"/>
                </a:lnTo>
                <a:lnTo>
                  <a:pt x="0" y="214313"/>
                </a:lnTo>
                <a:lnTo>
                  <a:pt x="0" y="241102"/>
                </a:lnTo>
                <a:lnTo>
                  <a:pt x="8930" y="258961"/>
                </a:lnTo>
                <a:lnTo>
                  <a:pt x="17860" y="258961"/>
                </a:lnTo>
                <a:lnTo>
                  <a:pt x="26790" y="250032"/>
                </a:lnTo>
                <a:lnTo>
                  <a:pt x="35719" y="232172"/>
                </a:lnTo>
                <a:lnTo>
                  <a:pt x="44649" y="205383"/>
                </a:lnTo>
                <a:lnTo>
                  <a:pt x="62508" y="178594"/>
                </a:lnTo>
                <a:lnTo>
                  <a:pt x="71438" y="142875"/>
                </a:lnTo>
                <a:lnTo>
                  <a:pt x="80368" y="107157"/>
                </a:lnTo>
                <a:lnTo>
                  <a:pt x="98227" y="80367"/>
                </a:lnTo>
                <a:lnTo>
                  <a:pt x="107157" y="80367"/>
                </a:lnTo>
                <a:lnTo>
                  <a:pt x="116086" y="89297"/>
                </a:lnTo>
                <a:lnTo>
                  <a:pt x="116086" y="107157"/>
                </a:lnTo>
                <a:lnTo>
                  <a:pt x="125016" y="133946"/>
                </a:lnTo>
                <a:lnTo>
                  <a:pt x="125016" y="160735"/>
                </a:lnTo>
                <a:lnTo>
                  <a:pt x="133946" y="196453"/>
                </a:lnTo>
                <a:lnTo>
                  <a:pt x="133946" y="214313"/>
                </a:lnTo>
                <a:lnTo>
                  <a:pt x="142875" y="232172"/>
                </a:lnTo>
                <a:lnTo>
                  <a:pt x="151805" y="232172"/>
                </a:lnTo>
                <a:lnTo>
                  <a:pt x="160735" y="232172"/>
                </a:lnTo>
                <a:lnTo>
                  <a:pt x="169665" y="214313"/>
                </a:lnTo>
                <a:lnTo>
                  <a:pt x="178594" y="187524"/>
                </a:lnTo>
                <a:lnTo>
                  <a:pt x="187524" y="151805"/>
                </a:lnTo>
                <a:lnTo>
                  <a:pt x="196454" y="116086"/>
                </a:lnTo>
                <a:lnTo>
                  <a:pt x="214313" y="71438"/>
                </a:lnTo>
                <a:lnTo>
                  <a:pt x="232172" y="26789"/>
                </a:lnTo>
                <a:lnTo>
                  <a:pt x="250032" y="0"/>
                </a:lnTo>
                <a:lnTo>
                  <a:pt x="25003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295555" y="1821656"/>
            <a:ext cx="276821" cy="464345"/>
          </a:xfrm>
          <a:custGeom>
            <a:avLst/>
            <a:gdLst/>
            <a:ahLst/>
            <a:cxnLst/>
            <a:rect l="0" t="0" r="0" b="0"/>
            <a:pathLst>
              <a:path w="276821" h="464345">
                <a:moveTo>
                  <a:pt x="62508" y="250031"/>
                </a:moveTo>
                <a:lnTo>
                  <a:pt x="53578" y="258961"/>
                </a:lnTo>
                <a:lnTo>
                  <a:pt x="44648" y="285750"/>
                </a:lnTo>
                <a:lnTo>
                  <a:pt x="26789" y="321469"/>
                </a:lnTo>
                <a:lnTo>
                  <a:pt x="17859" y="357188"/>
                </a:lnTo>
                <a:lnTo>
                  <a:pt x="8929" y="392906"/>
                </a:lnTo>
                <a:lnTo>
                  <a:pt x="0" y="428625"/>
                </a:lnTo>
                <a:lnTo>
                  <a:pt x="0" y="455414"/>
                </a:lnTo>
                <a:lnTo>
                  <a:pt x="8929" y="464344"/>
                </a:lnTo>
                <a:lnTo>
                  <a:pt x="26789" y="464344"/>
                </a:lnTo>
                <a:lnTo>
                  <a:pt x="53578" y="455414"/>
                </a:lnTo>
                <a:lnTo>
                  <a:pt x="80367" y="428625"/>
                </a:lnTo>
                <a:lnTo>
                  <a:pt x="116086" y="401836"/>
                </a:lnTo>
                <a:lnTo>
                  <a:pt x="151804" y="357188"/>
                </a:lnTo>
                <a:lnTo>
                  <a:pt x="187523" y="312539"/>
                </a:lnTo>
                <a:lnTo>
                  <a:pt x="223242" y="250031"/>
                </a:lnTo>
                <a:lnTo>
                  <a:pt x="250031" y="187523"/>
                </a:lnTo>
                <a:lnTo>
                  <a:pt x="267890" y="125016"/>
                </a:lnTo>
                <a:lnTo>
                  <a:pt x="276820" y="53578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438430" y="1741289"/>
            <a:ext cx="133946" cy="473274"/>
          </a:xfrm>
          <a:custGeom>
            <a:avLst/>
            <a:gdLst/>
            <a:ahLst/>
            <a:cxnLst/>
            <a:rect l="0" t="0" r="0" b="0"/>
            <a:pathLst>
              <a:path w="133946" h="473274">
                <a:moveTo>
                  <a:pt x="62508" y="0"/>
                </a:moveTo>
                <a:lnTo>
                  <a:pt x="53578" y="8930"/>
                </a:lnTo>
                <a:lnTo>
                  <a:pt x="44648" y="26789"/>
                </a:lnTo>
                <a:lnTo>
                  <a:pt x="26789" y="53578"/>
                </a:lnTo>
                <a:lnTo>
                  <a:pt x="26789" y="89297"/>
                </a:lnTo>
                <a:lnTo>
                  <a:pt x="17859" y="133945"/>
                </a:lnTo>
                <a:lnTo>
                  <a:pt x="17859" y="178594"/>
                </a:lnTo>
                <a:lnTo>
                  <a:pt x="26789" y="232172"/>
                </a:lnTo>
                <a:lnTo>
                  <a:pt x="44648" y="294680"/>
                </a:lnTo>
                <a:lnTo>
                  <a:pt x="62508" y="339328"/>
                </a:lnTo>
                <a:lnTo>
                  <a:pt x="80367" y="383976"/>
                </a:lnTo>
                <a:lnTo>
                  <a:pt x="98226" y="419695"/>
                </a:lnTo>
                <a:lnTo>
                  <a:pt x="116086" y="446484"/>
                </a:lnTo>
                <a:lnTo>
                  <a:pt x="133945" y="464344"/>
                </a:lnTo>
                <a:lnTo>
                  <a:pt x="133945" y="473273"/>
                </a:lnTo>
                <a:lnTo>
                  <a:pt x="125015" y="473273"/>
                </a:lnTo>
                <a:lnTo>
                  <a:pt x="107156" y="455414"/>
                </a:lnTo>
                <a:lnTo>
                  <a:pt x="80367" y="437555"/>
                </a:lnTo>
                <a:lnTo>
                  <a:pt x="44648" y="401836"/>
                </a:lnTo>
                <a:lnTo>
                  <a:pt x="0" y="357187"/>
                </a:lnTo>
                <a:lnTo>
                  <a:pt x="0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259836" y="1866304"/>
            <a:ext cx="473274" cy="142876"/>
          </a:xfrm>
          <a:custGeom>
            <a:avLst/>
            <a:gdLst/>
            <a:ahLst/>
            <a:cxnLst/>
            <a:rect l="0" t="0" r="0" b="0"/>
            <a:pathLst>
              <a:path w="473274" h="142876">
                <a:moveTo>
                  <a:pt x="0" y="142875"/>
                </a:moveTo>
                <a:lnTo>
                  <a:pt x="0" y="142875"/>
                </a:lnTo>
                <a:lnTo>
                  <a:pt x="26789" y="142875"/>
                </a:lnTo>
                <a:lnTo>
                  <a:pt x="62508" y="142875"/>
                </a:lnTo>
                <a:lnTo>
                  <a:pt x="107156" y="133946"/>
                </a:lnTo>
                <a:lnTo>
                  <a:pt x="169664" y="125016"/>
                </a:lnTo>
                <a:lnTo>
                  <a:pt x="232172" y="107157"/>
                </a:lnTo>
                <a:lnTo>
                  <a:pt x="294680" y="89297"/>
                </a:lnTo>
                <a:lnTo>
                  <a:pt x="348258" y="62508"/>
                </a:lnTo>
                <a:lnTo>
                  <a:pt x="401836" y="44649"/>
                </a:lnTo>
                <a:lnTo>
                  <a:pt x="446484" y="17860"/>
                </a:lnTo>
                <a:lnTo>
                  <a:pt x="473273" y="0"/>
                </a:lnTo>
                <a:lnTo>
                  <a:pt x="47327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706320" y="2027039"/>
            <a:ext cx="53579" cy="98227"/>
          </a:xfrm>
          <a:custGeom>
            <a:avLst/>
            <a:gdLst/>
            <a:ahLst/>
            <a:cxnLst/>
            <a:rect l="0" t="0" r="0" b="0"/>
            <a:pathLst>
              <a:path w="53579" h="98227">
                <a:moveTo>
                  <a:pt x="17860" y="0"/>
                </a:moveTo>
                <a:lnTo>
                  <a:pt x="17860" y="8930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7143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98226"/>
                </a:lnTo>
                <a:lnTo>
                  <a:pt x="17860" y="89297"/>
                </a:lnTo>
                <a:lnTo>
                  <a:pt x="35719" y="80367"/>
                </a:lnTo>
                <a:lnTo>
                  <a:pt x="44649" y="62508"/>
                </a:lnTo>
                <a:lnTo>
                  <a:pt x="53578" y="35719"/>
                </a:lnTo>
                <a:lnTo>
                  <a:pt x="5357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742039" y="1669851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0" y="26789"/>
                </a:moveTo>
                <a:lnTo>
                  <a:pt x="0" y="17860"/>
                </a:lnTo>
                <a:lnTo>
                  <a:pt x="0" y="17860"/>
                </a:lnTo>
                <a:lnTo>
                  <a:pt x="8930" y="893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8930"/>
                </a:lnTo>
                <a:lnTo>
                  <a:pt x="3571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875984" y="1741289"/>
            <a:ext cx="401837" cy="241102"/>
          </a:xfrm>
          <a:custGeom>
            <a:avLst/>
            <a:gdLst/>
            <a:ahLst/>
            <a:cxnLst/>
            <a:rect l="0" t="0" r="0" b="0"/>
            <a:pathLst>
              <a:path w="401837" h="241102">
                <a:moveTo>
                  <a:pt x="8930" y="160734"/>
                </a:moveTo>
                <a:lnTo>
                  <a:pt x="0" y="160734"/>
                </a:lnTo>
                <a:lnTo>
                  <a:pt x="0" y="169664"/>
                </a:lnTo>
                <a:lnTo>
                  <a:pt x="0" y="187523"/>
                </a:lnTo>
                <a:lnTo>
                  <a:pt x="0" y="214312"/>
                </a:lnTo>
                <a:lnTo>
                  <a:pt x="0" y="223242"/>
                </a:lnTo>
                <a:lnTo>
                  <a:pt x="8930" y="241101"/>
                </a:lnTo>
                <a:lnTo>
                  <a:pt x="26789" y="241101"/>
                </a:lnTo>
                <a:lnTo>
                  <a:pt x="35719" y="241101"/>
                </a:lnTo>
                <a:lnTo>
                  <a:pt x="44649" y="232172"/>
                </a:lnTo>
                <a:lnTo>
                  <a:pt x="62508" y="223242"/>
                </a:lnTo>
                <a:lnTo>
                  <a:pt x="71438" y="205383"/>
                </a:lnTo>
                <a:lnTo>
                  <a:pt x="80368" y="187523"/>
                </a:lnTo>
                <a:lnTo>
                  <a:pt x="80368" y="160734"/>
                </a:lnTo>
                <a:lnTo>
                  <a:pt x="89297" y="133945"/>
                </a:lnTo>
                <a:lnTo>
                  <a:pt x="89297" y="107156"/>
                </a:lnTo>
                <a:lnTo>
                  <a:pt x="89297" y="80367"/>
                </a:lnTo>
                <a:lnTo>
                  <a:pt x="98227" y="71437"/>
                </a:lnTo>
                <a:lnTo>
                  <a:pt x="107157" y="62508"/>
                </a:lnTo>
                <a:lnTo>
                  <a:pt x="116086" y="62508"/>
                </a:lnTo>
                <a:lnTo>
                  <a:pt x="125016" y="62508"/>
                </a:lnTo>
                <a:lnTo>
                  <a:pt x="133946" y="62508"/>
                </a:lnTo>
                <a:lnTo>
                  <a:pt x="142875" y="62508"/>
                </a:lnTo>
                <a:lnTo>
                  <a:pt x="151805" y="71437"/>
                </a:lnTo>
                <a:lnTo>
                  <a:pt x="160735" y="80367"/>
                </a:lnTo>
                <a:lnTo>
                  <a:pt x="178594" y="98226"/>
                </a:lnTo>
                <a:lnTo>
                  <a:pt x="178594" y="107156"/>
                </a:lnTo>
                <a:lnTo>
                  <a:pt x="187524" y="125015"/>
                </a:lnTo>
                <a:lnTo>
                  <a:pt x="196454" y="142875"/>
                </a:lnTo>
                <a:lnTo>
                  <a:pt x="196454" y="151805"/>
                </a:lnTo>
                <a:lnTo>
                  <a:pt x="205383" y="160734"/>
                </a:lnTo>
                <a:lnTo>
                  <a:pt x="205383" y="160734"/>
                </a:lnTo>
                <a:lnTo>
                  <a:pt x="223243" y="160734"/>
                </a:lnTo>
                <a:lnTo>
                  <a:pt x="232172" y="151805"/>
                </a:lnTo>
                <a:lnTo>
                  <a:pt x="250032" y="133945"/>
                </a:lnTo>
                <a:lnTo>
                  <a:pt x="267891" y="107156"/>
                </a:lnTo>
                <a:lnTo>
                  <a:pt x="276821" y="80367"/>
                </a:lnTo>
                <a:lnTo>
                  <a:pt x="294680" y="53578"/>
                </a:lnTo>
                <a:lnTo>
                  <a:pt x="303610" y="26789"/>
                </a:lnTo>
                <a:lnTo>
                  <a:pt x="321468" y="8930"/>
                </a:lnTo>
                <a:lnTo>
                  <a:pt x="330398" y="0"/>
                </a:lnTo>
                <a:lnTo>
                  <a:pt x="339328" y="0"/>
                </a:lnTo>
                <a:lnTo>
                  <a:pt x="339328" y="8930"/>
                </a:lnTo>
                <a:lnTo>
                  <a:pt x="339328" y="26789"/>
                </a:lnTo>
                <a:lnTo>
                  <a:pt x="339328" y="44648"/>
                </a:lnTo>
                <a:lnTo>
                  <a:pt x="339328" y="62508"/>
                </a:lnTo>
                <a:lnTo>
                  <a:pt x="348257" y="80367"/>
                </a:lnTo>
                <a:lnTo>
                  <a:pt x="348257" y="89297"/>
                </a:lnTo>
                <a:lnTo>
                  <a:pt x="366117" y="89297"/>
                </a:lnTo>
                <a:lnTo>
                  <a:pt x="375046" y="80367"/>
                </a:lnTo>
                <a:lnTo>
                  <a:pt x="392906" y="80367"/>
                </a:lnTo>
                <a:lnTo>
                  <a:pt x="401836" y="62508"/>
                </a:lnTo>
                <a:lnTo>
                  <a:pt x="401836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295679" y="1312664"/>
            <a:ext cx="267892" cy="464345"/>
          </a:xfrm>
          <a:custGeom>
            <a:avLst/>
            <a:gdLst/>
            <a:ahLst/>
            <a:cxnLst/>
            <a:rect l="0" t="0" r="0" b="0"/>
            <a:pathLst>
              <a:path w="267892" h="464345">
                <a:moveTo>
                  <a:pt x="53578" y="383976"/>
                </a:moveTo>
                <a:lnTo>
                  <a:pt x="53578" y="383976"/>
                </a:lnTo>
                <a:lnTo>
                  <a:pt x="53578" y="383976"/>
                </a:lnTo>
                <a:lnTo>
                  <a:pt x="44648" y="383976"/>
                </a:lnTo>
                <a:lnTo>
                  <a:pt x="35719" y="392906"/>
                </a:lnTo>
                <a:lnTo>
                  <a:pt x="26789" y="401836"/>
                </a:lnTo>
                <a:lnTo>
                  <a:pt x="17859" y="410765"/>
                </a:lnTo>
                <a:lnTo>
                  <a:pt x="8930" y="428625"/>
                </a:lnTo>
                <a:lnTo>
                  <a:pt x="0" y="437555"/>
                </a:lnTo>
                <a:lnTo>
                  <a:pt x="0" y="446484"/>
                </a:lnTo>
                <a:lnTo>
                  <a:pt x="8930" y="455414"/>
                </a:lnTo>
                <a:lnTo>
                  <a:pt x="8930" y="455414"/>
                </a:lnTo>
                <a:lnTo>
                  <a:pt x="17859" y="455414"/>
                </a:lnTo>
                <a:lnTo>
                  <a:pt x="35719" y="455414"/>
                </a:lnTo>
                <a:lnTo>
                  <a:pt x="53578" y="446484"/>
                </a:lnTo>
                <a:lnTo>
                  <a:pt x="71437" y="437555"/>
                </a:lnTo>
                <a:lnTo>
                  <a:pt x="89297" y="428625"/>
                </a:lnTo>
                <a:lnTo>
                  <a:pt x="107156" y="419695"/>
                </a:lnTo>
                <a:lnTo>
                  <a:pt x="133945" y="410765"/>
                </a:lnTo>
                <a:lnTo>
                  <a:pt x="142875" y="392906"/>
                </a:lnTo>
                <a:lnTo>
                  <a:pt x="169664" y="383976"/>
                </a:lnTo>
                <a:lnTo>
                  <a:pt x="178594" y="375047"/>
                </a:lnTo>
                <a:lnTo>
                  <a:pt x="196453" y="357187"/>
                </a:lnTo>
                <a:lnTo>
                  <a:pt x="223242" y="339328"/>
                </a:lnTo>
                <a:lnTo>
                  <a:pt x="232172" y="312539"/>
                </a:lnTo>
                <a:lnTo>
                  <a:pt x="250031" y="285750"/>
                </a:lnTo>
                <a:lnTo>
                  <a:pt x="258961" y="250031"/>
                </a:lnTo>
                <a:lnTo>
                  <a:pt x="267891" y="214312"/>
                </a:lnTo>
                <a:lnTo>
                  <a:pt x="267891" y="160734"/>
                </a:lnTo>
                <a:lnTo>
                  <a:pt x="267891" y="116086"/>
                </a:lnTo>
                <a:lnTo>
                  <a:pt x="258961" y="71438"/>
                </a:lnTo>
                <a:lnTo>
                  <a:pt x="250031" y="35719"/>
                </a:lnTo>
                <a:lnTo>
                  <a:pt x="232172" y="8930"/>
                </a:lnTo>
                <a:lnTo>
                  <a:pt x="214312" y="0"/>
                </a:lnTo>
                <a:lnTo>
                  <a:pt x="178594" y="8930"/>
                </a:lnTo>
                <a:lnTo>
                  <a:pt x="142875" y="26789"/>
                </a:lnTo>
                <a:lnTo>
                  <a:pt x="98226" y="53578"/>
                </a:lnTo>
                <a:lnTo>
                  <a:pt x="62508" y="98226"/>
                </a:lnTo>
                <a:lnTo>
                  <a:pt x="35719" y="151805"/>
                </a:lnTo>
                <a:lnTo>
                  <a:pt x="26789" y="205383"/>
                </a:lnTo>
                <a:lnTo>
                  <a:pt x="35719" y="258961"/>
                </a:lnTo>
                <a:lnTo>
                  <a:pt x="53578" y="303609"/>
                </a:lnTo>
                <a:lnTo>
                  <a:pt x="71437" y="339328"/>
                </a:lnTo>
                <a:lnTo>
                  <a:pt x="98226" y="375047"/>
                </a:lnTo>
                <a:lnTo>
                  <a:pt x="116086" y="401836"/>
                </a:lnTo>
                <a:lnTo>
                  <a:pt x="133945" y="419695"/>
                </a:lnTo>
                <a:lnTo>
                  <a:pt x="151805" y="437555"/>
                </a:lnTo>
                <a:lnTo>
                  <a:pt x="169664" y="446484"/>
                </a:lnTo>
                <a:lnTo>
                  <a:pt x="178594" y="446484"/>
                </a:lnTo>
                <a:lnTo>
                  <a:pt x="187523" y="455414"/>
                </a:lnTo>
                <a:lnTo>
                  <a:pt x="187523" y="455414"/>
                </a:lnTo>
                <a:lnTo>
                  <a:pt x="178594" y="455414"/>
                </a:lnTo>
                <a:lnTo>
                  <a:pt x="160734" y="455414"/>
                </a:lnTo>
                <a:lnTo>
                  <a:pt x="125016" y="464344"/>
                </a:lnTo>
                <a:lnTo>
                  <a:pt x="125016" y="4643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849070" y="1893094"/>
            <a:ext cx="1955602" cy="884040"/>
          </a:xfrm>
          <a:custGeom>
            <a:avLst/>
            <a:gdLst/>
            <a:ahLst/>
            <a:cxnLst/>
            <a:rect l="0" t="0" r="0" b="0"/>
            <a:pathLst>
              <a:path w="1955602" h="884040">
                <a:moveTo>
                  <a:pt x="0" y="884039"/>
                </a:moveTo>
                <a:lnTo>
                  <a:pt x="0" y="884039"/>
                </a:lnTo>
                <a:lnTo>
                  <a:pt x="8930" y="884039"/>
                </a:lnTo>
                <a:lnTo>
                  <a:pt x="17860" y="875109"/>
                </a:lnTo>
                <a:lnTo>
                  <a:pt x="44649" y="857250"/>
                </a:lnTo>
                <a:lnTo>
                  <a:pt x="89297" y="821531"/>
                </a:lnTo>
                <a:lnTo>
                  <a:pt x="151805" y="776883"/>
                </a:lnTo>
                <a:lnTo>
                  <a:pt x="241102" y="723304"/>
                </a:lnTo>
                <a:lnTo>
                  <a:pt x="357188" y="651867"/>
                </a:lnTo>
                <a:lnTo>
                  <a:pt x="491133" y="571500"/>
                </a:lnTo>
                <a:lnTo>
                  <a:pt x="651868" y="491132"/>
                </a:lnTo>
                <a:lnTo>
                  <a:pt x="830461" y="410765"/>
                </a:lnTo>
                <a:lnTo>
                  <a:pt x="1017985" y="321468"/>
                </a:lnTo>
                <a:lnTo>
                  <a:pt x="1205508" y="250031"/>
                </a:lnTo>
                <a:lnTo>
                  <a:pt x="1393031" y="178593"/>
                </a:lnTo>
                <a:lnTo>
                  <a:pt x="1571625" y="116085"/>
                </a:lnTo>
                <a:lnTo>
                  <a:pt x="1678781" y="80367"/>
                </a:lnTo>
                <a:lnTo>
                  <a:pt x="1750218" y="53578"/>
                </a:lnTo>
                <a:lnTo>
                  <a:pt x="1803796" y="35718"/>
                </a:lnTo>
                <a:lnTo>
                  <a:pt x="1857375" y="26789"/>
                </a:lnTo>
                <a:lnTo>
                  <a:pt x="1919882" y="8929"/>
                </a:lnTo>
                <a:lnTo>
                  <a:pt x="1955601" y="0"/>
                </a:lnTo>
                <a:lnTo>
                  <a:pt x="1955601" y="8929"/>
                </a:lnTo>
                <a:lnTo>
                  <a:pt x="1910953" y="26789"/>
                </a:lnTo>
                <a:lnTo>
                  <a:pt x="1910953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616898" y="3795117"/>
            <a:ext cx="223244" cy="223243"/>
          </a:xfrm>
          <a:custGeom>
            <a:avLst/>
            <a:gdLst/>
            <a:ahLst/>
            <a:cxnLst/>
            <a:rect l="0" t="0" r="0" b="0"/>
            <a:pathLst>
              <a:path w="223244" h="223243">
                <a:moveTo>
                  <a:pt x="26790" y="107156"/>
                </a:moveTo>
                <a:lnTo>
                  <a:pt x="17860" y="107156"/>
                </a:lnTo>
                <a:lnTo>
                  <a:pt x="8930" y="116086"/>
                </a:lnTo>
                <a:lnTo>
                  <a:pt x="893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0" y="196453"/>
                </a:lnTo>
                <a:lnTo>
                  <a:pt x="8930" y="205383"/>
                </a:lnTo>
                <a:lnTo>
                  <a:pt x="26790" y="223242"/>
                </a:lnTo>
                <a:lnTo>
                  <a:pt x="35719" y="223242"/>
                </a:lnTo>
                <a:lnTo>
                  <a:pt x="53579" y="214312"/>
                </a:lnTo>
                <a:lnTo>
                  <a:pt x="71438" y="205383"/>
                </a:lnTo>
                <a:lnTo>
                  <a:pt x="89297" y="178594"/>
                </a:lnTo>
                <a:lnTo>
                  <a:pt x="107157" y="151804"/>
                </a:lnTo>
                <a:lnTo>
                  <a:pt x="116086" y="116086"/>
                </a:lnTo>
                <a:lnTo>
                  <a:pt x="133946" y="80367"/>
                </a:lnTo>
                <a:lnTo>
                  <a:pt x="133946" y="53578"/>
                </a:lnTo>
                <a:lnTo>
                  <a:pt x="133946" y="26789"/>
                </a:lnTo>
                <a:lnTo>
                  <a:pt x="133946" y="8929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8929"/>
                </a:lnTo>
                <a:lnTo>
                  <a:pt x="116086" y="26789"/>
                </a:lnTo>
                <a:lnTo>
                  <a:pt x="107157" y="44648"/>
                </a:lnTo>
                <a:lnTo>
                  <a:pt x="107157" y="62508"/>
                </a:lnTo>
                <a:lnTo>
                  <a:pt x="107157" y="80367"/>
                </a:lnTo>
                <a:lnTo>
                  <a:pt x="116086" y="107156"/>
                </a:lnTo>
                <a:lnTo>
                  <a:pt x="125016" y="125015"/>
                </a:lnTo>
                <a:lnTo>
                  <a:pt x="133946" y="142875"/>
                </a:lnTo>
                <a:lnTo>
                  <a:pt x="151805" y="160734"/>
                </a:lnTo>
                <a:lnTo>
                  <a:pt x="169665" y="160734"/>
                </a:lnTo>
                <a:lnTo>
                  <a:pt x="196454" y="160734"/>
                </a:lnTo>
                <a:lnTo>
                  <a:pt x="205383" y="151804"/>
                </a:lnTo>
                <a:lnTo>
                  <a:pt x="223243" y="142875"/>
                </a:lnTo>
                <a:lnTo>
                  <a:pt x="223243" y="125015"/>
                </a:lnTo>
                <a:lnTo>
                  <a:pt x="223243" y="98226"/>
                </a:lnTo>
                <a:lnTo>
                  <a:pt x="214313" y="71437"/>
                </a:lnTo>
                <a:lnTo>
                  <a:pt x="205383" y="53578"/>
                </a:lnTo>
                <a:lnTo>
                  <a:pt x="205383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875859" y="3643312"/>
            <a:ext cx="169665" cy="285751"/>
          </a:xfrm>
          <a:custGeom>
            <a:avLst/>
            <a:gdLst/>
            <a:ahLst/>
            <a:cxnLst/>
            <a:rect l="0" t="0" r="0" b="0"/>
            <a:pathLst>
              <a:path w="169665" h="285751">
                <a:moveTo>
                  <a:pt x="8930" y="62508"/>
                </a:moveTo>
                <a:lnTo>
                  <a:pt x="0" y="7143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30" y="178594"/>
                </a:lnTo>
                <a:lnTo>
                  <a:pt x="17860" y="214313"/>
                </a:lnTo>
                <a:lnTo>
                  <a:pt x="26789" y="241102"/>
                </a:lnTo>
                <a:lnTo>
                  <a:pt x="35719" y="267891"/>
                </a:lnTo>
                <a:lnTo>
                  <a:pt x="35719" y="285750"/>
                </a:lnTo>
                <a:lnTo>
                  <a:pt x="44649" y="285750"/>
                </a:lnTo>
                <a:lnTo>
                  <a:pt x="44649" y="285750"/>
                </a:lnTo>
                <a:lnTo>
                  <a:pt x="53579" y="267891"/>
                </a:lnTo>
                <a:lnTo>
                  <a:pt x="53579" y="241102"/>
                </a:lnTo>
                <a:lnTo>
                  <a:pt x="53579" y="196453"/>
                </a:lnTo>
                <a:lnTo>
                  <a:pt x="62508" y="142875"/>
                </a:lnTo>
                <a:lnTo>
                  <a:pt x="62508" y="89297"/>
                </a:lnTo>
                <a:lnTo>
                  <a:pt x="62508" y="44649"/>
                </a:lnTo>
                <a:lnTo>
                  <a:pt x="71438" y="17859"/>
                </a:lnTo>
                <a:lnTo>
                  <a:pt x="80368" y="0"/>
                </a:lnTo>
                <a:lnTo>
                  <a:pt x="80368" y="8930"/>
                </a:lnTo>
                <a:lnTo>
                  <a:pt x="89297" y="26789"/>
                </a:lnTo>
                <a:lnTo>
                  <a:pt x="98227" y="62508"/>
                </a:lnTo>
                <a:lnTo>
                  <a:pt x="107157" y="98227"/>
                </a:lnTo>
                <a:lnTo>
                  <a:pt x="116086" y="133945"/>
                </a:lnTo>
                <a:lnTo>
                  <a:pt x="125016" y="160734"/>
                </a:lnTo>
                <a:lnTo>
                  <a:pt x="133946" y="187524"/>
                </a:lnTo>
                <a:lnTo>
                  <a:pt x="142875" y="196453"/>
                </a:lnTo>
                <a:lnTo>
                  <a:pt x="151805" y="187524"/>
                </a:lnTo>
                <a:lnTo>
                  <a:pt x="151805" y="178594"/>
                </a:lnTo>
                <a:lnTo>
                  <a:pt x="160735" y="151805"/>
                </a:lnTo>
                <a:lnTo>
                  <a:pt x="160735" y="125016"/>
                </a:lnTo>
                <a:lnTo>
                  <a:pt x="160735" y="80367"/>
                </a:lnTo>
                <a:lnTo>
                  <a:pt x="169664" y="44649"/>
                </a:lnTo>
                <a:lnTo>
                  <a:pt x="169664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099102" y="3536156"/>
            <a:ext cx="169665" cy="250032"/>
          </a:xfrm>
          <a:custGeom>
            <a:avLst/>
            <a:gdLst/>
            <a:ahLst/>
            <a:cxnLst/>
            <a:rect l="0" t="0" r="0" b="0"/>
            <a:pathLst>
              <a:path w="169665" h="250032">
                <a:moveTo>
                  <a:pt x="53578" y="0"/>
                </a:moveTo>
                <a:lnTo>
                  <a:pt x="44648" y="0"/>
                </a:lnTo>
                <a:lnTo>
                  <a:pt x="44648" y="0"/>
                </a:lnTo>
                <a:lnTo>
                  <a:pt x="26789" y="0"/>
                </a:lnTo>
                <a:lnTo>
                  <a:pt x="17859" y="17859"/>
                </a:lnTo>
                <a:lnTo>
                  <a:pt x="8929" y="44648"/>
                </a:lnTo>
                <a:lnTo>
                  <a:pt x="8929" y="80367"/>
                </a:lnTo>
                <a:lnTo>
                  <a:pt x="0" y="125015"/>
                </a:lnTo>
                <a:lnTo>
                  <a:pt x="8929" y="160734"/>
                </a:lnTo>
                <a:lnTo>
                  <a:pt x="8929" y="196453"/>
                </a:lnTo>
                <a:lnTo>
                  <a:pt x="26789" y="223242"/>
                </a:lnTo>
                <a:lnTo>
                  <a:pt x="44648" y="241101"/>
                </a:lnTo>
                <a:lnTo>
                  <a:pt x="62507" y="250031"/>
                </a:lnTo>
                <a:lnTo>
                  <a:pt x="89296" y="241101"/>
                </a:lnTo>
                <a:lnTo>
                  <a:pt x="116086" y="223242"/>
                </a:lnTo>
                <a:lnTo>
                  <a:pt x="142875" y="196453"/>
                </a:lnTo>
                <a:lnTo>
                  <a:pt x="160734" y="160734"/>
                </a:lnTo>
                <a:lnTo>
                  <a:pt x="169664" y="116086"/>
                </a:lnTo>
                <a:lnTo>
                  <a:pt x="169664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215188" y="3491507"/>
            <a:ext cx="98227" cy="241103"/>
          </a:xfrm>
          <a:custGeom>
            <a:avLst/>
            <a:gdLst/>
            <a:ahLst/>
            <a:cxnLst/>
            <a:rect l="0" t="0" r="0" b="0"/>
            <a:pathLst>
              <a:path w="98227" h="241103">
                <a:moveTo>
                  <a:pt x="26789" y="0"/>
                </a:moveTo>
                <a:lnTo>
                  <a:pt x="26789" y="17860"/>
                </a:lnTo>
                <a:lnTo>
                  <a:pt x="17859" y="44649"/>
                </a:lnTo>
                <a:lnTo>
                  <a:pt x="17859" y="89297"/>
                </a:lnTo>
                <a:lnTo>
                  <a:pt x="8929" y="133946"/>
                </a:lnTo>
                <a:lnTo>
                  <a:pt x="8929" y="178594"/>
                </a:lnTo>
                <a:lnTo>
                  <a:pt x="8929" y="205383"/>
                </a:lnTo>
                <a:lnTo>
                  <a:pt x="17859" y="232172"/>
                </a:lnTo>
                <a:lnTo>
                  <a:pt x="26789" y="241102"/>
                </a:lnTo>
                <a:lnTo>
                  <a:pt x="44648" y="241102"/>
                </a:lnTo>
                <a:lnTo>
                  <a:pt x="62507" y="232172"/>
                </a:lnTo>
                <a:lnTo>
                  <a:pt x="71437" y="205383"/>
                </a:lnTo>
                <a:lnTo>
                  <a:pt x="89296" y="169664"/>
                </a:lnTo>
                <a:lnTo>
                  <a:pt x="98226" y="125016"/>
                </a:lnTo>
                <a:lnTo>
                  <a:pt x="98226" y="89297"/>
                </a:lnTo>
                <a:lnTo>
                  <a:pt x="89296" y="53579"/>
                </a:lnTo>
                <a:lnTo>
                  <a:pt x="80367" y="26789"/>
                </a:lnTo>
                <a:lnTo>
                  <a:pt x="62507" y="17860"/>
                </a:lnTo>
                <a:lnTo>
                  <a:pt x="44648" y="26789"/>
                </a:lnTo>
                <a:lnTo>
                  <a:pt x="26789" y="53579"/>
                </a:lnTo>
                <a:lnTo>
                  <a:pt x="8929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8929" y="178594"/>
                </a:lnTo>
                <a:lnTo>
                  <a:pt x="26789" y="178594"/>
                </a:lnTo>
                <a:lnTo>
                  <a:pt x="35718" y="151805"/>
                </a:lnTo>
                <a:lnTo>
                  <a:pt x="62507" y="125016"/>
                </a:lnTo>
                <a:lnTo>
                  <a:pt x="80367" y="89297"/>
                </a:lnTo>
                <a:lnTo>
                  <a:pt x="89296" y="53579"/>
                </a:lnTo>
                <a:lnTo>
                  <a:pt x="89296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349133" y="3393281"/>
            <a:ext cx="98227" cy="232173"/>
          </a:xfrm>
          <a:custGeom>
            <a:avLst/>
            <a:gdLst/>
            <a:ahLst/>
            <a:cxnLst/>
            <a:rect l="0" t="0" r="0" b="0"/>
            <a:pathLst>
              <a:path w="98227" h="232173">
                <a:moveTo>
                  <a:pt x="8930" y="62508"/>
                </a:moveTo>
                <a:lnTo>
                  <a:pt x="0" y="71437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9664"/>
                </a:lnTo>
                <a:lnTo>
                  <a:pt x="17859" y="187523"/>
                </a:lnTo>
                <a:lnTo>
                  <a:pt x="17859" y="214312"/>
                </a:lnTo>
                <a:lnTo>
                  <a:pt x="26789" y="223242"/>
                </a:lnTo>
                <a:lnTo>
                  <a:pt x="35719" y="232172"/>
                </a:lnTo>
                <a:lnTo>
                  <a:pt x="35719" y="232172"/>
                </a:lnTo>
                <a:lnTo>
                  <a:pt x="35719" y="223242"/>
                </a:lnTo>
                <a:lnTo>
                  <a:pt x="35719" y="205383"/>
                </a:lnTo>
                <a:lnTo>
                  <a:pt x="35719" y="178594"/>
                </a:lnTo>
                <a:lnTo>
                  <a:pt x="35719" y="142875"/>
                </a:lnTo>
                <a:lnTo>
                  <a:pt x="44648" y="107156"/>
                </a:lnTo>
                <a:lnTo>
                  <a:pt x="53578" y="71437"/>
                </a:lnTo>
                <a:lnTo>
                  <a:pt x="62508" y="35719"/>
                </a:lnTo>
                <a:lnTo>
                  <a:pt x="71437" y="17859"/>
                </a:lnTo>
                <a:lnTo>
                  <a:pt x="80367" y="0"/>
                </a:lnTo>
                <a:lnTo>
                  <a:pt x="89297" y="0"/>
                </a:lnTo>
                <a:lnTo>
                  <a:pt x="89297" y="8930"/>
                </a:lnTo>
                <a:lnTo>
                  <a:pt x="98226" y="17859"/>
                </a:lnTo>
                <a:lnTo>
                  <a:pt x="98226" y="26789"/>
                </a:lnTo>
                <a:lnTo>
                  <a:pt x="98226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518797" y="3286125"/>
            <a:ext cx="98227" cy="517922"/>
          </a:xfrm>
          <a:custGeom>
            <a:avLst/>
            <a:gdLst/>
            <a:ahLst/>
            <a:cxnLst/>
            <a:rect l="0" t="0" r="0" b="0"/>
            <a:pathLst>
              <a:path w="98227" h="517922">
                <a:moveTo>
                  <a:pt x="8930" y="35718"/>
                </a:moveTo>
                <a:lnTo>
                  <a:pt x="8930" y="35718"/>
                </a:lnTo>
                <a:lnTo>
                  <a:pt x="0" y="53578"/>
                </a:lnTo>
                <a:lnTo>
                  <a:pt x="0" y="80367"/>
                </a:lnTo>
                <a:lnTo>
                  <a:pt x="8930" y="116086"/>
                </a:lnTo>
                <a:lnTo>
                  <a:pt x="8930" y="169664"/>
                </a:lnTo>
                <a:lnTo>
                  <a:pt x="17859" y="232171"/>
                </a:lnTo>
                <a:lnTo>
                  <a:pt x="26789" y="303609"/>
                </a:lnTo>
                <a:lnTo>
                  <a:pt x="35719" y="366117"/>
                </a:lnTo>
                <a:lnTo>
                  <a:pt x="44648" y="419695"/>
                </a:lnTo>
                <a:lnTo>
                  <a:pt x="53578" y="464343"/>
                </a:lnTo>
                <a:lnTo>
                  <a:pt x="53578" y="500062"/>
                </a:lnTo>
                <a:lnTo>
                  <a:pt x="62508" y="517921"/>
                </a:lnTo>
                <a:lnTo>
                  <a:pt x="62508" y="508992"/>
                </a:lnTo>
                <a:lnTo>
                  <a:pt x="53578" y="491132"/>
                </a:lnTo>
                <a:lnTo>
                  <a:pt x="44648" y="446484"/>
                </a:lnTo>
                <a:lnTo>
                  <a:pt x="35719" y="392906"/>
                </a:lnTo>
                <a:lnTo>
                  <a:pt x="26789" y="330398"/>
                </a:lnTo>
                <a:lnTo>
                  <a:pt x="17859" y="250031"/>
                </a:lnTo>
                <a:lnTo>
                  <a:pt x="8930" y="169664"/>
                </a:lnTo>
                <a:lnTo>
                  <a:pt x="8930" y="107156"/>
                </a:lnTo>
                <a:lnTo>
                  <a:pt x="17859" y="53578"/>
                </a:lnTo>
                <a:lnTo>
                  <a:pt x="26789" y="17859"/>
                </a:lnTo>
                <a:lnTo>
                  <a:pt x="44648" y="0"/>
                </a:lnTo>
                <a:lnTo>
                  <a:pt x="62508" y="0"/>
                </a:lnTo>
                <a:lnTo>
                  <a:pt x="80367" y="8929"/>
                </a:lnTo>
                <a:lnTo>
                  <a:pt x="89297" y="35718"/>
                </a:lnTo>
                <a:lnTo>
                  <a:pt x="98226" y="71437"/>
                </a:lnTo>
                <a:lnTo>
                  <a:pt x="98226" y="107156"/>
                </a:lnTo>
                <a:lnTo>
                  <a:pt x="80367" y="151804"/>
                </a:lnTo>
                <a:lnTo>
                  <a:pt x="71437" y="196453"/>
                </a:lnTo>
                <a:lnTo>
                  <a:pt x="53578" y="223242"/>
                </a:lnTo>
                <a:lnTo>
                  <a:pt x="44648" y="250031"/>
                </a:lnTo>
                <a:lnTo>
                  <a:pt x="35719" y="250031"/>
                </a:lnTo>
                <a:lnTo>
                  <a:pt x="26789" y="232171"/>
                </a:lnTo>
                <a:lnTo>
                  <a:pt x="26789" y="205382"/>
                </a:lnTo>
                <a:lnTo>
                  <a:pt x="26789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679531" y="3196828"/>
            <a:ext cx="89298" cy="223243"/>
          </a:xfrm>
          <a:custGeom>
            <a:avLst/>
            <a:gdLst/>
            <a:ahLst/>
            <a:cxnLst/>
            <a:rect l="0" t="0" r="0" b="0"/>
            <a:pathLst>
              <a:path w="89298" h="223243">
                <a:moveTo>
                  <a:pt x="35719" y="71437"/>
                </a:moveTo>
                <a:lnTo>
                  <a:pt x="35719" y="89297"/>
                </a:lnTo>
                <a:lnTo>
                  <a:pt x="26789" y="116086"/>
                </a:lnTo>
                <a:lnTo>
                  <a:pt x="8930" y="142875"/>
                </a:lnTo>
                <a:lnTo>
                  <a:pt x="8930" y="178593"/>
                </a:lnTo>
                <a:lnTo>
                  <a:pt x="0" y="205383"/>
                </a:lnTo>
                <a:lnTo>
                  <a:pt x="0" y="214312"/>
                </a:lnTo>
                <a:lnTo>
                  <a:pt x="8930" y="223242"/>
                </a:lnTo>
                <a:lnTo>
                  <a:pt x="17860" y="214312"/>
                </a:lnTo>
                <a:lnTo>
                  <a:pt x="35719" y="205383"/>
                </a:lnTo>
                <a:lnTo>
                  <a:pt x="53578" y="187523"/>
                </a:lnTo>
                <a:lnTo>
                  <a:pt x="71438" y="151804"/>
                </a:lnTo>
                <a:lnTo>
                  <a:pt x="80367" y="125015"/>
                </a:lnTo>
                <a:lnTo>
                  <a:pt x="89297" y="89297"/>
                </a:lnTo>
                <a:lnTo>
                  <a:pt x="89297" y="53578"/>
                </a:lnTo>
                <a:lnTo>
                  <a:pt x="80367" y="26789"/>
                </a:lnTo>
                <a:lnTo>
                  <a:pt x="7143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17859"/>
                </a:lnTo>
                <a:lnTo>
                  <a:pt x="26789" y="35718"/>
                </a:lnTo>
                <a:lnTo>
                  <a:pt x="17860" y="53578"/>
                </a:lnTo>
                <a:lnTo>
                  <a:pt x="26789" y="71437"/>
                </a:lnTo>
                <a:lnTo>
                  <a:pt x="26789" y="71437"/>
                </a:lnTo>
                <a:lnTo>
                  <a:pt x="44649" y="71437"/>
                </a:lnTo>
                <a:lnTo>
                  <a:pt x="53578" y="62508"/>
                </a:lnTo>
                <a:lnTo>
                  <a:pt x="53578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849195" y="3125390"/>
            <a:ext cx="133947" cy="196454"/>
          </a:xfrm>
          <a:custGeom>
            <a:avLst/>
            <a:gdLst/>
            <a:ahLst/>
            <a:cxnLst/>
            <a:rect l="0" t="0" r="0" b="0"/>
            <a:pathLst>
              <a:path w="133947" h="196454">
                <a:moveTo>
                  <a:pt x="0" y="35719"/>
                </a:moveTo>
                <a:lnTo>
                  <a:pt x="0" y="44649"/>
                </a:lnTo>
                <a:lnTo>
                  <a:pt x="0" y="53578"/>
                </a:lnTo>
                <a:lnTo>
                  <a:pt x="8930" y="71438"/>
                </a:lnTo>
                <a:lnTo>
                  <a:pt x="8930" y="98227"/>
                </a:lnTo>
                <a:lnTo>
                  <a:pt x="17860" y="125016"/>
                </a:lnTo>
                <a:lnTo>
                  <a:pt x="26789" y="142875"/>
                </a:lnTo>
                <a:lnTo>
                  <a:pt x="26789" y="169664"/>
                </a:lnTo>
                <a:lnTo>
                  <a:pt x="26789" y="187524"/>
                </a:lnTo>
                <a:lnTo>
                  <a:pt x="17860" y="196453"/>
                </a:lnTo>
                <a:lnTo>
                  <a:pt x="17860" y="196453"/>
                </a:lnTo>
                <a:lnTo>
                  <a:pt x="17860" y="187524"/>
                </a:lnTo>
                <a:lnTo>
                  <a:pt x="8930" y="160735"/>
                </a:lnTo>
                <a:lnTo>
                  <a:pt x="8930" y="133946"/>
                </a:lnTo>
                <a:lnTo>
                  <a:pt x="17860" y="107156"/>
                </a:lnTo>
                <a:lnTo>
                  <a:pt x="26789" y="71438"/>
                </a:lnTo>
                <a:lnTo>
                  <a:pt x="44649" y="44649"/>
                </a:lnTo>
                <a:lnTo>
                  <a:pt x="62508" y="17860"/>
                </a:lnTo>
                <a:lnTo>
                  <a:pt x="71438" y="8930"/>
                </a:lnTo>
                <a:lnTo>
                  <a:pt x="89297" y="0"/>
                </a:lnTo>
                <a:lnTo>
                  <a:pt x="107157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965281" y="2759273"/>
            <a:ext cx="312540" cy="508993"/>
          </a:xfrm>
          <a:custGeom>
            <a:avLst/>
            <a:gdLst/>
            <a:ahLst/>
            <a:cxnLst/>
            <a:rect l="0" t="0" r="0" b="0"/>
            <a:pathLst>
              <a:path w="312540" h="508993">
                <a:moveTo>
                  <a:pt x="35719" y="357188"/>
                </a:moveTo>
                <a:lnTo>
                  <a:pt x="26789" y="366117"/>
                </a:lnTo>
                <a:lnTo>
                  <a:pt x="17860" y="392906"/>
                </a:lnTo>
                <a:lnTo>
                  <a:pt x="8930" y="419695"/>
                </a:lnTo>
                <a:lnTo>
                  <a:pt x="0" y="455414"/>
                </a:lnTo>
                <a:lnTo>
                  <a:pt x="0" y="482203"/>
                </a:lnTo>
                <a:lnTo>
                  <a:pt x="0" y="500063"/>
                </a:lnTo>
                <a:lnTo>
                  <a:pt x="8930" y="508992"/>
                </a:lnTo>
                <a:lnTo>
                  <a:pt x="26789" y="508992"/>
                </a:lnTo>
                <a:lnTo>
                  <a:pt x="44649" y="491133"/>
                </a:lnTo>
                <a:lnTo>
                  <a:pt x="62508" y="473273"/>
                </a:lnTo>
                <a:lnTo>
                  <a:pt x="80367" y="437555"/>
                </a:lnTo>
                <a:lnTo>
                  <a:pt x="89297" y="401836"/>
                </a:lnTo>
                <a:lnTo>
                  <a:pt x="107157" y="375047"/>
                </a:lnTo>
                <a:lnTo>
                  <a:pt x="116086" y="339328"/>
                </a:lnTo>
                <a:lnTo>
                  <a:pt x="116086" y="330398"/>
                </a:lnTo>
                <a:lnTo>
                  <a:pt x="116086" y="321469"/>
                </a:lnTo>
                <a:lnTo>
                  <a:pt x="116086" y="339328"/>
                </a:lnTo>
                <a:lnTo>
                  <a:pt x="116086" y="375047"/>
                </a:lnTo>
                <a:lnTo>
                  <a:pt x="116086" y="401836"/>
                </a:lnTo>
                <a:lnTo>
                  <a:pt x="116086" y="437555"/>
                </a:lnTo>
                <a:lnTo>
                  <a:pt x="125016" y="455414"/>
                </a:lnTo>
                <a:lnTo>
                  <a:pt x="133946" y="473273"/>
                </a:lnTo>
                <a:lnTo>
                  <a:pt x="142875" y="473273"/>
                </a:lnTo>
                <a:lnTo>
                  <a:pt x="151805" y="464344"/>
                </a:lnTo>
                <a:lnTo>
                  <a:pt x="169664" y="446484"/>
                </a:lnTo>
                <a:lnTo>
                  <a:pt x="178594" y="419695"/>
                </a:lnTo>
                <a:lnTo>
                  <a:pt x="187524" y="375047"/>
                </a:lnTo>
                <a:lnTo>
                  <a:pt x="205383" y="321469"/>
                </a:lnTo>
                <a:lnTo>
                  <a:pt x="214313" y="267891"/>
                </a:lnTo>
                <a:lnTo>
                  <a:pt x="223242" y="196453"/>
                </a:lnTo>
                <a:lnTo>
                  <a:pt x="232171" y="125016"/>
                </a:lnTo>
                <a:lnTo>
                  <a:pt x="241101" y="71438"/>
                </a:lnTo>
                <a:lnTo>
                  <a:pt x="250031" y="26790"/>
                </a:lnTo>
                <a:lnTo>
                  <a:pt x="250031" y="0"/>
                </a:lnTo>
                <a:lnTo>
                  <a:pt x="250031" y="0"/>
                </a:lnTo>
                <a:lnTo>
                  <a:pt x="241101" y="17860"/>
                </a:lnTo>
                <a:lnTo>
                  <a:pt x="223242" y="44648"/>
                </a:lnTo>
                <a:lnTo>
                  <a:pt x="205383" y="98227"/>
                </a:lnTo>
                <a:lnTo>
                  <a:pt x="187524" y="160734"/>
                </a:lnTo>
                <a:lnTo>
                  <a:pt x="169664" y="232172"/>
                </a:lnTo>
                <a:lnTo>
                  <a:pt x="160735" y="294680"/>
                </a:lnTo>
                <a:lnTo>
                  <a:pt x="160735" y="357188"/>
                </a:lnTo>
                <a:lnTo>
                  <a:pt x="160735" y="401836"/>
                </a:lnTo>
                <a:lnTo>
                  <a:pt x="169664" y="428625"/>
                </a:lnTo>
                <a:lnTo>
                  <a:pt x="178594" y="446484"/>
                </a:lnTo>
                <a:lnTo>
                  <a:pt x="205383" y="446484"/>
                </a:lnTo>
                <a:lnTo>
                  <a:pt x="223242" y="419695"/>
                </a:lnTo>
                <a:lnTo>
                  <a:pt x="241101" y="392906"/>
                </a:lnTo>
                <a:lnTo>
                  <a:pt x="258960" y="348258"/>
                </a:lnTo>
                <a:lnTo>
                  <a:pt x="276820" y="312539"/>
                </a:lnTo>
                <a:lnTo>
                  <a:pt x="294679" y="276820"/>
                </a:lnTo>
                <a:lnTo>
                  <a:pt x="303609" y="250031"/>
                </a:lnTo>
                <a:lnTo>
                  <a:pt x="312539" y="250031"/>
                </a:lnTo>
                <a:lnTo>
                  <a:pt x="312539" y="267891"/>
                </a:lnTo>
                <a:lnTo>
                  <a:pt x="312539" y="303609"/>
                </a:lnTo>
                <a:lnTo>
                  <a:pt x="312539" y="339328"/>
                </a:lnTo>
                <a:lnTo>
                  <a:pt x="312539" y="375047"/>
                </a:lnTo>
                <a:lnTo>
                  <a:pt x="312539" y="401836"/>
                </a:lnTo>
                <a:lnTo>
                  <a:pt x="312539" y="419695"/>
                </a:lnTo>
                <a:lnTo>
                  <a:pt x="312539" y="428625"/>
                </a:lnTo>
                <a:lnTo>
                  <a:pt x="312539" y="428625"/>
                </a:lnTo>
                <a:lnTo>
                  <a:pt x="312539" y="419695"/>
                </a:lnTo>
                <a:lnTo>
                  <a:pt x="303609" y="401836"/>
                </a:lnTo>
                <a:lnTo>
                  <a:pt x="303609" y="375047"/>
                </a:lnTo>
                <a:lnTo>
                  <a:pt x="285749" y="348258"/>
                </a:lnTo>
                <a:lnTo>
                  <a:pt x="276820" y="321469"/>
                </a:lnTo>
                <a:lnTo>
                  <a:pt x="258960" y="312539"/>
                </a:lnTo>
                <a:lnTo>
                  <a:pt x="232171" y="294680"/>
                </a:lnTo>
                <a:lnTo>
                  <a:pt x="205383" y="294680"/>
                </a:lnTo>
                <a:lnTo>
                  <a:pt x="169664" y="294680"/>
                </a:lnTo>
                <a:lnTo>
                  <a:pt x="133946" y="285750"/>
                </a:lnTo>
                <a:lnTo>
                  <a:pt x="133946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992070" y="2741414"/>
            <a:ext cx="419696" cy="187524"/>
          </a:xfrm>
          <a:custGeom>
            <a:avLst/>
            <a:gdLst/>
            <a:ahLst/>
            <a:cxnLst/>
            <a:rect l="0" t="0" r="0" b="0"/>
            <a:pathLst>
              <a:path w="419696" h="187524">
                <a:moveTo>
                  <a:pt x="0" y="187523"/>
                </a:moveTo>
                <a:lnTo>
                  <a:pt x="17860" y="187523"/>
                </a:lnTo>
                <a:lnTo>
                  <a:pt x="53578" y="169664"/>
                </a:lnTo>
                <a:lnTo>
                  <a:pt x="107157" y="151804"/>
                </a:lnTo>
                <a:lnTo>
                  <a:pt x="169664" y="125015"/>
                </a:lnTo>
                <a:lnTo>
                  <a:pt x="232171" y="98226"/>
                </a:lnTo>
                <a:lnTo>
                  <a:pt x="294679" y="71437"/>
                </a:lnTo>
                <a:lnTo>
                  <a:pt x="357187" y="35719"/>
                </a:lnTo>
                <a:lnTo>
                  <a:pt x="392906" y="17859"/>
                </a:lnTo>
                <a:lnTo>
                  <a:pt x="419695" y="0"/>
                </a:lnTo>
                <a:lnTo>
                  <a:pt x="41969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858000" y="4116586"/>
            <a:ext cx="187524" cy="267891"/>
          </a:xfrm>
          <a:custGeom>
            <a:avLst/>
            <a:gdLst/>
            <a:ahLst/>
            <a:cxnLst/>
            <a:rect l="0" t="0" r="0" b="0"/>
            <a:pathLst>
              <a:path w="187524" h="267891">
                <a:moveTo>
                  <a:pt x="107156" y="8929"/>
                </a:moveTo>
                <a:lnTo>
                  <a:pt x="107156" y="8929"/>
                </a:lnTo>
                <a:lnTo>
                  <a:pt x="98227" y="8929"/>
                </a:lnTo>
                <a:lnTo>
                  <a:pt x="98227" y="0"/>
                </a:lnTo>
                <a:lnTo>
                  <a:pt x="89297" y="0"/>
                </a:lnTo>
                <a:lnTo>
                  <a:pt x="71438" y="0"/>
                </a:lnTo>
                <a:lnTo>
                  <a:pt x="62508" y="8929"/>
                </a:lnTo>
                <a:lnTo>
                  <a:pt x="44648" y="17859"/>
                </a:lnTo>
                <a:lnTo>
                  <a:pt x="35719" y="35718"/>
                </a:lnTo>
                <a:lnTo>
                  <a:pt x="26789" y="62507"/>
                </a:lnTo>
                <a:lnTo>
                  <a:pt x="17859" y="80367"/>
                </a:lnTo>
                <a:lnTo>
                  <a:pt x="8930" y="98226"/>
                </a:lnTo>
                <a:lnTo>
                  <a:pt x="17859" y="116085"/>
                </a:lnTo>
                <a:lnTo>
                  <a:pt x="26789" y="125015"/>
                </a:lnTo>
                <a:lnTo>
                  <a:pt x="44648" y="133945"/>
                </a:lnTo>
                <a:lnTo>
                  <a:pt x="71438" y="142875"/>
                </a:lnTo>
                <a:lnTo>
                  <a:pt x="107156" y="142875"/>
                </a:lnTo>
                <a:lnTo>
                  <a:pt x="133945" y="151804"/>
                </a:lnTo>
                <a:lnTo>
                  <a:pt x="160734" y="160734"/>
                </a:lnTo>
                <a:lnTo>
                  <a:pt x="178594" y="169664"/>
                </a:lnTo>
                <a:lnTo>
                  <a:pt x="187523" y="187523"/>
                </a:lnTo>
                <a:lnTo>
                  <a:pt x="187523" y="196453"/>
                </a:lnTo>
                <a:lnTo>
                  <a:pt x="169664" y="214312"/>
                </a:lnTo>
                <a:lnTo>
                  <a:pt x="151805" y="232171"/>
                </a:lnTo>
                <a:lnTo>
                  <a:pt x="116086" y="250031"/>
                </a:lnTo>
                <a:lnTo>
                  <a:pt x="89297" y="258960"/>
                </a:lnTo>
                <a:lnTo>
                  <a:pt x="53578" y="267890"/>
                </a:lnTo>
                <a:lnTo>
                  <a:pt x="26789" y="267890"/>
                </a:lnTo>
                <a:lnTo>
                  <a:pt x="8930" y="267890"/>
                </a:lnTo>
                <a:lnTo>
                  <a:pt x="0" y="267890"/>
                </a:lnTo>
                <a:lnTo>
                  <a:pt x="0" y="258960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116961" y="4152304"/>
            <a:ext cx="35720" cy="196454"/>
          </a:xfrm>
          <a:custGeom>
            <a:avLst/>
            <a:gdLst/>
            <a:ahLst/>
            <a:cxnLst/>
            <a:rect l="0" t="0" r="0" b="0"/>
            <a:pathLst>
              <a:path w="35720" h="196454">
                <a:moveTo>
                  <a:pt x="17859" y="0"/>
                </a:moveTo>
                <a:lnTo>
                  <a:pt x="17859" y="8930"/>
                </a:lnTo>
                <a:lnTo>
                  <a:pt x="26789" y="26789"/>
                </a:lnTo>
                <a:lnTo>
                  <a:pt x="26789" y="62508"/>
                </a:lnTo>
                <a:lnTo>
                  <a:pt x="35719" y="107157"/>
                </a:lnTo>
                <a:lnTo>
                  <a:pt x="35719" y="142875"/>
                </a:lnTo>
                <a:lnTo>
                  <a:pt x="35719" y="169664"/>
                </a:lnTo>
                <a:lnTo>
                  <a:pt x="35719" y="187524"/>
                </a:lnTo>
                <a:lnTo>
                  <a:pt x="35719" y="196453"/>
                </a:lnTo>
                <a:lnTo>
                  <a:pt x="26789" y="187524"/>
                </a:lnTo>
                <a:lnTo>
                  <a:pt x="17859" y="178594"/>
                </a:lnTo>
                <a:lnTo>
                  <a:pt x="17859" y="151805"/>
                </a:lnTo>
                <a:lnTo>
                  <a:pt x="8930" y="107157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090172" y="3946921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8930"/>
                </a:lnTo>
                <a:lnTo>
                  <a:pt x="3571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224117" y="3821906"/>
            <a:ext cx="285751" cy="446485"/>
          </a:xfrm>
          <a:custGeom>
            <a:avLst/>
            <a:gdLst/>
            <a:ahLst/>
            <a:cxnLst/>
            <a:rect l="0" t="0" r="0" b="0"/>
            <a:pathLst>
              <a:path w="285751" h="446485">
                <a:moveTo>
                  <a:pt x="26789" y="187523"/>
                </a:moveTo>
                <a:lnTo>
                  <a:pt x="26789" y="196453"/>
                </a:lnTo>
                <a:lnTo>
                  <a:pt x="17860" y="223242"/>
                </a:lnTo>
                <a:lnTo>
                  <a:pt x="17860" y="250031"/>
                </a:lnTo>
                <a:lnTo>
                  <a:pt x="8930" y="285750"/>
                </a:lnTo>
                <a:lnTo>
                  <a:pt x="0" y="321469"/>
                </a:lnTo>
                <a:lnTo>
                  <a:pt x="0" y="366117"/>
                </a:lnTo>
                <a:lnTo>
                  <a:pt x="0" y="401836"/>
                </a:lnTo>
                <a:lnTo>
                  <a:pt x="8930" y="428625"/>
                </a:lnTo>
                <a:lnTo>
                  <a:pt x="17860" y="446484"/>
                </a:lnTo>
                <a:lnTo>
                  <a:pt x="26789" y="446484"/>
                </a:lnTo>
                <a:lnTo>
                  <a:pt x="44649" y="437555"/>
                </a:lnTo>
                <a:lnTo>
                  <a:pt x="53578" y="419695"/>
                </a:lnTo>
                <a:lnTo>
                  <a:pt x="71438" y="392906"/>
                </a:lnTo>
                <a:lnTo>
                  <a:pt x="89297" y="357187"/>
                </a:lnTo>
                <a:lnTo>
                  <a:pt x="98227" y="312539"/>
                </a:lnTo>
                <a:lnTo>
                  <a:pt x="107156" y="258961"/>
                </a:lnTo>
                <a:lnTo>
                  <a:pt x="98227" y="205383"/>
                </a:lnTo>
                <a:lnTo>
                  <a:pt x="98227" y="142875"/>
                </a:lnTo>
                <a:lnTo>
                  <a:pt x="89297" y="89297"/>
                </a:lnTo>
                <a:lnTo>
                  <a:pt x="71438" y="44648"/>
                </a:lnTo>
                <a:lnTo>
                  <a:pt x="62508" y="8930"/>
                </a:lnTo>
                <a:lnTo>
                  <a:pt x="62508" y="0"/>
                </a:lnTo>
                <a:lnTo>
                  <a:pt x="53578" y="8930"/>
                </a:lnTo>
                <a:lnTo>
                  <a:pt x="53578" y="35719"/>
                </a:lnTo>
                <a:lnTo>
                  <a:pt x="53578" y="89297"/>
                </a:lnTo>
                <a:lnTo>
                  <a:pt x="53578" y="142875"/>
                </a:lnTo>
                <a:lnTo>
                  <a:pt x="62508" y="196453"/>
                </a:lnTo>
                <a:lnTo>
                  <a:pt x="71438" y="250031"/>
                </a:lnTo>
                <a:lnTo>
                  <a:pt x="89297" y="303609"/>
                </a:lnTo>
                <a:lnTo>
                  <a:pt x="107156" y="339328"/>
                </a:lnTo>
                <a:lnTo>
                  <a:pt x="116086" y="357187"/>
                </a:lnTo>
                <a:lnTo>
                  <a:pt x="142875" y="366117"/>
                </a:lnTo>
                <a:lnTo>
                  <a:pt x="160735" y="357187"/>
                </a:lnTo>
                <a:lnTo>
                  <a:pt x="178594" y="339328"/>
                </a:lnTo>
                <a:lnTo>
                  <a:pt x="196453" y="312539"/>
                </a:lnTo>
                <a:lnTo>
                  <a:pt x="205383" y="276820"/>
                </a:lnTo>
                <a:lnTo>
                  <a:pt x="223242" y="232172"/>
                </a:lnTo>
                <a:lnTo>
                  <a:pt x="223242" y="196453"/>
                </a:lnTo>
                <a:lnTo>
                  <a:pt x="223242" y="160734"/>
                </a:lnTo>
                <a:lnTo>
                  <a:pt x="223242" y="133945"/>
                </a:lnTo>
                <a:lnTo>
                  <a:pt x="214313" y="125015"/>
                </a:lnTo>
                <a:lnTo>
                  <a:pt x="205383" y="142875"/>
                </a:lnTo>
                <a:lnTo>
                  <a:pt x="205383" y="169664"/>
                </a:lnTo>
                <a:lnTo>
                  <a:pt x="205383" y="214312"/>
                </a:lnTo>
                <a:lnTo>
                  <a:pt x="205383" y="250031"/>
                </a:lnTo>
                <a:lnTo>
                  <a:pt x="214313" y="294680"/>
                </a:lnTo>
                <a:lnTo>
                  <a:pt x="223242" y="321469"/>
                </a:lnTo>
                <a:lnTo>
                  <a:pt x="232172" y="330398"/>
                </a:lnTo>
                <a:lnTo>
                  <a:pt x="250031" y="330398"/>
                </a:lnTo>
                <a:lnTo>
                  <a:pt x="258961" y="312539"/>
                </a:lnTo>
                <a:lnTo>
                  <a:pt x="267891" y="285750"/>
                </a:lnTo>
                <a:lnTo>
                  <a:pt x="276821" y="250031"/>
                </a:lnTo>
                <a:lnTo>
                  <a:pt x="285750" y="214312"/>
                </a:lnTo>
                <a:lnTo>
                  <a:pt x="285750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706320" y="3589734"/>
            <a:ext cx="44650" cy="151806"/>
          </a:xfrm>
          <a:custGeom>
            <a:avLst/>
            <a:gdLst/>
            <a:ahLst/>
            <a:cxnLst/>
            <a:rect l="0" t="0" r="0" b="0"/>
            <a:pathLst>
              <a:path w="44650" h="15180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51805"/>
                </a:lnTo>
                <a:lnTo>
                  <a:pt x="17860" y="151805"/>
                </a:lnTo>
                <a:lnTo>
                  <a:pt x="26789" y="142875"/>
                </a:lnTo>
                <a:lnTo>
                  <a:pt x="35719" y="125016"/>
                </a:lnTo>
                <a:lnTo>
                  <a:pt x="44649" y="107156"/>
                </a:lnTo>
                <a:lnTo>
                  <a:pt x="44649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8" name="Freeform 22527"/>
          <p:cNvSpPr/>
          <p:nvPr/>
        </p:nvSpPr>
        <p:spPr>
          <a:xfrm>
            <a:off x="7768828" y="3580804"/>
            <a:ext cx="35720" cy="89298"/>
          </a:xfrm>
          <a:custGeom>
            <a:avLst/>
            <a:gdLst/>
            <a:ahLst/>
            <a:cxnLst/>
            <a:rect l="0" t="0" r="0" b="0"/>
            <a:pathLst>
              <a:path w="35720" h="89298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17860" y="71438"/>
                </a:lnTo>
                <a:lnTo>
                  <a:pt x="26789" y="80367"/>
                </a:lnTo>
                <a:lnTo>
                  <a:pt x="35719" y="89297"/>
                </a:lnTo>
                <a:lnTo>
                  <a:pt x="35719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Freeform 22528"/>
          <p:cNvSpPr/>
          <p:nvPr/>
        </p:nvSpPr>
        <p:spPr>
          <a:xfrm>
            <a:off x="7938492" y="3714750"/>
            <a:ext cx="26790" cy="98227"/>
          </a:xfrm>
          <a:custGeom>
            <a:avLst/>
            <a:gdLst/>
            <a:ahLst/>
            <a:cxnLst/>
            <a:rect l="0" t="0" r="0" b="0"/>
            <a:pathLst>
              <a:path w="26790" h="9822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8930" y="53578"/>
                </a:lnTo>
                <a:lnTo>
                  <a:pt x="8930" y="71437"/>
                </a:lnTo>
                <a:lnTo>
                  <a:pt x="17860" y="80367"/>
                </a:lnTo>
                <a:lnTo>
                  <a:pt x="17860" y="89296"/>
                </a:lnTo>
                <a:lnTo>
                  <a:pt x="26789" y="98226"/>
                </a:lnTo>
                <a:lnTo>
                  <a:pt x="26789" y="98226"/>
                </a:lnTo>
                <a:lnTo>
                  <a:pt x="26789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1" name="Freeform 22530"/>
          <p:cNvSpPr/>
          <p:nvPr/>
        </p:nvSpPr>
        <p:spPr>
          <a:xfrm>
            <a:off x="7867055" y="3589734"/>
            <a:ext cx="35719" cy="17860"/>
          </a:xfrm>
          <a:custGeom>
            <a:avLst/>
            <a:gdLst/>
            <a:ahLst/>
            <a:cxnLst/>
            <a:rect l="0" t="0" r="0" b="0"/>
            <a:pathLst>
              <a:path w="35719" h="17860">
                <a:moveTo>
                  <a:pt x="35718" y="0"/>
                </a:moveTo>
                <a:lnTo>
                  <a:pt x="26789" y="0"/>
                </a:lnTo>
                <a:lnTo>
                  <a:pt x="17859" y="0"/>
                </a:lnTo>
                <a:lnTo>
                  <a:pt x="8929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2" name="Freeform 22531"/>
          <p:cNvSpPr/>
          <p:nvPr/>
        </p:nvSpPr>
        <p:spPr>
          <a:xfrm>
            <a:off x="8072438" y="3616523"/>
            <a:ext cx="116086" cy="160735"/>
          </a:xfrm>
          <a:custGeom>
            <a:avLst/>
            <a:gdLst/>
            <a:ahLst/>
            <a:cxnLst/>
            <a:rect l="0" t="0" r="0" b="0"/>
            <a:pathLst>
              <a:path w="116086" h="160735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71438"/>
                </a:lnTo>
                <a:lnTo>
                  <a:pt x="0" y="98227"/>
                </a:lnTo>
                <a:lnTo>
                  <a:pt x="8929" y="116086"/>
                </a:lnTo>
                <a:lnTo>
                  <a:pt x="8929" y="142875"/>
                </a:lnTo>
                <a:lnTo>
                  <a:pt x="17859" y="151805"/>
                </a:lnTo>
                <a:lnTo>
                  <a:pt x="17859" y="160734"/>
                </a:lnTo>
                <a:lnTo>
                  <a:pt x="17859" y="151805"/>
                </a:lnTo>
                <a:lnTo>
                  <a:pt x="26789" y="142875"/>
                </a:lnTo>
                <a:lnTo>
                  <a:pt x="26789" y="125016"/>
                </a:lnTo>
                <a:lnTo>
                  <a:pt x="26789" y="98227"/>
                </a:lnTo>
                <a:lnTo>
                  <a:pt x="35718" y="71438"/>
                </a:lnTo>
                <a:lnTo>
                  <a:pt x="44648" y="53578"/>
                </a:lnTo>
                <a:lnTo>
                  <a:pt x="53578" y="35719"/>
                </a:lnTo>
                <a:lnTo>
                  <a:pt x="62507" y="26789"/>
                </a:lnTo>
                <a:lnTo>
                  <a:pt x="71437" y="35719"/>
                </a:lnTo>
                <a:lnTo>
                  <a:pt x="89296" y="53578"/>
                </a:lnTo>
                <a:lnTo>
                  <a:pt x="98226" y="80367"/>
                </a:lnTo>
                <a:lnTo>
                  <a:pt x="98226" y="107156"/>
                </a:lnTo>
                <a:lnTo>
                  <a:pt x="107156" y="125016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16085" y="133945"/>
                </a:lnTo>
                <a:lnTo>
                  <a:pt x="116085" y="116086"/>
                </a:lnTo>
                <a:lnTo>
                  <a:pt x="107156" y="89297"/>
                </a:lnTo>
                <a:lnTo>
                  <a:pt x="107156" y="62508"/>
                </a:lnTo>
                <a:lnTo>
                  <a:pt x="116085" y="35719"/>
                </a:lnTo>
                <a:lnTo>
                  <a:pt x="116085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3" name="Freeform 22532"/>
          <p:cNvSpPr/>
          <p:nvPr/>
        </p:nvSpPr>
        <p:spPr>
          <a:xfrm>
            <a:off x="8215312" y="3482578"/>
            <a:ext cx="142876" cy="410766"/>
          </a:xfrm>
          <a:custGeom>
            <a:avLst/>
            <a:gdLst/>
            <a:ahLst/>
            <a:cxnLst/>
            <a:rect l="0" t="0" r="0" b="0"/>
            <a:pathLst>
              <a:path w="142876" h="410766">
                <a:moveTo>
                  <a:pt x="17859" y="80367"/>
                </a:moveTo>
                <a:lnTo>
                  <a:pt x="17859" y="89297"/>
                </a:lnTo>
                <a:lnTo>
                  <a:pt x="17859" y="107156"/>
                </a:lnTo>
                <a:lnTo>
                  <a:pt x="26789" y="133945"/>
                </a:lnTo>
                <a:lnTo>
                  <a:pt x="35718" y="160734"/>
                </a:lnTo>
                <a:lnTo>
                  <a:pt x="44648" y="187523"/>
                </a:lnTo>
                <a:lnTo>
                  <a:pt x="44648" y="223242"/>
                </a:lnTo>
                <a:lnTo>
                  <a:pt x="53578" y="267890"/>
                </a:lnTo>
                <a:lnTo>
                  <a:pt x="53578" y="303609"/>
                </a:lnTo>
                <a:lnTo>
                  <a:pt x="53578" y="339328"/>
                </a:lnTo>
                <a:lnTo>
                  <a:pt x="53578" y="375047"/>
                </a:lnTo>
                <a:lnTo>
                  <a:pt x="53578" y="392906"/>
                </a:lnTo>
                <a:lnTo>
                  <a:pt x="44648" y="410765"/>
                </a:lnTo>
                <a:lnTo>
                  <a:pt x="35718" y="410765"/>
                </a:lnTo>
                <a:lnTo>
                  <a:pt x="26789" y="410765"/>
                </a:lnTo>
                <a:lnTo>
                  <a:pt x="17859" y="392906"/>
                </a:lnTo>
                <a:lnTo>
                  <a:pt x="8929" y="357187"/>
                </a:lnTo>
                <a:lnTo>
                  <a:pt x="0" y="312539"/>
                </a:lnTo>
                <a:lnTo>
                  <a:pt x="0" y="258961"/>
                </a:lnTo>
                <a:lnTo>
                  <a:pt x="0" y="196453"/>
                </a:lnTo>
                <a:lnTo>
                  <a:pt x="0" y="142875"/>
                </a:lnTo>
                <a:lnTo>
                  <a:pt x="8929" y="80367"/>
                </a:lnTo>
                <a:lnTo>
                  <a:pt x="26789" y="44648"/>
                </a:lnTo>
                <a:lnTo>
                  <a:pt x="53578" y="17859"/>
                </a:lnTo>
                <a:lnTo>
                  <a:pt x="71437" y="0"/>
                </a:lnTo>
                <a:lnTo>
                  <a:pt x="98226" y="0"/>
                </a:lnTo>
                <a:lnTo>
                  <a:pt x="116086" y="17859"/>
                </a:lnTo>
                <a:lnTo>
                  <a:pt x="133945" y="44648"/>
                </a:lnTo>
                <a:lnTo>
                  <a:pt x="142875" y="71437"/>
                </a:lnTo>
                <a:lnTo>
                  <a:pt x="142875" y="107156"/>
                </a:lnTo>
                <a:lnTo>
                  <a:pt x="125015" y="133945"/>
                </a:lnTo>
                <a:lnTo>
                  <a:pt x="107156" y="160734"/>
                </a:lnTo>
                <a:lnTo>
                  <a:pt x="89297" y="187523"/>
                </a:lnTo>
                <a:lnTo>
                  <a:pt x="80367" y="196453"/>
                </a:lnTo>
                <a:lnTo>
                  <a:pt x="62508" y="187523"/>
                </a:lnTo>
                <a:lnTo>
                  <a:pt x="53578" y="178593"/>
                </a:lnTo>
                <a:lnTo>
                  <a:pt x="44648" y="151804"/>
                </a:lnTo>
                <a:lnTo>
                  <a:pt x="44648" y="125015"/>
                </a:lnTo>
                <a:lnTo>
                  <a:pt x="44648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4" name="Freeform 22533"/>
          <p:cNvSpPr/>
          <p:nvPr/>
        </p:nvSpPr>
        <p:spPr>
          <a:xfrm>
            <a:off x="8322468" y="3223617"/>
            <a:ext cx="357188" cy="383977"/>
          </a:xfrm>
          <a:custGeom>
            <a:avLst/>
            <a:gdLst/>
            <a:ahLst/>
            <a:cxnLst/>
            <a:rect l="0" t="0" r="0" b="0"/>
            <a:pathLst>
              <a:path w="357188" h="383977">
                <a:moveTo>
                  <a:pt x="8930" y="285750"/>
                </a:moveTo>
                <a:lnTo>
                  <a:pt x="8930" y="294679"/>
                </a:lnTo>
                <a:lnTo>
                  <a:pt x="0" y="303609"/>
                </a:lnTo>
                <a:lnTo>
                  <a:pt x="0" y="330398"/>
                </a:lnTo>
                <a:lnTo>
                  <a:pt x="0" y="348258"/>
                </a:lnTo>
                <a:lnTo>
                  <a:pt x="0" y="366117"/>
                </a:lnTo>
                <a:lnTo>
                  <a:pt x="0" y="383976"/>
                </a:lnTo>
                <a:lnTo>
                  <a:pt x="8930" y="383976"/>
                </a:lnTo>
                <a:lnTo>
                  <a:pt x="17859" y="383976"/>
                </a:lnTo>
                <a:lnTo>
                  <a:pt x="26789" y="366117"/>
                </a:lnTo>
                <a:lnTo>
                  <a:pt x="35719" y="348258"/>
                </a:lnTo>
                <a:lnTo>
                  <a:pt x="44648" y="321469"/>
                </a:lnTo>
                <a:lnTo>
                  <a:pt x="62508" y="294679"/>
                </a:lnTo>
                <a:lnTo>
                  <a:pt x="71437" y="267890"/>
                </a:lnTo>
                <a:lnTo>
                  <a:pt x="80367" y="241101"/>
                </a:lnTo>
                <a:lnTo>
                  <a:pt x="89297" y="232172"/>
                </a:lnTo>
                <a:lnTo>
                  <a:pt x="98227" y="241101"/>
                </a:lnTo>
                <a:lnTo>
                  <a:pt x="98227" y="250031"/>
                </a:lnTo>
                <a:lnTo>
                  <a:pt x="107156" y="267890"/>
                </a:lnTo>
                <a:lnTo>
                  <a:pt x="107156" y="285750"/>
                </a:lnTo>
                <a:lnTo>
                  <a:pt x="116086" y="294679"/>
                </a:lnTo>
                <a:lnTo>
                  <a:pt x="116086" y="303609"/>
                </a:lnTo>
                <a:lnTo>
                  <a:pt x="125016" y="303609"/>
                </a:lnTo>
                <a:lnTo>
                  <a:pt x="133945" y="294679"/>
                </a:lnTo>
                <a:lnTo>
                  <a:pt x="133945" y="285750"/>
                </a:lnTo>
                <a:lnTo>
                  <a:pt x="142875" y="258961"/>
                </a:lnTo>
                <a:lnTo>
                  <a:pt x="142875" y="232172"/>
                </a:lnTo>
                <a:lnTo>
                  <a:pt x="151805" y="196453"/>
                </a:lnTo>
                <a:lnTo>
                  <a:pt x="151805" y="151804"/>
                </a:lnTo>
                <a:lnTo>
                  <a:pt x="151805" y="98226"/>
                </a:lnTo>
                <a:lnTo>
                  <a:pt x="160734" y="53578"/>
                </a:lnTo>
                <a:lnTo>
                  <a:pt x="160734" y="17859"/>
                </a:lnTo>
                <a:lnTo>
                  <a:pt x="160734" y="0"/>
                </a:lnTo>
                <a:lnTo>
                  <a:pt x="160734" y="8929"/>
                </a:lnTo>
                <a:lnTo>
                  <a:pt x="160734" y="35719"/>
                </a:lnTo>
                <a:lnTo>
                  <a:pt x="160734" y="80367"/>
                </a:lnTo>
                <a:lnTo>
                  <a:pt x="160734" y="133945"/>
                </a:lnTo>
                <a:lnTo>
                  <a:pt x="160734" y="187523"/>
                </a:lnTo>
                <a:lnTo>
                  <a:pt x="160734" y="241101"/>
                </a:lnTo>
                <a:lnTo>
                  <a:pt x="160734" y="285750"/>
                </a:lnTo>
                <a:lnTo>
                  <a:pt x="169664" y="312539"/>
                </a:lnTo>
                <a:lnTo>
                  <a:pt x="178594" y="330398"/>
                </a:lnTo>
                <a:lnTo>
                  <a:pt x="187523" y="330398"/>
                </a:lnTo>
                <a:lnTo>
                  <a:pt x="205383" y="321469"/>
                </a:lnTo>
                <a:lnTo>
                  <a:pt x="223242" y="294679"/>
                </a:lnTo>
                <a:lnTo>
                  <a:pt x="241102" y="267890"/>
                </a:lnTo>
                <a:lnTo>
                  <a:pt x="258961" y="232172"/>
                </a:lnTo>
                <a:lnTo>
                  <a:pt x="285750" y="196453"/>
                </a:lnTo>
                <a:lnTo>
                  <a:pt x="312539" y="169664"/>
                </a:lnTo>
                <a:lnTo>
                  <a:pt x="330398" y="160734"/>
                </a:lnTo>
                <a:lnTo>
                  <a:pt x="348258" y="160734"/>
                </a:lnTo>
                <a:lnTo>
                  <a:pt x="357187" y="169664"/>
                </a:lnTo>
                <a:lnTo>
                  <a:pt x="357187" y="187523"/>
                </a:lnTo>
                <a:lnTo>
                  <a:pt x="357187" y="205383"/>
                </a:lnTo>
                <a:lnTo>
                  <a:pt x="348258" y="232172"/>
                </a:lnTo>
                <a:lnTo>
                  <a:pt x="330398" y="250031"/>
                </a:lnTo>
                <a:lnTo>
                  <a:pt x="321469" y="267890"/>
                </a:lnTo>
                <a:lnTo>
                  <a:pt x="303609" y="285750"/>
                </a:lnTo>
                <a:lnTo>
                  <a:pt x="294680" y="285750"/>
                </a:lnTo>
                <a:lnTo>
                  <a:pt x="285750" y="285750"/>
                </a:lnTo>
                <a:lnTo>
                  <a:pt x="276820" y="276820"/>
                </a:lnTo>
                <a:lnTo>
                  <a:pt x="258961" y="258961"/>
                </a:lnTo>
                <a:lnTo>
                  <a:pt x="241102" y="232172"/>
                </a:lnTo>
                <a:lnTo>
                  <a:pt x="214312" y="196453"/>
                </a:lnTo>
                <a:lnTo>
                  <a:pt x="187523" y="151804"/>
                </a:lnTo>
                <a:lnTo>
                  <a:pt x="169664" y="125015"/>
                </a:lnTo>
                <a:lnTo>
                  <a:pt x="142875" y="107156"/>
                </a:lnTo>
                <a:lnTo>
                  <a:pt x="116086" y="98226"/>
                </a:lnTo>
                <a:lnTo>
                  <a:pt x="116086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5" name="Freeform 22534"/>
          <p:cNvSpPr/>
          <p:nvPr/>
        </p:nvSpPr>
        <p:spPr>
          <a:xfrm>
            <a:off x="8367116" y="3259336"/>
            <a:ext cx="223244" cy="116086"/>
          </a:xfrm>
          <a:custGeom>
            <a:avLst/>
            <a:gdLst/>
            <a:ahLst/>
            <a:cxnLst/>
            <a:rect l="0" t="0" r="0" b="0"/>
            <a:pathLst>
              <a:path w="223244" h="116086">
                <a:moveTo>
                  <a:pt x="0" y="116085"/>
                </a:moveTo>
                <a:lnTo>
                  <a:pt x="0" y="116085"/>
                </a:lnTo>
                <a:lnTo>
                  <a:pt x="8930" y="116085"/>
                </a:lnTo>
                <a:lnTo>
                  <a:pt x="17860" y="116085"/>
                </a:lnTo>
                <a:lnTo>
                  <a:pt x="26789" y="107156"/>
                </a:lnTo>
                <a:lnTo>
                  <a:pt x="44649" y="98226"/>
                </a:lnTo>
                <a:lnTo>
                  <a:pt x="62508" y="80367"/>
                </a:lnTo>
                <a:lnTo>
                  <a:pt x="80368" y="62507"/>
                </a:lnTo>
                <a:lnTo>
                  <a:pt x="107157" y="44648"/>
                </a:lnTo>
                <a:lnTo>
                  <a:pt x="125016" y="26789"/>
                </a:lnTo>
                <a:lnTo>
                  <a:pt x="151805" y="17859"/>
                </a:lnTo>
                <a:lnTo>
                  <a:pt x="169664" y="8929"/>
                </a:lnTo>
                <a:lnTo>
                  <a:pt x="187524" y="8929"/>
                </a:lnTo>
                <a:lnTo>
                  <a:pt x="205383" y="8929"/>
                </a:lnTo>
                <a:lnTo>
                  <a:pt x="214313" y="0"/>
                </a:lnTo>
                <a:lnTo>
                  <a:pt x="223243" y="0"/>
                </a:lnTo>
                <a:lnTo>
                  <a:pt x="22324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6" name="Freeform 22535"/>
          <p:cNvSpPr/>
          <p:nvPr/>
        </p:nvSpPr>
        <p:spPr>
          <a:xfrm>
            <a:off x="8617148" y="3116461"/>
            <a:ext cx="26790" cy="107157"/>
          </a:xfrm>
          <a:custGeom>
            <a:avLst/>
            <a:gdLst/>
            <a:ahLst/>
            <a:cxnLst/>
            <a:rect l="0" t="0" r="0" b="0"/>
            <a:pathLst>
              <a:path w="26790" h="107157">
                <a:moveTo>
                  <a:pt x="17859" y="0"/>
                </a:moveTo>
                <a:lnTo>
                  <a:pt x="1785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6250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8929" y="107156"/>
                </a:lnTo>
                <a:lnTo>
                  <a:pt x="17859" y="98226"/>
                </a:lnTo>
                <a:lnTo>
                  <a:pt x="26789" y="80367"/>
                </a:lnTo>
                <a:lnTo>
                  <a:pt x="26789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7" name="Freeform 22536"/>
          <p:cNvSpPr/>
          <p:nvPr/>
        </p:nvSpPr>
        <p:spPr>
          <a:xfrm>
            <a:off x="8697515" y="3062882"/>
            <a:ext cx="44649" cy="125017"/>
          </a:xfrm>
          <a:custGeom>
            <a:avLst/>
            <a:gdLst/>
            <a:ahLst/>
            <a:cxnLst/>
            <a:rect l="0" t="0" r="0" b="0"/>
            <a:pathLst>
              <a:path w="44649" h="125017">
                <a:moveTo>
                  <a:pt x="44648" y="0"/>
                </a:moveTo>
                <a:lnTo>
                  <a:pt x="44648" y="8930"/>
                </a:lnTo>
                <a:lnTo>
                  <a:pt x="44648" y="17860"/>
                </a:lnTo>
                <a:lnTo>
                  <a:pt x="35719" y="26789"/>
                </a:lnTo>
                <a:lnTo>
                  <a:pt x="35719" y="44649"/>
                </a:lnTo>
                <a:lnTo>
                  <a:pt x="26789" y="62508"/>
                </a:lnTo>
                <a:lnTo>
                  <a:pt x="26789" y="80368"/>
                </a:lnTo>
                <a:lnTo>
                  <a:pt x="17859" y="98227"/>
                </a:lnTo>
                <a:lnTo>
                  <a:pt x="17859" y="107157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25016"/>
                </a:lnTo>
                <a:lnTo>
                  <a:pt x="8930" y="12501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SATM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3" y="1666874"/>
            <a:ext cx="715484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2330648" y="3062882"/>
            <a:ext cx="1384103" cy="26790"/>
          </a:xfrm>
          <a:custGeom>
            <a:avLst/>
            <a:gdLst/>
            <a:ahLst/>
            <a:cxnLst/>
            <a:rect l="0" t="0" r="0" b="0"/>
            <a:pathLst>
              <a:path w="1384103" h="26790">
                <a:moveTo>
                  <a:pt x="8930" y="26789"/>
                </a:moveTo>
                <a:lnTo>
                  <a:pt x="8930" y="26789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26790" y="8930"/>
                </a:lnTo>
                <a:lnTo>
                  <a:pt x="26790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53579" y="8930"/>
                </a:lnTo>
                <a:lnTo>
                  <a:pt x="71438" y="17860"/>
                </a:lnTo>
                <a:lnTo>
                  <a:pt x="80368" y="17860"/>
                </a:lnTo>
                <a:lnTo>
                  <a:pt x="98227" y="17860"/>
                </a:lnTo>
                <a:lnTo>
                  <a:pt x="107157" y="17860"/>
                </a:lnTo>
                <a:lnTo>
                  <a:pt x="125016" y="17860"/>
                </a:lnTo>
                <a:lnTo>
                  <a:pt x="142875" y="17860"/>
                </a:lnTo>
                <a:lnTo>
                  <a:pt x="169665" y="17860"/>
                </a:lnTo>
                <a:lnTo>
                  <a:pt x="187524" y="17860"/>
                </a:lnTo>
                <a:lnTo>
                  <a:pt x="214313" y="17860"/>
                </a:lnTo>
                <a:lnTo>
                  <a:pt x="241102" y="17860"/>
                </a:lnTo>
                <a:lnTo>
                  <a:pt x="267891" y="17860"/>
                </a:lnTo>
                <a:lnTo>
                  <a:pt x="303610" y="17860"/>
                </a:lnTo>
                <a:lnTo>
                  <a:pt x="330399" y="17860"/>
                </a:lnTo>
                <a:lnTo>
                  <a:pt x="366118" y="17860"/>
                </a:lnTo>
                <a:lnTo>
                  <a:pt x="401836" y="8930"/>
                </a:lnTo>
                <a:lnTo>
                  <a:pt x="446485" y="8930"/>
                </a:lnTo>
                <a:lnTo>
                  <a:pt x="482204" y="8930"/>
                </a:lnTo>
                <a:lnTo>
                  <a:pt x="526852" y="8930"/>
                </a:lnTo>
                <a:lnTo>
                  <a:pt x="562571" y="0"/>
                </a:lnTo>
                <a:lnTo>
                  <a:pt x="607219" y="0"/>
                </a:lnTo>
                <a:lnTo>
                  <a:pt x="642938" y="0"/>
                </a:lnTo>
                <a:lnTo>
                  <a:pt x="687586" y="0"/>
                </a:lnTo>
                <a:lnTo>
                  <a:pt x="723305" y="0"/>
                </a:lnTo>
                <a:lnTo>
                  <a:pt x="767954" y="0"/>
                </a:lnTo>
                <a:lnTo>
                  <a:pt x="803672" y="0"/>
                </a:lnTo>
                <a:lnTo>
                  <a:pt x="848321" y="8930"/>
                </a:lnTo>
                <a:lnTo>
                  <a:pt x="884040" y="8930"/>
                </a:lnTo>
                <a:lnTo>
                  <a:pt x="928688" y="8930"/>
                </a:lnTo>
                <a:lnTo>
                  <a:pt x="964407" y="8930"/>
                </a:lnTo>
                <a:lnTo>
                  <a:pt x="1009055" y="8930"/>
                </a:lnTo>
                <a:lnTo>
                  <a:pt x="1044774" y="8930"/>
                </a:lnTo>
                <a:lnTo>
                  <a:pt x="1080493" y="8930"/>
                </a:lnTo>
                <a:lnTo>
                  <a:pt x="1116211" y="8930"/>
                </a:lnTo>
                <a:lnTo>
                  <a:pt x="1151930" y="8930"/>
                </a:lnTo>
                <a:lnTo>
                  <a:pt x="1187649" y="8930"/>
                </a:lnTo>
                <a:lnTo>
                  <a:pt x="1214438" y="8930"/>
                </a:lnTo>
                <a:lnTo>
                  <a:pt x="1241227" y="8930"/>
                </a:lnTo>
                <a:lnTo>
                  <a:pt x="1268016" y="8930"/>
                </a:lnTo>
                <a:lnTo>
                  <a:pt x="1294805" y="8930"/>
                </a:lnTo>
                <a:lnTo>
                  <a:pt x="1321594" y="8930"/>
                </a:lnTo>
                <a:lnTo>
                  <a:pt x="1339454" y="17860"/>
                </a:lnTo>
                <a:lnTo>
                  <a:pt x="1357313" y="17860"/>
                </a:lnTo>
                <a:lnTo>
                  <a:pt x="1366243" y="17860"/>
                </a:lnTo>
                <a:lnTo>
                  <a:pt x="1384102" y="17860"/>
                </a:lnTo>
                <a:lnTo>
                  <a:pt x="1384102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670477" y="2759273"/>
            <a:ext cx="928688" cy="321470"/>
          </a:xfrm>
          <a:custGeom>
            <a:avLst/>
            <a:gdLst/>
            <a:ahLst/>
            <a:cxnLst/>
            <a:rect l="0" t="0" r="0" b="0"/>
            <a:pathLst>
              <a:path w="928688" h="321470">
                <a:moveTo>
                  <a:pt x="723304" y="80367"/>
                </a:moveTo>
                <a:lnTo>
                  <a:pt x="714375" y="80367"/>
                </a:lnTo>
                <a:lnTo>
                  <a:pt x="705445" y="71438"/>
                </a:lnTo>
                <a:lnTo>
                  <a:pt x="696515" y="62508"/>
                </a:lnTo>
                <a:lnTo>
                  <a:pt x="678656" y="53578"/>
                </a:lnTo>
                <a:lnTo>
                  <a:pt x="660796" y="53578"/>
                </a:lnTo>
                <a:lnTo>
                  <a:pt x="642937" y="44648"/>
                </a:lnTo>
                <a:lnTo>
                  <a:pt x="625078" y="35719"/>
                </a:lnTo>
                <a:lnTo>
                  <a:pt x="598289" y="26790"/>
                </a:lnTo>
                <a:lnTo>
                  <a:pt x="571500" y="17860"/>
                </a:lnTo>
                <a:lnTo>
                  <a:pt x="544711" y="17860"/>
                </a:lnTo>
                <a:lnTo>
                  <a:pt x="517921" y="8930"/>
                </a:lnTo>
                <a:lnTo>
                  <a:pt x="491132" y="0"/>
                </a:lnTo>
                <a:lnTo>
                  <a:pt x="455414" y="0"/>
                </a:lnTo>
                <a:lnTo>
                  <a:pt x="419695" y="0"/>
                </a:lnTo>
                <a:lnTo>
                  <a:pt x="383976" y="0"/>
                </a:lnTo>
                <a:lnTo>
                  <a:pt x="339328" y="0"/>
                </a:lnTo>
                <a:lnTo>
                  <a:pt x="303609" y="8930"/>
                </a:lnTo>
                <a:lnTo>
                  <a:pt x="267890" y="17860"/>
                </a:lnTo>
                <a:lnTo>
                  <a:pt x="232171" y="26790"/>
                </a:lnTo>
                <a:lnTo>
                  <a:pt x="196453" y="35719"/>
                </a:lnTo>
                <a:lnTo>
                  <a:pt x="160734" y="53578"/>
                </a:lnTo>
                <a:lnTo>
                  <a:pt x="125015" y="71438"/>
                </a:lnTo>
                <a:lnTo>
                  <a:pt x="98226" y="89297"/>
                </a:lnTo>
                <a:lnTo>
                  <a:pt x="71437" y="107156"/>
                </a:lnTo>
                <a:lnTo>
                  <a:pt x="44648" y="125016"/>
                </a:lnTo>
                <a:lnTo>
                  <a:pt x="26789" y="151805"/>
                </a:lnTo>
                <a:lnTo>
                  <a:pt x="8929" y="169664"/>
                </a:lnTo>
                <a:lnTo>
                  <a:pt x="0" y="196453"/>
                </a:lnTo>
                <a:lnTo>
                  <a:pt x="0" y="214313"/>
                </a:lnTo>
                <a:lnTo>
                  <a:pt x="8929" y="232172"/>
                </a:lnTo>
                <a:lnTo>
                  <a:pt x="26789" y="250031"/>
                </a:lnTo>
                <a:lnTo>
                  <a:pt x="53578" y="267891"/>
                </a:lnTo>
                <a:lnTo>
                  <a:pt x="80367" y="276820"/>
                </a:lnTo>
                <a:lnTo>
                  <a:pt x="116086" y="294680"/>
                </a:lnTo>
                <a:lnTo>
                  <a:pt x="160734" y="303609"/>
                </a:lnTo>
                <a:lnTo>
                  <a:pt x="214312" y="312539"/>
                </a:lnTo>
                <a:lnTo>
                  <a:pt x="267890" y="312539"/>
                </a:lnTo>
                <a:lnTo>
                  <a:pt x="321468" y="321469"/>
                </a:lnTo>
                <a:lnTo>
                  <a:pt x="383976" y="321469"/>
                </a:lnTo>
                <a:lnTo>
                  <a:pt x="455414" y="312539"/>
                </a:lnTo>
                <a:lnTo>
                  <a:pt x="517921" y="312539"/>
                </a:lnTo>
                <a:lnTo>
                  <a:pt x="580429" y="303609"/>
                </a:lnTo>
                <a:lnTo>
                  <a:pt x="634007" y="294680"/>
                </a:lnTo>
                <a:lnTo>
                  <a:pt x="696515" y="276820"/>
                </a:lnTo>
                <a:lnTo>
                  <a:pt x="750093" y="267891"/>
                </a:lnTo>
                <a:lnTo>
                  <a:pt x="794742" y="250031"/>
                </a:lnTo>
                <a:lnTo>
                  <a:pt x="830461" y="241102"/>
                </a:lnTo>
                <a:lnTo>
                  <a:pt x="866179" y="223242"/>
                </a:lnTo>
                <a:lnTo>
                  <a:pt x="892968" y="205383"/>
                </a:lnTo>
                <a:lnTo>
                  <a:pt x="910828" y="187523"/>
                </a:lnTo>
                <a:lnTo>
                  <a:pt x="919757" y="169664"/>
                </a:lnTo>
                <a:lnTo>
                  <a:pt x="928687" y="151805"/>
                </a:lnTo>
                <a:lnTo>
                  <a:pt x="919757" y="133945"/>
                </a:lnTo>
                <a:lnTo>
                  <a:pt x="910828" y="116086"/>
                </a:lnTo>
                <a:lnTo>
                  <a:pt x="892968" y="98227"/>
                </a:lnTo>
                <a:lnTo>
                  <a:pt x="866179" y="89297"/>
                </a:lnTo>
                <a:lnTo>
                  <a:pt x="830461" y="71438"/>
                </a:lnTo>
                <a:lnTo>
                  <a:pt x="785812" y="53578"/>
                </a:lnTo>
                <a:lnTo>
                  <a:pt x="732234" y="35719"/>
                </a:lnTo>
                <a:lnTo>
                  <a:pt x="732234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7338"/>
            <a:ext cx="6886575" cy="440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47813"/>
            <a:ext cx="6753225" cy="443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8803"/>
            <a:ext cx="7315200" cy="617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40" y="1985963"/>
            <a:ext cx="716261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68346"/>
            <a:ext cx="6629400" cy="449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4554141" y="1205508"/>
            <a:ext cx="267891" cy="482204"/>
          </a:xfrm>
          <a:custGeom>
            <a:avLst/>
            <a:gdLst/>
            <a:ahLst/>
            <a:cxnLst/>
            <a:rect l="0" t="0" r="0" b="0"/>
            <a:pathLst>
              <a:path w="267891" h="482204">
                <a:moveTo>
                  <a:pt x="223242" y="98226"/>
                </a:moveTo>
                <a:lnTo>
                  <a:pt x="223242" y="89297"/>
                </a:lnTo>
                <a:lnTo>
                  <a:pt x="223242" y="89297"/>
                </a:lnTo>
                <a:lnTo>
                  <a:pt x="223242" y="80367"/>
                </a:lnTo>
                <a:lnTo>
                  <a:pt x="223242" y="71437"/>
                </a:lnTo>
                <a:lnTo>
                  <a:pt x="223242" y="62508"/>
                </a:lnTo>
                <a:lnTo>
                  <a:pt x="214312" y="53578"/>
                </a:lnTo>
                <a:lnTo>
                  <a:pt x="205382" y="35719"/>
                </a:lnTo>
                <a:lnTo>
                  <a:pt x="196453" y="26789"/>
                </a:lnTo>
                <a:lnTo>
                  <a:pt x="187523" y="17859"/>
                </a:lnTo>
                <a:lnTo>
                  <a:pt x="169664" y="8929"/>
                </a:lnTo>
                <a:lnTo>
                  <a:pt x="160734" y="0"/>
                </a:lnTo>
                <a:lnTo>
                  <a:pt x="142875" y="8929"/>
                </a:lnTo>
                <a:lnTo>
                  <a:pt x="125015" y="17859"/>
                </a:lnTo>
                <a:lnTo>
                  <a:pt x="98226" y="35719"/>
                </a:lnTo>
                <a:lnTo>
                  <a:pt x="71437" y="71437"/>
                </a:lnTo>
                <a:lnTo>
                  <a:pt x="53578" y="107156"/>
                </a:lnTo>
                <a:lnTo>
                  <a:pt x="26789" y="151805"/>
                </a:lnTo>
                <a:lnTo>
                  <a:pt x="8929" y="205382"/>
                </a:lnTo>
                <a:lnTo>
                  <a:pt x="0" y="258961"/>
                </a:lnTo>
                <a:lnTo>
                  <a:pt x="0" y="312539"/>
                </a:lnTo>
                <a:lnTo>
                  <a:pt x="8929" y="357187"/>
                </a:lnTo>
                <a:lnTo>
                  <a:pt x="35718" y="401836"/>
                </a:lnTo>
                <a:lnTo>
                  <a:pt x="62507" y="437554"/>
                </a:lnTo>
                <a:lnTo>
                  <a:pt x="98226" y="464343"/>
                </a:lnTo>
                <a:lnTo>
                  <a:pt x="142875" y="482203"/>
                </a:lnTo>
                <a:lnTo>
                  <a:pt x="178593" y="482203"/>
                </a:lnTo>
                <a:lnTo>
                  <a:pt x="214312" y="482203"/>
                </a:lnTo>
                <a:lnTo>
                  <a:pt x="241101" y="473273"/>
                </a:lnTo>
                <a:lnTo>
                  <a:pt x="258961" y="455414"/>
                </a:lnTo>
                <a:lnTo>
                  <a:pt x="267890" y="428625"/>
                </a:lnTo>
                <a:lnTo>
                  <a:pt x="258961" y="392906"/>
                </a:lnTo>
                <a:lnTo>
                  <a:pt x="258961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884539" y="1384102"/>
            <a:ext cx="241103" cy="276821"/>
          </a:xfrm>
          <a:custGeom>
            <a:avLst/>
            <a:gdLst/>
            <a:ahLst/>
            <a:cxnLst/>
            <a:rect l="0" t="0" r="0" b="0"/>
            <a:pathLst>
              <a:path w="241103" h="276821">
                <a:moveTo>
                  <a:pt x="71438" y="0"/>
                </a:moveTo>
                <a:lnTo>
                  <a:pt x="71438" y="0"/>
                </a:lnTo>
                <a:lnTo>
                  <a:pt x="71438" y="8929"/>
                </a:lnTo>
                <a:lnTo>
                  <a:pt x="62508" y="17859"/>
                </a:lnTo>
                <a:lnTo>
                  <a:pt x="62508" y="35718"/>
                </a:lnTo>
                <a:lnTo>
                  <a:pt x="53578" y="62507"/>
                </a:lnTo>
                <a:lnTo>
                  <a:pt x="53578" y="98226"/>
                </a:lnTo>
                <a:lnTo>
                  <a:pt x="44649" y="125015"/>
                </a:lnTo>
                <a:lnTo>
                  <a:pt x="44649" y="160734"/>
                </a:lnTo>
                <a:lnTo>
                  <a:pt x="44649" y="187523"/>
                </a:lnTo>
                <a:lnTo>
                  <a:pt x="35719" y="205382"/>
                </a:lnTo>
                <a:lnTo>
                  <a:pt x="35719" y="214312"/>
                </a:lnTo>
                <a:lnTo>
                  <a:pt x="35719" y="214312"/>
                </a:lnTo>
                <a:lnTo>
                  <a:pt x="35719" y="214312"/>
                </a:lnTo>
                <a:lnTo>
                  <a:pt x="35719" y="196452"/>
                </a:lnTo>
                <a:lnTo>
                  <a:pt x="35719" y="178593"/>
                </a:lnTo>
                <a:lnTo>
                  <a:pt x="35719" y="142874"/>
                </a:lnTo>
                <a:lnTo>
                  <a:pt x="35719" y="107156"/>
                </a:lnTo>
                <a:lnTo>
                  <a:pt x="35719" y="71437"/>
                </a:lnTo>
                <a:lnTo>
                  <a:pt x="44649" y="35718"/>
                </a:lnTo>
                <a:lnTo>
                  <a:pt x="53578" y="17859"/>
                </a:lnTo>
                <a:lnTo>
                  <a:pt x="62508" y="17859"/>
                </a:lnTo>
                <a:lnTo>
                  <a:pt x="71438" y="17859"/>
                </a:lnTo>
                <a:lnTo>
                  <a:pt x="89297" y="35718"/>
                </a:lnTo>
                <a:lnTo>
                  <a:pt x="107156" y="62507"/>
                </a:lnTo>
                <a:lnTo>
                  <a:pt x="125016" y="98226"/>
                </a:lnTo>
                <a:lnTo>
                  <a:pt x="142875" y="125015"/>
                </a:lnTo>
                <a:lnTo>
                  <a:pt x="151805" y="160734"/>
                </a:lnTo>
                <a:lnTo>
                  <a:pt x="169664" y="196452"/>
                </a:lnTo>
                <a:lnTo>
                  <a:pt x="169664" y="223242"/>
                </a:lnTo>
                <a:lnTo>
                  <a:pt x="169664" y="250031"/>
                </a:lnTo>
                <a:lnTo>
                  <a:pt x="160734" y="267890"/>
                </a:lnTo>
                <a:lnTo>
                  <a:pt x="160734" y="276820"/>
                </a:lnTo>
                <a:lnTo>
                  <a:pt x="142875" y="276820"/>
                </a:lnTo>
                <a:lnTo>
                  <a:pt x="125016" y="267890"/>
                </a:lnTo>
                <a:lnTo>
                  <a:pt x="107156" y="241101"/>
                </a:lnTo>
                <a:lnTo>
                  <a:pt x="80367" y="214312"/>
                </a:lnTo>
                <a:lnTo>
                  <a:pt x="53578" y="178593"/>
                </a:lnTo>
                <a:lnTo>
                  <a:pt x="26789" y="151804"/>
                </a:lnTo>
                <a:lnTo>
                  <a:pt x="8930" y="125015"/>
                </a:lnTo>
                <a:lnTo>
                  <a:pt x="0" y="116085"/>
                </a:lnTo>
                <a:lnTo>
                  <a:pt x="0" y="116085"/>
                </a:lnTo>
                <a:lnTo>
                  <a:pt x="8930" y="116085"/>
                </a:lnTo>
                <a:lnTo>
                  <a:pt x="26789" y="125015"/>
                </a:lnTo>
                <a:lnTo>
                  <a:pt x="53578" y="133945"/>
                </a:lnTo>
                <a:lnTo>
                  <a:pt x="80367" y="133945"/>
                </a:lnTo>
                <a:lnTo>
                  <a:pt x="116086" y="133945"/>
                </a:lnTo>
                <a:lnTo>
                  <a:pt x="151805" y="133945"/>
                </a:lnTo>
                <a:lnTo>
                  <a:pt x="178594" y="133945"/>
                </a:lnTo>
                <a:lnTo>
                  <a:pt x="205383" y="133945"/>
                </a:lnTo>
                <a:lnTo>
                  <a:pt x="223242" y="125015"/>
                </a:lnTo>
                <a:lnTo>
                  <a:pt x="241102" y="116085"/>
                </a:lnTo>
                <a:lnTo>
                  <a:pt x="241102" y="116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143500" y="1312664"/>
            <a:ext cx="89298" cy="357188"/>
          </a:xfrm>
          <a:custGeom>
            <a:avLst/>
            <a:gdLst/>
            <a:ahLst/>
            <a:cxnLst/>
            <a:rect l="0" t="0" r="0" b="0"/>
            <a:pathLst>
              <a:path w="89298" h="357188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17859"/>
                </a:lnTo>
                <a:lnTo>
                  <a:pt x="8930" y="35719"/>
                </a:lnTo>
                <a:lnTo>
                  <a:pt x="17859" y="62508"/>
                </a:lnTo>
                <a:lnTo>
                  <a:pt x="17859" y="98226"/>
                </a:lnTo>
                <a:lnTo>
                  <a:pt x="26789" y="151805"/>
                </a:lnTo>
                <a:lnTo>
                  <a:pt x="35719" y="196453"/>
                </a:lnTo>
                <a:lnTo>
                  <a:pt x="35719" y="250031"/>
                </a:lnTo>
                <a:lnTo>
                  <a:pt x="44648" y="294680"/>
                </a:lnTo>
                <a:lnTo>
                  <a:pt x="53578" y="330398"/>
                </a:lnTo>
                <a:lnTo>
                  <a:pt x="53578" y="348258"/>
                </a:lnTo>
                <a:lnTo>
                  <a:pt x="62508" y="357187"/>
                </a:lnTo>
                <a:lnTo>
                  <a:pt x="71438" y="348258"/>
                </a:lnTo>
                <a:lnTo>
                  <a:pt x="80367" y="321469"/>
                </a:lnTo>
                <a:lnTo>
                  <a:pt x="89297" y="276820"/>
                </a:lnTo>
                <a:lnTo>
                  <a:pt x="89297" y="214312"/>
                </a:lnTo>
                <a:lnTo>
                  <a:pt x="89297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313164" y="1223367"/>
            <a:ext cx="53579" cy="446485"/>
          </a:xfrm>
          <a:custGeom>
            <a:avLst/>
            <a:gdLst/>
            <a:ahLst/>
            <a:cxnLst/>
            <a:rect l="0" t="0" r="0" b="0"/>
            <a:pathLst>
              <a:path w="53579" h="446485">
                <a:moveTo>
                  <a:pt x="26789" y="0"/>
                </a:moveTo>
                <a:lnTo>
                  <a:pt x="17859" y="0"/>
                </a:lnTo>
                <a:lnTo>
                  <a:pt x="17859" y="17860"/>
                </a:lnTo>
                <a:lnTo>
                  <a:pt x="8930" y="35719"/>
                </a:lnTo>
                <a:lnTo>
                  <a:pt x="8930" y="71438"/>
                </a:lnTo>
                <a:lnTo>
                  <a:pt x="0" y="116086"/>
                </a:lnTo>
                <a:lnTo>
                  <a:pt x="8930" y="169664"/>
                </a:lnTo>
                <a:lnTo>
                  <a:pt x="8930" y="223242"/>
                </a:lnTo>
                <a:lnTo>
                  <a:pt x="8930" y="285750"/>
                </a:lnTo>
                <a:lnTo>
                  <a:pt x="17859" y="339328"/>
                </a:lnTo>
                <a:lnTo>
                  <a:pt x="17859" y="392906"/>
                </a:lnTo>
                <a:lnTo>
                  <a:pt x="26789" y="419695"/>
                </a:lnTo>
                <a:lnTo>
                  <a:pt x="35719" y="446484"/>
                </a:lnTo>
                <a:lnTo>
                  <a:pt x="44649" y="446484"/>
                </a:lnTo>
                <a:lnTo>
                  <a:pt x="44649" y="437555"/>
                </a:lnTo>
                <a:lnTo>
                  <a:pt x="53578" y="410766"/>
                </a:lnTo>
                <a:lnTo>
                  <a:pt x="53578" y="4107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822156" y="1160859"/>
            <a:ext cx="107158" cy="508993"/>
          </a:xfrm>
          <a:custGeom>
            <a:avLst/>
            <a:gdLst/>
            <a:ahLst/>
            <a:cxnLst/>
            <a:rect l="0" t="0" r="0" b="0"/>
            <a:pathLst>
              <a:path w="107158" h="508993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98227"/>
                </a:lnTo>
                <a:lnTo>
                  <a:pt x="8930" y="160735"/>
                </a:lnTo>
                <a:lnTo>
                  <a:pt x="8930" y="232172"/>
                </a:lnTo>
                <a:lnTo>
                  <a:pt x="8930" y="294680"/>
                </a:lnTo>
                <a:lnTo>
                  <a:pt x="8930" y="366117"/>
                </a:lnTo>
                <a:lnTo>
                  <a:pt x="8930" y="419695"/>
                </a:lnTo>
                <a:lnTo>
                  <a:pt x="8930" y="464344"/>
                </a:lnTo>
                <a:lnTo>
                  <a:pt x="17860" y="491133"/>
                </a:lnTo>
                <a:lnTo>
                  <a:pt x="35719" y="508992"/>
                </a:lnTo>
                <a:lnTo>
                  <a:pt x="53578" y="508992"/>
                </a:lnTo>
                <a:lnTo>
                  <a:pt x="71438" y="508992"/>
                </a:lnTo>
                <a:lnTo>
                  <a:pt x="89297" y="500063"/>
                </a:lnTo>
                <a:lnTo>
                  <a:pt x="98227" y="482203"/>
                </a:lnTo>
                <a:lnTo>
                  <a:pt x="107157" y="455414"/>
                </a:lnTo>
                <a:lnTo>
                  <a:pt x="107157" y="419695"/>
                </a:lnTo>
                <a:lnTo>
                  <a:pt x="89297" y="375047"/>
                </a:lnTo>
                <a:lnTo>
                  <a:pt x="53578" y="330399"/>
                </a:lnTo>
                <a:lnTo>
                  <a:pt x="26789" y="285750"/>
                </a:lnTo>
                <a:lnTo>
                  <a:pt x="26789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661422" y="1339453"/>
            <a:ext cx="375048" cy="98227"/>
          </a:xfrm>
          <a:custGeom>
            <a:avLst/>
            <a:gdLst/>
            <a:ahLst/>
            <a:cxnLst/>
            <a:rect l="0" t="0" r="0" b="0"/>
            <a:pathLst>
              <a:path w="375048" h="98227">
                <a:moveTo>
                  <a:pt x="0" y="80367"/>
                </a:moveTo>
                <a:lnTo>
                  <a:pt x="0" y="89297"/>
                </a:lnTo>
                <a:lnTo>
                  <a:pt x="8930" y="89297"/>
                </a:lnTo>
                <a:lnTo>
                  <a:pt x="26789" y="98226"/>
                </a:lnTo>
                <a:lnTo>
                  <a:pt x="53578" y="98226"/>
                </a:lnTo>
                <a:lnTo>
                  <a:pt x="98226" y="98226"/>
                </a:lnTo>
                <a:lnTo>
                  <a:pt x="151805" y="89297"/>
                </a:lnTo>
                <a:lnTo>
                  <a:pt x="205383" y="80367"/>
                </a:lnTo>
                <a:lnTo>
                  <a:pt x="258961" y="71437"/>
                </a:lnTo>
                <a:lnTo>
                  <a:pt x="303609" y="62508"/>
                </a:lnTo>
                <a:lnTo>
                  <a:pt x="339328" y="53578"/>
                </a:lnTo>
                <a:lnTo>
                  <a:pt x="357187" y="35719"/>
                </a:lnTo>
                <a:lnTo>
                  <a:pt x="375047" y="17860"/>
                </a:lnTo>
                <a:lnTo>
                  <a:pt x="375047" y="0"/>
                </a:lnTo>
                <a:lnTo>
                  <a:pt x="37504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009680" y="1330523"/>
            <a:ext cx="241102" cy="223243"/>
          </a:xfrm>
          <a:custGeom>
            <a:avLst/>
            <a:gdLst/>
            <a:ahLst/>
            <a:cxnLst/>
            <a:rect l="0" t="0" r="0" b="0"/>
            <a:pathLst>
              <a:path w="241102" h="223243">
                <a:moveTo>
                  <a:pt x="0" y="53579"/>
                </a:moveTo>
                <a:lnTo>
                  <a:pt x="8929" y="62508"/>
                </a:lnTo>
                <a:lnTo>
                  <a:pt x="17859" y="89297"/>
                </a:lnTo>
                <a:lnTo>
                  <a:pt x="26789" y="116086"/>
                </a:lnTo>
                <a:lnTo>
                  <a:pt x="44648" y="142875"/>
                </a:lnTo>
                <a:lnTo>
                  <a:pt x="53578" y="169664"/>
                </a:lnTo>
                <a:lnTo>
                  <a:pt x="71437" y="196453"/>
                </a:lnTo>
                <a:lnTo>
                  <a:pt x="80367" y="214313"/>
                </a:lnTo>
                <a:lnTo>
                  <a:pt x="89297" y="223242"/>
                </a:lnTo>
                <a:lnTo>
                  <a:pt x="89297" y="223242"/>
                </a:lnTo>
                <a:lnTo>
                  <a:pt x="89297" y="214313"/>
                </a:lnTo>
                <a:lnTo>
                  <a:pt x="89297" y="196453"/>
                </a:lnTo>
                <a:lnTo>
                  <a:pt x="89297" y="160735"/>
                </a:lnTo>
                <a:lnTo>
                  <a:pt x="89297" y="116086"/>
                </a:lnTo>
                <a:lnTo>
                  <a:pt x="98226" y="80367"/>
                </a:lnTo>
                <a:lnTo>
                  <a:pt x="116086" y="44649"/>
                </a:lnTo>
                <a:lnTo>
                  <a:pt x="125015" y="17860"/>
                </a:lnTo>
                <a:lnTo>
                  <a:pt x="151804" y="8930"/>
                </a:lnTo>
                <a:lnTo>
                  <a:pt x="160734" y="0"/>
                </a:lnTo>
                <a:lnTo>
                  <a:pt x="178593" y="8930"/>
                </a:lnTo>
                <a:lnTo>
                  <a:pt x="205383" y="17860"/>
                </a:lnTo>
                <a:lnTo>
                  <a:pt x="214312" y="26790"/>
                </a:lnTo>
                <a:lnTo>
                  <a:pt x="232172" y="35719"/>
                </a:lnTo>
                <a:lnTo>
                  <a:pt x="241101" y="35719"/>
                </a:lnTo>
                <a:lnTo>
                  <a:pt x="241101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250781" y="1330523"/>
            <a:ext cx="196454" cy="232173"/>
          </a:xfrm>
          <a:custGeom>
            <a:avLst/>
            <a:gdLst/>
            <a:ahLst/>
            <a:cxnLst/>
            <a:rect l="0" t="0" r="0" b="0"/>
            <a:pathLst>
              <a:path w="196454" h="232173">
                <a:moveTo>
                  <a:pt x="62508" y="0"/>
                </a:moveTo>
                <a:lnTo>
                  <a:pt x="62508" y="0"/>
                </a:lnTo>
                <a:lnTo>
                  <a:pt x="53578" y="17860"/>
                </a:lnTo>
                <a:lnTo>
                  <a:pt x="35719" y="44649"/>
                </a:lnTo>
                <a:lnTo>
                  <a:pt x="26789" y="71438"/>
                </a:lnTo>
                <a:lnTo>
                  <a:pt x="17860" y="107156"/>
                </a:lnTo>
                <a:lnTo>
                  <a:pt x="8930" y="142875"/>
                </a:lnTo>
                <a:lnTo>
                  <a:pt x="0" y="178594"/>
                </a:lnTo>
                <a:lnTo>
                  <a:pt x="8930" y="205383"/>
                </a:lnTo>
                <a:lnTo>
                  <a:pt x="8930" y="223242"/>
                </a:lnTo>
                <a:lnTo>
                  <a:pt x="17860" y="232172"/>
                </a:lnTo>
                <a:lnTo>
                  <a:pt x="26789" y="223242"/>
                </a:lnTo>
                <a:lnTo>
                  <a:pt x="44649" y="214313"/>
                </a:lnTo>
                <a:lnTo>
                  <a:pt x="62508" y="187524"/>
                </a:lnTo>
                <a:lnTo>
                  <a:pt x="80367" y="142875"/>
                </a:lnTo>
                <a:lnTo>
                  <a:pt x="98227" y="107156"/>
                </a:lnTo>
                <a:lnTo>
                  <a:pt x="107157" y="71438"/>
                </a:lnTo>
                <a:lnTo>
                  <a:pt x="116086" y="44649"/>
                </a:lnTo>
                <a:lnTo>
                  <a:pt x="125016" y="35719"/>
                </a:lnTo>
                <a:lnTo>
                  <a:pt x="125016" y="44649"/>
                </a:lnTo>
                <a:lnTo>
                  <a:pt x="125016" y="62508"/>
                </a:lnTo>
                <a:lnTo>
                  <a:pt x="116086" y="89297"/>
                </a:lnTo>
                <a:lnTo>
                  <a:pt x="116086" y="116086"/>
                </a:lnTo>
                <a:lnTo>
                  <a:pt x="116086" y="151805"/>
                </a:lnTo>
                <a:lnTo>
                  <a:pt x="125016" y="169664"/>
                </a:lnTo>
                <a:lnTo>
                  <a:pt x="133946" y="196453"/>
                </a:lnTo>
                <a:lnTo>
                  <a:pt x="142875" y="205383"/>
                </a:lnTo>
                <a:lnTo>
                  <a:pt x="151805" y="205383"/>
                </a:lnTo>
                <a:lnTo>
                  <a:pt x="178594" y="187524"/>
                </a:lnTo>
                <a:lnTo>
                  <a:pt x="196453" y="169664"/>
                </a:lnTo>
                <a:lnTo>
                  <a:pt x="196453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518672" y="1294805"/>
            <a:ext cx="160735" cy="267891"/>
          </a:xfrm>
          <a:custGeom>
            <a:avLst/>
            <a:gdLst/>
            <a:ahLst/>
            <a:cxnLst/>
            <a:rect l="0" t="0" r="0" b="0"/>
            <a:pathLst>
              <a:path w="160735" h="267891">
                <a:moveTo>
                  <a:pt x="98226" y="53578"/>
                </a:moveTo>
                <a:lnTo>
                  <a:pt x="98226" y="44648"/>
                </a:lnTo>
                <a:lnTo>
                  <a:pt x="89297" y="35718"/>
                </a:lnTo>
                <a:lnTo>
                  <a:pt x="89297" y="17859"/>
                </a:lnTo>
                <a:lnTo>
                  <a:pt x="89297" y="8929"/>
                </a:lnTo>
                <a:lnTo>
                  <a:pt x="80367" y="0"/>
                </a:lnTo>
                <a:lnTo>
                  <a:pt x="71437" y="8929"/>
                </a:lnTo>
                <a:lnTo>
                  <a:pt x="62508" y="26789"/>
                </a:lnTo>
                <a:lnTo>
                  <a:pt x="44648" y="53578"/>
                </a:lnTo>
                <a:lnTo>
                  <a:pt x="26789" y="98226"/>
                </a:lnTo>
                <a:lnTo>
                  <a:pt x="8930" y="142874"/>
                </a:lnTo>
                <a:lnTo>
                  <a:pt x="0" y="187523"/>
                </a:lnTo>
                <a:lnTo>
                  <a:pt x="0" y="223242"/>
                </a:lnTo>
                <a:lnTo>
                  <a:pt x="0" y="250031"/>
                </a:lnTo>
                <a:lnTo>
                  <a:pt x="17859" y="267890"/>
                </a:lnTo>
                <a:lnTo>
                  <a:pt x="35719" y="267890"/>
                </a:lnTo>
                <a:lnTo>
                  <a:pt x="71437" y="267890"/>
                </a:lnTo>
                <a:lnTo>
                  <a:pt x="98226" y="250031"/>
                </a:lnTo>
                <a:lnTo>
                  <a:pt x="133945" y="214312"/>
                </a:lnTo>
                <a:lnTo>
                  <a:pt x="160734" y="169664"/>
                </a:lnTo>
                <a:lnTo>
                  <a:pt x="160734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652617" y="1285875"/>
            <a:ext cx="214314" cy="214313"/>
          </a:xfrm>
          <a:custGeom>
            <a:avLst/>
            <a:gdLst/>
            <a:ahLst/>
            <a:cxnLst/>
            <a:rect l="0" t="0" r="0" b="0"/>
            <a:pathLst>
              <a:path w="214314" h="214313">
                <a:moveTo>
                  <a:pt x="17860" y="62508"/>
                </a:moveTo>
                <a:lnTo>
                  <a:pt x="17860" y="71438"/>
                </a:lnTo>
                <a:lnTo>
                  <a:pt x="893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0" y="125015"/>
                </a:lnTo>
                <a:lnTo>
                  <a:pt x="17860" y="125015"/>
                </a:lnTo>
                <a:lnTo>
                  <a:pt x="35719" y="133945"/>
                </a:lnTo>
                <a:lnTo>
                  <a:pt x="71438" y="125015"/>
                </a:lnTo>
                <a:lnTo>
                  <a:pt x="98227" y="116086"/>
                </a:lnTo>
                <a:lnTo>
                  <a:pt x="125016" y="98227"/>
                </a:lnTo>
                <a:lnTo>
                  <a:pt x="151805" y="80367"/>
                </a:lnTo>
                <a:lnTo>
                  <a:pt x="178594" y="53578"/>
                </a:lnTo>
                <a:lnTo>
                  <a:pt x="187524" y="26789"/>
                </a:lnTo>
                <a:lnTo>
                  <a:pt x="187524" y="8930"/>
                </a:lnTo>
                <a:lnTo>
                  <a:pt x="187524" y="0"/>
                </a:lnTo>
                <a:lnTo>
                  <a:pt x="160735" y="0"/>
                </a:lnTo>
                <a:lnTo>
                  <a:pt x="142875" y="26789"/>
                </a:lnTo>
                <a:lnTo>
                  <a:pt x="116086" y="53578"/>
                </a:lnTo>
                <a:lnTo>
                  <a:pt x="98227" y="89297"/>
                </a:lnTo>
                <a:lnTo>
                  <a:pt x="80367" y="133945"/>
                </a:lnTo>
                <a:lnTo>
                  <a:pt x="71438" y="160734"/>
                </a:lnTo>
                <a:lnTo>
                  <a:pt x="71438" y="187523"/>
                </a:lnTo>
                <a:lnTo>
                  <a:pt x="80367" y="205383"/>
                </a:lnTo>
                <a:lnTo>
                  <a:pt x="89297" y="214312"/>
                </a:lnTo>
                <a:lnTo>
                  <a:pt x="107156" y="205383"/>
                </a:lnTo>
                <a:lnTo>
                  <a:pt x="133946" y="187523"/>
                </a:lnTo>
                <a:lnTo>
                  <a:pt x="151805" y="160734"/>
                </a:lnTo>
                <a:lnTo>
                  <a:pt x="178594" y="125015"/>
                </a:lnTo>
                <a:lnTo>
                  <a:pt x="214313" y="89297"/>
                </a:lnTo>
                <a:lnTo>
                  <a:pt x="214313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482703" y="1634133"/>
            <a:ext cx="3107532" cy="267891"/>
          </a:xfrm>
          <a:custGeom>
            <a:avLst/>
            <a:gdLst/>
            <a:ahLst/>
            <a:cxnLst/>
            <a:rect l="0" t="0" r="0" b="0"/>
            <a:pathLst>
              <a:path w="3107532" h="267891">
                <a:moveTo>
                  <a:pt x="0" y="267890"/>
                </a:moveTo>
                <a:lnTo>
                  <a:pt x="0" y="267890"/>
                </a:lnTo>
                <a:lnTo>
                  <a:pt x="0" y="267890"/>
                </a:lnTo>
                <a:lnTo>
                  <a:pt x="0" y="258961"/>
                </a:lnTo>
                <a:lnTo>
                  <a:pt x="8930" y="258961"/>
                </a:lnTo>
                <a:lnTo>
                  <a:pt x="17860" y="250031"/>
                </a:lnTo>
                <a:lnTo>
                  <a:pt x="35719" y="250031"/>
                </a:lnTo>
                <a:lnTo>
                  <a:pt x="62508" y="250031"/>
                </a:lnTo>
                <a:lnTo>
                  <a:pt x="98227" y="241101"/>
                </a:lnTo>
                <a:lnTo>
                  <a:pt x="142875" y="241101"/>
                </a:lnTo>
                <a:lnTo>
                  <a:pt x="187524" y="241101"/>
                </a:lnTo>
                <a:lnTo>
                  <a:pt x="241102" y="241101"/>
                </a:lnTo>
                <a:lnTo>
                  <a:pt x="312539" y="232171"/>
                </a:lnTo>
                <a:lnTo>
                  <a:pt x="383977" y="232171"/>
                </a:lnTo>
                <a:lnTo>
                  <a:pt x="473274" y="223242"/>
                </a:lnTo>
                <a:lnTo>
                  <a:pt x="571500" y="214312"/>
                </a:lnTo>
                <a:lnTo>
                  <a:pt x="687586" y="205382"/>
                </a:lnTo>
                <a:lnTo>
                  <a:pt x="812602" y="187523"/>
                </a:lnTo>
                <a:lnTo>
                  <a:pt x="946547" y="178593"/>
                </a:lnTo>
                <a:lnTo>
                  <a:pt x="1098352" y="169664"/>
                </a:lnTo>
                <a:lnTo>
                  <a:pt x="1250156" y="151804"/>
                </a:lnTo>
                <a:lnTo>
                  <a:pt x="1419820" y="133945"/>
                </a:lnTo>
                <a:lnTo>
                  <a:pt x="1589485" y="107156"/>
                </a:lnTo>
                <a:lnTo>
                  <a:pt x="1768078" y="98226"/>
                </a:lnTo>
                <a:lnTo>
                  <a:pt x="1946672" y="80367"/>
                </a:lnTo>
                <a:lnTo>
                  <a:pt x="2134195" y="62507"/>
                </a:lnTo>
                <a:lnTo>
                  <a:pt x="2312789" y="53578"/>
                </a:lnTo>
                <a:lnTo>
                  <a:pt x="2491383" y="44648"/>
                </a:lnTo>
                <a:lnTo>
                  <a:pt x="2643188" y="44648"/>
                </a:lnTo>
                <a:lnTo>
                  <a:pt x="2786063" y="44648"/>
                </a:lnTo>
                <a:lnTo>
                  <a:pt x="2893219" y="44648"/>
                </a:lnTo>
                <a:lnTo>
                  <a:pt x="2982516" y="44648"/>
                </a:lnTo>
                <a:lnTo>
                  <a:pt x="3045024" y="44648"/>
                </a:lnTo>
                <a:lnTo>
                  <a:pt x="3080742" y="44648"/>
                </a:lnTo>
                <a:lnTo>
                  <a:pt x="3107531" y="44648"/>
                </a:lnTo>
                <a:lnTo>
                  <a:pt x="3107531" y="35718"/>
                </a:lnTo>
                <a:lnTo>
                  <a:pt x="3098602" y="17859"/>
                </a:lnTo>
                <a:lnTo>
                  <a:pt x="3071813" y="0"/>
                </a:lnTo>
                <a:lnTo>
                  <a:pt x="30718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973836" y="2071687"/>
            <a:ext cx="80368" cy="464345"/>
          </a:xfrm>
          <a:custGeom>
            <a:avLst/>
            <a:gdLst/>
            <a:ahLst/>
            <a:cxnLst/>
            <a:rect l="0" t="0" r="0" b="0"/>
            <a:pathLst>
              <a:path w="80368" h="46434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62508"/>
                </a:lnTo>
                <a:lnTo>
                  <a:pt x="17859" y="107157"/>
                </a:lnTo>
                <a:lnTo>
                  <a:pt x="26789" y="151805"/>
                </a:lnTo>
                <a:lnTo>
                  <a:pt x="35719" y="214313"/>
                </a:lnTo>
                <a:lnTo>
                  <a:pt x="44648" y="267891"/>
                </a:lnTo>
                <a:lnTo>
                  <a:pt x="53578" y="330399"/>
                </a:lnTo>
                <a:lnTo>
                  <a:pt x="62508" y="375047"/>
                </a:lnTo>
                <a:lnTo>
                  <a:pt x="71437" y="419696"/>
                </a:lnTo>
                <a:lnTo>
                  <a:pt x="80367" y="446485"/>
                </a:lnTo>
                <a:lnTo>
                  <a:pt x="80367" y="455415"/>
                </a:lnTo>
                <a:lnTo>
                  <a:pt x="80367" y="464344"/>
                </a:lnTo>
                <a:lnTo>
                  <a:pt x="80367" y="446485"/>
                </a:lnTo>
                <a:lnTo>
                  <a:pt x="71437" y="419696"/>
                </a:lnTo>
                <a:lnTo>
                  <a:pt x="53578" y="375047"/>
                </a:lnTo>
                <a:lnTo>
                  <a:pt x="35719" y="321469"/>
                </a:lnTo>
                <a:lnTo>
                  <a:pt x="26789" y="258961"/>
                </a:lnTo>
                <a:lnTo>
                  <a:pt x="26789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911328" y="2035969"/>
            <a:ext cx="250032" cy="241102"/>
          </a:xfrm>
          <a:custGeom>
            <a:avLst/>
            <a:gdLst/>
            <a:ahLst/>
            <a:cxnLst/>
            <a:rect l="0" t="0" r="0" b="0"/>
            <a:pathLst>
              <a:path w="250032" h="241102">
                <a:moveTo>
                  <a:pt x="0" y="62507"/>
                </a:moveTo>
                <a:lnTo>
                  <a:pt x="0" y="62507"/>
                </a:lnTo>
                <a:lnTo>
                  <a:pt x="0" y="53578"/>
                </a:lnTo>
                <a:lnTo>
                  <a:pt x="0" y="53578"/>
                </a:lnTo>
                <a:lnTo>
                  <a:pt x="8930" y="44648"/>
                </a:lnTo>
                <a:lnTo>
                  <a:pt x="17860" y="35718"/>
                </a:lnTo>
                <a:lnTo>
                  <a:pt x="35719" y="17859"/>
                </a:lnTo>
                <a:lnTo>
                  <a:pt x="53578" y="8929"/>
                </a:lnTo>
                <a:lnTo>
                  <a:pt x="89297" y="0"/>
                </a:lnTo>
                <a:lnTo>
                  <a:pt x="125016" y="0"/>
                </a:lnTo>
                <a:lnTo>
                  <a:pt x="160735" y="0"/>
                </a:lnTo>
                <a:lnTo>
                  <a:pt x="196453" y="17859"/>
                </a:lnTo>
                <a:lnTo>
                  <a:pt x="223242" y="35718"/>
                </a:lnTo>
                <a:lnTo>
                  <a:pt x="241102" y="71437"/>
                </a:lnTo>
                <a:lnTo>
                  <a:pt x="250031" y="116085"/>
                </a:lnTo>
                <a:lnTo>
                  <a:pt x="241102" y="160734"/>
                </a:lnTo>
                <a:lnTo>
                  <a:pt x="223242" y="196453"/>
                </a:lnTo>
                <a:lnTo>
                  <a:pt x="196453" y="223242"/>
                </a:lnTo>
                <a:lnTo>
                  <a:pt x="169664" y="241101"/>
                </a:lnTo>
                <a:lnTo>
                  <a:pt x="142875" y="241101"/>
                </a:lnTo>
                <a:lnTo>
                  <a:pt x="116086" y="223242"/>
                </a:lnTo>
                <a:lnTo>
                  <a:pt x="98227" y="205382"/>
                </a:lnTo>
                <a:lnTo>
                  <a:pt x="89297" y="187523"/>
                </a:lnTo>
                <a:lnTo>
                  <a:pt x="89297" y="160734"/>
                </a:lnTo>
                <a:lnTo>
                  <a:pt x="89297" y="125015"/>
                </a:lnTo>
                <a:lnTo>
                  <a:pt x="98227" y="107156"/>
                </a:lnTo>
                <a:lnTo>
                  <a:pt x="98227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188148" y="2053828"/>
            <a:ext cx="160736" cy="205384"/>
          </a:xfrm>
          <a:custGeom>
            <a:avLst/>
            <a:gdLst/>
            <a:ahLst/>
            <a:cxnLst/>
            <a:rect l="0" t="0" r="0" b="0"/>
            <a:pathLst>
              <a:path w="160736" h="205384">
                <a:moveTo>
                  <a:pt x="0" y="44648"/>
                </a:moveTo>
                <a:lnTo>
                  <a:pt x="8930" y="53578"/>
                </a:lnTo>
                <a:lnTo>
                  <a:pt x="17860" y="62508"/>
                </a:lnTo>
                <a:lnTo>
                  <a:pt x="26790" y="80367"/>
                </a:lnTo>
                <a:lnTo>
                  <a:pt x="44649" y="107156"/>
                </a:lnTo>
                <a:lnTo>
                  <a:pt x="53579" y="133945"/>
                </a:lnTo>
                <a:lnTo>
                  <a:pt x="71438" y="151805"/>
                </a:lnTo>
                <a:lnTo>
                  <a:pt x="80368" y="169664"/>
                </a:lnTo>
                <a:lnTo>
                  <a:pt x="89297" y="196453"/>
                </a:lnTo>
                <a:lnTo>
                  <a:pt x="98227" y="196453"/>
                </a:lnTo>
                <a:lnTo>
                  <a:pt x="98227" y="205383"/>
                </a:lnTo>
                <a:lnTo>
                  <a:pt x="98227" y="196453"/>
                </a:lnTo>
                <a:lnTo>
                  <a:pt x="89297" y="169664"/>
                </a:lnTo>
                <a:lnTo>
                  <a:pt x="80368" y="142875"/>
                </a:lnTo>
                <a:lnTo>
                  <a:pt x="80368" y="107156"/>
                </a:lnTo>
                <a:lnTo>
                  <a:pt x="80368" y="71437"/>
                </a:lnTo>
                <a:lnTo>
                  <a:pt x="89297" y="44648"/>
                </a:lnTo>
                <a:lnTo>
                  <a:pt x="98227" y="17859"/>
                </a:lnTo>
                <a:lnTo>
                  <a:pt x="116086" y="8930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8930"/>
                </a:lnTo>
                <a:lnTo>
                  <a:pt x="160735" y="8930"/>
                </a:lnTo>
                <a:lnTo>
                  <a:pt x="160735" y="17859"/>
                </a:lnTo>
                <a:lnTo>
                  <a:pt x="160735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384602" y="2062758"/>
            <a:ext cx="142876" cy="160735"/>
          </a:xfrm>
          <a:custGeom>
            <a:avLst/>
            <a:gdLst/>
            <a:ahLst/>
            <a:cxnLst/>
            <a:rect l="0" t="0" r="0" b="0"/>
            <a:pathLst>
              <a:path w="142876" h="160735">
                <a:moveTo>
                  <a:pt x="0" y="35718"/>
                </a:moveTo>
                <a:lnTo>
                  <a:pt x="0" y="44648"/>
                </a:lnTo>
                <a:lnTo>
                  <a:pt x="0" y="62507"/>
                </a:lnTo>
                <a:lnTo>
                  <a:pt x="8929" y="89296"/>
                </a:lnTo>
                <a:lnTo>
                  <a:pt x="17859" y="116086"/>
                </a:lnTo>
                <a:lnTo>
                  <a:pt x="26789" y="133945"/>
                </a:lnTo>
                <a:lnTo>
                  <a:pt x="44648" y="160734"/>
                </a:lnTo>
                <a:lnTo>
                  <a:pt x="71437" y="160734"/>
                </a:lnTo>
                <a:lnTo>
                  <a:pt x="89296" y="160734"/>
                </a:lnTo>
                <a:lnTo>
                  <a:pt x="107156" y="160734"/>
                </a:lnTo>
                <a:lnTo>
                  <a:pt x="125015" y="142875"/>
                </a:lnTo>
                <a:lnTo>
                  <a:pt x="142875" y="116086"/>
                </a:lnTo>
                <a:lnTo>
                  <a:pt x="142875" y="89296"/>
                </a:lnTo>
                <a:lnTo>
                  <a:pt x="133945" y="62507"/>
                </a:lnTo>
                <a:lnTo>
                  <a:pt x="116086" y="35718"/>
                </a:lnTo>
                <a:lnTo>
                  <a:pt x="89296" y="8929"/>
                </a:lnTo>
                <a:lnTo>
                  <a:pt x="71437" y="0"/>
                </a:lnTo>
                <a:lnTo>
                  <a:pt x="53578" y="8929"/>
                </a:lnTo>
                <a:lnTo>
                  <a:pt x="35718" y="17859"/>
                </a:lnTo>
                <a:lnTo>
                  <a:pt x="26789" y="26789"/>
                </a:lnTo>
                <a:lnTo>
                  <a:pt x="26789" y="44648"/>
                </a:lnTo>
                <a:lnTo>
                  <a:pt x="35718" y="62507"/>
                </a:lnTo>
                <a:lnTo>
                  <a:pt x="44648" y="71437"/>
                </a:lnTo>
                <a:lnTo>
                  <a:pt x="62507" y="80367"/>
                </a:lnTo>
                <a:lnTo>
                  <a:pt x="80367" y="80367"/>
                </a:lnTo>
                <a:lnTo>
                  <a:pt x="107156" y="80367"/>
                </a:lnTo>
                <a:lnTo>
                  <a:pt x="107156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509617" y="1884164"/>
            <a:ext cx="214314" cy="348259"/>
          </a:xfrm>
          <a:custGeom>
            <a:avLst/>
            <a:gdLst/>
            <a:ahLst/>
            <a:cxnLst/>
            <a:rect l="0" t="0" r="0" b="0"/>
            <a:pathLst>
              <a:path w="214314" h="348259">
                <a:moveTo>
                  <a:pt x="71438" y="0"/>
                </a:moveTo>
                <a:lnTo>
                  <a:pt x="71438" y="0"/>
                </a:lnTo>
                <a:lnTo>
                  <a:pt x="62508" y="8930"/>
                </a:lnTo>
                <a:lnTo>
                  <a:pt x="53578" y="26789"/>
                </a:lnTo>
                <a:lnTo>
                  <a:pt x="53578" y="44648"/>
                </a:lnTo>
                <a:lnTo>
                  <a:pt x="53578" y="71437"/>
                </a:lnTo>
                <a:lnTo>
                  <a:pt x="53578" y="98226"/>
                </a:lnTo>
                <a:lnTo>
                  <a:pt x="71438" y="133945"/>
                </a:lnTo>
                <a:lnTo>
                  <a:pt x="89297" y="178594"/>
                </a:lnTo>
                <a:lnTo>
                  <a:pt x="107156" y="214312"/>
                </a:lnTo>
                <a:lnTo>
                  <a:pt x="125016" y="250031"/>
                </a:lnTo>
                <a:lnTo>
                  <a:pt x="142875" y="285750"/>
                </a:lnTo>
                <a:lnTo>
                  <a:pt x="151805" y="312539"/>
                </a:lnTo>
                <a:lnTo>
                  <a:pt x="142875" y="330398"/>
                </a:lnTo>
                <a:lnTo>
                  <a:pt x="133946" y="339328"/>
                </a:lnTo>
                <a:lnTo>
                  <a:pt x="125016" y="348258"/>
                </a:lnTo>
                <a:lnTo>
                  <a:pt x="98227" y="339328"/>
                </a:lnTo>
                <a:lnTo>
                  <a:pt x="71438" y="321469"/>
                </a:lnTo>
                <a:lnTo>
                  <a:pt x="44649" y="294680"/>
                </a:lnTo>
                <a:lnTo>
                  <a:pt x="17860" y="267890"/>
                </a:lnTo>
                <a:lnTo>
                  <a:pt x="8930" y="250031"/>
                </a:lnTo>
                <a:lnTo>
                  <a:pt x="0" y="232172"/>
                </a:lnTo>
                <a:lnTo>
                  <a:pt x="0" y="214312"/>
                </a:lnTo>
                <a:lnTo>
                  <a:pt x="8930" y="205383"/>
                </a:lnTo>
                <a:lnTo>
                  <a:pt x="26789" y="205383"/>
                </a:lnTo>
                <a:lnTo>
                  <a:pt x="62508" y="205383"/>
                </a:lnTo>
                <a:lnTo>
                  <a:pt x="98227" y="205383"/>
                </a:lnTo>
                <a:lnTo>
                  <a:pt x="133946" y="205383"/>
                </a:lnTo>
                <a:lnTo>
                  <a:pt x="160735" y="205383"/>
                </a:lnTo>
                <a:lnTo>
                  <a:pt x="187524" y="205383"/>
                </a:lnTo>
                <a:lnTo>
                  <a:pt x="205383" y="205383"/>
                </a:lnTo>
                <a:lnTo>
                  <a:pt x="214313" y="196453"/>
                </a:lnTo>
                <a:lnTo>
                  <a:pt x="214313" y="196453"/>
                </a:lnTo>
                <a:lnTo>
                  <a:pt x="214313" y="187523"/>
                </a:lnTo>
                <a:lnTo>
                  <a:pt x="214313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732859" y="2107406"/>
            <a:ext cx="26790" cy="98228"/>
          </a:xfrm>
          <a:custGeom>
            <a:avLst/>
            <a:gdLst/>
            <a:ahLst/>
            <a:cxnLst/>
            <a:rect l="0" t="0" r="0" b="0"/>
            <a:pathLst>
              <a:path w="26790" h="9822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17860" y="71438"/>
                </a:lnTo>
                <a:lnTo>
                  <a:pt x="17860" y="89297"/>
                </a:lnTo>
                <a:lnTo>
                  <a:pt x="17860" y="98227"/>
                </a:lnTo>
                <a:lnTo>
                  <a:pt x="26789" y="98227"/>
                </a:lnTo>
                <a:lnTo>
                  <a:pt x="26789" y="89297"/>
                </a:lnTo>
                <a:lnTo>
                  <a:pt x="26789" y="71438"/>
                </a:lnTo>
                <a:lnTo>
                  <a:pt x="26789" y="53578"/>
                </a:lnTo>
                <a:lnTo>
                  <a:pt x="26789" y="17859"/>
                </a:lnTo>
                <a:lnTo>
                  <a:pt x="2678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715000" y="1928812"/>
            <a:ext cx="35720" cy="17861"/>
          </a:xfrm>
          <a:custGeom>
            <a:avLst/>
            <a:gdLst/>
            <a:ahLst/>
            <a:cxnLst/>
            <a:rect l="0" t="0" r="0" b="0"/>
            <a:pathLst>
              <a:path w="35720" h="17861">
                <a:moveTo>
                  <a:pt x="35719" y="8930"/>
                </a:moveTo>
                <a:lnTo>
                  <a:pt x="26789" y="893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17859" y="17860"/>
                </a:lnTo>
                <a:lnTo>
                  <a:pt x="17859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813227" y="1857375"/>
            <a:ext cx="80368" cy="357188"/>
          </a:xfrm>
          <a:custGeom>
            <a:avLst/>
            <a:gdLst/>
            <a:ahLst/>
            <a:cxnLst/>
            <a:rect l="0" t="0" r="0" b="0"/>
            <a:pathLst>
              <a:path w="80368" h="357188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29" y="17859"/>
                </a:lnTo>
                <a:lnTo>
                  <a:pt x="8929" y="35719"/>
                </a:lnTo>
                <a:lnTo>
                  <a:pt x="17859" y="62508"/>
                </a:lnTo>
                <a:lnTo>
                  <a:pt x="17859" y="107156"/>
                </a:lnTo>
                <a:lnTo>
                  <a:pt x="26789" y="151804"/>
                </a:lnTo>
                <a:lnTo>
                  <a:pt x="26789" y="205383"/>
                </a:lnTo>
                <a:lnTo>
                  <a:pt x="35718" y="250031"/>
                </a:lnTo>
                <a:lnTo>
                  <a:pt x="35718" y="294679"/>
                </a:lnTo>
                <a:lnTo>
                  <a:pt x="35718" y="330398"/>
                </a:lnTo>
                <a:lnTo>
                  <a:pt x="35718" y="348258"/>
                </a:lnTo>
                <a:lnTo>
                  <a:pt x="44648" y="357187"/>
                </a:lnTo>
                <a:lnTo>
                  <a:pt x="44648" y="348258"/>
                </a:lnTo>
                <a:lnTo>
                  <a:pt x="53578" y="330398"/>
                </a:lnTo>
                <a:lnTo>
                  <a:pt x="53578" y="294679"/>
                </a:lnTo>
                <a:lnTo>
                  <a:pt x="62507" y="250031"/>
                </a:lnTo>
                <a:lnTo>
                  <a:pt x="71437" y="214312"/>
                </a:lnTo>
                <a:lnTo>
                  <a:pt x="80367" y="178594"/>
                </a:lnTo>
                <a:lnTo>
                  <a:pt x="80367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875734" y="2027039"/>
            <a:ext cx="151806" cy="196454"/>
          </a:xfrm>
          <a:custGeom>
            <a:avLst/>
            <a:gdLst/>
            <a:ahLst/>
            <a:cxnLst/>
            <a:rect l="0" t="0" r="0" b="0"/>
            <a:pathLst>
              <a:path w="151806" h="196454">
                <a:moveTo>
                  <a:pt x="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26789" y="107156"/>
                </a:lnTo>
                <a:lnTo>
                  <a:pt x="35719" y="98226"/>
                </a:lnTo>
                <a:lnTo>
                  <a:pt x="53579" y="89297"/>
                </a:lnTo>
                <a:lnTo>
                  <a:pt x="71438" y="71437"/>
                </a:lnTo>
                <a:lnTo>
                  <a:pt x="80368" y="53578"/>
                </a:lnTo>
                <a:lnTo>
                  <a:pt x="89297" y="35719"/>
                </a:lnTo>
                <a:lnTo>
                  <a:pt x="98227" y="17859"/>
                </a:lnTo>
                <a:lnTo>
                  <a:pt x="89297" y="8930"/>
                </a:lnTo>
                <a:lnTo>
                  <a:pt x="80368" y="0"/>
                </a:lnTo>
                <a:lnTo>
                  <a:pt x="62508" y="0"/>
                </a:lnTo>
                <a:lnTo>
                  <a:pt x="53579" y="8930"/>
                </a:lnTo>
                <a:lnTo>
                  <a:pt x="35719" y="35719"/>
                </a:lnTo>
                <a:lnTo>
                  <a:pt x="26789" y="71437"/>
                </a:lnTo>
                <a:lnTo>
                  <a:pt x="26789" y="107156"/>
                </a:lnTo>
                <a:lnTo>
                  <a:pt x="26789" y="133945"/>
                </a:lnTo>
                <a:lnTo>
                  <a:pt x="26789" y="160734"/>
                </a:lnTo>
                <a:lnTo>
                  <a:pt x="35719" y="178594"/>
                </a:lnTo>
                <a:lnTo>
                  <a:pt x="44649" y="196453"/>
                </a:lnTo>
                <a:lnTo>
                  <a:pt x="62508" y="196453"/>
                </a:lnTo>
                <a:lnTo>
                  <a:pt x="80368" y="196453"/>
                </a:lnTo>
                <a:lnTo>
                  <a:pt x="98227" y="178594"/>
                </a:lnTo>
                <a:lnTo>
                  <a:pt x="116086" y="151805"/>
                </a:lnTo>
                <a:lnTo>
                  <a:pt x="125016" y="125015"/>
                </a:lnTo>
                <a:lnTo>
                  <a:pt x="142875" y="89297"/>
                </a:lnTo>
                <a:lnTo>
                  <a:pt x="151805" y="44648"/>
                </a:lnTo>
                <a:lnTo>
                  <a:pt x="151805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027539" y="2009179"/>
            <a:ext cx="169665" cy="160736"/>
          </a:xfrm>
          <a:custGeom>
            <a:avLst/>
            <a:gdLst/>
            <a:ahLst/>
            <a:cxnLst/>
            <a:rect l="0" t="0" r="0" b="0"/>
            <a:pathLst>
              <a:path w="169665" h="160736">
                <a:moveTo>
                  <a:pt x="0" y="53579"/>
                </a:move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8"/>
                </a:lnTo>
                <a:lnTo>
                  <a:pt x="17859" y="89297"/>
                </a:lnTo>
                <a:lnTo>
                  <a:pt x="35719" y="107157"/>
                </a:lnTo>
                <a:lnTo>
                  <a:pt x="44649" y="125016"/>
                </a:lnTo>
                <a:lnTo>
                  <a:pt x="62508" y="133946"/>
                </a:lnTo>
                <a:lnTo>
                  <a:pt x="62508" y="151805"/>
                </a:lnTo>
                <a:lnTo>
                  <a:pt x="71438" y="160735"/>
                </a:lnTo>
                <a:lnTo>
                  <a:pt x="80367" y="160735"/>
                </a:lnTo>
                <a:lnTo>
                  <a:pt x="80367" y="160735"/>
                </a:lnTo>
                <a:lnTo>
                  <a:pt x="89297" y="142875"/>
                </a:lnTo>
                <a:lnTo>
                  <a:pt x="98227" y="125016"/>
                </a:lnTo>
                <a:lnTo>
                  <a:pt x="116086" y="98227"/>
                </a:lnTo>
                <a:lnTo>
                  <a:pt x="125016" y="71438"/>
                </a:lnTo>
                <a:lnTo>
                  <a:pt x="142875" y="53579"/>
                </a:lnTo>
                <a:lnTo>
                  <a:pt x="151805" y="26790"/>
                </a:lnTo>
                <a:lnTo>
                  <a:pt x="160734" y="17860"/>
                </a:lnTo>
                <a:lnTo>
                  <a:pt x="169664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60734" y="8930"/>
                </a:lnTo>
                <a:lnTo>
                  <a:pt x="160734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661547" y="1902023"/>
            <a:ext cx="205384" cy="232173"/>
          </a:xfrm>
          <a:custGeom>
            <a:avLst/>
            <a:gdLst/>
            <a:ahLst/>
            <a:cxnLst/>
            <a:rect l="0" t="0" r="0" b="0"/>
            <a:pathLst>
              <a:path w="205384" h="232173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17859" y="71438"/>
                </a:lnTo>
                <a:lnTo>
                  <a:pt x="35719" y="98227"/>
                </a:lnTo>
                <a:lnTo>
                  <a:pt x="44648" y="133946"/>
                </a:lnTo>
                <a:lnTo>
                  <a:pt x="62508" y="160735"/>
                </a:lnTo>
                <a:lnTo>
                  <a:pt x="80367" y="187524"/>
                </a:lnTo>
                <a:lnTo>
                  <a:pt x="89297" y="205383"/>
                </a:lnTo>
                <a:lnTo>
                  <a:pt x="107156" y="223242"/>
                </a:lnTo>
                <a:lnTo>
                  <a:pt x="116086" y="232172"/>
                </a:lnTo>
                <a:lnTo>
                  <a:pt x="125016" y="232172"/>
                </a:lnTo>
                <a:lnTo>
                  <a:pt x="125016" y="214313"/>
                </a:lnTo>
                <a:lnTo>
                  <a:pt x="133945" y="187524"/>
                </a:lnTo>
                <a:lnTo>
                  <a:pt x="142875" y="151805"/>
                </a:lnTo>
                <a:lnTo>
                  <a:pt x="151805" y="107156"/>
                </a:lnTo>
                <a:lnTo>
                  <a:pt x="151805" y="71438"/>
                </a:lnTo>
                <a:lnTo>
                  <a:pt x="160734" y="35719"/>
                </a:lnTo>
                <a:lnTo>
                  <a:pt x="169664" y="8930"/>
                </a:lnTo>
                <a:lnTo>
                  <a:pt x="178594" y="0"/>
                </a:lnTo>
                <a:lnTo>
                  <a:pt x="178594" y="8930"/>
                </a:lnTo>
                <a:lnTo>
                  <a:pt x="187523" y="17860"/>
                </a:lnTo>
                <a:lnTo>
                  <a:pt x="187523" y="26789"/>
                </a:lnTo>
                <a:lnTo>
                  <a:pt x="196453" y="35719"/>
                </a:lnTo>
                <a:lnTo>
                  <a:pt x="205383" y="53578"/>
                </a:lnTo>
                <a:lnTo>
                  <a:pt x="205383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902648" y="1759148"/>
            <a:ext cx="285751" cy="339329"/>
          </a:xfrm>
          <a:custGeom>
            <a:avLst/>
            <a:gdLst/>
            <a:ahLst/>
            <a:cxnLst/>
            <a:rect l="0" t="0" r="0" b="0"/>
            <a:pathLst>
              <a:path w="285751" h="339329">
                <a:moveTo>
                  <a:pt x="35719" y="133946"/>
                </a:moveTo>
                <a:lnTo>
                  <a:pt x="35719" y="133946"/>
                </a:lnTo>
                <a:lnTo>
                  <a:pt x="26790" y="142875"/>
                </a:lnTo>
                <a:lnTo>
                  <a:pt x="17860" y="151805"/>
                </a:lnTo>
                <a:lnTo>
                  <a:pt x="17860" y="169664"/>
                </a:lnTo>
                <a:lnTo>
                  <a:pt x="8930" y="196453"/>
                </a:lnTo>
                <a:lnTo>
                  <a:pt x="8930" y="223242"/>
                </a:lnTo>
                <a:lnTo>
                  <a:pt x="0" y="250031"/>
                </a:lnTo>
                <a:lnTo>
                  <a:pt x="0" y="276821"/>
                </a:lnTo>
                <a:lnTo>
                  <a:pt x="0" y="294680"/>
                </a:lnTo>
                <a:lnTo>
                  <a:pt x="0" y="312539"/>
                </a:lnTo>
                <a:lnTo>
                  <a:pt x="8930" y="321469"/>
                </a:lnTo>
                <a:lnTo>
                  <a:pt x="8930" y="321469"/>
                </a:lnTo>
                <a:lnTo>
                  <a:pt x="26790" y="312539"/>
                </a:lnTo>
                <a:lnTo>
                  <a:pt x="35719" y="294680"/>
                </a:lnTo>
                <a:lnTo>
                  <a:pt x="44649" y="276821"/>
                </a:lnTo>
                <a:lnTo>
                  <a:pt x="62508" y="250031"/>
                </a:lnTo>
                <a:lnTo>
                  <a:pt x="71438" y="232172"/>
                </a:lnTo>
                <a:lnTo>
                  <a:pt x="71438" y="223242"/>
                </a:lnTo>
                <a:lnTo>
                  <a:pt x="80368" y="223242"/>
                </a:lnTo>
                <a:lnTo>
                  <a:pt x="80368" y="232172"/>
                </a:lnTo>
                <a:lnTo>
                  <a:pt x="89297" y="250031"/>
                </a:lnTo>
                <a:lnTo>
                  <a:pt x="89297" y="267891"/>
                </a:lnTo>
                <a:lnTo>
                  <a:pt x="98227" y="294680"/>
                </a:lnTo>
                <a:lnTo>
                  <a:pt x="107157" y="312539"/>
                </a:lnTo>
                <a:lnTo>
                  <a:pt x="107157" y="330399"/>
                </a:lnTo>
                <a:lnTo>
                  <a:pt x="116086" y="339328"/>
                </a:lnTo>
                <a:lnTo>
                  <a:pt x="133946" y="339328"/>
                </a:lnTo>
                <a:lnTo>
                  <a:pt x="142875" y="330399"/>
                </a:lnTo>
                <a:lnTo>
                  <a:pt x="160735" y="312539"/>
                </a:lnTo>
                <a:lnTo>
                  <a:pt x="169665" y="285750"/>
                </a:lnTo>
                <a:lnTo>
                  <a:pt x="187524" y="258961"/>
                </a:lnTo>
                <a:lnTo>
                  <a:pt x="196454" y="214313"/>
                </a:lnTo>
                <a:lnTo>
                  <a:pt x="205383" y="160735"/>
                </a:lnTo>
                <a:lnTo>
                  <a:pt x="214313" y="107156"/>
                </a:lnTo>
                <a:lnTo>
                  <a:pt x="214313" y="62508"/>
                </a:lnTo>
                <a:lnTo>
                  <a:pt x="214313" y="26789"/>
                </a:lnTo>
                <a:lnTo>
                  <a:pt x="214313" y="0"/>
                </a:lnTo>
                <a:lnTo>
                  <a:pt x="205383" y="0"/>
                </a:lnTo>
                <a:lnTo>
                  <a:pt x="196454" y="17860"/>
                </a:lnTo>
                <a:lnTo>
                  <a:pt x="187524" y="53578"/>
                </a:lnTo>
                <a:lnTo>
                  <a:pt x="169665" y="89297"/>
                </a:lnTo>
                <a:lnTo>
                  <a:pt x="169665" y="142875"/>
                </a:lnTo>
                <a:lnTo>
                  <a:pt x="160735" y="187524"/>
                </a:lnTo>
                <a:lnTo>
                  <a:pt x="160735" y="232172"/>
                </a:lnTo>
                <a:lnTo>
                  <a:pt x="169665" y="267891"/>
                </a:lnTo>
                <a:lnTo>
                  <a:pt x="178594" y="294680"/>
                </a:lnTo>
                <a:lnTo>
                  <a:pt x="196454" y="312539"/>
                </a:lnTo>
                <a:lnTo>
                  <a:pt x="205383" y="330399"/>
                </a:lnTo>
                <a:lnTo>
                  <a:pt x="232172" y="339328"/>
                </a:lnTo>
                <a:lnTo>
                  <a:pt x="241102" y="330399"/>
                </a:lnTo>
                <a:lnTo>
                  <a:pt x="258961" y="303610"/>
                </a:lnTo>
                <a:lnTo>
                  <a:pt x="267891" y="276821"/>
                </a:lnTo>
                <a:lnTo>
                  <a:pt x="285750" y="232172"/>
                </a:lnTo>
                <a:lnTo>
                  <a:pt x="285750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188398" y="1937742"/>
            <a:ext cx="107158" cy="303610"/>
          </a:xfrm>
          <a:custGeom>
            <a:avLst/>
            <a:gdLst/>
            <a:ahLst/>
            <a:cxnLst/>
            <a:rect l="0" t="0" r="0" b="0"/>
            <a:pathLst>
              <a:path w="107158" h="303610">
                <a:moveTo>
                  <a:pt x="71438" y="71437"/>
                </a:moveTo>
                <a:lnTo>
                  <a:pt x="71438" y="62508"/>
                </a:lnTo>
                <a:lnTo>
                  <a:pt x="80368" y="53578"/>
                </a:lnTo>
                <a:lnTo>
                  <a:pt x="80368" y="35719"/>
                </a:lnTo>
                <a:lnTo>
                  <a:pt x="80368" y="17859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17859"/>
                </a:lnTo>
                <a:lnTo>
                  <a:pt x="35719" y="44648"/>
                </a:lnTo>
                <a:lnTo>
                  <a:pt x="17860" y="71437"/>
                </a:lnTo>
                <a:lnTo>
                  <a:pt x="8930" y="98227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42875"/>
                </a:lnTo>
                <a:lnTo>
                  <a:pt x="26790" y="133945"/>
                </a:lnTo>
                <a:lnTo>
                  <a:pt x="35719" y="116086"/>
                </a:lnTo>
                <a:lnTo>
                  <a:pt x="53579" y="98227"/>
                </a:lnTo>
                <a:lnTo>
                  <a:pt x="71438" y="80367"/>
                </a:lnTo>
                <a:lnTo>
                  <a:pt x="80368" y="62508"/>
                </a:lnTo>
                <a:lnTo>
                  <a:pt x="89297" y="53578"/>
                </a:lnTo>
                <a:lnTo>
                  <a:pt x="89297" y="53578"/>
                </a:lnTo>
                <a:lnTo>
                  <a:pt x="98227" y="62508"/>
                </a:lnTo>
                <a:lnTo>
                  <a:pt x="98227" y="80367"/>
                </a:lnTo>
                <a:lnTo>
                  <a:pt x="107157" y="107156"/>
                </a:lnTo>
                <a:lnTo>
                  <a:pt x="107157" y="133945"/>
                </a:lnTo>
                <a:lnTo>
                  <a:pt x="107157" y="178594"/>
                </a:lnTo>
                <a:lnTo>
                  <a:pt x="107157" y="214312"/>
                </a:lnTo>
                <a:lnTo>
                  <a:pt x="107157" y="241102"/>
                </a:lnTo>
                <a:lnTo>
                  <a:pt x="89297" y="276820"/>
                </a:lnTo>
                <a:lnTo>
                  <a:pt x="80368" y="294680"/>
                </a:lnTo>
                <a:lnTo>
                  <a:pt x="62508" y="303609"/>
                </a:lnTo>
                <a:lnTo>
                  <a:pt x="44649" y="303609"/>
                </a:lnTo>
                <a:lnTo>
                  <a:pt x="35719" y="285750"/>
                </a:lnTo>
                <a:lnTo>
                  <a:pt x="26790" y="250031"/>
                </a:lnTo>
                <a:lnTo>
                  <a:pt x="26790" y="214312"/>
                </a:lnTo>
                <a:lnTo>
                  <a:pt x="26790" y="169664"/>
                </a:lnTo>
                <a:lnTo>
                  <a:pt x="2679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349133" y="1893094"/>
            <a:ext cx="125016" cy="169665"/>
          </a:xfrm>
          <a:custGeom>
            <a:avLst/>
            <a:gdLst/>
            <a:ahLst/>
            <a:cxnLst/>
            <a:rect l="0" t="0" r="0" b="0"/>
            <a:pathLst>
              <a:path w="125016" h="169665">
                <a:moveTo>
                  <a:pt x="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17859" y="62507"/>
                </a:lnTo>
                <a:lnTo>
                  <a:pt x="26789" y="89296"/>
                </a:lnTo>
                <a:lnTo>
                  <a:pt x="35719" y="107156"/>
                </a:lnTo>
                <a:lnTo>
                  <a:pt x="44648" y="133945"/>
                </a:lnTo>
                <a:lnTo>
                  <a:pt x="44648" y="142875"/>
                </a:lnTo>
                <a:lnTo>
                  <a:pt x="44648" y="160734"/>
                </a:lnTo>
                <a:lnTo>
                  <a:pt x="53578" y="169664"/>
                </a:lnTo>
                <a:lnTo>
                  <a:pt x="53578" y="160734"/>
                </a:lnTo>
                <a:lnTo>
                  <a:pt x="53578" y="142875"/>
                </a:lnTo>
                <a:lnTo>
                  <a:pt x="62508" y="125015"/>
                </a:lnTo>
                <a:lnTo>
                  <a:pt x="62508" y="98226"/>
                </a:lnTo>
                <a:lnTo>
                  <a:pt x="71437" y="62507"/>
                </a:lnTo>
                <a:lnTo>
                  <a:pt x="71437" y="35718"/>
                </a:lnTo>
                <a:lnTo>
                  <a:pt x="80367" y="17859"/>
                </a:lnTo>
                <a:lnTo>
                  <a:pt x="89297" y="8929"/>
                </a:lnTo>
                <a:lnTo>
                  <a:pt x="98226" y="0"/>
                </a:lnTo>
                <a:lnTo>
                  <a:pt x="107156" y="8929"/>
                </a:lnTo>
                <a:lnTo>
                  <a:pt x="116086" y="17859"/>
                </a:lnTo>
                <a:lnTo>
                  <a:pt x="116086" y="26789"/>
                </a:lnTo>
                <a:lnTo>
                  <a:pt x="125015" y="35718"/>
                </a:lnTo>
                <a:lnTo>
                  <a:pt x="125015" y="44648"/>
                </a:lnTo>
                <a:lnTo>
                  <a:pt x="125015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527727" y="1910953"/>
            <a:ext cx="17860" cy="142876"/>
          </a:xfrm>
          <a:custGeom>
            <a:avLst/>
            <a:gdLst/>
            <a:ahLst/>
            <a:cxnLst/>
            <a:rect l="0" t="0" r="0" b="0"/>
            <a:pathLst>
              <a:path w="17860" h="142876">
                <a:moveTo>
                  <a:pt x="8929" y="8930"/>
                </a:moveTo>
                <a:lnTo>
                  <a:pt x="8929" y="8930"/>
                </a:lnTo>
                <a:lnTo>
                  <a:pt x="8929" y="26789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8929" y="133945"/>
                </a:lnTo>
                <a:lnTo>
                  <a:pt x="17859" y="116086"/>
                </a:lnTo>
                <a:lnTo>
                  <a:pt x="17859" y="89297"/>
                </a:lnTo>
                <a:lnTo>
                  <a:pt x="17859" y="44648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527727" y="1777008"/>
            <a:ext cx="35719" cy="71438"/>
          </a:xfrm>
          <a:custGeom>
            <a:avLst/>
            <a:gdLst/>
            <a:ahLst/>
            <a:cxnLst/>
            <a:rect l="0" t="0" r="0" b="0"/>
            <a:pathLst>
              <a:path w="35719" h="71438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8929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8929" y="53578"/>
                </a:lnTo>
                <a:lnTo>
                  <a:pt x="17859" y="62507"/>
                </a:lnTo>
                <a:lnTo>
                  <a:pt x="26789" y="71437"/>
                </a:lnTo>
                <a:lnTo>
                  <a:pt x="35718" y="71437"/>
                </a:lnTo>
                <a:lnTo>
                  <a:pt x="35718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2" name="Freeform 28671"/>
          <p:cNvSpPr/>
          <p:nvPr/>
        </p:nvSpPr>
        <p:spPr>
          <a:xfrm>
            <a:off x="7634883" y="1884164"/>
            <a:ext cx="187524" cy="151806"/>
          </a:xfrm>
          <a:custGeom>
            <a:avLst/>
            <a:gdLst/>
            <a:ahLst/>
            <a:cxnLst/>
            <a:rect l="0" t="0" r="0" b="0"/>
            <a:pathLst>
              <a:path w="187524" h="151806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8930" y="151805"/>
                </a:lnTo>
                <a:lnTo>
                  <a:pt x="17859" y="151805"/>
                </a:lnTo>
                <a:lnTo>
                  <a:pt x="17859" y="151805"/>
                </a:lnTo>
                <a:lnTo>
                  <a:pt x="35719" y="133945"/>
                </a:lnTo>
                <a:lnTo>
                  <a:pt x="44648" y="107156"/>
                </a:lnTo>
                <a:lnTo>
                  <a:pt x="62508" y="71437"/>
                </a:lnTo>
                <a:lnTo>
                  <a:pt x="80367" y="44648"/>
                </a:lnTo>
                <a:lnTo>
                  <a:pt x="98226" y="17859"/>
                </a:lnTo>
                <a:lnTo>
                  <a:pt x="116086" y="8930"/>
                </a:lnTo>
                <a:lnTo>
                  <a:pt x="125015" y="0"/>
                </a:lnTo>
                <a:lnTo>
                  <a:pt x="133945" y="8930"/>
                </a:lnTo>
                <a:lnTo>
                  <a:pt x="133945" y="17859"/>
                </a:lnTo>
                <a:lnTo>
                  <a:pt x="142875" y="44648"/>
                </a:lnTo>
                <a:lnTo>
                  <a:pt x="133945" y="62508"/>
                </a:lnTo>
                <a:lnTo>
                  <a:pt x="133945" y="80367"/>
                </a:lnTo>
                <a:lnTo>
                  <a:pt x="133945" y="98226"/>
                </a:lnTo>
                <a:lnTo>
                  <a:pt x="142875" y="107156"/>
                </a:lnTo>
                <a:lnTo>
                  <a:pt x="142875" y="116086"/>
                </a:lnTo>
                <a:lnTo>
                  <a:pt x="151805" y="116086"/>
                </a:lnTo>
                <a:lnTo>
                  <a:pt x="169664" y="107156"/>
                </a:lnTo>
                <a:lnTo>
                  <a:pt x="187523" y="89297"/>
                </a:lnTo>
                <a:lnTo>
                  <a:pt x="187523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3" name="Freeform 28672"/>
          <p:cNvSpPr/>
          <p:nvPr/>
        </p:nvSpPr>
        <p:spPr>
          <a:xfrm>
            <a:off x="7831336" y="1625203"/>
            <a:ext cx="160735" cy="383977"/>
          </a:xfrm>
          <a:custGeom>
            <a:avLst/>
            <a:gdLst/>
            <a:ahLst/>
            <a:cxnLst/>
            <a:rect l="0" t="0" r="0" b="0"/>
            <a:pathLst>
              <a:path w="160735" h="383977">
                <a:moveTo>
                  <a:pt x="71437" y="258961"/>
                </a:moveTo>
                <a:lnTo>
                  <a:pt x="71437" y="258961"/>
                </a:lnTo>
                <a:lnTo>
                  <a:pt x="71437" y="250031"/>
                </a:lnTo>
                <a:lnTo>
                  <a:pt x="71437" y="250031"/>
                </a:lnTo>
                <a:lnTo>
                  <a:pt x="62508" y="250031"/>
                </a:lnTo>
                <a:lnTo>
                  <a:pt x="62508" y="241101"/>
                </a:lnTo>
                <a:lnTo>
                  <a:pt x="62508" y="241101"/>
                </a:lnTo>
                <a:lnTo>
                  <a:pt x="62508" y="241101"/>
                </a:lnTo>
                <a:lnTo>
                  <a:pt x="53578" y="250031"/>
                </a:lnTo>
                <a:lnTo>
                  <a:pt x="44648" y="267891"/>
                </a:lnTo>
                <a:lnTo>
                  <a:pt x="26789" y="285750"/>
                </a:lnTo>
                <a:lnTo>
                  <a:pt x="17859" y="312539"/>
                </a:lnTo>
                <a:lnTo>
                  <a:pt x="8930" y="339328"/>
                </a:lnTo>
                <a:lnTo>
                  <a:pt x="0" y="357187"/>
                </a:lnTo>
                <a:lnTo>
                  <a:pt x="0" y="375047"/>
                </a:lnTo>
                <a:lnTo>
                  <a:pt x="0" y="383976"/>
                </a:lnTo>
                <a:lnTo>
                  <a:pt x="8930" y="383976"/>
                </a:lnTo>
                <a:lnTo>
                  <a:pt x="26789" y="383976"/>
                </a:lnTo>
                <a:lnTo>
                  <a:pt x="44648" y="366117"/>
                </a:lnTo>
                <a:lnTo>
                  <a:pt x="62508" y="348258"/>
                </a:lnTo>
                <a:lnTo>
                  <a:pt x="80367" y="330398"/>
                </a:lnTo>
                <a:lnTo>
                  <a:pt x="98227" y="294680"/>
                </a:lnTo>
                <a:lnTo>
                  <a:pt x="116086" y="267891"/>
                </a:lnTo>
                <a:lnTo>
                  <a:pt x="125016" y="223242"/>
                </a:lnTo>
                <a:lnTo>
                  <a:pt x="133945" y="178594"/>
                </a:lnTo>
                <a:lnTo>
                  <a:pt x="142875" y="125016"/>
                </a:lnTo>
                <a:lnTo>
                  <a:pt x="151805" y="80367"/>
                </a:lnTo>
                <a:lnTo>
                  <a:pt x="160734" y="44648"/>
                </a:lnTo>
                <a:lnTo>
                  <a:pt x="160734" y="17859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8930"/>
                </a:lnTo>
                <a:lnTo>
                  <a:pt x="116086" y="26789"/>
                </a:lnTo>
                <a:lnTo>
                  <a:pt x="98227" y="62508"/>
                </a:lnTo>
                <a:lnTo>
                  <a:pt x="89297" y="107156"/>
                </a:lnTo>
                <a:lnTo>
                  <a:pt x="80367" y="151805"/>
                </a:lnTo>
                <a:lnTo>
                  <a:pt x="71437" y="196453"/>
                </a:lnTo>
                <a:lnTo>
                  <a:pt x="71437" y="250031"/>
                </a:lnTo>
                <a:lnTo>
                  <a:pt x="71437" y="285750"/>
                </a:lnTo>
                <a:lnTo>
                  <a:pt x="71437" y="321469"/>
                </a:lnTo>
                <a:lnTo>
                  <a:pt x="80367" y="348258"/>
                </a:lnTo>
                <a:lnTo>
                  <a:pt x="80367" y="366117"/>
                </a:lnTo>
                <a:lnTo>
                  <a:pt x="89297" y="383976"/>
                </a:lnTo>
                <a:lnTo>
                  <a:pt x="89297" y="383976"/>
                </a:lnTo>
                <a:lnTo>
                  <a:pt x="89297" y="383976"/>
                </a:lnTo>
                <a:lnTo>
                  <a:pt x="89297" y="375047"/>
                </a:lnTo>
                <a:lnTo>
                  <a:pt x="89297" y="375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5" name="Freeform 28674"/>
          <p:cNvSpPr/>
          <p:nvPr/>
        </p:nvSpPr>
        <p:spPr>
          <a:xfrm>
            <a:off x="6777633" y="2098476"/>
            <a:ext cx="1134071" cy="133947"/>
          </a:xfrm>
          <a:custGeom>
            <a:avLst/>
            <a:gdLst/>
            <a:ahLst/>
            <a:cxnLst/>
            <a:rect l="0" t="0" r="0" b="0"/>
            <a:pathLst>
              <a:path w="1134071" h="133947">
                <a:moveTo>
                  <a:pt x="8930" y="125016"/>
                </a:move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8930" y="133946"/>
                </a:lnTo>
                <a:lnTo>
                  <a:pt x="17859" y="133946"/>
                </a:lnTo>
                <a:lnTo>
                  <a:pt x="44648" y="133946"/>
                </a:lnTo>
                <a:lnTo>
                  <a:pt x="80367" y="133946"/>
                </a:lnTo>
                <a:lnTo>
                  <a:pt x="125015" y="125016"/>
                </a:lnTo>
                <a:lnTo>
                  <a:pt x="187523" y="116086"/>
                </a:lnTo>
                <a:lnTo>
                  <a:pt x="258961" y="107157"/>
                </a:lnTo>
                <a:lnTo>
                  <a:pt x="339328" y="89297"/>
                </a:lnTo>
                <a:lnTo>
                  <a:pt x="419695" y="80368"/>
                </a:lnTo>
                <a:lnTo>
                  <a:pt x="508992" y="71438"/>
                </a:lnTo>
                <a:lnTo>
                  <a:pt x="589359" y="62508"/>
                </a:lnTo>
                <a:lnTo>
                  <a:pt x="669726" y="44649"/>
                </a:lnTo>
                <a:lnTo>
                  <a:pt x="741164" y="35719"/>
                </a:lnTo>
                <a:lnTo>
                  <a:pt x="812601" y="26789"/>
                </a:lnTo>
                <a:lnTo>
                  <a:pt x="875109" y="17860"/>
                </a:lnTo>
                <a:lnTo>
                  <a:pt x="928687" y="17860"/>
                </a:lnTo>
                <a:lnTo>
                  <a:pt x="973336" y="8930"/>
                </a:lnTo>
                <a:lnTo>
                  <a:pt x="1017984" y="8930"/>
                </a:lnTo>
                <a:lnTo>
                  <a:pt x="1053703" y="8930"/>
                </a:lnTo>
                <a:lnTo>
                  <a:pt x="1071562" y="8930"/>
                </a:lnTo>
                <a:lnTo>
                  <a:pt x="1098351" y="8930"/>
                </a:lnTo>
                <a:lnTo>
                  <a:pt x="1116211" y="17860"/>
                </a:lnTo>
                <a:lnTo>
                  <a:pt x="1125140" y="17860"/>
                </a:lnTo>
                <a:lnTo>
                  <a:pt x="1125140" y="17860"/>
                </a:lnTo>
                <a:lnTo>
                  <a:pt x="1134070" y="17860"/>
                </a:lnTo>
                <a:lnTo>
                  <a:pt x="1134070" y="17860"/>
                </a:lnTo>
                <a:lnTo>
                  <a:pt x="1134070" y="17860"/>
                </a:lnTo>
                <a:lnTo>
                  <a:pt x="1134070" y="17860"/>
                </a:lnTo>
                <a:lnTo>
                  <a:pt x="1134070" y="17860"/>
                </a:lnTo>
                <a:lnTo>
                  <a:pt x="1134070" y="17860"/>
                </a:lnTo>
                <a:lnTo>
                  <a:pt x="1134070" y="17860"/>
                </a:lnTo>
                <a:lnTo>
                  <a:pt x="1134070" y="17860"/>
                </a:lnTo>
                <a:lnTo>
                  <a:pt x="1134070" y="17860"/>
                </a:lnTo>
                <a:lnTo>
                  <a:pt x="1134070" y="8930"/>
                </a:lnTo>
                <a:lnTo>
                  <a:pt x="1134070" y="8930"/>
                </a:lnTo>
                <a:lnTo>
                  <a:pt x="1134070" y="0"/>
                </a:lnTo>
                <a:lnTo>
                  <a:pt x="113407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6" name="Freeform 28675"/>
          <p:cNvSpPr/>
          <p:nvPr/>
        </p:nvSpPr>
        <p:spPr>
          <a:xfrm>
            <a:off x="6438305" y="2732484"/>
            <a:ext cx="223243" cy="312540"/>
          </a:xfrm>
          <a:custGeom>
            <a:avLst/>
            <a:gdLst/>
            <a:ahLst/>
            <a:cxnLst/>
            <a:rect l="0" t="0" r="0" b="0"/>
            <a:pathLst>
              <a:path w="223243" h="312540">
                <a:moveTo>
                  <a:pt x="1785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8929" y="80367"/>
                </a:lnTo>
                <a:lnTo>
                  <a:pt x="8929" y="116086"/>
                </a:lnTo>
                <a:lnTo>
                  <a:pt x="8929" y="160734"/>
                </a:lnTo>
                <a:lnTo>
                  <a:pt x="8929" y="196453"/>
                </a:lnTo>
                <a:lnTo>
                  <a:pt x="8929" y="223242"/>
                </a:lnTo>
                <a:lnTo>
                  <a:pt x="17859" y="232172"/>
                </a:lnTo>
                <a:lnTo>
                  <a:pt x="17859" y="241102"/>
                </a:lnTo>
                <a:lnTo>
                  <a:pt x="26789" y="223242"/>
                </a:lnTo>
                <a:lnTo>
                  <a:pt x="26789" y="196453"/>
                </a:lnTo>
                <a:lnTo>
                  <a:pt x="35718" y="151805"/>
                </a:lnTo>
                <a:lnTo>
                  <a:pt x="44648" y="107156"/>
                </a:lnTo>
                <a:lnTo>
                  <a:pt x="53578" y="62508"/>
                </a:lnTo>
                <a:lnTo>
                  <a:pt x="71437" y="17860"/>
                </a:lnTo>
                <a:lnTo>
                  <a:pt x="80367" y="0"/>
                </a:lnTo>
                <a:lnTo>
                  <a:pt x="89297" y="0"/>
                </a:lnTo>
                <a:lnTo>
                  <a:pt x="98226" y="26789"/>
                </a:lnTo>
                <a:lnTo>
                  <a:pt x="107156" y="71437"/>
                </a:lnTo>
                <a:lnTo>
                  <a:pt x="116086" y="125016"/>
                </a:lnTo>
                <a:lnTo>
                  <a:pt x="125015" y="187523"/>
                </a:lnTo>
                <a:lnTo>
                  <a:pt x="133945" y="232172"/>
                </a:lnTo>
                <a:lnTo>
                  <a:pt x="151804" y="276820"/>
                </a:lnTo>
                <a:lnTo>
                  <a:pt x="160734" y="303609"/>
                </a:lnTo>
                <a:lnTo>
                  <a:pt x="169664" y="312539"/>
                </a:lnTo>
                <a:lnTo>
                  <a:pt x="178593" y="303609"/>
                </a:lnTo>
                <a:lnTo>
                  <a:pt x="187523" y="285750"/>
                </a:lnTo>
                <a:lnTo>
                  <a:pt x="196453" y="258961"/>
                </a:lnTo>
                <a:lnTo>
                  <a:pt x="196453" y="214312"/>
                </a:lnTo>
                <a:lnTo>
                  <a:pt x="205383" y="160734"/>
                </a:lnTo>
                <a:lnTo>
                  <a:pt x="214312" y="107156"/>
                </a:lnTo>
                <a:lnTo>
                  <a:pt x="223242" y="62508"/>
                </a:lnTo>
                <a:lnTo>
                  <a:pt x="223242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7" name="Freeform 28676"/>
          <p:cNvSpPr/>
          <p:nvPr/>
        </p:nvSpPr>
        <p:spPr>
          <a:xfrm>
            <a:off x="6599039" y="2687836"/>
            <a:ext cx="267892" cy="312540"/>
          </a:xfrm>
          <a:custGeom>
            <a:avLst/>
            <a:gdLst/>
            <a:ahLst/>
            <a:cxnLst/>
            <a:rect l="0" t="0" r="0" b="0"/>
            <a:pathLst>
              <a:path w="267892" h="312540">
                <a:moveTo>
                  <a:pt x="8930" y="205382"/>
                </a:moveTo>
                <a:lnTo>
                  <a:pt x="0" y="214312"/>
                </a:lnTo>
                <a:lnTo>
                  <a:pt x="0" y="214312"/>
                </a:lnTo>
                <a:lnTo>
                  <a:pt x="0" y="223242"/>
                </a:lnTo>
                <a:lnTo>
                  <a:pt x="8930" y="214312"/>
                </a:lnTo>
                <a:lnTo>
                  <a:pt x="26789" y="205382"/>
                </a:lnTo>
                <a:lnTo>
                  <a:pt x="53578" y="187523"/>
                </a:lnTo>
                <a:lnTo>
                  <a:pt x="80367" y="160734"/>
                </a:lnTo>
                <a:lnTo>
                  <a:pt x="116086" y="133945"/>
                </a:lnTo>
                <a:lnTo>
                  <a:pt x="142875" y="98227"/>
                </a:lnTo>
                <a:lnTo>
                  <a:pt x="169664" y="62508"/>
                </a:lnTo>
                <a:lnTo>
                  <a:pt x="187524" y="35719"/>
                </a:lnTo>
                <a:lnTo>
                  <a:pt x="196453" y="17859"/>
                </a:lnTo>
                <a:lnTo>
                  <a:pt x="187524" y="0"/>
                </a:lnTo>
                <a:lnTo>
                  <a:pt x="178594" y="0"/>
                </a:lnTo>
                <a:lnTo>
                  <a:pt x="160734" y="17859"/>
                </a:lnTo>
                <a:lnTo>
                  <a:pt x="142875" y="53578"/>
                </a:lnTo>
                <a:lnTo>
                  <a:pt x="125016" y="98227"/>
                </a:lnTo>
                <a:lnTo>
                  <a:pt x="107156" y="151804"/>
                </a:lnTo>
                <a:lnTo>
                  <a:pt x="98227" y="205382"/>
                </a:lnTo>
                <a:lnTo>
                  <a:pt x="98227" y="250031"/>
                </a:lnTo>
                <a:lnTo>
                  <a:pt x="107156" y="276820"/>
                </a:lnTo>
                <a:lnTo>
                  <a:pt x="125016" y="303609"/>
                </a:lnTo>
                <a:lnTo>
                  <a:pt x="142875" y="312539"/>
                </a:lnTo>
                <a:lnTo>
                  <a:pt x="160734" y="312539"/>
                </a:lnTo>
                <a:lnTo>
                  <a:pt x="187524" y="294679"/>
                </a:lnTo>
                <a:lnTo>
                  <a:pt x="214313" y="276820"/>
                </a:lnTo>
                <a:lnTo>
                  <a:pt x="232172" y="241101"/>
                </a:lnTo>
                <a:lnTo>
                  <a:pt x="258961" y="205382"/>
                </a:lnTo>
                <a:lnTo>
                  <a:pt x="267891" y="160734"/>
                </a:lnTo>
                <a:lnTo>
                  <a:pt x="267891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8" name="Freeform 28677"/>
          <p:cNvSpPr/>
          <p:nvPr/>
        </p:nvSpPr>
        <p:spPr>
          <a:xfrm>
            <a:off x="6875859" y="2580680"/>
            <a:ext cx="267892" cy="401836"/>
          </a:xfrm>
          <a:custGeom>
            <a:avLst/>
            <a:gdLst/>
            <a:ahLst/>
            <a:cxnLst/>
            <a:rect l="0" t="0" r="0" b="0"/>
            <a:pathLst>
              <a:path w="267892" h="401836">
                <a:moveTo>
                  <a:pt x="26789" y="142875"/>
                </a:moveTo>
                <a:lnTo>
                  <a:pt x="17860" y="160734"/>
                </a:lnTo>
                <a:lnTo>
                  <a:pt x="17860" y="178593"/>
                </a:lnTo>
                <a:lnTo>
                  <a:pt x="8930" y="205383"/>
                </a:lnTo>
                <a:lnTo>
                  <a:pt x="8930" y="241101"/>
                </a:lnTo>
                <a:lnTo>
                  <a:pt x="0" y="276820"/>
                </a:lnTo>
                <a:lnTo>
                  <a:pt x="8930" y="312538"/>
                </a:lnTo>
                <a:lnTo>
                  <a:pt x="8930" y="330398"/>
                </a:lnTo>
                <a:lnTo>
                  <a:pt x="17860" y="348257"/>
                </a:lnTo>
                <a:lnTo>
                  <a:pt x="26789" y="348257"/>
                </a:lnTo>
                <a:lnTo>
                  <a:pt x="35719" y="339327"/>
                </a:lnTo>
                <a:lnTo>
                  <a:pt x="53579" y="330398"/>
                </a:lnTo>
                <a:lnTo>
                  <a:pt x="71438" y="303609"/>
                </a:lnTo>
                <a:lnTo>
                  <a:pt x="80368" y="267890"/>
                </a:lnTo>
                <a:lnTo>
                  <a:pt x="98227" y="232171"/>
                </a:lnTo>
                <a:lnTo>
                  <a:pt x="98227" y="196453"/>
                </a:lnTo>
                <a:lnTo>
                  <a:pt x="107157" y="178593"/>
                </a:lnTo>
                <a:lnTo>
                  <a:pt x="107157" y="178593"/>
                </a:lnTo>
                <a:lnTo>
                  <a:pt x="107157" y="205383"/>
                </a:lnTo>
                <a:lnTo>
                  <a:pt x="107157" y="241101"/>
                </a:lnTo>
                <a:lnTo>
                  <a:pt x="107157" y="285749"/>
                </a:lnTo>
                <a:lnTo>
                  <a:pt x="116086" y="330398"/>
                </a:lnTo>
                <a:lnTo>
                  <a:pt x="116086" y="366116"/>
                </a:lnTo>
                <a:lnTo>
                  <a:pt x="125016" y="392906"/>
                </a:lnTo>
                <a:lnTo>
                  <a:pt x="142875" y="401835"/>
                </a:lnTo>
                <a:lnTo>
                  <a:pt x="160735" y="401835"/>
                </a:lnTo>
                <a:lnTo>
                  <a:pt x="178594" y="383976"/>
                </a:lnTo>
                <a:lnTo>
                  <a:pt x="205383" y="366116"/>
                </a:lnTo>
                <a:lnTo>
                  <a:pt x="223243" y="321468"/>
                </a:lnTo>
                <a:lnTo>
                  <a:pt x="241102" y="267890"/>
                </a:lnTo>
                <a:lnTo>
                  <a:pt x="250032" y="205383"/>
                </a:lnTo>
                <a:lnTo>
                  <a:pt x="258961" y="142875"/>
                </a:lnTo>
                <a:lnTo>
                  <a:pt x="267891" y="80367"/>
                </a:lnTo>
                <a:lnTo>
                  <a:pt x="267891" y="26789"/>
                </a:lnTo>
                <a:lnTo>
                  <a:pt x="267891" y="8929"/>
                </a:lnTo>
                <a:lnTo>
                  <a:pt x="258961" y="0"/>
                </a:lnTo>
                <a:lnTo>
                  <a:pt x="250032" y="17859"/>
                </a:lnTo>
                <a:lnTo>
                  <a:pt x="241102" y="35718"/>
                </a:lnTo>
                <a:lnTo>
                  <a:pt x="232172" y="62508"/>
                </a:lnTo>
                <a:lnTo>
                  <a:pt x="223243" y="80367"/>
                </a:lnTo>
                <a:lnTo>
                  <a:pt x="223243" y="98226"/>
                </a:lnTo>
                <a:lnTo>
                  <a:pt x="223243" y="107156"/>
                </a:lnTo>
                <a:lnTo>
                  <a:pt x="223243" y="107156"/>
                </a:lnTo>
                <a:lnTo>
                  <a:pt x="223243" y="107156"/>
                </a:lnTo>
                <a:lnTo>
                  <a:pt x="232172" y="98226"/>
                </a:lnTo>
                <a:lnTo>
                  <a:pt x="250032" y="80367"/>
                </a:lnTo>
                <a:lnTo>
                  <a:pt x="250032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9" name="Freeform 28678"/>
          <p:cNvSpPr/>
          <p:nvPr/>
        </p:nvSpPr>
        <p:spPr>
          <a:xfrm>
            <a:off x="5795367" y="2830711"/>
            <a:ext cx="169665" cy="508993"/>
          </a:xfrm>
          <a:custGeom>
            <a:avLst/>
            <a:gdLst/>
            <a:ahLst/>
            <a:cxnLst/>
            <a:rect l="0" t="0" r="0" b="0"/>
            <a:pathLst>
              <a:path w="169665" h="508993">
                <a:moveTo>
                  <a:pt x="0" y="62507"/>
                </a:moveTo>
                <a:lnTo>
                  <a:pt x="0" y="71437"/>
                </a:lnTo>
                <a:lnTo>
                  <a:pt x="8930" y="80367"/>
                </a:lnTo>
                <a:lnTo>
                  <a:pt x="17860" y="107156"/>
                </a:lnTo>
                <a:lnTo>
                  <a:pt x="26789" y="142875"/>
                </a:lnTo>
                <a:lnTo>
                  <a:pt x="35719" y="187523"/>
                </a:lnTo>
                <a:lnTo>
                  <a:pt x="53578" y="241101"/>
                </a:lnTo>
                <a:lnTo>
                  <a:pt x="62508" y="294679"/>
                </a:lnTo>
                <a:lnTo>
                  <a:pt x="62508" y="357187"/>
                </a:lnTo>
                <a:lnTo>
                  <a:pt x="71438" y="401835"/>
                </a:lnTo>
                <a:lnTo>
                  <a:pt x="71438" y="446484"/>
                </a:lnTo>
                <a:lnTo>
                  <a:pt x="62508" y="482203"/>
                </a:lnTo>
                <a:lnTo>
                  <a:pt x="62508" y="500062"/>
                </a:lnTo>
                <a:lnTo>
                  <a:pt x="53578" y="508992"/>
                </a:lnTo>
                <a:lnTo>
                  <a:pt x="53578" y="500062"/>
                </a:lnTo>
                <a:lnTo>
                  <a:pt x="35719" y="473273"/>
                </a:lnTo>
                <a:lnTo>
                  <a:pt x="26789" y="428625"/>
                </a:lnTo>
                <a:lnTo>
                  <a:pt x="17860" y="366117"/>
                </a:lnTo>
                <a:lnTo>
                  <a:pt x="8930" y="285750"/>
                </a:lnTo>
                <a:lnTo>
                  <a:pt x="0" y="205382"/>
                </a:lnTo>
                <a:lnTo>
                  <a:pt x="8930" y="133945"/>
                </a:lnTo>
                <a:lnTo>
                  <a:pt x="17860" y="62507"/>
                </a:lnTo>
                <a:lnTo>
                  <a:pt x="44649" y="26789"/>
                </a:lnTo>
                <a:lnTo>
                  <a:pt x="71438" y="0"/>
                </a:lnTo>
                <a:lnTo>
                  <a:pt x="98227" y="0"/>
                </a:lnTo>
                <a:lnTo>
                  <a:pt x="116086" y="17859"/>
                </a:lnTo>
                <a:lnTo>
                  <a:pt x="133946" y="53578"/>
                </a:lnTo>
                <a:lnTo>
                  <a:pt x="142875" y="89296"/>
                </a:lnTo>
                <a:lnTo>
                  <a:pt x="142875" y="142875"/>
                </a:lnTo>
                <a:lnTo>
                  <a:pt x="133946" y="196453"/>
                </a:lnTo>
                <a:lnTo>
                  <a:pt x="116086" y="250031"/>
                </a:lnTo>
                <a:lnTo>
                  <a:pt x="98227" y="285750"/>
                </a:lnTo>
                <a:lnTo>
                  <a:pt x="80367" y="312539"/>
                </a:lnTo>
                <a:lnTo>
                  <a:pt x="71438" y="321468"/>
                </a:lnTo>
                <a:lnTo>
                  <a:pt x="62508" y="303609"/>
                </a:lnTo>
                <a:lnTo>
                  <a:pt x="71438" y="267890"/>
                </a:lnTo>
                <a:lnTo>
                  <a:pt x="80367" y="214312"/>
                </a:lnTo>
                <a:lnTo>
                  <a:pt x="107156" y="160734"/>
                </a:lnTo>
                <a:lnTo>
                  <a:pt x="133946" y="116085"/>
                </a:lnTo>
                <a:lnTo>
                  <a:pt x="169664" y="71437"/>
                </a:lnTo>
                <a:lnTo>
                  <a:pt x="169664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0" name="Freeform 28679"/>
          <p:cNvSpPr/>
          <p:nvPr/>
        </p:nvSpPr>
        <p:spPr>
          <a:xfrm>
            <a:off x="6009680" y="2884289"/>
            <a:ext cx="160735" cy="53579"/>
          </a:xfrm>
          <a:custGeom>
            <a:avLst/>
            <a:gdLst/>
            <a:ahLst/>
            <a:cxnLst/>
            <a:rect l="0" t="0" r="0" b="0"/>
            <a:pathLst>
              <a:path w="160735" h="53579">
                <a:moveTo>
                  <a:pt x="0" y="53578"/>
                </a:moveTo>
                <a:lnTo>
                  <a:pt x="0" y="53578"/>
                </a:lnTo>
                <a:lnTo>
                  <a:pt x="17859" y="44648"/>
                </a:lnTo>
                <a:lnTo>
                  <a:pt x="26789" y="35718"/>
                </a:lnTo>
                <a:lnTo>
                  <a:pt x="53578" y="26789"/>
                </a:lnTo>
                <a:lnTo>
                  <a:pt x="80367" y="17859"/>
                </a:lnTo>
                <a:lnTo>
                  <a:pt x="116086" y="8929"/>
                </a:lnTo>
                <a:lnTo>
                  <a:pt x="142875" y="0"/>
                </a:lnTo>
                <a:lnTo>
                  <a:pt x="151804" y="0"/>
                </a:lnTo>
                <a:lnTo>
                  <a:pt x="160734" y="0"/>
                </a:lnTo>
                <a:lnTo>
                  <a:pt x="160734" y="8929"/>
                </a:lnTo>
                <a:lnTo>
                  <a:pt x="151804" y="17859"/>
                </a:lnTo>
                <a:lnTo>
                  <a:pt x="151804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1" name="Freeform 28680"/>
          <p:cNvSpPr/>
          <p:nvPr/>
        </p:nvSpPr>
        <p:spPr>
          <a:xfrm>
            <a:off x="6063258" y="2946796"/>
            <a:ext cx="178595" cy="62509"/>
          </a:xfrm>
          <a:custGeom>
            <a:avLst/>
            <a:gdLst/>
            <a:ahLst/>
            <a:cxnLst/>
            <a:rect l="0" t="0" r="0" b="0"/>
            <a:pathLst>
              <a:path w="178595" h="62509">
                <a:moveTo>
                  <a:pt x="0" y="62508"/>
                </a:moveTo>
                <a:lnTo>
                  <a:pt x="8930" y="62508"/>
                </a:lnTo>
                <a:lnTo>
                  <a:pt x="26789" y="62508"/>
                </a:lnTo>
                <a:lnTo>
                  <a:pt x="53578" y="53579"/>
                </a:lnTo>
                <a:lnTo>
                  <a:pt x="71437" y="44649"/>
                </a:lnTo>
                <a:lnTo>
                  <a:pt x="98226" y="26790"/>
                </a:lnTo>
                <a:lnTo>
                  <a:pt x="125015" y="17860"/>
                </a:lnTo>
                <a:lnTo>
                  <a:pt x="142875" y="8930"/>
                </a:lnTo>
                <a:lnTo>
                  <a:pt x="160734" y="0"/>
                </a:lnTo>
                <a:lnTo>
                  <a:pt x="169664" y="0"/>
                </a:lnTo>
                <a:lnTo>
                  <a:pt x="178594" y="8930"/>
                </a:lnTo>
                <a:lnTo>
                  <a:pt x="178594" y="17860"/>
                </a:lnTo>
                <a:lnTo>
                  <a:pt x="178594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2" name="Freeform 28681"/>
          <p:cNvSpPr/>
          <p:nvPr/>
        </p:nvSpPr>
        <p:spPr>
          <a:xfrm>
            <a:off x="7304484" y="2357437"/>
            <a:ext cx="267892" cy="634009"/>
          </a:xfrm>
          <a:custGeom>
            <a:avLst/>
            <a:gdLst/>
            <a:ahLst/>
            <a:cxnLst/>
            <a:rect l="0" t="0" r="0" b="0"/>
            <a:pathLst>
              <a:path w="267892" h="634009">
                <a:moveTo>
                  <a:pt x="89297" y="0"/>
                </a:moveTo>
                <a:lnTo>
                  <a:pt x="89297" y="17860"/>
                </a:lnTo>
                <a:lnTo>
                  <a:pt x="71438" y="44649"/>
                </a:lnTo>
                <a:lnTo>
                  <a:pt x="53579" y="98227"/>
                </a:lnTo>
                <a:lnTo>
                  <a:pt x="26789" y="178594"/>
                </a:lnTo>
                <a:lnTo>
                  <a:pt x="8930" y="267891"/>
                </a:lnTo>
                <a:lnTo>
                  <a:pt x="0" y="357188"/>
                </a:lnTo>
                <a:lnTo>
                  <a:pt x="0" y="446484"/>
                </a:lnTo>
                <a:lnTo>
                  <a:pt x="17860" y="526852"/>
                </a:lnTo>
                <a:lnTo>
                  <a:pt x="53579" y="580430"/>
                </a:lnTo>
                <a:lnTo>
                  <a:pt x="98227" y="625078"/>
                </a:lnTo>
                <a:lnTo>
                  <a:pt x="142875" y="634008"/>
                </a:lnTo>
                <a:lnTo>
                  <a:pt x="205383" y="625078"/>
                </a:lnTo>
                <a:lnTo>
                  <a:pt x="267891" y="598289"/>
                </a:lnTo>
                <a:lnTo>
                  <a:pt x="267891" y="5982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3" name="Freeform 28682"/>
          <p:cNvSpPr/>
          <p:nvPr/>
        </p:nvSpPr>
        <p:spPr>
          <a:xfrm>
            <a:off x="8224241" y="2125265"/>
            <a:ext cx="187525" cy="696517"/>
          </a:xfrm>
          <a:custGeom>
            <a:avLst/>
            <a:gdLst/>
            <a:ahLst/>
            <a:cxnLst/>
            <a:rect l="0" t="0" r="0" b="0"/>
            <a:pathLst>
              <a:path w="187525" h="696517">
                <a:moveTo>
                  <a:pt x="44649" y="0"/>
                </a:moveTo>
                <a:lnTo>
                  <a:pt x="62508" y="8930"/>
                </a:lnTo>
                <a:lnTo>
                  <a:pt x="80368" y="26789"/>
                </a:lnTo>
                <a:lnTo>
                  <a:pt x="116086" y="53579"/>
                </a:lnTo>
                <a:lnTo>
                  <a:pt x="151805" y="98227"/>
                </a:lnTo>
                <a:lnTo>
                  <a:pt x="178594" y="160735"/>
                </a:lnTo>
                <a:lnTo>
                  <a:pt x="187524" y="232172"/>
                </a:lnTo>
                <a:lnTo>
                  <a:pt x="187524" y="312539"/>
                </a:lnTo>
                <a:lnTo>
                  <a:pt x="169664" y="392907"/>
                </a:lnTo>
                <a:lnTo>
                  <a:pt x="142875" y="473274"/>
                </a:lnTo>
                <a:lnTo>
                  <a:pt x="107157" y="553641"/>
                </a:lnTo>
                <a:lnTo>
                  <a:pt x="71438" y="616149"/>
                </a:lnTo>
                <a:lnTo>
                  <a:pt x="35719" y="669727"/>
                </a:lnTo>
                <a:lnTo>
                  <a:pt x="0" y="696516"/>
                </a:lnTo>
                <a:lnTo>
                  <a:pt x="0" y="6965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4" name="Freeform 28683"/>
          <p:cNvSpPr/>
          <p:nvPr/>
        </p:nvSpPr>
        <p:spPr>
          <a:xfrm>
            <a:off x="5473898" y="2428875"/>
            <a:ext cx="776884" cy="1169790"/>
          </a:xfrm>
          <a:custGeom>
            <a:avLst/>
            <a:gdLst/>
            <a:ahLst/>
            <a:cxnLst/>
            <a:rect l="0" t="0" r="0" b="0"/>
            <a:pathLst>
              <a:path w="776884" h="1169790">
                <a:moveTo>
                  <a:pt x="482204" y="223242"/>
                </a:moveTo>
                <a:lnTo>
                  <a:pt x="482204" y="214313"/>
                </a:lnTo>
                <a:lnTo>
                  <a:pt x="473274" y="196453"/>
                </a:lnTo>
                <a:lnTo>
                  <a:pt x="455415" y="187523"/>
                </a:lnTo>
                <a:lnTo>
                  <a:pt x="437555" y="160734"/>
                </a:lnTo>
                <a:lnTo>
                  <a:pt x="419696" y="142875"/>
                </a:lnTo>
                <a:lnTo>
                  <a:pt x="401836" y="116086"/>
                </a:lnTo>
                <a:lnTo>
                  <a:pt x="375047" y="107156"/>
                </a:lnTo>
                <a:lnTo>
                  <a:pt x="357188" y="89297"/>
                </a:lnTo>
                <a:lnTo>
                  <a:pt x="330399" y="80367"/>
                </a:lnTo>
                <a:lnTo>
                  <a:pt x="303610" y="80367"/>
                </a:lnTo>
                <a:lnTo>
                  <a:pt x="276821" y="89297"/>
                </a:lnTo>
                <a:lnTo>
                  <a:pt x="250032" y="107156"/>
                </a:lnTo>
                <a:lnTo>
                  <a:pt x="223243" y="125016"/>
                </a:lnTo>
                <a:lnTo>
                  <a:pt x="187524" y="160734"/>
                </a:lnTo>
                <a:lnTo>
                  <a:pt x="151805" y="205383"/>
                </a:lnTo>
                <a:lnTo>
                  <a:pt x="116086" y="258961"/>
                </a:lnTo>
                <a:lnTo>
                  <a:pt x="80368" y="321469"/>
                </a:lnTo>
                <a:lnTo>
                  <a:pt x="44649" y="392906"/>
                </a:lnTo>
                <a:lnTo>
                  <a:pt x="17860" y="482203"/>
                </a:lnTo>
                <a:lnTo>
                  <a:pt x="8930" y="580429"/>
                </a:lnTo>
                <a:lnTo>
                  <a:pt x="0" y="687586"/>
                </a:lnTo>
                <a:lnTo>
                  <a:pt x="17860" y="794742"/>
                </a:lnTo>
                <a:lnTo>
                  <a:pt x="44649" y="892968"/>
                </a:lnTo>
                <a:lnTo>
                  <a:pt x="80368" y="991195"/>
                </a:lnTo>
                <a:lnTo>
                  <a:pt x="133946" y="1062632"/>
                </a:lnTo>
                <a:lnTo>
                  <a:pt x="187524" y="1125140"/>
                </a:lnTo>
                <a:lnTo>
                  <a:pt x="258961" y="1160859"/>
                </a:lnTo>
                <a:lnTo>
                  <a:pt x="321469" y="1169789"/>
                </a:lnTo>
                <a:lnTo>
                  <a:pt x="392907" y="1160859"/>
                </a:lnTo>
                <a:lnTo>
                  <a:pt x="473274" y="1134070"/>
                </a:lnTo>
                <a:lnTo>
                  <a:pt x="553641" y="1089421"/>
                </a:lnTo>
                <a:lnTo>
                  <a:pt x="625079" y="1026914"/>
                </a:lnTo>
                <a:lnTo>
                  <a:pt x="687586" y="946546"/>
                </a:lnTo>
                <a:lnTo>
                  <a:pt x="732235" y="848320"/>
                </a:lnTo>
                <a:lnTo>
                  <a:pt x="767954" y="750093"/>
                </a:lnTo>
                <a:lnTo>
                  <a:pt x="776883" y="625078"/>
                </a:lnTo>
                <a:lnTo>
                  <a:pt x="767954" y="508992"/>
                </a:lnTo>
                <a:lnTo>
                  <a:pt x="741165" y="383976"/>
                </a:lnTo>
                <a:lnTo>
                  <a:pt x="705446" y="276820"/>
                </a:lnTo>
                <a:lnTo>
                  <a:pt x="651868" y="178594"/>
                </a:lnTo>
                <a:lnTo>
                  <a:pt x="589360" y="98227"/>
                </a:lnTo>
                <a:lnTo>
                  <a:pt x="517922" y="44648"/>
                </a:lnTo>
                <a:lnTo>
                  <a:pt x="437555" y="8929"/>
                </a:lnTo>
                <a:lnTo>
                  <a:pt x="357188" y="0"/>
                </a:lnTo>
                <a:lnTo>
                  <a:pt x="258961" y="8929"/>
                </a:lnTo>
                <a:lnTo>
                  <a:pt x="169665" y="26789"/>
                </a:lnTo>
                <a:lnTo>
                  <a:pt x="71438" y="62508"/>
                </a:lnTo>
                <a:lnTo>
                  <a:pt x="71438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5" name="Freeform 28684"/>
          <p:cNvSpPr/>
          <p:nvPr/>
        </p:nvSpPr>
        <p:spPr>
          <a:xfrm>
            <a:off x="6340078" y="3518296"/>
            <a:ext cx="321470" cy="321470"/>
          </a:xfrm>
          <a:custGeom>
            <a:avLst/>
            <a:gdLst/>
            <a:ahLst/>
            <a:cxnLst/>
            <a:rect l="0" t="0" r="0" b="0"/>
            <a:pathLst>
              <a:path w="321470" h="321470">
                <a:moveTo>
                  <a:pt x="0" y="187524"/>
                </a:moveTo>
                <a:lnTo>
                  <a:pt x="0" y="196454"/>
                </a:lnTo>
                <a:lnTo>
                  <a:pt x="0" y="205383"/>
                </a:lnTo>
                <a:lnTo>
                  <a:pt x="0" y="223243"/>
                </a:lnTo>
                <a:lnTo>
                  <a:pt x="0" y="241102"/>
                </a:lnTo>
                <a:lnTo>
                  <a:pt x="0" y="258961"/>
                </a:lnTo>
                <a:lnTo>
                  <a:pt x="0" y="267891"/>
                </a:lnTo>
                <a:lnTo>
                  <a:pt x="0" y="276821"/>
                </a:lnTo>
                <a:lnTo>
                  <a:pt x="0" y="285750"/>
                </a:lnTo>
                <a:lnTo>
                  <a:pt x="0" y="276821"/>
                </a:lnTo>
                <a:lnTo>
                  <a:pt x="0" y="267891"/>
                </a:lnTo>
                <a:lnTo>
                  <a:pt x="0" y="241102"/>
                </a:lnTo>
                <a:lnTo>
                  <a:pt x="0" y="205383"/>
                </a:lnTo>
                <a:lnTo>
                  <a:pt x="0" y="169665"/>
                </a:lnTo>
                <a:lnTo>
                  <a:pt x="8930" y="133946"/>
                </a:lnTo>
                <a:lnTo>
                  <a:pt x="17860" y="98227"/>
                </a:lnTo>
                <a:lnTo>
                  <a:pt x="26789" y="80368"/>
                </a:lnTo>
                <a:lnTo>
                  <a:pt x="44649" y="80368"/>
                </a:lnTo>
                <a:lnTo>
                  <a:pt x="53578" y="98227"/>
                </a:lnTo>
                <a:lnTo>
                  <a:pt x="71438" y="125016"/>
                </a:lnTo>
                <a:lnTo>
                  <a:pt x="80367" y="169665"/>
                </a:lnTo>
                <a:lnTo>
                  <a:pt x="89297" y="214313"/>
                </a:lnTo>
                <a:lnTo>
                  <a:pt x="98227" y="258961"/>
                </a:lnTo>
                <a:lnTo>
                  <a:pt x="107156" y="294680"/>
                </a:lnTo>
                <a:lnTo>
                  <a:pt x="116086" y="312540"/>
                </a:lnTo>
                <a:lnTo>
                  <a:pt x="125016" y="321469"/>
                </a:lnTo>
                <a:lnTo>
                  <a:pt x="133945" y="312540"/>
                </a:lnTo>
                <a:lnTo>
                  <a:pt x="133945" y="285750"/>
                </a:lnTo>
                <a:lnTo>
                  <a:pt x="142875" y="250032"/>
                </a:lnTo>
                <a:lnTo>
                  <a:pt x="142875" y="196454"/>
                </a:lnTo>
                <a:lnTo>
                  <a:pt x="151805" y="133946"/>
                </a:lnTo>
                <a:lnTo>
                  <a:pt x="160735" y="80368"/>
                </a:lnTo>
                <a:lnTo>
                  <a:pt x="169664" y="44649"/>
                </a:lnTo>
                <a:lnTo>
                  <a:pt x="178594" y="17860"/>
                </a:lnTo>
                <a:lnTo>
                  <a:pt x="196453" y="26790"/>
                </a:lnTo>
                <a:lnTo>
                  <a:pt x="205383" y="44649"/>
                </a:lnTo>
                <a:lnTo>
                  <a:pt x="214313" y="80368"/>
                </a:lnTo>
                <a:lnTo>
                  <a:pt x="223242" y="125016"/>
                </a:lnTo>
                <a:lnTo>
                  <a:pt x="232172" y="178594"/>
                </a:lnTo>
                <a:lnTo>
                  <a:pt x="241102" y="214313"/>
                </a:lnTo>
                <a:lnTo>
                  <a:pt x="250031" y="250032"/>
                </a:lnTo>
                <a:lnTo>
                  <a:pt x="258961" y="276821"/>
                </a:lnTo>
                <a:lnTo>
                  <a:pt x="267891" y="285750"/>
                </a:lnTo>
                <a:lnTo>
                  <a:pt x="285750" y="276821"/>
                </a:lnTo>
                <a:lnTo>
                  <a:pt x="294680" y="258961"/>
                </a:lnTo>
                <a:lnTo>
                  <a:pt x="303610" y="232172"/>
                </a:lnTo>
                <a:lnTo>
                  <a:pt x="312539" y="187524"/>
                </a:lnTo>
                <a:lnTo>
                  <a:pt x="312539" y="133946"/>
                </a:lnTo>
                <a:lnTo>
                  <a:pt x="312539" y="80368"/>
                </a:lnTo>
                <a:lnTo>
                  <a:pt x="321469" y="44649"/>
                </a:lnTo>
                <a:lnTo>
                  <a:pt x="321469" y="8930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6" name="Freeform 28685"/>
          <p:cNvSpPr/>
          <p:nvPr/>
        </p:nvSpPr>
        <p:spPr>
          <a:xfrm>
            <a:off x="6625828" y="3455789"/>
            <a:ext cx="669728" cy="357188"/>
          </a:xfrm>
          <a:custGeom>
            <a:avLst/>
            <a:gdLst/>
            <a:ahLst/>
            <a:cxnLst/>
            <a:rect l="0" t="0" r="0" b="0"/>
            <a:pathLst>
              <a:path w="669728" h="357188">
                <a:moveTo>
                  <a:pt x="0" y="187523"/>
                </a:moveTo>
                <a:lnTo>
                  <a:pt x="0" y="196453"/>
                </a:lnTo>
                <a:lnTo>
                  <a:pt x="0" y="214312"/>
                </a:lnTo>
                <a:lnTo>
                  <a:pt x="8930" y="223242"/>
                </a:lnTo>
                <a:lnTo>
                  <a:pt x="17860" y="232172"/>
                </a:lnTo>
                <a:lnTo>
                  <a:pt x="35719" y="232172"/>
                </a:lnTo>
                <a:lnTo>
                  <a:pt x="53578" y="223242"/>
                </a:lnTo>
                <a:lnTo>
                  <a:pt x="71438" y="205382"/>
                </a:lnTo>
                <a:lnTo>
                  <a:pt x="89297" y="187523"/>
                </a:lnTo>
                <a:lnTo>
                  <a:pt x="107156" y="169664"/>
                </a:lnTo>
                <a:lnTo>
                  <a:pt x="125016" y="142875"/>
                </a:lnTo>
                <a:lnTo>
                  <a:pt x="133945" y="116086"/>
                </a:lnTo>
                <a:lnTo>
                  <a:pt x="133945" y="107156"/>
                </a:lnTo>
                <a:lnTo>
                  <a:pt x="116086" y="89297"/>
                </a:lnTo>
                <a:lnTo>
                  <a:pt x="107156" y="89297"/>
                </a:lnTo>
                <a:lnTo>
                  <a:pt x="89297" y="107156"/>
                </a:lnTo>
                <a:lnTo>
                  <a:pt x="71438" y="142875"/>
                </a:lnTo>
                <a:lnTo>
                  <a:pt x="62508" y="178593"/>
                </a:lnTo>
                <a:lnTo>
                  <a:pt x="53578" y="232172"/>
                </a:lnTo>
                <a:lnTo>
                  <a:pt x="53578" y="267890"/>
                </a:lnTo>
                <a:lnTo>
                  <a:pt x="62508" y="312539"/>
                </a:lnTo>
                <a:lnTo>
                  <a:pt x="80367" y="339328"/>
                </a:lnTo>
                <a:lnTo>
                  <a:pt x="98227" y="357187"/>
                </a:lnTo>
                <a:lnTo>
                  <a:pt x="116086" y="357187"/>
                </a:lnTo>
                <a:lnTo>
                  <a:pt x="142875" y="348257"/>
                </a:lnTo>
                <a:lnTo>
                  <a:pt x="160735" y="330398"/>
                </a:lnTo>
                <a:lnTo>
                  <a:pt x="178594" y="303609"/>
                </a:lnTo>
                <a:lnTo>
                  <a:pt x="187524" y="267890"/>
                </a:lnTo>
                <a:lnTo>
                  <a:pt x="196453" y="223242"/>
                </a:lnTo>
                <a:lnTo>
                  <a:pt x="196453" y="178593"/>
                </a:lnTo>
                <a:lnTo>
                  <a:pt x="187524" y="133945"/>
                </a:lnTo>
                <a:lnTo>
                  <a:pt x="187524" y="89297"/>
                </a:lnTo>
                <a:lnTo>
                  <a:pt x="178594" y="62507"/>
                </a:lnTo>
                <a:lnTo>
                  <a:pt x="178594" y="62507"/>
                </a:lnTo>
                <a:lnTo>
                  <a:pt x="187524" y="71437"/>
                </a:lnTo>
                <a:lnTo>
                  <a:pt x="187524" y="107156"/>
                </a:lnTo>
                <a:lnTo>
                  <a:pt x="196453" y="142875"/>
                </a:lnTo>
                <a:lnTo>
                  <a:pt x="196453" y="187523"/>
                </a:lnTo>
                <a:lnTo>
                  <a:pt x="205383" y="232172"/>
                </a:lnTo>
                <a:lnTo>
                  <a:pt x="205383" y="276820"/>
                </a:lnTo>
                <a:lnTo>
                  <a:pt x="214313" y="312539"/>
                </a:lnTo>
                <a:lnTo>
                  <a:pt x="223242" y="330398"/>
                </a:lnTo>
                <a:lnTo>
                  <a:pt x="232172" y="330398"/>
                </a:lnTo>
                <a:lnTo>
                  <a:pt x="241102" y="321468"/>
                </a:lnTo>
                <a:lnTo>
                  <a:pt x="250031" y="303609"/>
                </a:lnTo>
                <a:lnTo>
                  <a:pt x="250031" y="267890"/>
                </a:lnTo>
                <a:lnTo>
                  <a:pt x="258961" y="214312"/>
                </a:lnTo>
                <a:lnTo>
                  <a:pt x="258961" y="151804"/>
                </a:lnTo>
                <a:lnTo>
                  <a:pt x="258961" y="98226"/>
                </a:lnTo>
                <a:lnTo>
                  <a:pt x="258961" y="62507"/>
                </a:lnTo>
                <a:lnTo>
                  <a:pt x="267891" y="35718"/>
                </a:lnTo>
                <a:lnTo>
                  <a:pt x="276820" y="44648"/>
                </a:lnTo>
                <a:lnTo>
                  <a:pt x="285750" y="62507"/>
                </a:lnTo>
                <a:lnTo>
                  <a:pt x="294680" y="98226"/>
                </a:lnTo>
                <a:lnTo>
                  <a:pt x="303610" y="133945"/>
                </a:lnTo>
                <a:lnTo>
                  <a:pt x="303610" y="178593"/>
                </a:lnTo>
                <a:lnTo>
                  <a:pt x="312539" y="214312"/>
                </a:lnTo>
                <a:lnTo>
                  <a:pt x="312539" y="250031"/>
                </a:lnTo>
                <a:lnTo>
                  <a:pt x="321469" y="267890"/>
                </a:lnTo>
                <a:lnTo>
                  <a:pt x="330399" y="267890"/>
                </a:lnTo>
                <a:lnTo>
                  <a:pt x="339328" y="258961"/>
                </a:lnTo>
                <a:lnTo>
                  <a:pt x="339328" y="232172"/>
                </a:lnTo>
                <a:lnTo>
                  <a:pt x="357188" y="196453"/>
                </a:lnTo>
                <a:lnTo>
                  <a:pt x="357188" y="151804"/>
                </a:lnTo>
                <a:lnTo>
                  <a:pt x="366117" y="98226"/>
                </a:lnTo>
                <a:lnTo>
                  <a:pt x="375047" y="62507"/>
                </a:lnTo>
                <a:lnTo>
                  <a:pt x="383977" y="44648"/>
                </a:lnTo>
                <a:lnTo>
                  <a:pt x="392906" y="44648"/>
                </a:lnTo>
                <a:lnTo>
                  <a:pt x="401836" y="62507"/>
                </a:lnTo>
                <a:lnTo>
                  <a:pt x="401836" y="107156"/>
                </a:lnTo>
                <a:lnTo>
                  <a:pt x="401836" y="151804"/>
                </a:lnTo>
                <a:lnTo>
                  <a:pt x="401836" y="205382"/>
                </a:lnTo>
                <a:lnTo>
                  <a:pt x="410766" y="250031"/>
                </a:lnTo>
                <a:lnTo>
                  <a:pt x="410766" y="285750"/>
                </a:lnTo>
                <a:lnTo>
                  <a:pt x="419695" y="303609"/>
                </a:lnTo>
                <a:lnTo>
                  <a:pt x="428625" y="312539"/>
                </a:lnTo>
                <a:lnTo>
                  <a:pt x="437555" y="312539"/>
                </a:lnTo>
                <a:lnTo>
                  <a:pt x="455414" y="294679"/>
                </a:lnTo>
                <a:lnTo>
                  <a:pt x="473274" y="267890"/>
                </a:lnTo>
                <a:lnTo>
                  <a:pt x="491133" y="223242"/>
                </a:lnTo>
                <a:lnTo>
                  <a:pt x="500063" y="178593"/>
                </a:lnTo>
                <a:lnTo>
                  <a:pt x="508992" y="125015"/>
                </a:lnTo>
                <a:lnTo>
                  <a:pt x="517922" y="89297"/>
                </a:lnTo>
                <a:lnTo>
                  <a:pt x="517922" y="62507"/>
                </a:lnTo>
                <a:lnTo>
                  <a:pt x="517922" y="62507"/>
                </a:lnTo>
                <a:lnTo>
                  <a:pt x="517922" y="71437"/>
                </a:lnTo>
                <a:lnTo>
                  <a:pt x="517922" y="98226"/>
                </a:lnTo>
                <a:lnTo>
                  <a:pt x="517922" y="125015"/>
                </a:lnTo>
                <a:lnTo>
                  <a:pt x="517922" y="160734"/>
                </a:lnTo>
                <a:lnTo>
                  <a:pt x="517922" y="187523"/>
                </a:lnTo>
                <a:lnTo>
                  <a:pt x="517922" y="214312"/>
                </a:lnTo>
                <a:lnTo>
                  <a:pt x="526852" y="223242"/>
                </a:lnTo>
                <a:lnTo>
                  <a:pt x="526852" y="232172"/>
                </a:lnTo>
                <a:lnTo>
                  <a:pt x="535781" y="223242"/>
                </a:lnTo>
                <a:lnTo>
                  <a:pt x="544711" y="214312"/>
                </a:lnTo>
                <a:lnTo>
                  <a:pt x="553641" y="187523"/>
                </a:lnTo>
                <a:lnTo>
                  <a:pt x="553641" y="160734"/>
                </a:lnTo>
                <a:lnTo>
                  <a:pt x="562570" y="125015"/>
                </a:lnTo>
                <a:lnTo>
                  <a:pt x="553641" y="89297"/>
                </a:lnTo>
                <a:lnTo>
                  <a:pt x="553641" y="62507"/>
                </a:lnTo>
                <a:lnTo>
                  <a:pt x="544711" y="44648"/>
                </a:lnTo>
                <a:lnTo>
                  <a:pt x="526852" y="44648"/>
                </a:lnTo>
                <a:lnTo>
                  <a:pt x="517922" y="53578"/>
                </a:lnTo>
                <a:lnTo>
                  <a:pt x="500063" y="80367"/>
                </a:lnTo>
                <a:lnTo>
                  <a:pt x="482203" y="98226"/>
                </a:lnTo>
                <a:lnTo>
                  <a:pt x="473274" y="116086"/>
                </a:lnTo>
                <a:lnTo>
                  <a:pt x="473274" y="133945"/>
                </a:lnTo>
                <a:lnTo>
                  <a:pt x="473274" y="133945"/>
                </a:lnTo>
                <a:lnTo>
                  <a:pt x="482203" y="133945"/>
                </a:lnTo>
                <a:lnTo>
                  <a:pt x="500063" y="125015"/>
                </a:lnTo>
                <a:lnTo>
                  <a:pt x="517922" y="107156"/>
                </a:lnTo>
                <a:lnTo>
                  <a:pt x="535781" y="80367"/>
                </a:lnTo>
                <a:lnTo>
                  <a:pt x="562570" y="62507"/>
                </a:lnTo>
                <a:lnTo>
                  <a:pt x="580430" y="35718"/>
                </a:lnTo>
                <a:lnTo>
                  <a:pt x="607219" y="17859"/>
                </a:lnTo>
                <a:lnTo>
                  <a:pt x="634008" y="8929"/>
                </a:lnTo>
                <a:lnTo>
                  <a:pt x="651867" y="0"/>
                </a:lnTo>
                <a:lnTo>
                  <a:pt x="660797" y="0"/>
                </a:lnTo>
                <a:lnTo>
                  <a:pt x="669727" y="0"/>
                </a:lnTo>
                <a:lnTo>
                  <a:pt x="669727" y="8929"/>
                </a:lnTo>
                <a:lnTo>
                  <a:pt x="669727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7" name="Freeform 28686"/>
          <p:cNvSpPr/>
          <p:nvPr/>
        </p:nvSpPr>
        <p:spPr>
          <a:xfrm>
            <a:off x="7259836" y="3420070"/>
            <a:ext cx="312540" cy="383977"/>
          </a:xfrm>
          <a:custGeom>
            <a:avLst/>
            <a:gdLst/>
            <a:ahLst/>
            <a:cxnLst/>
            <a:rect l="0" t="0" r="0" b="0"/>
            <a:pathLst>
              <a:path w="312540" h="383977">
                <a:moveTo>
                  <a:pt x="0" y="89297"/>
                </a:moveTo>
                <a:lnTo>
                  <a:pt x="0" y="89297"/>
                </a:lnTo>
                <a:lnTo>
                  <a:pt x="8930" y="89297"/>
                </a:lnTo>
                <a:lnTo>
                  <a:pt x="8930" y="98226"/>
                </a:lnTo>
                <a:lnTo>
                  <a:pt x="26789" y="107156"/>
                </a:lnTo>
                <a:lnTo>
                  <a:pt x="44648" y="116086"/>
                </a:lnTo>
                <a:lnTo>
                  <a:pt x="53578" y="125016"/>
                </a:lnTo>
                <a:lnTo>
                  <a:pt x="71437" y="142875"/>
                </a:lnTo>
                <a:lnTo>
                  <a:pt x="80367" y="151805"/>
                </a:lnTo>
                <a:lnTo>
                  <a:pt x="89297" y="169664"/>
                </a:lnTo>
                <a:lnTo>
                  <a:pt x="89297" y="178594"/>
                </a:lnTo>
                <a:lnTo>
                  <a:pt x="89297" y="187523"/>
                </a:lnTo>
                <a:lnTo>
                  <a:pt x="89297" y="187523"/>
                </a:lnTo>
                <a:lnTo>
                  <a:pt x="89297" y="178594"/>
                </a:lnTo>
                <a:lnTo>
                  <a:pt x="89297" y="160734"/>
                </a:lnTo>
                <a:lnTo>
                  <a:pt x="89297" y="133945"/>
                </a:lnTo>
                <a:lnTo>
                  <a:pt x="98227" y="107156"/>
                </a:lnTo>
                <a:lnTo>
                  <a:pt x="107156" y="71437"/>
                </a:lnTo>
                <a:lnTo>
                  <a:pt x="116086" y="44648"/>
                </a:lnTo>
                <a:lnTo>
                  <a:pt x="133945" y="17859"/>
                </a:lnTo>
                <a:lnTo>
                  <a:pt x="142875" y="8930"/>
                </a:lnTo>
                <a:lnTo>
                  <a:pt x="151805" y="0"/>
                </a:lnTo>
                <a:lnTo>
                  <a:pt x="160734" y="0"/>
                </a:lnTo>
                <a:lnTo>
                  <a:pt x="160734" y="0"/>
                </a:lnTo>
                <a:lnTo>
                  <a:pt x="169664" y="8930"/>
                </a:lnTo>
                <a:lnTo>
                  <a:pt x="169664" y="17859"/>
                </a:lnTo>
                <a:lnTo>
                  <a:pt x="169664" y="26789"/>
                </a:lnTo>
                <a:lnTo>
                  <a:pt x="169664" y="26789"/>
                </a:lnTo>
                <a:lnTo>
                  <a:pt x="169664" y="26789"/>
                </a:lnTo>
                <a:lnTo>
                  <a:pt x="169664" y="35719"/>
                </a:lnTo>
                <a:lnTo>
                  <a:pt x="169664" y="35719"/>
                </a:lnTo>
                <a:lnTo>
                  <a:pt x="169664" y="35719"/>
                </a:lnTo>
                <a:lnTo>
                  <a:pt x="169664" y="44648"/>
                </a:lnTo>
                <a:lnTo>
                  <a:pt x="169664" y="53578"/>
                </a:lnTo>
                <a:lnTo>
                  <a:pt x="169664" y="71437"/>
                </a:lnTo>
                <a:lnTo>
                  <a:pt x="178594" y="80367"/>
                </a:lnTo>
                <a:lnTo>
                  <a:pt x="178594" y="98226"/>
                </a:lnTo>
                <a:lnTo>
                  <a:pt x="187523" y="107156"/>
                </a:lnTo>
                <a:lnTo>
                  <a:pt x="196453" y="107156"/>
                </a:lnTo>
                <a:lnTo>
                  <a:pt x="205383" y="107156"/>
                </a:lnTo>
                <a:lnTo>
                  <a:pt x="205383" y="98226"/>
                </a:lnTo>
                <a:lnTo>
                  <a:pt x="214312" y="80367"/>
                </a:lnTo>
                <a:lnTo>
                  <a:pt x="223242" y="62508"/>
                </a:lnTo>
                <a:lnTo>
                  <a:pt x="232172" y="44648"/>
                </a:lnTo>
                <a:lnTo>
                  <a:pt x="232172" y="35719"/>
                </a:lnTo>
                <a:lnTo>
                  <a:pt x="232172" y="35719"/>
                </a:lnTo>
                <a:lnTo>
                  <a:pt x="241102" y="35719"/>
                </a:lnTo>
                <a:lnTo>
                  <a:pt x="241102" y="62508"/>
                </a:lnTo>
                <a:lnTo>
                  <a:pt x="241102" y="89297"/>
                </a:lnTo>
                <a:lnTo>
                  <a:pt x="241102" y="125016"/>
                </a:lnTo>
                <a:lnTo>
                  <a:pt x="241102" y="169664"/>
                </a:lnTo>
                <a:lnTo>
                  <a:pt x="241102" y="205383"/>
                </a:lnTo>
                <a:lnTo>
                  <a:pt x="241102" y="250031"/>
                </a:lnTo>
                <a:lnTo>
                  <a:pt x="241102" y="285750"/>
                </a:lnTo>
                <a:lnTo>
                  <a:pt x="232172" y="321469"/>
                </a:lnTo>
                <a:lnTo>
                  <a:pt x="232172" y="348258"/>
                </a:lnTo>
                <a:lnTo>
                  <a:pt x="223242" y="375047"/>
                </a:lnTo>
                <a:lnTo>
                  <a:pt x="214312" y="383976"/>
                </a:lnTo>
                <a:lnTo>
                  <a:pt x="205383" y="383976"/>
                </a:lnTo>
                <a:lnTo>
                  <a:pt x="196453" y="366117"/>
                </a:lnTo>
                <a:lnTo>
                  <a:pt x="196453" y="330398"/>
                </a:lnTo>
                <a:lnTo>
                  <a:pt x="205383" y="285750"/>
                </a:lnTo>
                <a:lnTo>
                  <a:pt x="214312" y="232172"/>
                </a:lnTo>
                <a:lnTo>
                  <a:pt x="241102" y="169664"/>
                </a:lnTo>
                <a:lnTo>
                  <a:pt x="267891" y="107156"/>
                </a:lnTo>
                <a:lnTo>
                  <a:pt x="312539" y="44648"/>
                </a:lnTo>
                <a:lnTo>
                  <a:pt x="312539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8" name="Freeform 28687"/>
          <p:cNvSpPr/>
          <p:nvPr/>
        </p:nvSpPr>
        <p:spPr>
          <a:xfrm>
            <a:off x="7822406" y="3098601"/>
            <a:ext cx="62509" cy="446486"/>
          </a:xfrm>
          <a:custGeom>
            <a:avLst/>
            <a:gdLst/>
            <a:ahLst/>
            <a:cxnLst/>
            <a:rect l="0" t="0" r="0" b="0"/>
            <a:pathLst>
              <a:path w="62509" h="446486">
                <a:moveTo>
                  <a:pt x="8930" y="8930"/>
                </a:move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17860"/>
                </a:lnTo>
                <a:lnTo>
                  <a:pt x="8930" y="53578"/>
                </a:lnTo>
                <a:lnTo>
                  <a:pt x="8930" y="98227"/>
                </a:lnTo>
                <a:lnTo>
                  <a:pt x="8930" y="151805"/>
                </a:lnTo>
                <a:lnTo>
                  <a:pt x="8930" y="214313"/>
                </a:lnTo>
                <a:lnTo>
                  <a:pt x="8930" y="276820"/>
                </a:lnTo>
                <a:lnTo>
                  <a:pt x="17860" y="330399"/>
                </a:lnTo>
                <a:lnTo>
                  <a:pt x="17860" y="375047"/>
                </a:lnTo>
                <a:lnTo>
                  <a:pt x="17860" y="410766"/>
                </a:lnTo>
                <a:lnTo>
                  <a:pt x="26789" y="437555"/>
                </a:lnTo>
                <a:lnTo>
                  <a:pt x="26789" y="446485"/>
                </a:lnTo>
                <a:lnTo>
                  <a:pt x="35719" y="446485"/>
                </a:lnTo>
                <a:lnTo>
                  <a:pt x="35719" y="419695"/>
                </a:lnTo>
                <a:lnTo>
                  <a:pt x="44649" y="392906"/>
                </a:lnTo>
                <a:lnTo>
                  <a:pt x="44649" y="348258"/>
                </a:lnTo>
                <a:lnTo>
                  <a:pt x="44649" y="294680"/>
                </a:lnTo>
                <a:lnTo>
                  <a:pt x="53578" y="241102"/>
                </a:lnTo>
                <a:lnTo>
                  <a:pt x="62508" y="205383"/>
                </a:lnTo>
                <a:lnTo>
                  <a:pt x="62508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9" name="Freeform 28688"/>
          <p:cNvSpPr/>
          <p:nvPr/>
        </p:nvSpPr>
        <p:spPr>
          <a:xfrm>
            <a:off x="7911703" y="3268265"/>
            <a:ext cx="205384" cy="250032"/>
          </a:xfrm>
          <a:custGeom>
            <a:avLst/>
            <a:gdLst/>
            <a:ahLst/>
            <a:cxnLst/>
            <a:rect l="0" t="0" r="0" b="0"/>
            <a:pathLst>
              <a:path w="205384" h="250032">
                <a:moveTo>
                  <a:pt x="0" y="89297"/>
                </a:moveTo>
                <a:lnTo>
                  <a:pt x="0" y="98227"/>
                </a:lnTo>
                <a:lnTo>
                  <a:pt x="8930" y="116086"/>
                </a:lnTo>
                <a:lnTo>
                  <a:pt x="8930" y="142875"/>
                </a:lnTo>
                <a:lnTo>
                  <a:pt x="17860" y="160735"/>
                </a:lnTo>
                <a:lnTo>
                  <a:pt x="35719" y="169664"/>
                </a:lnTo>
                <a:lnTo>
                  <a:pt x="53578" y="169664"/>
                </a:lnTo>
                <a:lnTo>
                  <a:pt x="71438" y="169664"/>
                </a:lnTo>
                <a:lnTo>
                  <a:pt x="98227" y="151805"/>
                </a:lnTo>
                <a:lnTo>
                  <a:pt x="116086" y="125016"/>
                </a:lnTo>
                <a:lnTo>
                  <a:pt x="133945" y="98227"/>
                </a:lnTo>
                <a:lnTo>
                  <a:pt x="133945" y="71438"/>
                </a:lnTo>
                <a:lnTo>
                  <a:pt x="133945" y="35719"/>
                </a:lnTo>
                <a:lnTo>
                  <a:pt x="125016" y="8930"/>
                </a:lnTo>
                <a:lnTo>
                  <a:pt x="107156" y="0"/>
                </a:lnTo>
                <a:lnTo>
                  <a:pt x="89297" y="8930"/>
                </a:lnTo>
                <a:lnTo>
                  <a:pt x="62508" y="35719"/>
                </a:lnTo>
                <a:lnTo>
                  <a:pt x="44649" y="80367"/>
                </a:lnTo>
                <a:lnTo>
                  <a:pt x="35719" y="125016"/>
                </a:lnTo>
                <a:lnTo>
                  <a:pt x="26789" y="169664"/>
                </a:lnTo>
                <a:lnTo>
                  <a:pt x="26789" y="205383"/>
                </a:lnTo>
                <a:lnTo>
                  <a:pt x="35719" y="232172"/>
                </a:lnTo>
                <a:lnTo>
                  <a:pt x="53578" y="250031"/>
                </a:lnTo>
                <a:lnTo>
                  <a:pt x="80367" y="250031"/>
                </a:lnTo>
                <a:lnTo>
                  <a:pt x="107156" y="241102"/>
                </a:lnTo>
                <a:lnTo>
                  <a:pt x="133945" y="223242"/>
                </a:lnTo>
                <a:lnTo>
                  <a:pt x="160735" y="205383"/>
                </a:lnTo>
                <a:lnTo>
                  <a:pt x="178594" y="169664"/>
                </a:lnTo>
                <a:lnTo>
                  <a:pt x="196453" y="133946"/>
                </a:lnTo>
                <a:lnTo>
                  <a:pt x="196453" y="89297"/>
                </a:lnTo>
                <a:lnTo>
                  <a:pt x="205383" y="53578"/>
                </a:lnTo>
                <a:lnTo>
                  <a:pt x="205383" y="8930"/>
                </a:lnTo>
                <a:lnTo>
                  <a:pt x="205383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90" name="Freeform 28689"/>
          <p:cNvSpPr/>
          <p:nvPr/>
        </p:nvSpPr>
        <p:spPr>
          <a:xfrm>
            <a:off x="8081367" y="3214687"/>
            <a:ext cx="241102" cy="321470"/>
          </a:xfrm>
          <a:custGeom>
            <a:avLst/>
            <a:gdLst/>
            <a:ahLst/>
            <a:cxnLst/>
            <a:rect l="0" t="0" r="0" b="0"/>
            <a:pathLst>
              <a:path w="241102" h="321470">
                <a:moveTo>
                  <a:pt x="26789" y="8930"/>
                </a:moveTo>
                <a:lnTo>
                  <a:pt x="2678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35719"/>
                </a:lnTo>
                <a:lnTo>
                  <a:pt x="17860" y="62508"/>
                </a:lnTo>
                <a:lnTo>
                  <a:pt x="17860" y="98227"/>
                </a:lnTo>
                <a:lnTo>
                  <a:pt x="8930" y="142875"/>
                </a:lnTo>
                <a:lnTo>
                  <a:pt x="0" y="196453"/>
                </a:lnTo>
                <a:lnTo>
                  <a:pt x="0" y="241102"/>
                </a:lnTo>
                <a:lnTo>
                  <a:pt x="0" y="276820"/>
                </a:lnTo>
                <a:lnTo>
                  <a:pt x="0" y="303609"/>
                </a:lnTo>
                <a:lnTo>
                  <a:pt x="8930" y="321469"/>
                </a:lnTo>
                <a:lnTo>
                  <a:pt x="17860" y="321469"/>
                </a:lnTo>
                <a:lnTo>
                  <a:pt x="35719" y="303609"/>
                </a:lnTo>
                <a:lnTo>
                  <a:pt x="44649" y="276820"/>
                </a:lnTo>
                <a:lnTo>
                  <a:pt x="62508" y="241102"/>
                </a:lnTo>
                <a:lnTo>
                  <a:pt x="71438" y="196453"/>
                </a:lnTo>
                <a:lnTo>
                  <a:pt x="80367" y="142875"/>
                </a:lnTo>
                <a:lnTo>
                  <a:pt x="89297" y="98227"/>
                </a:lnTo>
                <a:lnTo>
                  <a:pt x="98227" y="53578"/>
                </a:lnTo>
                <a:lnTo>
                  <a:pt x="98227" y="44649"/>
                </a:lnTo>
                <a:lnTo>
                  <a:pt x="107156" y="53578"/>
                </a:lnTo>
                <a:lnTo>
                  <a:pt x="107156" y="80367"/>
                </a:lnTo>
                <a:lnTo>
                  <a:pt x="116085" y="125016"/>
                </a:lnTo>
                <a:lnTo>
                  <a:pt x="116085" y="169664"/>
                </a:lnTo>
                <a:lnTo>
                  <a:pt x="116085" y="205383"/>
                </a:lnTo>
                <a:lnTo>
                  <a:pt x="116085" y="241102"/>
                </a:lnTo>
                <a:lnTo>
                  <a:pt x="125015" y="267891"/>
                </a:lnTo>
                <a:lnTo>
                  <a:pt x="133945" y="267891"/>
                </a:lnTo>
                <a:lnTo>
                  <a:pt x="151804" y="267891"/>
                </a:lnTo>
                <a:lnTo>
                  <a:pt x="160734" y="258961"/>
                </a:lnTo>
                <a:lnTo>
                  <a:pt x="178593" y="232172"/>
                </a:lnTo>
                <a:lnTo>
                  <a:pt x="187523" y="196453"/>
                </a:lnTo>
                <a:lnTo>
                  <a:pt x="196453" y="151805"/>
                </a:lnTo>
                <a:lnTo>
                  <a:pt x="214312" y="107156"/>
                </a:lnTo>
                <a:lnTo>
                  <a:pt x="223242" y="62508"/>
                </a:lnTo>
                <a:lnTo>
                  <a:pt x="232171" y="35719"/>
                </a:lnTo>
                <a:lnTo>
                  <a:pt x="241101" y="8930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91" name="Freeform 28690"/>
          <p:cNvSpPr/>
          <p:nvPr/>
        </p:nvSpPr>
        <p:spPr>
          <a:xfrm>
            <a:off x="8313538" y="3143250"/>
            <a:ext cx="205384" cy="330399"/>
          </a:xfrm>
          <a:custGeom>
            <a:avLst/>
            <a:gdLst/>
            <a:ahLst/>
            <a:cxnLst/>
            <a:rect l="0" t="0" r="0" b="0"/>
            <a:pathLst>
              <a:path w="205384" h="330399">
                <a:moveTo>
                  <a:pt x="0" y="35718"/>
                </a:moveTo>
                <a:lnTo>
                  <a:pt x="8930" y="44648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16086"/>
                </a:lnTo>
                <a:lnTo>
                  <a:pt x="0" y="160734"/>
                </a:lnTo>
                <a:lnTo>
                  <a:pt x="0" y="205382"/>
                </a:lnTo>
                <a:lnTo>
                  <a:pt x="0" y="250031"/>
                </a:lnTo>
                <a:lnTo>
                  <a:pt x="0" y="285750"/>
                </a:lnTo>
                <a:lnTo>
                  <a:pt x="0" y="312539"/>
                </a:lnTo>
                <a:lnTo>
                  <a:pt x="0" y="321468"/>
                </a:lnTo>
                <a:lnTo>
                  <a:pt x="0" y="330398"/>
                </a:lnTo>
                <a:lnTo>
                  <a:pt x="8930" y="312539"/>
                </a:lnTo>
                <a:lnTo>
                  <a:pt x="8930" y="294679"/>
                </a:lnTo>
                <a:lnTo>
                  <a:pt x="17860" y="258961"/>
                </a:lnTo>
                <a:lnTo>
                  <a:pt x="26789" y="214312"/>
                </a:lnTo>
                <a:lnTo>
                  <a:pt x="35719" y="151804"/>
                </a:lnTo>
                <a:lnTo>
                  <a:pt x="53578" y="98226"/>
                </a:lnTo>
                <a:lnTo>
                  <a:pt x="71438" y="53578"/>
                </a:lnTo>
                <a:lnTo>
                  <a:pt x="80367" y="26789"/>
                </a:lnTo>
                <a:lnTo>
                  <a:pt x="89297" y="8929"/>
                </a:lnTo>
                <a:lnTo>
                  <a:pt x="98227" y="0"/>
                </a:lnTo>
                <a:lnTo>
                  <a:pt x="107157" y="8929"/>
                </a:lnTo>
                <a:lnTo>
                  <a:pt x="107157" y="17859"/>
                </a:lnTo>
                <a:lnTo>
                  <a:pt x="107157" y="35718"/>
                </a:lnTo>
                <a:lnTo>
                  <a:pt x="98227" y="53578"/>
                </a:lnTo>
                <a:lnTo>
                  <a:pt x="89297" y="80367"/>
                </a:lnTo>
                <a:lnTo>
                  <a:pt x="89297" y="98226"/>
                </a:lnTo>
                <a:lnTo>
                  <a:pt x="80367" y="125015"/>
                </a:lnTo>
                <a:lnTo>
                  <a:pt x="71438" y="151804"/>
                </a:lnTo>
                <a:lnTo>
                  <a:pt x="62508" y="187523"/>
                </a:lnTo>
                <a:lnTo>
                  <a:pt x="53578" y="223242"/>
                </a:lnTo>
                <a:lnTo>
                  <a:pt x="53578" y="250031"/>
                </a:lnTo>
                <a:lnTo>
                  <a:pt x="53578" y="267890"/>
                </a:lnTo>
                <a:lnTo>
                  <a:pt x="62508" y="285750"/>
                </a:lnTo>
                <a:lnTo>
                  <a:pt x="80367" y="294679"/>
                </a:lnTo>
                <a:lnTo>
                  <a:pt x="98227" y="285750"/>
                </a:lnTo>
                <a:lnTo>
                  <a:pt x="116086" y="276820"/>
                </a:lnTo>
                <a:lnTo>
                  <a:pt x="142875" y="258961"/>
                </a:lnTo>
                <a:lnTo>
                  <a:pt x="160735" y="241101"/>
                </a:lnTo>
                <a:lnTo>
                  <a:pt x="178594" y="223242"/>
                </a:lnTo>
                <a:lnTo>
                  <a:pt x="187524" y="205382"/>
                </a:lnTo>
                <a:lnTo>
                  <a:pt x="196453" y="187523"/>
                </a:lnTo>
                <a:lnTo>
                  <a:pt x="205383" y="169664"/>
                </a:lnTo>
                <a:lnTo>
                  <a:pt x="205383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92" name="Freeform 28691"/>
          <p:cNvSpPr/>
          <p:nvPr/>
        </p:nvSpPr>
        <p:spPr>
          <a:xfrm>
            <a:off x="8465343" y="3134320"/>
            <a:ext cx="107157" cy="258962"/>
          </a:xfrm>
          <a:custGeom>
            <a:avLst/>
            <a:gdLst/>
            <a:ahLst/>
            <a:cxnLst/>
            <a:rect l="0" t="0" r="0" b="0"/>
            <a:pathLst>
              <a:path w="107157" h="258962">
                <a:moveTo>
                  <a:pt x="107156" y="0"/>
                </a:moveTo>
                <a:lnTo>
                  <a:pt x="98227" y="8930"/>
                </a:lnTo>
                <a:lnTo>
                  <a:pt x="98227" y="8930"/>
                </a:lnTo>
                <a:lnTo>
                  <a:pt x="89297" y="8930"/>
                </a:lnTo>
                <a:lnTo>
                  <a:pt x="8929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26789"/>
                </a:lnTo>
                <a:lnTo>
                  <a:pt x="71437" y="35719"/>
                </a:lnTo>
                <a:lnTo>
                  <a:pt x="62508" y="53578"/>
                </a:lnTo>
                <a:lnTo>
                  <a:pt x="62508" y="80367"/>
                </a:lnTo>
                <a:lnTo>
                  <a:pt x="62508" y="98226"/>
                </a:lnTo>
                <a:lnTo>
                  <a:pt x="62508" y="125016"/>
                </a:lnTo>
                <a:lnTo>
                  <a:pt x="62508" y="142875"/>
                </a:lnTo>
                <a:lnTo>
                  <a:pt x="62508" y="151805"/>
                </a:lnTo>
                <a:lnTo>
                  <a:pt x="71437" y="169664"/>
                </a:lnTo>
                <a:lnTo>
                  <a:pt x="71437" y="169664"/>
                </a:lnTo>
                <a:lnTo>
                  <a:pt x="80367" y="169664"/>
                </a:lnTo>
                <a:lnTo>
                  <a:pt x="89297" y="169664"/>
                </a:lnTo>
                <a:lnTo>
                  <a:pt x="89297" y="169664"/>
                </a:lnTo>
                <a:lnTo>
                  <a:pt x="89297" y="178594"/>
                </a:lnTo>
                <a:lnTo>
                  <a:pt x="98227" y="178594"/>
                </a:lnTo>
                <a:lnTo>
                  <a:pt x="98227" y="187523"/>
                </a:lnTo>
                <a:lnTo>
                  <a:pt x="89297" y="196453"/>
                </a:lnTo>
                <a:lnTo>
                  <a:pt x="89297" y="214312"/>
                </a:lnTo>
                <a:lnTo>
                  <a:pt x="80367" y="223242"/>
                </a:lnTo>
                <a:lnTo>
                  <a:pt x="62508" y="241101"/>
                </a:lnTo>
                <a:lnTo>
                  <a:pt x="53578" y="250031"/>
                </a:lnTo>
                <a:lnTo>
                  <a:pt x="44648" y="258961"/>
                </a:lnTo>
                <a:lnTo>
                  <a:pt x="26789" y="258961"/>
                </a:lnTo>
                <a:lnTo>
                  <a:pt x="17859" y="258961"/>
                </a:lnTo>
                <a:lnTo>
                  <a:pt x="8930" y="241101"/>
                </a:lnTo>
                <a:lnTo>
                  <a:pt x="8930" y="232172"/>
                </a:lnTo>
                <a:lnTo>
                  <a:pt x="8930" y="223242"/>
                </a:lnTo>
                <a:lnTo>
                  <a:pt x="8930" y="214312"/>
                </a:lnTo>
                <a:lnTo>
                  <a:pt x="8930" y="21431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93" name="Freeform 28692"/>
          <p:cNvSpPr/>
          <p:nvPr/>
        </p:nvSpPr>
        <p:spPr>
          <a:xfrm>
            <a:off x="6607969" y="3303984"/>
            <a:ext cx="2303859" cy="741165"/>
          </a:xfrm>
          <a:custGeom>
            <a:avLst/>
            <a:gdLst/>
            <a:ahLst/>
            <a:cxnLst/>
            <a:rect l="0" t="0" r="0" b="0"/>
            <a:pathLst>
              <a:path w="2303859" h="741165">
                <a:moveTo>
                  <a:pt x="0" y="714375"/>
                </a:moveTo>
                <a:lnTo>
                  <a:pt x="8929" y="723305"/>
                </a:lnTo>
                <a:lnTo>
                  <a:pt x="26789" y="723305"/>
                </a:lnTo>
                <a:lnTo>
                  <a:pt x="53578" y="732234"/>
                </a:lnTo>
                <a:lnTo>
                  <a:pt x="89297" y="732234"/>
                </a:lnTo>
                <a:lnTo>
                  <a:pt x="125015" y="741164"/>
                </a:lnTo>
                <a:lnTo>
                  <a:pt x="187523" y="732234"/>
                </a:lnTo>
                <a:lnTo>
                  <a:pt x="250031" y="723305"/>
                </a:lnTo>
                <a:lnTo>
                  <a:pt x="339328" y="714375"/>
                </a:lnTo>
                <a:lnTo>
                  <a:pt x="446484" y="687586"/>
                </a:lnTo>
                <a:lnTo>
                  <a:pt x="580429" y="651867"/>
                </a:lnTo>
                <a:lnTo>
                  <a:pt x="723304" y="598289"/>
                </a:lnTo>
                <a:lnTo>
                  <a:pt x="884039" y="544711"/>
                </a:lnTo>
                <a:lnTo>
                  <a:pt x="1053703" y="473273"/>
                </a:lnTo>
                <a:lnTo>
                  <a:pt x="1232297" y="410766"/>
                </a:lnTo>
                <a:lnTo>
                  <a:pt x="1401961" y="339328"/>
                </a:lnTo>
                <a:lnTo>
                  <a:pt x="1562695" y="276820"/>
                </a:lnTo>
                <a:lnTo>
                  <a:pt x="1723429" y="223242"/>
                </a:lnTo>
                <a:lnTo>
                  <a:pt x="1866304" y="178594"/>
                </a:lnTo>
                <a:lnTo>
                  <a:pt x="1964530" y="142875"/>
                </a:lnTo>
                <a:lnTo>
                  <a:pt x="2035968" y="116086"/>
                </a:lnTo>
                <a:lnTo>
                  <a:pt x="2089546" y="98227"/>
                </a:lnTo>
                <a:lnTo>
                  <a:pt x="2134194" y="80367"/>
                </a:lnTo>
                <a:lnTo>
                  <a:pt x="2196702" y="53578"/>
                </a:lnTo>
                <a:lnTo>
                  <a:pt x="2250280" y="26789"/>
                </a:lnTo>
                <a:lnTo>
                  <a:pt x="2303858" y="0"/>
                </a:lnTo>
                <a:lnTo>
                  <a:pt x="230385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94" name="Freeform 28693"/>
          <p:cNvSpPr/>
          <p:nvPr/>
        </p:nvSpPr>
        <p:spPr>
          <a:xfrm>
            <a:off x="330399" y="2053828"/>
            <a:ext cx="303610" cy="89298"/>
          </a:xfrm>
          <a:custGeom>
            <a:avLst/>
            <a:gdLst/>
            <a:ahLst/>
            <a:cxnLst/>
            <a:rect l="0" t="0" r="0" b="0"/>
            <a:pathLst>
              <a:path w="303610" h="89298">
                <a:moveTo>
                  <a:pt x="8929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8929" y="89297"/>
                </a:lnTo>
                <a:lnTo>
                  <a:pt x="17859" y="89297"/>
                </a:lnTo>
                <a:lnTo>
                  <a:pt x="53578" y="80367"/>
                </a:lnTo>
                <a:lnTo>
                  <a:pt x="98226" y="62508"/>
                </a:lnTo>
                <a:lnTo>
                  <a:pt x="142875" y="44648"/>
                </a:lnTo>
                <a:lnTo>
                  <a:pt x="196453" y="35719"/>
                </a:lnTo>
                <a:lnTo>
                  <a:pt x="241101" y="17859"/>
                </a:lnTo>
                <a:lnTo>
                  <a:pt x="276820" y="8930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95" name="Freeform 28694"/>
          <p:cNvSpPr/>
          <p:nvPr/>
        </p:nvSpPr>
        <p:spPr>
          <a:xfrm>
            <a:off x="723305" y="2714625"/>
            <a:ext cx="562571" cy="26790"/>
          </a:xfrm>
          <a:custGeom>
            <a:avLst/>
            <a:gdLst/>
            <a:ahLst/>
            <a:cxnLst/>
            <a:rect l="0" t="0" r="0" b="0"/>
            <a:pathLst>
              <a:path w="562571" h="26790">
                <a:moveTo>
                  <a:pt x="8929" y="1785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26789" y="26789"/>
                </a:lnTo>
                <a:lnTo>
                  <a:pt x="53578" y="26789"/>
                </a:lnTo>
                <a:lnTo>
                  <a:pt x="80367" y="26789"/>
                </a:lnTo>
                <a:lnTo>
                  <a:pt x="125015" y="17859"/>
                </a:lnTo>
                <a:lnTo>
                  <a:pt x="169664" y="17859"/>
                </a:lnTo>
                <a:lnTo>
                  <a:pt x="214312" y="8930"/>
                </a:lnTo>
                <a:lnTo>
                  <a:pt x="258961" y="8930"/>
                </a:lnTo>
                <a:lnTo>
                  <a:pt x="303609" y="0"/>
                </a:lnTo>
                <a:lnTo>
                  <a:pt x="348258" y="0"/>
                </a:lnTo>
                <a:lnTo>
                  <a:pt x="401836" y="0"/>
                </a:lnTo>
                <a:lnTo>
                  <a:pt x="455414" y="0"/>
                </a:lnTo>
                <a:lnTo>
                  <a:pt x="508992" y="0"/>
                </a:lnTo>
                <a:lnTo>
                  <a:pt x="562570" y="0"/>
                </a:lnTo>
                <a:lnTo>
                  <a:pt x="56257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96" name="Freeform 28695"/>
          <p:cNvSpPr/>
          <p:nvPr/>
        </p:nvSpPr>
        <p:spPr>
          <a:xfrm>
            <a:off x="642938" y="2902148"/>
            <a:ext cx="80368" cy="160735"/>
          </a:xfrm>
          <a:custGeom>
            <a:avLst/>
            <a:gdLst/>
            <a:ahLst/>
            <a:cxnLst/>
            <a:rect l="0" t="0" r="0" b="0"/>
            <a:pathLst>
              <a:path w="80368" h="160735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17859" y="26789"/>
                </a:lnTo>
                <a:lnTo>
                  <a:pt x="8929" y="44648"/>
                </a:lnTo>
                <a:lnTo>
                  <a:pt x="8929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25016"/>
                </a:lnTo>
                <a:lnTo>
                  <a:pt x="17859" y="133945"/>
                </a:lnTo>
                <a:lnTo>
                  <a:pt x="35718" y="142875"/>
                </a:lnTo>
                <a:lnTo>
                  <a:pt x="44648" y="151805"/>
                </a:lnTo>
                <a:lnTo>
                  <a:pt x="53578" y="151805"/>
                </a:lnTo>
                <a:lnTo>
                  <a:pt x="62507" y="151805"/>
                </a:lnTo>
                <a:lnTo>
                  <a:pt x="71437" y="160734"/>
                </a:lnTo>
                <a:lnTo>
                  <a:pt x="71437" y="160734"/>
                </a:lnTo>
                <a:lnTo>
                  <a:pt x="80367" y="160734"/>
                </a:lnTo>
                <a:lnTo>
                  <a:pt x="80367" y="151805"/>
                </a:lnTo>
                <a:lnTo>
                  <a:pt x="80367" y="151805"/>
                </a:lnTo>
                <a:lnTo>
                  <a:pt x="80367" y="151805"/>
                </a:lnTo>
                <a:lnTo>
                  <a:pt x="80367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97" name="Freeform 28696"/>
          <p:cNvSpPr/>
          <p:nvPr/>
        </p:nvSpPr>
        <p:spPr>
          <a:xfrm>
            <a:off x="2348508" y="1098351"/>
            <a:ext cx="1964532" cy="446486"/>
          </a:xfrm>
          <a:custGeom>
            <a:avLst/>
            <a:gdLst/>
            <a:ahLst/>
            <a:cxnLst/>
            <a:rect l="0" t="0" r="0" b="0"/>
            <a:pathLst>
              <a:path w="1964532" h="446486">
                <a:moveTo>
                  <a:pt x="1964531" y="294680"/>
                </a:moveTo>
                <a:lnTo>
                  <a:pt x="1964531" y="294680"/>
                </a:lnTo>
                <a:lnTo>
                  <a:pt x="1964531" y="294680"/>
                </a:lnTo>
                <a:lnTo>
                  <a:pt x="1955601" y="294680"/>
                </a:lnTo>
                <a:lnTo>
                  <a:pt x="1955601" y="294680"/>
                </a:lnTo>
                <a:lnTo>
                  <a:pt x="1946672" y="285751"/>
                </a:lnTo>
                <a:lnTo>
                  <a:pt x="1946672" y="285751"/>
                </a:lnTo>
                <a:lnTo>
                  <a:pt x="1946672" y="285751"/>
                </a:lnTo>
                <a:lnTo>
                  <a:pt x="1937742" y="285751"/>
                </a:lnTo>
                <a:lnTo>
                  <a:pt x="1928812" y="276821"/>
                </a:lnTo>
                <a:lnTo>
                  <a:pt x="1919883" y="276821"/>
                </a:lnTo>
                <a:lnTo>
                  <a:pt x="1902023" y="267891"/>
                </a:lnTo>
                <a:lnTo>
                  <a:pt x="1875234" y="258962"/>
                </a:lnTo>
                <a:lnTo>
                  <a:pt x="1839515" y="250032"/>
                </a:lnTo>
                <a:lnTo>
                  <a:pt x="1794867" y="250032"/>
                </a:lnTo>
                <a:lnTo>
                  <a:pt x="1741289" y="241102"/>
                </a:lnTo>
                <a:lnTo>
                  <a:pt x="1678781" y="232172"/>
                </a:lnTo>
                <a:lnTo>
                  <a:pt x="1616273" y="214313"/>
                </a:lnTo>
                <a:lnTo>
                  <a:pt x="1535906" y="205383"/>
                </a:lnTo>
                <a:lnTo>
                  <a:pt x="1455539" y="187524"/>
                </a:lnTo>
                <a:lnTo>
                  <a:pt x="1375172" y="169665"/>
                </a:lnTo>
                <a:lnTo>
                  <a:pt x="1285875" y="151805"/>
                </a:lnTo>
                <a:lnTo>
                  <a:pt x="1187648" y="125016"/>
                </a:lnTo>
                <a:lnTo>
                  <a:pt x="1089422" y="107157"/>
                </a:lnTo>
                <a:lnTo>
                  <a:pt x="991195" y="80368"/>
                </a:lnTo>
                <a:lnTo>
                  <a:pt x="892969" y="71438"/>
                </a:lnTo>
                <a:lnTo>
                  <a:pt x="794742" y="53579"/>
                </a:lnTo>
                <a:lnTo>
                  <a:pt x="696515" y="44649"/>
                </a:lnTo>
                <a:lnTo>
                  <a:pt x="607219" y="44649"/>
                </a:lnTo>
                <a:lnTo>
                  <a:pt x="508992" y="35719"/>
                </a:lnTo>
                <a:lnTo>
                  <a:pt x="428625" y="35719"/>
                </a:lnTo>
                <a:lnTo>
                  <a:pt x="348258" y="26790"/>
                </a:lnTo>
                <a:lnTo>
                  <a:pt x="285750" y="26790"/>
                </a:lnTo>
                <a:lnTo>
                  <a:pt x="223242" y="17860"/>
                </a:lnTo>
                <a:lnTo>
                  <a:pt x="178594" y="17860"/>
                </a:lnTo>
                <a:lnTo>
                  <a:pt x="133945" y="8930"/>
                </a:lnTo>
                <a:lnTo>
                  <a:pt x="98226" y="0"/>
                </a:lnTo>
                <a:lnTo>
                  <a:pt x="62508" y="0"/>
                </a:lnTo>
                <a:lnTo>
                  <a:pt x="44648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26790"/>
                </a:lnTo>
                <a:lnTo>
                  <a:pt x="8930" y="44649"/>
                </a:lnTo>
                <a:lnTo>
                  <a:pt x="17859" y="71438"/>
                </a:lnTo>
                <a:lnTo>
                  <a:pt x="26789" y="98227"/>
                </a:lnTo>
                <a:lnTo>
                  <a:pt x="35719" y="142876"/>
                </a:lnTo>
                <a:lnTo>
                  <a:pt x="53578" y="187524"/>
                </a:lnTo>
                <a:lnTo>
                  <a:pt x="62508" y="223243"/>
                </a:lnTo>
                <a:lnTo>
                  <a:pt x="80367" y="267891"/>
                </a:lnTo>
                <a:lnTo>
                  <a:pt x="89297" y="303610"/>
                </a:lnTo>
                <a:lnTo>
                  <a:pt x="98226" y="339328"/>
                </a:lnTo>
                <a:lnTo>
                  <a:pt x="116086" y="366118"/>
                </a:lnTo>
                <a:lnTo>
                  <a:pt x="125015" y="392907"/>
                </a:lnTo>
                <a:lnTo>
                  <a:pt x="125015" y="419696"/>
                </a:lnTo>
                <a:lnTo>
                  <a:pt x="133945" y="428625"/>
                </a:lnTo>
                <a:lnTo>
                  <a:pt x="133945" y="446485"/>
                </a:lnTo>
                <a:lnTo>
                  <a:pt x="133945" y="446485"/>
                </a:lnTo>
                <a:lnTo>
                  <a:pt x="133945" y="446485"/>
                </a:lnTo>
                <a:lnTo>
                  <a:pt x="133945" y="446485"/>
                </a:lnTo>
                <a:lnTo>
                  <a:pt x="133945" y="446485"/>
                </a:lnTo>
                <a:lnTo>
                  <a:pt x="125015" y="437555"/>
                </a:lnTo>
                <a:lnTo>
                  <a:pt x="125015" y="428625"/>
                </a:lnTo>
                <a:lnTo>
                  <a:pt x="125015" y="419696"/>
                </a:lnTo>
                <a:lnTo>
                  <a:pt x="116086" y="401836"/>
                </a:lnTo>
                <a:lnTo>
                  <a:pt x="116086" y="4018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98" name="Freeform 28697"/>
          <p:cNvSpPr/>
          <p:nvPr/>
        </p:nvSpPr>
        <p:spPr>
          <a:xfrm>
            <a:off x="2339578" y="1339453"/>
            <a:ext cx="285751" cy="321470"/>
          </a:xfrm>
          <a:custGeom>
            <a:avLst/>
            <a:gdLst/>
            <a:ahLst/>
            <a:cxnLst/>
            <a:rect l="0" t="0" r="0" b="0"/>
            <a:pathLst>
              <a:path w="285751" h="321470">
                <a:moveTo>
                  <a:pt x="0" y="62508"/>
                </a:moveTo>
                <a:lnTo>
                  <a:pt x="0" y="71437"/>
                </a:lnTo>
                <a:lnTo>
                  <a:pt x="8930" y="80367"/>
                </a:lnTo>
                <a:lnTo>
                  <a:pt x="17860" y="98226"/>
                </a:lnTo>
                <a:lnTo>
                  <a:pt x="26789" y="125016"/>
                </a:lnTo>
                <a:lnTo>
                  <a:pt x="44649" y="169664"/>
                </a:lnTo>
                <a:lnTo>
                  <a:pt x="62508" y="214312"/>
                </a:lnTo>
                <a:lnTo>
                  <a:pt x="80367" y="258961"/>
                </a:lnTo>
                <a:lnTo>
                  <a:pt x="98227" y="294680"/>
                </a:lnTo>
                <a:lnTo>
                  <a:pt x="116086" y="312539"/>
                </a:lnTo>
                <a:lnTo>
                  <a:pt x="133945" y="321469"/>
                </a:lnTo>
                <a:lnTo>
                  <a:pt x="151805" y="303609"/>
                </a:lnTo>
                <a:lnTo>
                  <a:pt x="178594" y="267891"/>
                </a:lnTo>
                <a:lnTo>
                  <a:pt x="196453" y="223242"/>
                </a:lnTo>
                <a:lnTo>
                  <a:pt x="214313" y="160734"/>
                </a:lnTo>
                <a:lnTo>
                  <a:pt x="232172" y="107156"/>
                </a:lnTo>
                <a:lnTo>
                  <a:pt x="232172" y="53578"/>
                </a:lnTo>
                <a:lnTo>
                  <a:pt x="241102" y="17860"/>
                </a:lnTo>
                <a:lnTo>
                  <a:pt x="250031" y="0"/>
                </a:lnTo>
                <a:lnTo>
                  <a:pt x="258961" y="0"/>
                </a:lnTo>
                <a:lnTo>
                  <a:pt x="276820" y="0"/>
                </a:lnTo>
                <a:lnTo>
                  <a:pt x="285750" y="8930"/>
                </a:lnTo>
                <a:lnTo>
                  <a:pt x="28575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595438"/>
            <a:ext cx="6396038" cy="45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UML Sequence Diagram a sample MM-Path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38835"/>
            <a:ext cx="4933950" cy="480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6983016" y="1107281"/>
            <a:ext cx="1848445" cy="44650"/>
          </a:xfrm>
          <a:custGeom>
            <a:avLst/>
            <a:gdLst/>
            <a:ahLst/>
            <a:cxnLst/>
            <a:rect l="0" t="0" r="0" b="0"/>
            <a:pathLst>
              <a:path w="1848445" h="44650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17860"/>
                </a:lnTo>
                <a:lnTo>
                  <a:pt x="62507" y="17860"/>
                </a:lnTo>
                <a:lnTo>
                  <a:pt x="80367" y="17860"/>
                </a:lnTo>
                <a:lnTo>
                  <a:pt x="107156" y="26789"/>
                </a:lnTo>
                <a:lnTo>
                  <a:pt x="142875" y="26789"/>
                </a:lnTo>
                <a:lnTo>
                  <a:pt x="178593" y="26789"/>
                </a:lnTo>
                <a:lnTo>
                  <a:pt x="214312" y="26789"/>
                </a:lnTo>
                <a:lnTo>
                  <a:pt x="267890" y="26789"/>
                </a:lnTo>
                <a:lnTo>
                  <a:pt x="312539" y="26789"/>
                </a:lnTo>
                <a:lnTo>
                  <a:pt x="375047" y="26789"/>
                </a:lnTo>
                <a:lnTo>
                  <a:pt x="437554" y="26789"/>
                </a:lnTo>
                <a:lnTo>
                  <a:pt x="508992" y="26789"/>
                </a:lnTo>
                <a:lnTo>
                  <a:pt x="580429" y="26789"/>
                </a:lnTo>
                <a:lnTo>
                  <a:pt x="651867" y="26789"/>
                </a:lnTo>
                <a:lnTo>
                  <a:pt x="732234" y="26789"/>
                </a:lnTo>
                <a:lnTo>
                  <a:pt x="821531" y="17860"/>
                </a:lnTo>
                <a:lnTo>
                  <a:pt x="910828" y="17860"/>
                </a:lnTo>
                <a:lnTo>
                  <a:pt x="1009054" y="17860"/>
                </a:lnTo>
                <a:lnTo>
                  <a:pt x="1098351" y="17860"/>
                </a:lnTo>
                <a:lnTo>
                  <a:pt x="1196578" y="26789"/>
                </a:lnTo>
                <a:lnTo>
                  <a:pt x="1285874" y="26789"/>
                </a:lnTo>
                <a:lnTo>
                  <a:pt x="1375171" y="26789"/>
                </a:lnTo>
                <a:lnTo>
                  <a:pt x="1464468" y="26789"/>
                </a:lnTo>
                <a:lnTo>
                  <a:pt x="1535905" y="35719"/>
                </a:lnTo>
                <a:lnTo>
                  <a:pt x="1607343" y="35719"/>
                </a:lnTo>
                <a:lnTo>
                  <a:pt x="1678780" y="35719"/>
                </a:lnTo>
                <a:lnTo>
                  <a:pt x="1732358" y="44649"/>
                </a:lnTo>
                <a:lnTo>
                  <a:pt x="1768077" y="44649"/>
                </a:lnTo>
                <a:lnTo>
                  <a:pt x="1803796" y="44649"/>
                </a:lnTo>
                <a:lnTo>
                  <a:pt x="1830585" y="44649"/>
                </a:lnTo>
                <a:lnTo>
                  <a:pt x="1848444" y="44649"/>
                </a:lnTo>
                <a:lnTo>
                  <a:pt x="1848444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116336" y="1455539"/>
            <a:ext cx="580431" cy="232173"/>
          </a:xfrm>
          <a:custGeom>
            <a:avLst/>
            <a:gdLst/>
            <a:ahLst/>
            <a:cxnLst/>
            <a:rect l="0" t="0" r="0" b="0"/>
            <a:pathLst>
              <a:path w="580431" h="232173">
                <a:moveTo>
                  <a:pt x="410766" y="62508"/>
                </a:moveTo>
                <a:lnTo>
                  <a:pt x="410766" y="62508"/>
                </a:lnTo>
                <a:lnTo>
                  <a:pt x="401836" y="53578"/>
                </a:lnTo>
                <a:lnTo>
                  <a:pt x="401836" y="44648"/>
                </a:lnTo>
                <a:lnTo>
                  <a:pt x="392906" y="44648"/>
                </a:lnTo>
                <a:lnTo>
                  <a:pt x="392906" y="35719"/>
                </a:lnTo>
                <a:lnTo>
                  <a:pt x="383977" y="35719"/>
                </a:lnTo>
                <a:lnTo>
                  <a:pt x="366117" y="35719"/>
                </a:lnTo>
                <a:lnTo>
                  <a:pt x="357187" y="26789"/>
                </a:lnTo>
                <a:lnTo>
                  <a:pt x="348258" y="26789"/>
                </a:lnTo>
                <a:lnTo>
                  <a:pt x="339328" y="26789"/>
                </a:lnTo>
                <a:lnTo>
                  <a:pt x="339328" y="17859"/>
                </a:lnTo>
                <a:lnTo>
                  <a:pt x="330398" y="17859"/>
                </a:lnTo>
                <a:lnTo>
                  <a:pt x="321469" y="17859"/>
                </a:lnTo>
                <a:lnTo>
                  <a:pt x="312539" y="17859"/>
                </a:lnTo>
                <a:lnTo>
                  <a:pt x="303609" y="17859"/>
                </a:lnTo>
                <a:lnTo>
                  <a:pt x="294680" y="17859"/>
                </a:lnTo>
                <a:lnTo>
                  <a:pt x="285750" y="17859"/>
                </a:lnTo>
                <a:lnTo>
                  <a:pt x="276820" y="8930"/>
                </a:lnTo>
                <a:lnTo>
                  <a:pt x="258961" y="8930"/>
                </a:lnTo>
                <a:lnTo>
                  <a:pt x="250031" y="8930"/>
                </a:lnTo>
                <a:lnTo>
                  <a:pt x="241102" y="8930"/>
                </a:lnTo>
                <a:lnTo>
                  <a:pt x="223242" y="0"/>
                </a:lnTo>
                <a:lnTo>
                  <a:pt x="214312" y="0"/>
                </a:lnTo>
                <a:lnTo>
                  <a:pt x="196453" y="0"/>
                </a:lnTo>
                <a:lnTo>
                  <a:pt x="178594" y="8930"/>
                </a:lnTo>
                <a:lnTo>
                  <a:pt x="160734" y="8930"/>
                </a:lnTo>
                <a:lnTo>
                  <a:pt x="151805" y="17859"/>
                </a:lnTo>
                <a:lnTo>
                  <a:pt x="133945" y="26789"/>
                </a:lnTo>
                <a:lnTo>
                  <a:pt x="116086" y="35719"/>
                </a:lnTo>
                <a:lnTo>
                  <a:pt x="98227" y="44648"/>
                </a:lnTo>
                <a:lnTo>
                  <a:pt x="89297" y="53578"/>
                </a:lnTo>
                <a:lnTo>
                  <a:pt x="71437" y="62508"/>
                </a:lnTo>
                <a:lnTo>
                  <a:pt x="62508" y="71437"/>
                </a:lnTo>
                <a:lnTo>
                  <a:pt x="44648" y="80367"/>
                </a:lnTo>
                <a:lnTo>
                  <a:pt x="35719" y="89297"/>
                </a:lnTo>
                <a:lnTo>
                  <a:pt x="26789" y="98226"/>
                </a:lnTo>
                <a:lnTo>
                  <a:pt x="17859" y="107156"/>
                </a:lnTo>
                <a:lnTo>
                  <a:pt x="893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51805"/>
                </a:lnTo>
                <a:lnTo>
                  <a:pt x="17859" y="151805"/>
                </a:lnTo>
                <a:lnTo>
                  <a:pt x="17859" y="160734"/>
                </a:lnTo>
                <a:lnTo>
                  <a:pt x="26789" y="160734"/>
                </a:lnTo>
                <a:lnTo>
                  <a:pt x="35719" y="169664"/>
                </a:lnTo>
                <a:lnTo>
                  <a:pt x="53578" y="169664"/>
                </a:lnTo>
                <a:lnTo>
                  <a:pt x="62508" y="178594"/>
                </a:lnTo>
                <a:lnTo>
                  <a:pt x="71437" y="187523"/>
                </a:lnTo>
                <a:lnTo>
                  <a:pt x="89297" y="187523"/>
                </a:lnTo>
                <a:lnTo>
                  <a:pt x="98227" y="196453"/>
                </a:lnTo>
                <a:lnTo>
                  <a:pt x="116086" y="205383"/>
                </a:lnTo>
                <a:lnTo>
                  <a:pt x="125016" y="214312"/>
                </a:lnTo>
                <a:lnTo>
                  <a:pt x="142875" y="214312"/>
                </a:lnTo>
                <a:lnTo>
                  <a:pt x="160734" y="223242"/>
                </a:lnTo>
                <a:lnTo>
                  <a:pt x="169664" y="223242"/>
                </a:lnTo>
                <a:lnTo>
                  <a:pt x="187523" y="232172"/>
                </a:lnTo>
                <a:lnTo>
                  <a:pt x="196453" y="232172"/>
                </a:lnTo>
                <a:lnTo>
                  <a:pt x="214312" y="232172"/>
                </a:lnTo>
                <a:lnTo>
                  <a:pt x="223242" y="232172"/>
                </a:lnTo>
                <a:lnTo>
                  <a:pt x="241102" y="232172"/>
                </a:lnTo>
                <a:lnTo>
                  <a:pt x="250031" y="232172"/>
                </a:lnTo>
                <a:lnTo>
                  <a:pt x="267891" y="232172"/>
                </a:lnTo>
                <a:lnTo>
                  <a:pt x="276820" y="232172"/>
                </a:lnTo>
                <a:lnTo>
                  <a:pt x="294680" y="223242"/>
                </a:lnTo>
                <a:lnTo>
                  <a:pt x="312539" y="223242"/>
                </a:lnTo>
                <a:lnTo>
                  <a:pt x="321469" y="223242"/>
                </a:lnTo>
                <a:lnTo>
                  <a:pt x="339328" y="214312"/>
                </a:lnTo>
                <a:lnTo>
                  <a:pt x="348258" y="205383"/>
                </a:lnTo>
                <a:lnTo>
                  <a:pt x="366117" y="205383"/>
                </a:lnTo>
                <a:lnTo>
                  <a:pt x="383977" y="205383"/>
                </a:lnTo>
                <a:lnTo>
                  <a:pt x="401836" y="196453"/>
                </a:lnTo>
                <a:lnTo>
                  <a:pt x="410766" y="196453"/>
                </a:lnTo>
                <a:lnTo>
                  <a:pt x="428625" y="196453"/>
                </a:lnTo>
                <a:lnTo>
                  <a:pt x="437555" y="196453"/>
                </a:lnTo>
                <a:lnTo>
                  <a:pt x="446484" y="196453"/>
                </a:lnTo>
                <a:lnTo>
                  <a:pt x="455414" y="196453"/>
                </a:lnTo>
                <a:lnTo>
                  <a:pt x="473273" y="196453"/>
                </a:lnTo>
                <a:lnTo>
                  <a:pt x="482203" y="196453"/>
                </a:lnTo>
                <a:lnTo>
                  <a:pt x="491133" y="196453"/>
                </a:lnTo>
                <a:lnTo>
                  <a:pt x="508992" y="187523"/>
                </a:lnTo>
                <a:lnTo>
                  <a:pt x="517922" y="187523"/>
                </a:lnTo>
                <a:lnTo>
                  <a:pt x="526852" y="178594"/>
                </a:lnTo>
                <a:lnTo>
                  <a:pt x="535781" y="169664"/>
                </a:lnTo>
                <a:lnTo>
                  <a:pt x="544711" y="160734"/>
                </a:lnTo>
                <a:lnTo>
                  <a:pt x="562570" y="151805"/>
                </a:lnTo>
                <a:lnTo>
                  <a:pt x="571500" y="133945"/>
                </a:lnTo>
                <a:lnTo>
                  <a:pt x="571500" y="125015"/>
                </a:lnTo>
                <a:lnTo>
                  <a:pt x="580430" y="116086"/>
                </a:lnTo>
                <a:lnTo>
                  <a:pt x="580430" y="98226"/>
                </a:lnTo>
                <a:lnTo>
                  <a:pt x="580430" y="89297"/>
                </a:lnTo>
                <a:lnTo>
                  <a:pt x="571500" y="71437"/>
                </a:lnTo>
                <a:lnTo>
                  <a:pt x="571500" y="62508"/>
                </a:lnTo>
                <a:lnTo>
                  <a:pt x="562570" y="44648"/>
                </a:lnTo>
                <a:lnTo>
                  <a:pt x="562570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366367" y="1455539"/>
            <a:ext cx="285751" cy="26790"/>
          </a:xfrm>
          <a:custGeom>
            <a:avLst/>
            <a:gdLst/>
            <a:ahLst/>
            <a:cxnLst/>
            <a:rect l="0" t="0" r="0" b="0"/>
            <a:pathLst>
              <a:path w="285751" h="26790">
                <a:moveTo>
                  <a:pt x="285750" y="17859"/>
                </a:moveTo>
                <a:lnTo>
                  <a:pt x="267891" y="8930"/>
                </a:lnTo>
                <a:lnTo>
                  <a:pt x="241102" y="0"/>
                </a:lnTo>
                <a:lnTo>
                  <a:pt x="214313" y="0"/>
                </a:lnTo>
                <a:lnTo>
                  <a:pt x="178594" y="0"/>
                </a:lnTo>
                <a:lnTo>
                  <a:pt x="142875" y="0"/>
                </a:lnTo>
                <a:lnTo>
                  <a:pt x="107156" y="8930"/>
                </a:lnTo>
                <a:lnTo>
                  <a:pt x="71438" y="17859"/>
                </a:lnTo>
                <a:lnTo>
                  <a:pt x="35719" y="17859"/>
                </a:lnTo>
                <a:lnTo>
                  <a:pt x="17860" y="2678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964781" y="2098476"/>
            <a:ext cx="71439" cy="26790"/>
          </a:xfrm>
          <a:custGeom>
            <a:avLst/>
            <a:gdLst/>
            <a:ahLst/>
            <a:cxnLst/>
            <a:rect l="0" t="0" r="0" b="0"/>
            <a:pathLst>
              <a:path w="71439" h="26790">
                <a:moveTo>
                  <a:pt x="71438" y="26789"/>
                </a:moveTo>
                <a:lnTo>
                  <a:pt x="62508" y="26789"/>
                </a:lnTo>
                <a:lnTo>
                  <a:pt x="53578" y="17860"/>
                </a:lnTo>
                <a:lnTo>
                  <a:pt x="44649" y="8930"/>
                </a:lnTo>
                <a:lnTo>
                  <a:pt x="1786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223617" y="2187773"/>
            <a:ext cx="53579" cy="17861"/>
          </a:xfrm>
          <a:custGeom>
            <a:avLst/>
            <a:gdLst/>
            <a:ahLst/>
            <a:cxnLst/>
            <a:rect l="0" t="0" r="0" b="0"/>
            <a:pathLst>
              <a:path w="53579" h="17861">
                <a:moveTo>
                  <a:pt x="53578" y="8930"/>
                </a:moveTo>
                <a:lnTo>
                  <a:pt x="53578" y="893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25078" y="1107281"/>
            <a:ext cx="4786314" cy="80368"/>
          </a:xfrm>
          <a:custGeom>
            <a:avLst/>
            <a:gdLst/>
            <a:ahLst/>
            <a:cxnLst/>
            <a:rect l="0" t="0" r="0" b="0"/>
            <a:pathLst>
              <a:path w="4786314" h="80368">
                <a:moveTo>
                  <a:pt x="8930" y="71438"/>
                </a:moveTo>
                <a:lnTo>
                  <a:pt x="0" y="71438"/>
                </a:lnTo>
                <a:lnTo>
                  <a:pt x="0" y="62508"/>
                </a:lnTo>
                <a:lnTo>
                  <a:pt x="0" y="62508"/>
                </a:lnTo>
                <a:lnTo>
                  <a:pt x="8930" y="53578"/>
                </a:lnTo>
                <a:lnTo>
                  <a:pt x="17860" y="53578"/>
                </a:lnTo>
                <a:lnTo>
                  <a:pt x="35719" y="53578"/>
                </a:lnTo>
                <a:lnTo>
                  <a:pt x="62508" y="44649"/>
                </a:lnTo>
                <a:lnTo>
                  <a:pt x="89297" y="44649"/>
                </a:lnTo>
                <a:lnTo>
                  <a:pt x="125016" y="44649"/>
                </a:lnTo>
                <a:lnTo>
                  <a:pt x="178594" y="44649"/>
                </a:lnTo>
                <a:lnTo>
                  <a:pt x="223242" y="44649"/>
                </a:lnTo>
                <a:lnTo>
                  <a:pt x="276821" y="44649"/>
                </a:lnTo>
                <a:lnTo>
                  <a:pt x="339328" y="53578"/>
                </a:lnTo>
                <a:lnTo>
                  <a:pt x="401836" y="53578"/>
                </a:lnTo>
                <a:lnTo>
                  <a:pt x="473274" y="62508"/>
                </a:lnTo>
                <a:lnTo>
                  <a:pt x="535781" y="62508"/>
                </a:lnTo>
                <a:lnTo>
                  <a:pt x="616149" y="71438"/>
                </a:lnTo>
                <a:lnTo>
                  <a:pt x="687586" y="71438"/>
                </a:lnTo>
                <a:lnTo>
                  <a:pt x="776883" y="71438"/>
                </a:lnTo>
                <a:lnTo>
                  <a:pt x="866180" y="71438"/>
                </a:lnTo>
                <a:lnTo>
                  <a:pt x="964406" y="62508"/>
                </a:lnTo>
                <a:lnTo>
                  <a:pt x="1071563" y="53578"/>
                </a:lnTo>
                <a:lnTo>
                  <a:pt x="1178719" y="44649"/>
                </a:lnTo>
                <a:lnTo>
                  <a:pt x="1294805" y="44649"/>
                </a:lnTo>
                <a:lnTo>
                  <a:pt x="1401961" y="35719"/>
                </a:lnTo>
                <a:lnTo>
                  <a:pt x="1518047" y="35719"/>
                </a:lnTo>
                <a:lnTo>
                  <a:pt x="1643063" y="26789"/>
                </a:lnTo>
                <a:lnTo>
                  <a:pt x="1759149" y="26789"/>
                </a:lnTo>
                <a:lnTo>
                  <a:pt x="1884164" y="17860"/>
                </a:lnTo>
                <a:lnTo>
                  <a:pt x="2009180" y="17860"/>
                </a:lnTo>
                <a:lnTo>
                  <a:pt x="2143125" y="8930"/>
                </a:lnTo>
                <a:lnTo>
                  <a:pt x="2268141" y="8930"/>
                </a:lnTo>
                <a:lnTo>
                  <a:pt x="2402086" y="0"/>
                </a:lnTo>
                <a:lnTo>
                  <a:pt x="2536031" y="0"/>
                </a:lnTo>
                <a:lnTo>
                  <a:pt x="2669977" y="0"/>
                </a:lnTo>
                <a:lnTo>
                  <a:pt x="2794992" y="0"/>
                </a:lnTo>
                <a:lnTo>
                  <a:pt x="2920008" y="0"/>
                </a:lnTo>
                <a:lnTo>
                  <a:pt x="3045024" y="8930"/>
                </a:lnTo>
                <a:lnTo>
                  <a:pt x="3170039" y="8930"/>
                </a:lnTo>
                <a:lnTo>
                  <a:pt x="3295055" y="8930"/>
                </a:lnTo>
                <a:lnTo>
                  <a:pt x="3402211" y="8930"/>
                </a:lnTo>
                <a:lnTo>
                  <a:pt x="3518297" y="17860"/>
                </a:lnTo>
                <a:lnTo>
                  <a:pt x="3634383" y="17860"/>
                </a:lnTo>
                <a:lnTo>
                  <a:pt x="3750469" y="17860"/>
                </a:lnTo>
                <a:lnTo>
                  <a:pt x="3866555" y="17860"/>
                </a:lnTo>
                <a:lnTo>
                  <a:pt x="3973711" y="17860"/>
                </a:lnTo>
                <a:lnTo>
                  <a:pt x="4080867" y="17860"/>
                </a:lnTo>
                <a:lnTo>
                  <a:pt x="4179094" y="17860"/>
                </a:lnTo>
                <a:lnTo>
                  <a:pt x="4268391" y="26789"/>
                </a:lnTo>
                <a:lnTo>
                  <a:pt x="4357688" y="26789"/>
                </a:lnTo>
                <a:lnTo>
                  <a:pt x="4438055" y="35719"/>
                </a:lnTo>
                <a:lnTo>
                  <a:pt x="4509492" y="44649"/>
                </a:lnTo>
                <a:lnTo>
                  <a:pt x="4572000" y="53578"/>
                </a:lnTo>
                <a:lnTo>
                  <a:pt x="4625578" y="53578"/>
                </a:lnTo>
                <a:lnTo>
                  <a:pt x="4679156" y="62508"/>
                </a:lnTo>
                <a:lnTo>
                  <a:pt x="4714875" y="71438"/>
                </a:lnTo>
                <a:lnTo>
                  <a:pt x="4750594" y="71438"/>
                </a:lnTo>
                <a:lnTo>
                  <a:pt x="4768453" y="80367"/>
                </a:lnTo>
                <a:lnTo>
                  <a:pt x="4786313" y="80367"/>
                </a:lnTo>
                <a:lnTo>
                  <a:pt x="4786313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598539" y="1330523"/>
            <a:ext cx="580431" cy="196454"/>
          </a:xfrm>
          <a:custGeom>
            <a:avLst/>
            <a:gdLst/>
            <a:ahLst/>
            <a:cxnLst/>
            <a:rect l="0" t="0" r="0" b="0"/>
            <a:pathLst>
              <a:path w="580431" h="196454">
                <a:moveTo>
                  <a:pt x="26789" y="196453"/>
                </a:moveTo>
                <a:lnTo>
                  <a:pt x="26789" y="196453"/>
                </a:lnTo>
                <a:lnTo>
                  <a:pt x="26789" y="187524"/>
                </a:lnTo>
                <a:lnTo>
                  <a:pt x="17859" y="187524"/>
                </a:lnTo>
                <a:lnTo>
                  <a:pt x="17859" y="187524"/>
                </a:lnTo>
                <a:lnTo>
                  <a:pt x="17859" y="18752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87524"/>
                </a:lnTo>
                <a:lnTo>
                  <a:pt x="17859" y="187524"/>
                </a:lnTo>
                <a:lnTo>
                  <a:pt x="17859" y="187524"/>
                </a:lnTo>
                <a:lnTo>
                  <a:pt x="17859" y="187524"/>
                </a:lnTo>
                <a:lnTo>
                  <a:pt x="17859" y="187524"/>
                </a:lnTo>
                <a:lnTo>
                  <a:pt x="17859" y="187524"/>
                </a:lnTo>
                <a:lnTo>
                  <a:pt x="17859" y="18752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8930" y="178594"/>
                </a:lnTo>
                <a:lnTo>
                  <a:pt x="893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8930" y="160735"/>
                </a:lnTo>
                <a:lnTo>
                  <a:pt x="8930" y="160735"/>
                </a:lnTo>
                <a:lnTo>
                  <a:pt x="8930" y="151805"/>
                </a:lnTo>
                <a:lnTo>
                  <a:pt x="17859" y="142875"/>
                </a:lnTo>
                <a:lnTo>
                  <a:pt x="17859" y="142875"/>
                </a:lnTo>
                <a:lnTo>
                  <a:pt x="26789" y="133946"/>
                </a:lnTo>
                <a:lnTo>
                  <a:pt x="35719" y="125016"/>
                </a:lnTo>
                <a:lnTo>
                  <a:pt x="44649" y="116086"/>
                </a:lnTo>
                <a:lnTo>
                  <a:pt x="44649" y="107156"/>
                </a:lnTo>
                <a:lnTo>
                  <a:pt x="53578" y="98227"/>
                </a:lnTo>
                <a:lnTo>
                  <a:pt x="62508" y="89297"/>
                </a:lnTo>
                <a:lnTo>
                  <a:pt x="71438" y="89297"/>
                </a:lnTo>
                <a:lnTo>
                  <a:pt x="89297" y="80367"/>
                </a:lnTo>
                <a:lnTo>
                  <a:pt x="98227" y="71438"/>
                </a:lnTo>
                <a:lnTo>
                  <a:pt x="116086" y="62508"/>
                </a:lnTo>
                <a:lnTo>
                  <a:pt x="125016" y="53579"/>
                </a:lnTo>
                <a:lnTo>
                  <a:pt x="151805" y="44649"/>
                </a:lnTo>
                <a:lnTo>
                  <a:pt x="169664" y="35719"/>
                </a:lnTo>
                <a:lnTo>
                  <a:pt x="187524" y="35719"/>
                </a:lnTo>
                <a:lnTo>
                  <a:pt x="205383" y="26790"/>
                </a:lnTo>
                <a:lnTo>
                  <a:pt x="232172" y="17860"/>
                </a:lnTo>
                <a:lnTo>
                  <a:pt x="250031" y="8930"/>
                </a:lnTo>
                <a:lnTo>
                  <a:pt x="276820" y="8930"/>
                </a:lnTo>
                <a:lnTo>
                  <a:pt x="294680" y="0"/>
                </a:lnTo>
                <a:lnTo>
                  <a:pt x="312539" y="0"/>
                </a:lnTo>
                <a:lnTo>
                  <a:pt x="330399" y="0"/>
                </a:lnTo>
                <a:lnTo>
                  <a:pt x="348258" y="0"/>
                </a:lnTo>
                <a:lnTo>
                  <a:pt x="366117" y="8930"/>
                </a:lnTo>
                <a:lnTo>
                  <a:pt x="392906" y="8930"/>
                </a:lnTo>
                <a:lnTo>
                  <a:pt x="410766" y="17860"/>
                </a:lnTo>
                <a:lnTo>
                  <a:pt x="419695" y="26790"/>
                </a:lnTo>
                <a:lnTo>
                  <a:pt x="446484" y="44649"/>
                </a:lnTo>
                <a:lnTo>
                  <a:pt x="464344" y="53579"/>
                </a:lnTo>
                <a:lnTo>
                  <a:pt x="482203" y="62508"/>
                </a:lnTo>
                <a:lnTo>
                  <a:pt x="500063" y="71438"/>
                </a:lnTo>
                <a:lnTo>
                  <a:pt x="517922" y="80367"/>
                </a:lnTo>
                <a:lnTo>
                  <a:pt x="535781" y="89297"/>
                </a:lnTo>
                <a:lnTo>
                  <a:pt x="553641" y="98227"/>
                </a:lnTo>
                <a:lnTo>
                  <a:pt x="562570" y="107156"/>
                </a:lnTo>
                <a:lnTo>
                  <a:pt x="571500" y="116086"/>
                </a:lnTo>
                <a:lnTo>
                  <a:pt x="571500" y="133946"/>
                </a:lnTo>
                <a:lnTo>
                  <a:pt x="580430" y="142875"/>
                </a:lnTo>
                <a:lnTo>
                  <a:pt x="580430" y="142875"/>
                </a:lnTo>
                <a:lnTo>
                  <a:pt x="580430" y="151805"/>
                </a:lnTo>
                <a:lnTo>
                  <a:pt x="580430" y="160735"/>
                </a:lnTo>
                <a:lnTo>
                  <a:pt x="580430" y="160735"/>
                </a:lnTo>
                <a:lnTo>
                  <a:pt x="580430" y="160735"/>
                </a:lnTo>
                <a:lnTo>
                  <a:pt x="580430" y="160735"/>
                </a:lnTo>
                <a:lnTo>
                  <a:pt x="580430" y="160735"/>
                </a:lnTo>
                <a:lnTo>
                  <a:pt x="580430" y="160735"/>
                </a:lnTo>
                <a:lnTo>
                  <a:pt x="580430" y="160735"/>
                </a:lnTo>
                <a:lnTo>
                  <a:pt x="580430" y="160735"/>
                </a:lnTo>
                <a:lnTo>
                  <a:pt x="571500" y="160735"/>
                </a:lnTo>
                <a:lnTo>
                  <a:pt x="571500" y="160735"/>
                </a:lnTo>
                <a:lnTo>
                  <a:pt x="571500" y="160735"/>
                </a:lnTo>
                <a:lnTo>
                  <a:pt x="571500" y="160735"/>
                </a:lnTo>
                <a:lnTo>
                  <a:pt x="571500" y="151805"/>
                </a:lnTo>
                <a:lnTo>
                  <a:pt x="562570" y="151805"/>
                </a:lnTo>
                <a:lnTo>
                  <a:pt x="571500" y="151805"/>
                </a:lnTo>
                <a:lnTo>
                  <a:pt x="571500" y="142875"/>
                </a:lnTo>
                <a:lnTo>
                  <a:pt x="562570" y="142875"/>
                </a:lnTo>
                <a:lnTo>
                  <a:pt x="562570" y="125016"/>
                </a:lnTo>
                <a:lnTo>
                  <a:pt x="562570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678906" y="1884164"/>
            <a:ext cx="89298" cy="53579"/>
          </a:xfrm>
          <a:custGeom>
            <a:avLst/>
            <a:gdLst/>
            <a:ahLst/>
            <a:cxnLst/>
            <a:rect l="0" t="0" r="0" b="0"/>
            <a:pathLst>
              <a:path w="89298" h="53579">
                <a:moveTo>
                  <a:pt x="17860" y="53578"/>
                </a:moveTo>
                <a:lnTo>
                  <a:pt x="8930" y="53578"/>
                </a:lnTo>
                <a:lnTo>
                  <a:pt x="8930" y="53578"/>
                </a:ln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17860" y="44648"/>
                </a:lnTo>
                <a:lnTo>
                  <a:pt x="26789" y="35719"/>
                </a:lnTo>
                <a:lnTo>
                  <a:pt x="44649" y="26789"/>
                </a:lnTo>
                <a:lnTo>
                  <a:pt x="71438" y="1785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571875" y="2205633"/>
            <a:ext cx="178595" cy="1330524"/>
          </a:xfrm>
          <a:custGeom>
            <a:avLst/>
            <a:gdLst/>
            <a:ahLst/>
            <a:cxnLst/>
            <a:rect l="0" t="0" r="0" b="0"/>
            <a:pathLst>
              <a:path w="178595" h="1330524">
                <a:moveTo>
                  <a:pt x="35719" y="8929"/>
                </a:moveTo>
                <a:lnTo>
                  <a:pt x="35719" y="8929"/>
                </a:lnTo>
                <a:lnTo>
                  <a:pt x="26789" y="8929"/>
                </a:lnTo>
                <a:lnTo>
                  <a:pt x="17859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17859" y="44648"/>
                </a:lnTo>
                <a:lnTo>
                  <a:pt x="26789" y="53578"/>
                </a:lnTo>
                <a:lnTo>
                  <a:pt x="35719" y="71437"/>
                </a:lnTo>
                <a:lnTo>
                  <a:pt x="44648" y="98226"/>
                </a:lnTo>
                <a:lnTo>
                  <a:pt x="53578" y="125015"/>
                </a:lnTo>
                <a:lnTo>
                  <a:pt x="62508" y="160734"/>
                </a:lnTo>
                <a:lnTo>
                  <a:pt x="80367" y="205382"/>
                </a:lnTo>
                <a:lnTo>
                  <a:pt x="89297" y="241101"/>
                </a:lnTo>
                <a:lnTo>
                  <a:pt x="89297" y="294680"/>
                </a:lnTo>
                <a:lnTo>
                  <a:pt x="98227" y="339328"/>
                </a:lnTo>
                <a:lnTo>
                  <a:pt x="107156" y="401836"/>
                </a:lnTo>
                <a:lnTo>
                  <a:pt x="116086" y="464344"/>
                </a:lnTo>
                <a:lnTo>
                  <a:pt x="125016" y="535781"/>
                </a:lnTo>
                <a:lnTo>
                  <a:pt x="133945" y="616148"/>
                </a:lnTo>
                <a:lnTo>
                  <a:pt x="151805" y="714374"/>
                </a:lnTo>
                <a:lnTo>
                  <a:pt x="160734" y="812601"/>
                </a:lnTo>
                <a:lnTo>
                  <a:pt x="169664" y="910828"/>
                </a:lnTo>
                <a:lnTo>
                  <a:pt x="178594" y="1000124"/>
                </a:lnTo>
                <a:lnTo>
                  <a:pt x="178594" y="1080492"/>
                </a:lnTo>
                <a:lnTo>
                  <a:pt x="178594" y="1142999"/>
                </a:lnTo>
                <a:lnTo>
                  <a:pt x="169664" y="1196578"/>
                </a:lnTo>
                <a:lnTo>
                  <a:pt x="169664" y="1241226"/>
                </a:lnTo>
                <a:lnTo>
                  <a:pt x="160734" y="1276945"/>
                </a:lnTo>
                <a:lnTo>
                  <a:pt x="151805" y="1303734"/>
                </a:lnTo>
                <a:lnTo>
                  <a:pt x="151805" y="1321593"/>
                </a:lnTo>
                <a:lnTo>
                  <a:pt x="151805" y="1330523"/>
                </a:lnTo>
                <a:lnTo>
                  <a:pt x="151805" y="1330523"/>
                </a:lnTo>
                <a:lnTo>
                  <a:pt x="151805" y="1330523"/>
                </a:lnTo>
                <a:lnTo>
                  <a:pt x="151805" y="1312663"/>
                </a:lnTo>
                <a:lnTo>
                  <a:pt x="160734" y="1294804"/>
                </a:lnTo>
                <a:lnTo>
                  <a:pt x="169664" y="1259085"/>
                </a:lnTo>
                <a:lnTo>
                  <a:pt x="178594" y="1223367"/>
                </a:lnTo>
                <a:lnTo>
                  <a:pt x="178594" y="1223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821906" y="2607469"/>
            <a:ext cx="26790" cy="71438"/>
          </a:xfrm>
          <a:custGeom>
            <a:avLst/>
            <a:gdLst/>
            <a:ahLst/>
            <a:cxnLst/>
            <a:rect l="0" t="0" r="0" b="0"/>
            <a:pathLst>
              <a:path w="26790" h="71438">
                <a:moveTo>
                  <a:pt x="26789" y="71437"/>
                </a:moveTo>
                <a:lnTo>
                  <a:pt x="26789" y="71437"/>
                </a:lnTo>
                <a:lnTo>
                  <a:pt x="17860" y="62508"/>
                </a:lnTo>
                <a:lnTo>
                  <a:pt x="17860" y="53578"/>
                </a:lnTo>
                <a:lnTo>
                  <a:pt x="17860" y="44648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812977" y="2696766"/>
            <a:ext cx="44649" cy="589360"/>
          </a:xfrm>
          <a:custGeom>
            <a:avLst/>
            <a:gdLst/>
            <a:ahLst/>
            <a:cxnLst/>
            <a:rect l="0" t="0" r="0" b="0"/>
            <a:pathLst>
              <a:path w="44649" h="589360">
                <a:moveTo>
                  <a:pt x="0" y="0"/>
                </a:moveTo>
                <a:lnTo>
                  <a:pt x="8929" y="35718"/>
                </a:lnTo>
                <a:lnTo>
                  <a:pt x="8929" y="89297"/>
                </a:lnTo>
                <a:lnTo>
                  <a:pt x="8929" y="151804"/>
                </a:lnTo>
                <a:lnTo>
                  <a:pt x="8929" y="214312"/>
                </a:lnTo>
                <a:lnTo>
                  <a:pt x="8929" y="285749"/>
                </a:lnTo>
                <a:lnTo>
                  <a:pt x="8929" y="348257"/>
                </a:lnTo>
                <a:lnTo>
                  <a:pt x="8929" y="410765"/>
                </a:lnTo>
                <a:lnTo>
                  <a:pt x="0" y="446484"/>
                </a:lnTo>
                <a:lnTo>
                  <a:pt x="0" y="491132"/>
                </a:lnTo>
                <a:lnTo>
                  <a:pt x="0" y="517921"/>
                </a:lnTo>
                <a:lnTo>
                  <a:pt x="0" y="535780"/>
                </a:lnTo>
                <a:lnTo>
                  <a:pt x="8929" y="553640"/>
                </a:lnTo>
                <a:lnTo>
                  <a:pt x="17859" y="562570"/>
                </a:lnTo>
                <a:lnTo>
                  <a:pt x="35718" y="571499"/>
                </a:lnTo>
                <a:lnTo>
                  <a:pt x="44648" y="580429"/>
                </a:lnTo>
                <a:lnTo>
                  <a:pt x="44648" y="589359"/>
                </a:lnTo>
                <a:lnTo>
                  <a:pt x="44648" y="5893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732609" y="3616523"/>
            <a:ext cx="214314" cy="285751"/>
          </a:xfrm>
          <a:custGeom>
            <a:avLst/>
            <a:gdLst/>
            <a:ahLst/>
            <a:cxnLst/>
            <a:rect l="0" t="0" r="0" b="0"/>
            <a:pathLst>
              <a:path w="214314" h="285751">
                <a:moveTo>
                  <a:pt x="893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8930" y="98227"/>
                </a:lnTo>
                <a:lnTo>
                  <a:pt x="17860" y="151805"/>
                </a:lnTo>
                <a:lnTo>
                  <a:pt x="26789" y="205383"/>
                </a:lnTo>
                <a:lnTo>
                  <a:pt x="44649" y="241102"/>
                </a:lnTo>
                <a:lnTo>
                  <a:pt x="53579" y="276820"/>
                </a:lnTo>
                <a:lnTo>
                  <a:pt x="71438" y="285750"/>
                </a:lnTo>
                <a:lnTo>
                  <a:pt x="80368" y="285750"/>
                </a:lnTo>
                <a:lnTo>
                  <a:pt x="80368" y="276820"/>
                </a:lnTo>
                <a:lnTo>
                  <a:pt x="80368" y="250031"/>
                </a:lnTo>
                <a:lnTo>
                  <a:pt x="71438" y="223242"/>
                </a:lnTo>
                <a:lnTo>
                  <a:pt x="62508" y="187523"/>
                </a:lnTo>
                <a:lnTo>
                  <a:pt x="44649" y="151805"/>
                </a:lnTo>
                <a:lnTo>
                  <a:pt x="35719" y="107156"/>
                </a:lnTo>
                <a:lnTo>
                  <a:pt x="26789" y="80367"/>
                </a:lnTo>
                <a:lnTo>
                  <a:pt x="26789" y="53578"/>
                </a:lnTo>
                <a:lnTo>
                  <a:pt x="35719" y="44648"/>
                </a:lnTo>
                <a:lnTo>
                  <a:pt x="53579" y="35719"/>
                </a:lnTo>
                <a:lnTo>
                  <a:pt x="71438" y="35719"/>
                </a:lnTo>
                <a:lnTo>
                  <a:pt x="107157" y="35719"/>
                </a:lnTo>
                <a:lnTo>
                  <a:pt x="133946" y="35719"/>
                </a:lnTo>
                <a:lnTo>
                  <a:pt x="169664" y="35719"/>
                </a:lnTo>
                <a:lnTo>
                  <a:pt x="196454" y="26789"/>
                </a:lnTo>
                <a:lnTo>
                  <a:pt x="205383" y="17859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884414" y="3652242"/>
            <a:ext cx="178595" cy="258962"/>
          </a:xfrm>
          <a:custGeom>
            <a:avLst/>
            <a:gdLst/>
            <a:ahLst/>
            <a:cxnLst/>
            <a:rect l="0" t="0" r="0" b="0"/>
            <a:pathLst>
              <a:path w="178595" h="258962">
                <a:moveTo>
                  <a:pt x="26789" y="71437"/>
                </a:moveTo>
                <a:lnTo>
                  <a:pt x="26789" y="80367"/>
                </a:lnTo>
                <a:lnTo>
                  <a:pt x="17859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17859" y="80367"/>
                </a:lnTo>
                <a:lnTo>
                  <a:pt x="26789" y="71437"/>
                </a:lnTo>
                <a:lnTo>
                  <a:pt x="35719" y="53578"/>
                </a:lnTo>
                <a:lnTo>
                  <a:pt x="53578" y="35719"/>
                </a:lnTo>
                <a:lnTo>
                  <a:pt x="62508" y="17859"/>
                </a:lnTo>
                <a:lnTo>
                  <a:pt x="71438" y="8929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26789"/>
                </a:lnTo>
                <a:lnTo>
                  <a:pt x="35719" y="62508"/>
                </a:lnTo>
                <a:lnTo>
                  <a:pt x="35719" y="116086"/>
                </a:lnTo>
                <a:lnTo>
                  <a:pt x="35719" y="169664"/>
                </a:lnTo>
                <a:lnTo>
                  <a:pt x="35719" y="214312"/>
                </a:lnTo>
                <a:lnTo>
                  <a:pt x="53578" y="250031"/>
                </a:lnTo>
                <a:lnTo>
                  <a:pt x="71438" y="258961"/>
                </a:lnTo>
                <a:lnTo>
                  <a:pt x="98227" y="258961"/>
                </a:lnTo>
                <a:lnTo>
                  <a:pt x="133945" y="241101"/>
                </a:lnTo>
                <a:lnTo>
                  <a:pt x="160734" y="214312"/>
                </a:lnTo>
                <a:lnTo>
                  <a:pt x="178594" y="187523"/>
                </a:lnTo>
                <a:lnTo>
                  <a:pt x="178594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098727" y="3375421"/>
            <a:ext cx="196454" cy="392908"/>
          </a:xfrm>
          <a:custGeom>
            <a:avLst/>
            <a:gdLst/>
            <a:ahLst/>
            <a:cxnLst/>
            <a:rect l="0" t="0" r="0" b="0"/>
            <a:pathLst>
              <a:path w="196454" h="392908">
                <a:moveTo>
                  <a:pt x="8929" y="0"/>
                </a:moveTo>
                <a:lnTo>
                  <a:pt x="8929" y="8930"/>
                </a:lnTo>
                <a:lnTo>
                  <a:pt x="8929" y="17860"/>
                </a:lnTo>
                <a:lnTo>
                  <a:pt x="0" y="44649"/>
                </a:lnTo>
                <a:lnTo>
                  <a:pt x="0" y="89297"/>
                </a:lnTo>
                <a:lnTo>
                  <a:pt x="0" y="133946"/>
                </a:lnTo>
                <a:lnTo>
                  <a:pt x="8929" y="196454"/>
                </a:lnTo>
                <a:lnTo>
                  <a:pt x="26789" y="250032"/>
                </a:lnTo>
                <a:lnTo>
                  <a:pt x="44648" y="303610"/>
                </a:lnTo>
                <a:lnTo>
                  <a:pt x="62507" y="339329"/>
                </a:lnTo>
                <a:lnTo>
                  <a:pt x="89296" y="366118"/>
                </a:lnTo>
                <a:lnTo>
                  <a:pt x="107156" y="383977"/>
                </a:lnTo>
                <a:lnTo>
                  <a:pt x="125015" y="392907"/>
                </a:lnTo>
                <a:lnTo>
                  <a:pt x="151804" y="392907"/>
                </a:lnTo>
                <a:lnTo>
                  <a:pt x="160734" y="383977"/>
                </a:lnTo>
                <a:lnTo>
                  <a:pt x="178593" y="375047"/>
                </a:lnTo>
                <a:lnTo>
                  <a:pt x="187523" y="366118"/>
                </a:lnTo>
                <a:lnTo>
                  <a:pt x="196453" y="348258"/>
                </a:lnTo>
                <a:lnTo>
                  <a:pt x="196453" y="330399"/>
                </a:lnTo>
                <a:lnTo>
                  <a:pt x="187523" y="312540"/>
                </a:lnTo>
                <a:lnTo>
                  <a:pt x="169664" y="285750"/>
                </a:lnTo>
                <a:lnTo>
                  <a:pt x="133945" y="267891"/>
                </a:lnTo>
                <a:lnTo>
                  <a:pt x="133945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973711" y="3527226"/>
            <a:ext cx="250032" cy="125017"/>
          </a:xfrm>
          <a:custGeom>
            <a:avLst/>
            <a:gdLst/>
            <a:ahLst/>
            <a:cxnLst/>
            <a:rect l="0" t="0" r="0" b="0"/>
            <a:pathLst>
              <a:path w="250032" h="125017">
                <a:moveTo>
                  <a:pt x="0" y="125016"/>
                </a:move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17859" y="107156"/>
                </a:lnTo>
                <a:lnTo>
                  <a:pt x="35719" y="89297"/>
                </a:lnTo>
                <a:lnTo>
                  <a:pt x="71437" y="80367"/>
                </a:lnTo>
                <a:lnTo>
                  <a:pt x="107156" y="62508"/>
                </a:lnTo>
                <a:lnTo>
                  <a:pt x="142875" y="44649"/>
                </a:lnTo>
                <a:lnTo>
                  <a:pt x="178594" y="35719"/>
                </a:lnTo>
                <a:lnTo>
                  <a:pt x="214312" y="26789"/>
                </a:lnTo>
                <a:lnTo>
                  <a:pt x="241102" y="893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286250" y="3312914"/>
            <a:ext cx="428626" cy="348258"/>
          </a:xfrm>
          <a:custGeom>
            <a:avLst/>
            <a:gdLst/>
            <a:ahLst/>
            <a:cxnLst/>
            <a:rect l="0" t="0" r="0" b="0"/>
            <a:pathLst>
              <a:path w="428626" h="348258">
                <a:moveTo>
                  <a:pt x="17859" y="276820"/>
                </a:moveTo>
                <a:lnTo>
                  <a:pt x="8930" y="276820"/>
                </a:lnTo>
                <a:lnTo>
                  <a:pt x="8930" y="285750"/>
                </a:lnTo>
                <a:lnTo>
                  <a:pt x="8930" y="303609"/>
                </a:lnTo>
                <a:lnTo>
                  <a:pt x="0" y="312539"/>
                </a:lnTo>
                <a:lnTo>
                  <a:pt x="0" y="330398"/>
                </a:lnTo>
                <a:lnTo>
                  <a:pt x="0" y="339328"/>
                </a:lnTo>
                <a:lnTo>
                  <a:pt x="0" y="339328"/>
                </a:lnTo>
                <a:lnTo>
                  <a:pt x="8930" y="348257"/>
                </a:lnTo>
                <a:lnTo>
                  <a:pt x="8930" y="339328"/>
                </a:lnTo>
                <a:lnTo>
                  <a:pt x="17859" y="330398"/>
                </a:lnTo>
                <a:lnTo>
                  <a:pt x="26789" y="321468"/>
                </a:lnTo>
                <a:lnTo>
                  <a:pt x="35719" y="303609"/>
                </a:lnTo>
                <a:lnTo>
                  <a:pt x="44648" y="285750"/>
                </a:lnTo>
                <a:lnTo>
                  <a:pt x="44648" y="258961"/>
                </a:lnTo>
                <a:lnTo>
                  <a:pt x="53578" y="241101"/>
                </a:lnTo>
                <a:lnTo>
                  <a:pt x="44648" y="223242"/>
                </a:lnTo>
                <a:lnTo>
                  <a:pt x="44648" y="223242"/>
                </a:lnTo>
                <a:lnTo>
                  <a:pt x="44648" y="223242"/>
                </a:lnTo>
                <a:lnTo>
                  <a:pt x="44648" y="241101"/>
                </a:lnTo>
                <a:lnTo>
                  <a:pt x="44648" y="258961"/>
                </a:lnTo>
                <a:lnTo>
                  <a:pt x="53578" y="285750"/>
                </a:lnTo>
                <a:lnTo>
                  <a:pt x="53578" y="303609"/>
                </a:lnTo>
                <a:lnTo>
                  <a:pt x="62508" y="321468"/>
                </a:lnTo>
                <a:lnTo>
                  <a:pt x="80367" y="330398"/>
                </a:lnTo>
                <a:lnTo>
                  <a:pt x="89297" y="330398"/>
                </a:lnTo>
                <a:lnTo>
                  <a:pt x="98227" y="321468"/>
                </a:lnTo>
                <a:lnTo>
                  <a:pt x="116086" y="303609"/>
                </a:lnTo>
                <a:lnTo>
                  <a:pt x="125016" y="285750"/>
                </a:lnTo>
                <a:lnTo>
                  <a:pt x="125016" y="258961"/>
                </a:lnTo>
                <a:lnTo>
                  <a:pt x="133945" y="232172"/>
                </a:lnTo>
                <a:lnTo>
                  <a:pt x="125016" y="205382"/>
                </a:lnTo>
                <a:lnTo>
                  <a:pt x="125016" y="178593"/>
                </a:lnTo>
                <a:lnTo>
                  <a:pt x="116086" y="160734"/>
                </a:lnTo>
                <a:lnTo>
                  <a:pt x="116086" y="151804"/>
                </a:lnTo>
                <a:lnTo>
                  <a:pt x="116086" y="160734"/>
                </a:lnTo>
                <a:lnTo>
                  <a:pt x="125016" y="169664"/>
                </a:lnTo>
                <a:lnTo>
                  <a:pt x="125016" y="196453"/>
                </a:lnTo>
                <a:lnTo>
                  <a:pt x="142875" y="223242"/>
                </a:lnTo>
                <a:lnTo>
                  <a:pt x="151805" y="250031"/>
                </a:lnTo>
                <a:lnTo>
                  <a:pt x="169664" y="267890"/>
                </a:lnTo>
                <a:lnTo>
                  <a:pt x="178594" y="276820"/>
                </a:lnTo>
                <a:lnTo>
                  <a:pt x="196453" y="267890"/>
                </a:lnTo>
                <a:lnTo>
                  <a:pt x="205383" y="250031"/>
                </a:lnTo>
                <a:lnTo>
                  <a:pt x="214313" y="232172"/>
                </a:lnTo>
                <a:lnTo>
                  <a:pt x="223242" y="205382"/>
                </a:lnTo>
                <a:lnTo>
                  <a:pt x="223242" y="169664"/>
                </a:lnTo>
                <a:lnTo>
                  <a:pt x="223242" y="142875"/>
                </a:lnTo>
                <a:lnTo>
                  <a:pt x="223242" y="107156"/>
                </a:lnTo>
                <a:lnTo>
                  <a:pt x="214313" y="89297"/>
                </a:lnTo>
                <a:lnTo>
                  <a:pt x="214313" y="71437"/>
                </a:lnTo>
                <a:lnTo>
                  <a:pt x="214313" y="80367"/>
                </a:lnTo>
                <a:lnTo>
                  <a:pt x="223242" y="89297"/>
                </a:lnTo>
                <a:lnTo>
                  <a:pt x="223242" y="116086"/>
                </a:lnTo>
                <a:lnTo>
                  <a:pt x="241102" y="151804"/>
                </a:lnTo>
                <a:lnTo>
                  <a:pt x="250031" y="187523"/>
                </a:lnTo>
                <a:lnTo>
                  <a:pt x="267891" y="205382"/>
                </a:lnTo>
                <a:lnTo>
                  <a:pt x="285750" y="223242"/>
                </a:lnTo>
                <a:lnTo>
                  <a:pt x="303609" y="223242"/>
                </a:lnTo>
                <a:lnTo>
                  <a:pt x="321469" y="214312"/>
                </a:lnTo>
                <a:lnTo>
                  <a:pt x="330398" y="196453"/>
                </a:lnTo>
                <a:lnTo>
                  <a:pt x="339328" y="169664"/>
                </a:lnTo>
                <a:lnTo>
                  <a:pt x="339328" y="133945"/>
                </a:lnTo>
                <a:lnTo>
                  <a:pt x="330398" y="98226"/>
                </a:lnTo>
                <a:lnTo>
                  <a:pt x="321469" y="62507"/>
                </a:lnTo>
                <a:lnTo>
                  <a:pt x="321469" y="35718"/>
                </a:lnTo>
                <a:lnTo>
                  <a:pt x="321469" y="8929"/>
                </a:lnTo>
                <a:lnTo>
                  <a:pt x="321469" y="0"/>
                </a:lnTo>
                <a:lnTo>
                  <a:pt x="321469" y="8929"/>
                </a:lnTo>
                <a:lnTo>
                  <a:pt x="321469" y="26789"/>
                </a:lnTo>
                <a:lnTo>
                  <a:pt x="339328" y="44648"/>
                </a:lnTo>
                <a:lnTo>
                  <a:pt x="348258" y="71437"/>
                </a:lnTo>
                <a:lnTo>
                  <a:pt x="366117" y="89297"/>
                </a:lnTo>
                <a:lnTo>
                  <a:pt x="392906" y="98226"/>
                </a:lnTo>
                <a:lnTo>
                  <a:pt x="410766" y="98226"/>
                </a:lnTo>
                <a:lnTo>
                  <a:pt x="428625" y="80367"/>
                </a:lnTo>
                <a:lnTo>
                  <a:pt x="428625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723805" y="3268265"/>
            <a:ext cx="178594" cy="160736"/>
          </a:xfrm>
          <a:custGeom>
            <a:avLst/>
            <a:gdLst/>
            <a:ahLst/>
            <a:cxnLst/>
            <a:rect l="0" t="0" r="0" b="0"/>
            <a:pathLst>
              <a:path w="178594" h="160736">
                <a:moveTo>
                  <a:pt x="0" y="160735"/>
                </a:move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8929" y="160735"/>
                </a:lnTo>
                <a:lnTo>
                  <a:pt x="8929" y="151805"/>
                </a:lnTo>
                <a:lnTo>
                  <a:pt x="17859" y="142875"/>
                </a:lnTo>
                <a:lnTo>
                  <a:pt x="17859" y="142875"/>
                </a:lnTo>
                <a:lnTo>
                  <a:pt x="26789" y="133946"/>
                </a:lnTo>
                <a:lnTo>
                  <a:pt x="26789" y="133946"/>
                </a:lnTo>
                <a:lnTo>
                  <a:pt x="26789" y="133946"/>
                </a:lnTo>
                <a:lnTo>
                  <a:pt x="26789" y="125016"/>
                </a:lnTo>
                <a:lnTo>
                  <a:pt x="26789" y="116086"/>
                </a:lnTo>
                <a:lnTo>
                  <a:pt x="35718" y="98227"/>
                </a:lnTo>
                <a:lnTo>
                  <a:pt x="44648" y="62508"/>
                </a:lnTo>
                <a:lnTo>
                  <a:pt x="71437" y="35719"/>
                </a:lnTo>
                <a:lnTo>
                  <a:pt x="98226" y="17860"/>
                </a:lnTo>
                <a:lnTo>
                  <a:pt x="133945" y="0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232547" y="5518547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455664" y="5741788"/>
            <a:ext cx="482204" cy="17861"/>
          </a:xfrm>
          <a:custGeom>
            <a:avLst/>
            <a:gdLst/>
            <a:ahLst/>
            <a:cxnLst/>
            <a:rect l="0" t="0" r="0" b="0"/>
            <a:pathLst>
              <a:path w="482204" h="17861">
                <a:moveTo>
                  <a:pt x="26789" y="17860"/>
                </a:moveTo>
                <a:lnTo>
                  <a:pt x="17859" y="17860"/>
                </a:lnTo>
                <a:lnTo>
                  <a:pt x="17859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9" y="0"/>
                </a:lnTo>
                <a:lnTo>
                  <a:pt x="71438" y="0"/>
                </a:lnTo>
                <a:lnTo>
                  <a:pt x="89297" y="0"/>
                </a:lnTo>
                <a:lnTo>
                  <a:pt x="116086" y="8930"/>
                </a:lnTo>
                <a:lnTo>
                  <a:pt x="142875" y="8930"/>
                </a:lnTo>
                <a:lnTo>
                  <a:pt x="178594" y="17860"/>
                </a:lnTo>
                <a:lnTo>
                  <a:pt x="214313" y="17860"/>
                </a:lnTo>
                <a:lnTo>
                  <a:pt x="241102" y="17860"/>
                </a:lnTo>
                <a:lnTo>
                  <a:pt x="276820" y="17860"/>
                </a:lnTo>
                <a:lnTo>
                  <a:pt x="312539" y="17860"/>
                </a:lnTo>
                <a:lnTo>
                  <a:pt x="348258" y="17860"/>
                </a:lnTo>
                <a:lnTo>
                  <a:pt x="383977" y="17860"/>
                </a:lnTo>
                <a:lnTo>
                  <a:pt x="419695" y="17860"/>
                </a:lnTo>
                <a:lnTo>
                  <a:pt x="446484" y="17860"/>
                </a:lnTo>
                <a:lnTo>
                  <a:pt x="482203" y="17860"/>
                </a:lnTo>
                <a:lnTo>
                  <a:pt x="482203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982516" y="5723929"/>
            <a:ext cx="71438" cy="35720"/>
          </a:xfrm>
          <a:custGeom>
            <a:avLst/>
            <a:gdLst/>
            <a:ahLst/>
            <a:cxnLst/>
            <a:rect l="0" t="0" r="0" b="0"/>
            <a:pathLst>
              <a:path w="71438" h="35720">
                <a:moveTo>
                  <a:pt x="0" y="35719"/>
                </a:moveTo>
                <a:lnTo>
                  <a:pt x="17859" y="35719"/>
                </a:lnTo>
                <a:lnTo>
                  <a:pt x="35718" y="26789"/>
                </a:lnTo>
                <a:lnTo>
                  <a:pt x="44648" y="26789"/>
                </a:lnTo>
                <a:lnTo>
                  <a:pt x="62507" y="26789"/>
                </a:lnTo>
                <a:lnTo>
                  <a:pt x="71437" y="26789"/>
                </a:lnTo>
                <a:lnTo>
                  <a:pt x="71437" y="17859"/>
                </a:lnTo>
                <a:lnTo>
                  <a:pt x="71437" y="893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473523" y="5697140"/>
            <a:ext cx="133947" cy="62509"/>
          </a:xfrm>
          <a:custGeom>
            <a:avLst/>
            <a:gdLst/>
            <a:ahLst/>
            <a:cxnLst/>
            <a:rect l="0" t="0" r="0" b="0"/>
            <a:pathLst>
              <a:path w="133947" h="62509">
                <a:moveTo>
                  <a:pt x="116086" y="8930"/>
                </a:moveTo>
                <a:lnTo>
                  <a:pt x="107157" y="8930"/>
                </a:lnTo>
                <a:lnTo>
                  <a:pt x="107157" y="8930"/>
                </a:lnTo>
                <a:lnTo>
                  <a:pt x="10715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89297" y="893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8930"/>
                </a:lnTo>
                <a:lnTo>
                  <a:pt x="35719" y="8930"/>
                </a:lnTo>
                <a:lnTo>
                  <a:pt x="26790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44648"/>
                </a:lnTo>
                <a:lnTo>
                  <a:pt x="26790" y="44648"/>
                </a:lnTo>
                <a:lnTo>
                  <a:pt x="26790" y="53578"/>
                </a:lnTo>
                <a:lnTo>
                  <a:pt x="35719" y="53578"/>
                </a:lnTo>
                <a:lnTo>
                  <a:pt x="44649" y="53578"/>
                </a:lnTo>
                <a:lnTo>
                  <a:pt x="53579" y="62508"/>
                </a:lnTo>
                <a:lnTo>
                  <a:pt x="71438" y="62508"/>
                </a:lnTo>
                <a:lnTo>
                  <a:pt x="89297" y="62508"/>
                </a:lnTo>
                <a:lnTo>
                  <a:pt x="107157" y="62508"/>
                </a:lnTo>
                <a:lnTo>
                  <a:pt x="125016" y="62508"/>
                </a:lnTo>
                <a:lnTo>
                  <a:pt x="133946" y="62508"/>
                </a:lnTo>
                <a:lnTo>
                  <a:pt x="133946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69727" y="919758"/>
            <a:ext cx="7090172" cy="5322094"/>
          </a:xfrm>
          <a:custGeom>
            <a:avLst/>
            <a:gdLst/>
            <a:ahLst/>
            <a:cxnLst/>
            <a:rect l="0" t="0" r="0" b="0"/>
            <a:pathLst>
              <a:path w="7090172" h="5322094">
                <a:moveTo>
                  <a:pt x="6795492" y="1446609"/>
                </a:moveTo>
                <a:lnTo>
                  <a:pt x="6786562" y="1437679"/>
                </a:lnTo>
                <a:lnTo>
                  <a:pt x="6768703" y="1410890"/>
                </a:lnTo>
                <a:lnTo>
                  <a:pt x="6741914" y="1384101"/>
                </a:lnTo>
                <a:lnTo>
                  <a:pt x="6715125" y="1348382"/>
                </a:lnTo>
                <a:lnTo>
                  <a:pt x="6688336" y="1312664"/>
                </a:lnTo>
                <a:lnTo>
                  <a:pt x="6652617" y="1268015"/>
                </a:lnTo>
                <a:lnTo>
                  <a:pt x="6616898" y="1223367"/>
                </a:lnTo>
                <a:lnTo>
                  <a:pt x="6581179" y="1187648"/>
                </a:lnTo>
                <a:lnTo>
                  <a:pt x="6536531" y="1143000"/>
                </a:lnTo>
                <a:lnTo>
                  <a:pt x="6491882" y="1089421"/>
                </a:lnTo>
                <a:lnTo>
                  <a:pt x="6447234" y="1053703"/>
                </a:lnTo>
                <a:lnTo>
                  <a:pt x="6402586" y="1000125"/>
                </a:lnTo>
                <a:lnTo>
                  <a:pt x="6349007" y="955476"/>
                </a:lnTo>
                <a:lnTo>
                  <a:pt x="6286500" y="910828"/>
                </a:lnTo>
                <a:lnTo>
                  <a:pt x="6232921" y="857250"/>
                </a:lnTo>
                <a:lnTo>
                  <a:pt x="6161484" y="812601"/>
                </a:lnTo>
                <a:lnTo>
                  <a:pt x="6090046" y="767953"/>
                </a:lnTo>
                <a:lnTo>
                  <a:pt x="6018609" y="723304"/>
                </a:lnTo>
                <a:lnTo>
                  <a:pt x="5947171" y="687586"/>
                </a:lnTo>
                <a:lnTo>
                  <a:pt x="5875734" y="642937"/>
                </a:lnTo>
                <a:lnTo>
                  <a:pt x="5786437" y="607218"/>
                </a:lnTo>
                <a:lnTo>
                  <a:pt x="5706070" y="562570"/>
                </a:lnTo>
                <a:lnTo>
                  <a:pt x="5607843" y="526851"/>
                </a:lnTo>
                <a:lnTo>
                  <a:pt x="5509617" y="500062"/>
                </a:lnTo>
                <a:lnTo>
                  <a:pt x="5411390" y="464344"/>
                </a:lnTo>
                <a:lnTo>
                  <a:pt x="5304234" y="437555"/>
                </a:lnTo>
                <a:lnTo>
                  <a:pt x="5197078" y="401836"/>
                </a:lnTo>
                <a:lnTo>
                  <a:pt x="5080992" y="366117"/>
                </a:lnTo>
                <a:lnTo>
                  <a:pt x="4955976" y="339328"/>
                </a:lnTo>
                <a:lnTo>
                  <a:pt x="4839890" y="303609"/>
                </a:lnTo>
                <a:lnTo>
                  <a:pt x="4723804" y="276820"/>
                </a:lnTo>
                <a:lnTo>
                  <a:pt x="4607718" y="241101"/>
                </a:lnTo>
                <a:lnTo>
                  <a:pt x="4491632" y="214312"/>
                </a:lnTo>
                <a:lnTo>
                  <a:pt x="4375546" y="178593"/>
                </a:lnTo>
                <a:lnTo>
                  <a:pt x="4250531" y="151804"/>
                </a:lnTo>
                <a:lnTo>
                  <a:pt x="4134445" y="125015"/>
                </a:lnTo>
                <a:lnTo>
                  <a:pt x="4009429" y="98226"/>
                </a:lnTo>
                <a:lnTo>
                  <a:pt x="3884414" y="71437"/>
                </a:lnTo>
                <a:lnTo>
                  <a:pt x="3759398" y="53578"/>
                </a:lnTo>
                <a:lnTo>
                  <a:pt x="3643312" y="35718"/>
                </a:lnTo>
                <a:lnTo>
                  <a:pt x="3527226" y="26789"/>
                </a:lnTo>
                <a:lnTo>
                  <a:pt x="3411140" y="8929"/>
                </a:lnTo>
                <a:lnTo>
                  <a:pt x="3286125" y="8929"/>
                </a:lnTo>
                <a:lnTo>
                  <a:pt x="3170039" y="0"/>
                </a:lnTo>
                <a:lnTo>
                  <a:pt x="3053953" y="0"/>
                </a:lnTo>
                <a:lnTo>
                  <a:pt x="2928937" y="0"/>
                </a:lnTo>
                <a:lnTo>
                  <a:pt x="2812851" y="0"/>
                </a:lnTo>
                <a:lnTo>
                  <a:pt x="2696765" y="8929"/>
                </a:lnTo>
                <a:lnTo>
                  <a:pt x="2571750" y="26789"/>
                </a:lnTo>
                <a:lnTo>
                  <a:pt x="2455664" y="44648"/>
                </a:lnTo>
                <a:lnTo>
                  <a:pt x="2330648" y="71437"/>
                </a:lnTo>
                <a:lnTo>
                  <a:pt x="2205632" y="98226"/>
                </a:lnTo>
                <a:lnTo>
                  <a:pt x="2080617" y="125015"/>
                </a:lnTo>
                <a:lnTo>
                  <a:pt x="1964531" y="169664"/>
                </a:lnTo>
                <a:lnTo>
                  <a:pt x="1848445" y="205383"/>
                </a:lnTo>
                <a:lnTo>
                  <a:pt x="1741289" y="250031"/>
                </a:lnTo>
                <a:lnTo>
                  <a:pt x="1625203" y="294679"/>
                </a:lnTo>
                <a:lnTo>
                  <a:pt x="1509117" y="348258"/>
                </a:lnTo>
                <a:lnTo>
                  <a:pt x="1401961" y="401836"/>
                </a:lnTo>
                <a:lnTo>
                  <a:pt x="1285875" y="464344"/>
                </a:lnTo>
                <a:lnTo>
                  <a:pt x="1178718" y="535781"/>
                </a:lnTo>
                <a:lnTo>
                  <a:pt x="1071562" y="616148"/>
                </a:lnTo>
                <a:lnTo>
                  <a:pt x="964406" y="696515"/>
                </a:lnTo>
                <a:lnTo>
                  <a:pt x="857250" y="794742"/>
                </a:lnTo>
                <a:lnTo>
                  <a:pt x="759023" y="892968"/>
                </a:lnTo>
                <a:lnTo>
                  <a:pt x="678656" y="991195"/>
                </a:lnTo>
                <a:lnTo>
                  <a:pt x="598289" y="1089421"/>
                </a:lnTo>
                <a:lnTo>
                  <a:pt x="517922" y="1196578"/>
                </a:lnTo>
                <a:lnTo>
                  <a:pt x="446484" y="1303734"/>
                </a:lnTo>
                <a:lnTo>
                  <a:pt x="375047" y="1419820"/>
                </a:lnTo>
                <a:lnTo>
                  <a:pt x="321468" y="1535906"/>
                </a:lnTo>
                <a:lnTo>
                  <a:pt x="258961" y="1660922"/>
                </a:lnTo>
                <a:lnTo>
                  <a:pt x="214312" y="1794867"/>
                </a:lnTo>
                <a:lnTo>
                  <a:pt x="169664" y="1928812"/>
                </a:lnTo>
                <a:lnTo>
                  <a:pt x="125015" y="2062757"/>
                </a:lnTo>
                <a:lnTo>
                  <a:pt x="89297" y="2205632"/>
                </a:lnTo>
                <a:lnTo>
                  <a:pt x="53578" y="2357437"/>
                </a:lnTo>
                <a:lnTo>
                  <a:pt x="35718" y="2509242"/>
                </a:lnTo>
                <a:lnTo>
                  <a:pt x="17859" y="2661046"/>
                </a:lnTo>
                <a:lnTo>
                  <a:pt x="8929" y="2803921"/>
                </a:lnTo>
                <a:lnTo>
                  <a:pt x="0" y="2955726"/>
                </a:lnTo>
                <a:lnTo>
                  <a:pt x="8929" y="3098601"/>
                </a:lnTo>
                <a:lnTo>
                  <a:pt x="26789" y="3241476"/>
                </a:lnTo>
                <a:lnTo>
                  <a:pt x="53578" y="3375421"/>
                </a:lnTo>
                <a:lnTo>
                  <a:pt x="89297" y="3509367"/>
                </a:lnTo>
                <a:lnTo>
                  <a:pt x="133945" y="3643312"/>
                </a:lnTo>
                <a:lnTo>
                  <a:pt x="187523" y="3768328"/>
                </a:lnTo>
                <a:lnTo>
                  <a:pt x="250031" y="3893343"/>
                </a:lnTo>
                <a:lnTo>
                  <a:pt x="312539" y="4018359"/>
                </a:lnTo>
                <a:lnTo>
                  <a:pt x="383976" y="4134445"/>
                </a:lnTo>
                <a:lnTo>
                  <a:pt x="464343" y="4241601"/>
                </a:lnTo>
                <a:lnTo>
                  <a:pt x="544711" y="4348758"/>
                </a:lnTo>
                <a:lnTo>
                  <a:pt x="634007" y="4446984"/>
                </a:lnTo>
                <a:lnTo>
                  <a:pt x="732234" y="4536281"/>
                </a:lnTo>
                <a:lnTo>
                  <a:pt x="830461" y="4625578"/>
                </a:lnTo>
                <a:lnTo>
                  <a:pt x="937617" y="4714874"/>
                </a:lnTo>
                <a:lnTo>
                  <a:pt x="1053703" y="4786312"/>
                </a:lnTo>
                <a:lnTo>
                  <a:pt x="1178718" y="4866679"/>
                </a:lnTo>
                <a:lnTo>
                  <a:pt x="1294804" y="4929187"/>
                </a:lnTo>
                <a:lnTo>
                  <a:pt x="1428750" y="5000624"/>
                </a:lnTo>
                <a:lnTo>
                  <a:pt x="1553765" y="5063132"/>
                </a:lnTo>
                <a:lnTo>
                  <a:pt x="1687711" y="5116710"/>
                </a:lnTo>
                <a:lnTo>
                  <a:pt x="1830586" y="5161358"/>
                </a:lnTo>
                <a:lnTo>
                  <a:pt x="1973461" y="5197077"/>
                </a:lnTo>
                <a:lnTo>
                  <a:pt x="2116336" y="5232796"/>
                </a:lnTo>
                <a:lnTo>
                  <a:pt x="2259211" y="5259585"/>
                </a:lnTo>
                <a:lnTo>
                  <a:pt x="2402086" y="5286374"/>
                </a:lnTo>
                <a:lnTo>
                  <a:pt x="2553890" y="5304233"/>
                </a:lnTo>
                <a:lnTo>
                  <a:pt x="2705695" y="5322093"/>
                </a:lnTo>
                <a:lnTo>
                  <a:pt x="2866429" y="5322093"/>
                </a:lnTo>
                <a:lnTo>
                  <a:pt x="3036093" y="5322093"/>
                </a:lnTo>
                <a:lnTo>
                  <a:pt x="3196828" y="5313163"/>
                </a:lnTo>
                <a:lnTo>
                  <a:pt x="3357562" y="5295304"/>
                </a:lnTo>
                <a:lnTo>
                  <a:pt x="3527226" y="5277444"/>
                </a:lnTo>
                <a:lnTo>
                  <a:pt x="3696890" y="5259585"/>
                </a:lnTo>
                <a:lnTo>
                  <a:pt x="3857625" y="5232796"/>
                </a:lnTo>
                <a:lnTo>
                  <a:pt x="4018359" y="5197077"/>
                </a:lnTo>
                <a:lnTo>
                  <a:pt x="4179093" y="5161358"/>
                </a:lnTo>
                <a:lnTo>
                  <a:pt x="4339828" y="5125640"/>
                </a:lnTo>
                <a:lnTo>
                  <a:pt x="4500562" y="5080991"/>
                </a:lnTo>
                <a:lnTo>
                  <a:pt x="4670226" y="5027413"/>
                </a:lnTo>
                <a:lnTo>
                  <a:pt x="4830961" y="4964905"/>
                </a:lnTo>
                <a:lnTo>
                  <a:pt x="4991695" y="4902397"/>
                </a:lnTo>
                <a:lnTo>
                  <a:pt x="5152429" y="4830960"/>
                </a:lnTo>
                <a:lnTo>
                  <a:pt x="5313164" y="4759522"/>
                </a:lnTo>
                <a:lnTo>
                  <a:pt x="5464968" y="4679155"/>
                </a:lnTo>
                <a:lnTo>
                  <a:pt x="5616773" y="4598789"/>
                </a:lnTo>
                <a:lnTo>
                  <a:pt x="5768578" y="4518422"/>
                </a:lnTo>
                <a:lnTo>
                  <a:pt x="5911453" y="4438055"/>
                </a:lnTo>
                <a:lnTo>
                  <a:pt x="6054328" y="4348758"/>
                </a:lnTo>
                <a:lnTo>
                  <a:pt x="6188273" y="4259461"/>
                </a:lnTo>
                <a:lnTo>
                  <a:pt x="6313289" y="4170164"/>
                </a:lnTo>
                <a:lnTo>
                  <a:pt x="6429375" y="4071937"/>
                </a:lnTo>
                <a:lnTo>
                  <a:pt x="6527601" y="3973711"/>
                </a:lnTo>
                <a:lnTo>
                  <a:pt x="6625828" y="3866554"/>
                </a:lnTo>
                <a:lnTo>
                  <a:pt x="6715125" y="3750468"/>
                </a:lnTo>
                <a:lnTo>
                  <a:pt x="6786562" y="3634382"/>
                </a:lnTo>
                <a:lnTo>
                  <a:pt x="6858000" y="3527226"/>
                </a:lnTo>
                <a:lnTo>
                  <a:pt x="6920507" y="3402210"/>
                </a:lnTo>
                <a:lnTo>
                  <a:pt x="6974086" y="3286124"/>
                </a:lnTo>
                <a:lnTo>
                  <a:pt x="7018734" y="3178968"/>
                </a:lnTo>
                <a:lnTo>
                  <a:pt x="7054453" y="3062882"/>
                </a:lnTo>
                <a:lnTo>
                  <a:pt x="7072312" y="2946796"/>
                </a:lnTo>
                <a:lnTo>
                  <a:pt x="7081242" y="2839640"/>
                </a:lnTo>
                <a:lnTo>
                  <a:pt x="7090171" y="2723554"/>
                </a:lnTo>
                <a:lnTo>
                  <a:pt x="7090171" y="2616398"/>
                </a:lnTo>
                <a:lnTo>
                  <a:pt x="7081242" y="2500312"/>
                </a:lnTo>
                <a:lnTo>
                  <a:pt x="7063382" y="2384226"/>
                </a:lnTo>
                <a:lnTo>
                  <a:pt x="7036593" y="2259210"/>
                </a:lnTo>
                <a:lnTo>
                  <a:pt x="7000875" y="2143124"/>
                </a:lnTo>
                <a:lnTo>
                  <a:pt x="6956226" y="2018109"/>
                </a:lnTo>
                <a:lnTo>
                  <a:pt x="6911578" y="1893093"/>
                </a:lnTo>
                <a:lnTo>
                  <a:pt x="6858000" y="1777008"/>
                </a:lnTo>
                <a:lnTo>
                  <a:pt x="6804421" y="1651992"/>
                </a:lnTo>
                <a:lnTo>
                  <a:pt x="6750843" y="1535906"/>
                </a:lnTo>
                <a:lnTo>
                  <a:pt x="6706195" y="1419820"/>
                </a:lnTo>
                <a:lnTo>
                  <a:pt x="6643687" y="1312664"/>
                </a:lnTo>
                <a:lnTo>
                  <a:pt x="6590109" y="1205507"/>
                </a:lnTo>
                <a:lnTo>
                  <a:pt x="6527601" y="1107281"/>
                </a:lnTo>
                <a:lnTo>
                  <a:pt x="6456164" y="1017984"/>
                </a:lnTo>
                <a:lnTo>
                  <a:pt x="6393656" y="946546"/>
                </a:lnTo>
                <a:lnTo>
                  <a:pt x="6322218" y="884039"/>
                </a:lnTo>
                <a:lnTo>
                  <a:pt x="6250781" y="830461"/>
                </a:lnTo>
                <a:lnTo>
                  <a:pt x="6152554" y="803671"/>
                </a:lnTo>
                <a:lnTo>
                  <a:pt x="6054328" y="785812"/>
                </a:lnTo>
                <a:lnTo>
                  <a:pt x="6054328" y="7858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MM-Path 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014538"/>
            <a:ext cx="30956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13.1 SATM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0" y="1299272"/>
            <a:ext cx="4290435" cy="472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267200" cy="4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4580930" y="2536031"/>
            <a:ext cx="3045024" cy="35720"/>
          </a:xfrm>
          <a:custGeom>
            <a:avLst/>
            <a:gdLst/>
            <a:ahLst/>
            <a:cxnLst/>
            <a:rect l="0" t="0" r="0" b="0"/>
            <a:pathLst>
              <a:path w="3045024" h="35720">
                <a:moveTo>
                  <a:pt x="0" y="3571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8" y="26789"/>
                </a:lnTo>
                <a:lnTo>
                  <a:pt x="53578" y="26789"/>
                </a:lnTo>
                <a:lnTo>
                  <a:pt x="71437" y="26789"/>
                </a:lnTo>
                <a:lnTo>
                  <a:pt x="89297" y="17860"/>
                </a:lnTo>
                <a:lnTo>
                  <a:pt x="107156" y="17860"/>
                </a:lnTo>
                <a:lnTo>
                  <a:pt x="125015" y="17860"/>
                </a:lnTo>
                <a:lnTo>
                  <a:pt x="151804" y="8930"/>
                </a:lnTo>
                <a:lnTo>
                  <a:pt x="169664" y="8930"/>
                </a:lnTo>
                <a:lnTo>
                  <a:pt x="187523" y="8930"/>
                </a:lnTo>
                <a:lnTo>
                  <a:pt x="214312" y="8930"/>
                </a:lnTo>
                <a:lnTo>
                  <a:pt x="232172" y="8930"/>
                </a:lnTo>
                <a:lnTo>
                  <a:pt x="241101" y="8930"/>
                </a:lnTo>
                <a:lnTo>
                  <a:pt x="258961" y="8930"/>
                </a:lnTo>
                <a:lnTo>
                  <a:pt x="276820" y="8930"/>
                </a:lnTo>
                <a:lnTo>
                  <a:pt x="294679" y="8930"/>
                </a:lnTo>
                <a:lnTo>
                  <a:pt x="312539" y="8930"/>
                </a:lnTo>
                <a:lnTo>
                  <a:pt x="339328" y="8930"/>
                </a:lnTo>
                <a:lnTo>
                  <a:pt x="357187" y="8930"/>
                </a:lnTo>
                <a:lnTo>
                  <a:pt x="375047" y="8930"/>
                </a:lnTo>
                <a:lnTo>
                  <a:pt x="401836" y="8930"/>
                </a:lnTo>
                <a:lnTo>
                  <a:pt x="419695" y="8930"/>
                </a:lnTo>
                <a:lnTo>
                  <a:pt x="437554" y="8930"/>
                </a:lnTo>
                <a:lnTo>
                  <a:pt x="464343" y="8930"/>
                </a:lnTo>
                <a:lnTo>
                  <a:pt x="482203" y="8930"/>
                </a:lnTo>
                <a:lnTo>
                  <a:pt x="508992" y="8930"/>
                </a:lnTo>
                <a:lnTo>
                  <a:pt x="526851" y="17860"/>
                </a:lnTo>
                <a:lnTo>
                  <a:pt x="553640" y="17860"/>
                </a:lnTo>
                <a:lnTo>
                  <a:pt x="571500" y="17860"/>
                </a:lnTo>
                <a:lnTo>
                  <a:pt x="598289" y="17860"/>
                </a:lnTo>
                <a:lnTo>
                  <a:pt x="634008" y="17860"/>
                </a:lnTo>
                <a:lnTo>
                  <a:pt x="660797" y="17860"/>
                </a:lnTo>
                <a:lnTo>
                  <a:pt x="696515" y="17860"/>
                </a:lnTo>
                <a:lnTo>
                  <a:pt x="723304" y="17860"/>
                </a:lnTo>
                <a:lnTo>
                  <a:pt x="759023" y="8930"/>
                </a:lnTo>
                <a:lnTo>
                  <a:pt x="785812" y="8930"/>
                </a:lnTo>
                <a:lnTo>
                  <a:pt x="821531" y="8930"/>
                </a:lnTo>
                <a:lnTo>
                  <a:pt x="848320" y="8930"/>
                </a:lnTo>
                <a:lnTo>
                  <a:pt x="884039" y="8930"/>
                </a:lnTo>
                <a:lnTo>
                  <a:pt x="910828" y="0"/>
                </a:lnTo>
                <a:lnTo>
                  <a:pt x="946547" y="0"/>
                </a:lnTo>
                <a:lnTo>
                  <a:pt x="973336" y="0"/>
                </a:lnTo>
                <a:lnTo>
                  <a:pt x="1009054" y="8930"/>
                </a:lnTo>
                <a:lnTo>
                  <a:pt x="1044773" y="8930"/>
                </a:lnTo>
                <a:lnTo>
                  <a:pt x="1071562" y="8930"/>
                </a:lnTo>
                <a:lnTo>
                  <a:pt x="1107281" y="8930"/>
                </a:lnTo>
                <a:lnTo>
                  <a:pt x="1143000" y="8930"/>
                </a:lnTo>
                <a:lnTo>
                  <a:pt x="1187648" y="8930"/>
                </a:lnTo>
                <a:lnTo>
                  <a:pt x="1223367" y="8930"/>
                </a:lnTo>
                <a:lnTo>
                  <a:pt x="1259086" y="0"/>
                </a:lnTo>
                <a:lnTo>
                  <a:pt x="1294804" y="0"/>
                </a:lnTo>
                <a:lnTo>
                  <a:pt x="1339453" y="0"/>
                </a:lnTo>
                <a:lnTo>
                  <a:pt x="1375172" y="8930"/>
                </a:lnTo>
                <a:lnTo>
                  <a:pt x="1410890" y="8930"/>
                </a:lnTo>
                <a:lnTo>
                  <a:pt x="1446609" y="8930"/>
                </a:lnTo>
                <a:lnTo>
                  <a:pt x="1482328" y="8930"/>
                </a:lnTo>
                <a:lnTo>
                  <a:pt x="1526976" y="8930"/>
                </a:lnTo>
                <a:lnTo>
                  <a:pt x="1562695" y="8930"/>
                </a:lnTo>
                <a:lnTo>
                  <a:pt x="1607343" y="8930"/>
                </a:lnTo>
                <a:lnTo>
                  <a:pt x="1643062" y="17860"/>
                </a:lnTo>
                <a:lnTo>
                  <a:pt x="1687711" y="17860"/>
                </a:lnTo>
                <a:lnTo>
                  <a:pt x="1732359" y="17860"/>
                </a:lnTo>
                <a:lnTo>
                  <a:pt x="1768078" y="17860"/>
                </a:lnTo>
                <a:lnTo>
                  <a:pt x="1812726" y="17860"/>
                </a:lnTo>
                <a:lnTo>
                  <a:pt x="1848445" y="17860"/>
                </a:lnTo>
                <a:lnTo>
                  <a:pt x="1893093" y="17860"/>
                </a:lnTo>
                <a:lnTo>
                  <a:pt x="1928812" y="17860"/>
                </a:lnTo>
                <a:lnTo>
                  <a:pt x="1973461" y="17860"/>
                </a:lnTo>
                <a:lnTo>
                  <a:pt x="2009179" y="17860"/>
                </a:lnTo>
                <a:lnTo>
                  <a:pt x="2053828" y="17860"/>
                </a:lnTo>
                <a:lnTo>
                  <a:pt x="2098476" y="17860"/>
                </a:lnTo>
                <a:lnTo>
                  <a:pt x="2134195" y="17860"/>
                </a:lnTo>
                <a:lnTo>
                  <a:pt x="2169914" y="17860"/>
                </a:lnTo>
                <a:lnTo>
                  <a:pt x="2214562" y="17860"/>
                </a:lnTo>
                <a:lnTo>
                  <a:pt x="2250281" y="17860"/>
                </a:lnTo>
                <a:lnTo>
                  <a:pt x="2294929" y="17860"/>
                </a:lnTo>
                <a:lnTo>
                  <a:pt x="2330648" y="17860"/>
                </a:lnTo>
                <a:lnTo>
                  <a:pt x="2375297" y="17860"/>
                </a:lnTo>
                <a:lnTo>
                  <a:pt x="2419945" y="17860"/>
                </a:lnTo>
                <a:lnTo>
                  <a:pt x="2455664" y="17860"/>
                </a:lnTo>
                <a:lnTo>
                  <a:pt x="2491383" y="17860"/>
                </a:lnTo>
                <a:lnTo>
                  <a:pt x="2536031" y="17860"/>
                </a:lnTo>
                <a:lnTo>
                  <a:pt x="2571750" y="17860"/>
                </a:lnTo>
                <a:lnTo>
                  <a:pt x="2616398" y="26789"/>
                </a:lnTo>
                <a:lnTo>
                  <a:pt x="2652117" y="26789"/>
                </a:lnTo>
                <a:lnTo>
                  <a:pt x="2687836" y="26789"/>
                </a:lnTo>
                <a:lnTo>
                  <a:pt x="2732484" y="26789"/>
                </a:lnTo>
                <a:lnTo>
                  <a:pt x="2777133" y="17860"/>
                </a:lnTo>
                <a:lnTo>
                  <a:pt x="2812851" y="17860"/>
                </a:lnTo>
                <a:lnTo>
                  <a:pt x="2857500" y="17860"/>
                </a:lnTo>
                <a:lnTo>
                  <a:pt x="2893218" y="8930"/>
                </a:lnTo>
                <a:lnTo>
                  <a:pt x="2928937" y="8930"/>
                </a:lnTo>
                <a:lnTo>
                  <a:pt x="2955726" y="8930"/>
                </a:lnTo>
                <a:lnTo>
                  <a:pt x="2982515" y="8930"/>
                </a:lnTo>
                <a:lnTo>
                  <a:pt x="3000375" y="8930"/>
                </a:lnTo>
                <a:lnTo>
                  <a:pt x="3027164" y="8930"/>
                </a:lnTo>
                <a:lnTo>
                  <a:pt x="3036093" y="17860"/>
                </a:lnTo>
                <a:lnTo>
                  <a:pt x="3045023" y="17860"/>
                </a:lnTo>
                <a:lnTo>
                  <a:pt x="3045023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625578" y="3571875"/>
            <a:ext cx="3071814" cy="107157"/>
          </a:xfrm>
          <a:custGeom>
            <a:avLst/>
            <a:gdLst/>
            <a:ahLst/>
            <a:cxnLst/>
            <a:rect l="0" t="0" r="0" b="0"/>
            <a:pathLst>
              <a:path w="3071814" h="107157">
                <a:moveTo>
                  <a:pt x="0" y="1785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44649" y="17859"/>
                </a:lnTo>
                <a:lnTo>
                  <a:pt x="62508" y="17859"/>
                </a:lnTo>
                <a:lnTo>
                  <a:pt x="71438" y="26789"/>
                </a:lnTo>
                <a:lnTo>
                  <a:pt x="80367" y="26789"/>
                </a:lnTo>
                <a:lnTo>
                  <a:pt x="98227" y="26789"/>
                </a:lnTo>
                <a:lnTo>
                  <a:pt x="107156" y="17859"/>
                </a:lnTo>
                <a:lnTo>
                  <a:pt x="125016" y="17859"/>
                </a:lnTo>
                <a:lnTo>
                  <a:pt x="142875" y="8929"/>
                </a:lnTo>
                <a:lnTo>
                  <a:pt x="169664" y="8929"/>
                </a:lnTo>
                <a:lnTo>
                  <a:pt x="187524" y="8929"/>
                </a:lnTo>
                <a:lnTo>
                  <a:pt x="205383" y="8929"/>
                </a:lnTo>
                <a:lnTo>
                  <a:pt x="223242" y="0"/>
                </a:lnTo>
                <a:lnTo>
                  <a:pt x="241102" y="0"/>
                </a:lnTo>
                <a:lnTo>
                  <a:pt x="258961" y="0"/>
                </a:lnTo>
                <a:lnTo>
                  <a:pt x="285750" y="8929"/>
                </a:lnTo>
                <a:lnTo>
                  <a:pt x="312539" y="8929"/>
                </a:lnTo>
                <a:lnTo>
                  <a:pt x="330399" y="8929"/>
                </a:lnTo>
                <a:lnTo>
                  <a:pt x="357188" y="8929"/>
                </a:lnTo>
                <a:lnTo>
                  <a:pt x="392906" y="8929"/>
                </a:lnTo>
                <a:lnTo>
                  <a:pt x="419695" y="8929"/>
                </a:lnTo>
                <a:lnTo>
                  <a:pt x="455414" y="8929"/>
                </a:lnTo>
                <a:lnTo>
                  <a:pt x="482203" y="8929"/>
                </a:lnTo>
                <a:lnTo>
                  <a:pt x="508992" y="8929"/>
                </a:lnTo>
                <a:lnTo>
                  <a:pt x="544711" y="8929"/>
                </a:lnTo>
                <a:lnTo>
                  <a:pt x="571500" y="8929"/>
                </a:lnTo>
                <a:lnTo>
                  <a:pt x="607219" y="8929"/>
                </a:lnTo>
                <a:lnTo>
                  <a:pt x="642938" y="8929"/>
                </a:lnTo>
                <a:lnTo>
                  <a:pt x="678656" y="8929"/>
                </a:lnTo>
                <a:lnTo>
                  <a:pt x="714375" y="8929"/>
                </a:lnTo>
                <a:lnTo>
                  <a:pt x="759024" y="8929"/>
                </a:lnTo>
                <a:lnTo>
                  <a:pt x="794742" y="8929"/>
                </a:lnTo>
                <a:lnTo>
                  <a:pt x="830461" y="8929"/>
                </a:lnTo>
                <a:lnTo>
                  <a:pt x="875110" y="8929"/>
                </a:lnTo>
                <a:lnTo>
                  <a:pt x="919758" y="8929"/>
                </a:lnTo>
                <a:lnTo>
                  <a:pt x="955477" y="8929"/>
                </a:lnTo>
                <a:lnTo>
                  <a:pt x="1000125" y="8929"/>
                </a:lnTo>
                <a:lnTo>
                  <a:pt x="1044774" y="8929"/>
                </a:lnTo>
                <a:lnTo>
                  <a:pt x="1089422" y="8929"/>
                </a:lnTo>
                <a:lnTo>
                  <a:pt x="1125141" y="8929"/>
                </a:lnTo>
                <a:lnTo>
                  <a:pt x="1169789" y="8929"/>
                </a:lnTo>
                <a:lnTo>
                  <a:pt x="1214438" y="8929"/>
                </a:lnTo>
                <a:lnTo>
                  <a:pt x="1250156" y="8929"/>
                </a:lnTo>
                <a:lnTo>
                  <a:pt x="1294805" y="8929"/>
                </a:lnTo>
                <a:lnTo>
                  <a:pt x="1339453" y="8929"/>
                </a:lnTo>
                <a:lnTo>
                  <a:pt x="1375172" y="8929"/>
                </a:lnTo>
                <a:lnTo>
                  <a:pt x="1428750" y="8929"/>
                </a:lnTo>
                <a:lnTo>
                  <a:pt x="1464469" y="8929"/>
                </a:lnTo>
                <a:lnTo>
                  <a:pt x="1509117" y="8929"/>
                </a:lnTo>
                <a:lnTo>
                  <a:pt x="1553766" y="17859"/>
                </a:lnTo>
                <a:lnTo>
                  <a:pt x="1598414" y="17859"/>
                </a:lnTo>
                <a:lnTo>
                  <a:pt x="1634133" y="17859"/>
                </a:lnTo>
                <a:lnTo>
                  <a:pt x="1678781" y="17859"/>
                </a:lnTo>
                <a:lnTo>
                  <a:pt x="1723430" y="26789"/>
                </a:lnTo>
                <a:lnTo>
                  <a:pt x="1759149" y="26789"/>
                </a:lnTo>
                <a:lnTo>
                  <a:pt x="1803797" y="35718"/>
                </a:lnTo>
                <a:lnTo>
                  <a:pt x="1839516" y="35718"/>
                </a:lnTo>
                <a:lnTo>
                  <a:pt x="1884164" y="35718"/>
                </a:lnTo>
                <a:lnTo>
                  <a:pt x="1919883" y="44648"/>
                </a:lnTo>
                <a:lnTo>
                  <a:pt x="1964531" y="44648"/>
                </a:lnTo>
                <a:lnTo>
                  <a:pt x="2009180" y="44648"/>
                </a:lnTo>
                <a:lnTo>
                  <a:pt x="2044899" y="53578"/>
                </a:lnTo>
                <a:lnTo>
                  <a:pt x="2080617" y="53578"/>
                </a:lnTo>
                <a:lnTo>
                  <a:pt x="2116336" y="62507"/>
                </a:lnTo>
                <a:lnTo>
                  <a:pt x="2152055" y="62507"/>
                </a:lnTo>
                <a:lnTo>
                  <a:pt x="2196703" y="62507"/>
                </a:lnTo>
                <a:lnTo>
                  <a:pt x="2232422" y="71437"/>
                </a:lnTo>
                <a:lnTo>
                  <a:pt x="2268141" y="71437"/>
                </a:lnTo>
                <a:lnTo>
                  <a:pt x="2303860" y="71437"/>
                </a:lnTo>
                <a:lnTo>
                  <a:pt x="2339578" y="71437"/>
                </a:lnTo>
                <a:lnTo>
                  <a:pt x="2375297" y="80367"/>
                </a:lnTo>
                <a:lnTo>
                  <a:pt x="2411016" y="80367"/>
                </a:lnTo>
                <a:lnTo>
                  <a:pt x="2455664" y="80367"/>
                </a:lnTo>
                <a:lnTo>
                  <a:pt x="2491383" y="80367"/>
                </a:lnTo>
                <a:lnTo>
                  <a:pt x="2527102" y="80367"/>
                </a:lnTo>
                <a:lnTo>
                  <a:pt x="2553891" y="89296"/>
                </a:lnTo>
                <a:lnTo>
                  <a:pt x="2589610" y="89296"/>
                </a:lnTo>
                <a:lnTo>
                  <a:pt x="2634258" y="98226"/>
                </a:lnTo>
                <a:lnTo>
                  <a:pt x="2669977" y="98226"/>
                </a:lnTo>
                <a:lnTo>
                  <a:pt x="2705695" y="98226"/>
                </a:lnTo>
                <a:lnTo>
                  <a:pt x="2741414" y="98226"/>
                </a:lnTo>
                <a:lnTo>
                  <a:pt x="2786063" y="98226"/>
                </a:lnTo>
                <a:lnTo>
                  <a:pt x="2821781" y="98226"/>
                </a:lnTo>
                <a:lnTo>
                  <a:pt x="2857500" y="107156"/>
                </a:lnTo>
                <a:lnTo>
                  <a:pt x="2893219" y="107156"/>
                </a:lnTo>
                <a:lnTo>
                  <a:pt x="2928938" y="98226"/>
                </a:lnTo>
                <a:lnTo>
                  <a:pt x="2955727" y="98226"/>
                </a:lnTo>
                <a:lnTo>
                  <a:pt x="2982516" y="98226"/>
                </a:lnTo>
                <a:lnTo>
                  <a:pt x="3000375" y="98226"/>
                </a:lnTo>
                <a:lnTo>
                  <a:pt x="3027164" y="98226"/>
                </a:lnTo>
                <a:lnTo>
                  <a:pt x="3045024" y="98226"/>
                </a:lnTo>
                <a:lnTo>
                  <a:pt x="3053953" y="98226"/>
                </a:lnTo>
                <a:lnTo>
                  <a:pt x="3062883" y="98226"/>
                </a:lnTo>
                <a:lnTo>
                  <a:pt x="3071813" y="89296"/>
                </a:lnTo>
                <a:lnTo>
                  <a:pt x="3071813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32234" y="5938241"/>
            <a:ext cx="3393283" cy="89298"/>
          </a:xfrm>
          <a:custGeom>
            <a:avLst/>
            <a:gdLst/>
            <a:ahLst/>
            <a:cxnLst/>
            <a:rect l="0" t="0" r="0" b="0"/>
            <a:pathLst>
              <a:path w="3393283" h="89298">
                <a:moveTo>
                  <a:pt x="0" y="8930"/>
                </a:move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8930"/>
                </a:lnTo>
                <a:lnTo>
                  <a:pt x="89297" y="8930"/>
                </a:lnTo>
                <a:lnTo>
                  <a:pt x="107157" y="17860"/>
                </a:lnTo>
                <a:lnTo>
                  <a:pt x="125016" y="17860"/>
                </a:lnTo>
                <a:lnTo>
                  <a:pt x="142875" y="26789"/>
                </a:lnTo>
                <a:lnTo>
                  <a:pt x="160735" y="35719"/>
                </a:lnTo>
                <a:lnTo>
                  <a:pt x="187524" y="35719"/>
                </a:lnTo>
                <a:lnTo>
                  <a:pt x="205383" y="44649"/>
                </a:lnTo>
                <a:lnTo>
                  <a:pt x="232172" y="53579"/>
                </a:lnTo>
                <a:lnTo>
                  <a:pt x="258961" y="53579"/>
                </a:lnTo>
                <a:lnTo>
                  <a:pt x="294680" y="62508"/>
                </a:lnTo>
                <a:lnTo>
                  <a:pt x="330399" y="62508"/>
                </a:lnTo>
                <a:lnTo>
                  <a:pt x="357188" y="62508"/>
                </a:lnTo>
                <a:lnTo>
                  <a:pt x="392907" y="71438"/>
                </a:lnTo>
                <a:lnTo>
                  <a:pt x="428625" y="71438"/>
                </a:lnTo>
                <a:lnTo>
                  <a:pt x="473274" y="71438"/>
                </a:lnTo>
                <a:lnTo>
                  <a:pt x="508993" y="71438"/>
                </a:lnTo>
                <a:lnTo>
                  <a:pt x="553641" y="71438"/>
                </a:lnTo>
                <a:lnTo>
                  <a:pt x="598289" y="71438"/>
                </a:lnTo>
                <a:lnTo>
                  <a:pt x="642938" y="71438"/>
                </a:lnTo>
                <a:lnTo>
                  <a:pt x="687586" y="62508"/>
                </a:lnTo>
                <a:lnTo>
                  <a:pt x="741164" y="62508"/>
                </a:lnTo>
                <a:lnTo>
                  <a:pt x="794743" y="62508"/>
                </a:lnTo>
                <a:lnTo>
                  <a:pt x="839391" y="62508"/>
                </a:lnTo>
                <a:lnTo>
                  <a:pt x="892969" y="62508"/>
                </a:lnTo>
                <a:lnTo>
                  <a:pt x="937618" y="62508"/>
                </a:lnTo>
                <a:lnTo>
                  <a:pt x="991196" y="62508"/>
                </a:lnTo>
                <a:lnTo>
                  <a:pt x="1044774" y="53579"/>
                </a:lnTo>
                <a:lnTo>
                  <a:pt x="1098352" y="53579"/>
                </a:lnTo>
                <a:lnTo>
                  <a:pt x="1160860" y="53579"/>
                </a:lnTo>
                <a:lnTo>
                  <a:pt x="1223368" y="53579"/>
                </a:lnTo>
                <a:lnTo>
                  <a:pt x="1285875" y="44649"/>
                </a:lnTo>
                <a:lnTo>
                  <a:pt x="1339454" y="44649"/>
                </a:lnTo>
                <a:lnTo>
                  <a:pt x="1401961" y="44649"/>
                </a:lnTo>
                <a:lnTo>
                  <a:pt x="1455539" y="44649"/>
                </a:lnTo>
                <a:lnTo>
                  <a:pt x="1518047" y="35719"/>
                </a:lnTo>
                <a:lnTo>
                  <a:pt x="1580555" y="35719"/>
                </a:lnTo>
                <a:lnTo>
                  <a:pt x="1634133" y="35719"/>
                </a:lnTo>
                <a:lnTo>
                  <a:pt x="1687711" y="35719"/>
                </a:lnTo>
                <a:lnTo>
                  <a:pt x="1750219" y="35719"/>
                </a:lnTo>
                <a:lnTo>
                  <a:pt x="1803797" y="26789"/>
                </a:lnTo>
                <a:lnTo>
                  <a:pt x="1866305" y="26789"/>
                </a:lnTo>
                <a:lnTo>
                  <a:pt x="1919883" y="17860"/>
                </a:lnTo>
                <a:lnTo>
                  <a:pt x="1982391" y="17860"/>
                </a:lnTo>
                <a:lnTo>
                  <a:pt x="2044899" y="8930"/>
                </a:lnTo>
                <a:lnTo>
                  <a:pt x="2098477" y="8930"/>
                </a:lnTo>
                <a:lnTo>
                  <a:pt x="2152055" y="8930"/>
                </a:lnTo>
                <a:lnTo>
                  <a:pt x="2205633" y="17860"/>
                </a:lnTo>
                <a:lnTo>
                  <a:pt x="2259211" y="17860"/>
                </a:lnTo>
                <a:lnTo>
                  <a:pt x="2312789" y="26789"/>
                </a:lnTo>
                <a:lnTo>
                  <a:pt x="2357438" y="26789"/>
                </a:lnTo>
                <a:lnTo>
                  <a:pt x="2411016" y="26789"/>
                </a:lnTo>
                <a:lnTo>
                  <a:pt x="2455664" y="35719"/>
                </a:lnTo>
                <a:lnTo>
                  <a:pt x="2509243" y="35719"/>
                </a:lnTo>
                <a:lnTo>
                  <a:pt x="2553891" y="35719"/>
                </a:lnTo>
                <a:lnTo>
                  <a:pt x="2607469" y="35719"/>
                </a:lnTo>
                <a:lnTo>
                  <a:pt x="2652118" y="35719"/>
                </a:lnTo>
                <a:lnTo>
                  <a:pt x="2696766" y="35719"/>
                </a:lnTo>
                <a:lnTo>
                  <a:pt x="2741414" y="44649"/>
                </a:lnTo>
                <a:lnTo>
                  <a:pt x="2777133" y="44649"/>
                </a:lnTo>
                <a:lnTo>
                  <a:pt x="2821782" y="53579"/>
                </a:lnTo>
                <a:lnTo>
                  <a:pt x="2857500" y="53579"/>
                </a:lnTo>
                <a:lnTo>
                  <a:pt x="2893219" y="62508"/>
                </a:lnTo>
                <a:lnTo>
                  <a:pt x="2937868" y="62508"/>
                </a:lnTo>
                <a:lnTo>
                  <a:pt x="2973586" y="62508"/>
                </a:lnTo>
                <a:lnTo>
                  <a:pt x="3000375" y="62508"/>
                </a:lnTo>
                <a:lnTo>
                  <a:pt x="3036094" y="62508"/>
                </a:lnTo>
                <a:lnTo>
                  <a:pt x="3071813" y="62508"/>
                </a:lnTo>
                <a:lnTo>
                  <a:pt x="3107532" y="62508"/>
                </a:lnTo>
                <a:lnTo>
                  <a:pt x="3134321" y="62508"/>
                </a:lnTo>
                <a:lnTo>
                  <a:pt x="3161110" y="62508"/>
                </a:lnTo>
                <a:lnTo>
                  <a:pt x="3187899" y="62508"/>
                </a:lnTo>
                <a:lnTo>
                  <a:pt x="3214688" y="62508"/>
                </a:lnTo>
                <a:lnTo>
                  <a:pt x="3232547" y="62508"/>
                </a:lnTo>
                <a:lnTo>
                  <a:pt x="3250407" y="71438"/>
                </a:lnTo>
                <a:lnTo>
                  <a:pt x="3268266" y="71438"/>
                </a:lnTo>
                <a:lnTo>
                  <a:pt x="3286125" y="71438"/>
                </a:lnTo>
                <a:lnTo>
                  <a:pt x="3303985" y="80368"/>
                </a:lnTo>
                <a:lnTo>
                  <a:pt x="3321844" y="80368"/>
                </a:lnTo>
                <a:lnTo>
                  <a:pt x="3330774" y="80368"/>
                </a:lnTo>
                <a:lnTo>
                  <a:pt x="3348633" y="80368"/>
                </a:lnTo>
                <a:lnTo>
                  <a:pt x="3357563" y="80368"/>
                </a:lnTo>
                <a:lnTo>
                  <a:pt x="3366493" y="89297"/>
                </a:lnTo>
                <a:lnTo>
                  <a:pt x="3375422" y="89297"/>
                </a:lnTo>
                <a:lnTo>
                  <a:pt x="3384352" y="89297"/>
                </a:lnTo>
                <a:lnTo>
                  <a:pt x="3384352" y="89297"/>
                </a:lnTo>
                <a:lnTo>
                  <a:pt x="3393282" y="89297"/>
                </a:lnTo>
                <a:lnTo>
                  <a:pt x="3393282" y="89297"/>
                </a:lnTo>
                <a:lnTo>
                  <a:pt x="3393282" y="80368"/>
                </a:lnTo>
                <a:lnTo>
                  <a:pt x="3393282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53641" y="2482453"/>
            <a:ext cx="634009" cy="44650"/>
          </a:xfrm>
          <a:custGeom>
            <a:avLst/>
            <a:gdLst/>
            <a:ahLst/>
            <a:cxnLst/>
            <a:rect l="0" t="0" r="0" b="0"/>
            <a:pathLst>
              <a:path w="634009" h="446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8930"/>
                </a:lnTo>
                <a:lnTo>
                  <a:pt x="62508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98226" y="17860"/>
                </a:lnTo>
                <a:lnTo>
                  <a:pt x="116086" y="17860"/>
                </a:lnTo>
                <a:lnTo>
                  <a:pt x="133945" y="17860"/>
                </a:lnTo>
                <a:lnTo>
                  <a:pt x="142875" y="26789"/>
                </a:lnTo>
                <a:lnTo>
                  <a:pt x="169664" y="26789"/>
                </a:lnTo>
                <a:lnTo>
                  <a:pt x="187523" y="26789"/>
                </a:lnTo>
                <a:lnTo>
                  <a:pt x="214312" y="26789"/>
                </a:lnTo>
                <a:lnTo>
                  <a:pt x="241101" y="26789"/>
                </a:lnTo>
                <a:lnTo>
                  <a:pt x="267890" y="26789"/>
                </a:lnTo>
                <a:lnTo>
                  <a:pt x="294679" y="35719"/>
                </a:lnTo>
                <a:lnTo>
                  <a:pt x="330398" y="35719"/>
                </a:lnTo>
                <a:lnTo>
                  <a:pt x="357187" y="35719"/>
                </a:lnTo>
                <a:lnTo>
                  <a:pt x="392906" y="35719"/>
                </a:lnTo>
                <a:lnTo>
                  <a:pt x="428625" y="35719"/>
                </a:lnTo>
                <a:lnTo>
                  <a:pt x="464343" y="44649"/>
                </a:lnTo>
                <a:lnTo>
                  <a:pt x="508992" y="44649"/>
                </a:lnTo>
                <a:lnTo>
                  <a:pt x="544711" y="44649"/>
                </a:lnTo>
                <a:lnTo>
                  <a:pt x="589359" y="44649"/>
                </a:lnTo>
                <a:lnTo>
                  <a:pt x="634008" y="44649"/>
                </a:lnTo>
                <a:lnTo>
                  <a:pt x="634008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276945" y="2464594"/>
            <a:ext cx="2848572" cy="62509"/>
          </a:xfrm>
          <a:custGeom>
            <a:avLst/>
            <a:gdLst/>
            <a:ahLst/>
            <a:cxnLst/>
            <a:rect l="0" t="0" r="0" b="0"/>
            <a:pathLst>
              <a:path w="2848572" h="62509">
                <a:moveTo>
                  <a:pt x="0" y="62508"/>
                </a:moveTo>
                <a:lnTo>
                  <a:pt x="44649" y="62508"/>
                </a:lnTo>
                <a:lnTo>
                  <a:pt x="89297" y="62508"/>
                </a:lnTo>
                <a:lnTo>
                  <a:pt x="142875" y="62508"/>
                </a:lnTo>
                <a:lnTo>
                  <a:pt x="196453" y="62508"/>
                </a:lnTo>
                <a:lnTo>
                  <a:pt x="250032" y="62508"/>
                </a:lnTo>
                <a:lnTo>
                  <a:pt x="303610" y="62508"/>
                </a:lnTo>
                <a:lnTo>
                  <a:pt x="357188" y="53578"/>
                </a:lnTo>
                <a:lnTo>
                  <a:pt x="419696" y="53578"/>
                </a:lnTo>
                <a:lnTo>
                  <a:pt x="482203" y="53578"/>
                </a:lnTo>
                <a:lnTo>
                  <a:pt x="535782" y="53578"/>
                </a:lnTo>
                <a:lnTo>
                  <a:pt x="598289" y="53578"/>
                </a:lnTo>
                <a:lnTo>
                  <a:pt x="669727" y="44648"/>
                </a:lnTo>
                <a:lnTo>
                  <a:pt x="732235" y="44648"/>
                </a:lnTo>
                <a:lnTo>
                  <a:pt x="794743" y="44648"/>
                </a:lnTo>
                <a:lnTo>
                  <a:pt x="857250" y="35719"/>
                </a:lnTo>
                <a:lnTo>
                  <a:pt x="928688" y="35719"/>
                </a:lnTo>
                <a:lnTo>
                  <a:pt x="991196" y="26789"/>
                </a:lnTo>
                <a:lnTo>
                  <a:pt x="1053703" y="26789"/>
                </a:lnTo>
                <a:lnTo>
                  <a:pt x="1116211" y="26789"/>
                </a:lnTo>
                <a:lnTo>
                  <a:pt x="1178719" y="26789"/>
                </a:lnTo>
                <a:lnTo>
                  <a:pt x="1241227" y="26789"/>
                </a:lnTo>
                <a:lnTo>
                  <a:pt x="1312664" y="26789"/>
                </a:lnTo>
                <a:lnTo>
                  <a:pt x="1384102" y="17859"/>
                </a:lnTo>
                <a:lnTo>
                  <a:pt x="1446610" y="17859"/>
                </a:lnTo>
                <a:lnTo>
                  <a:pt x="1518047" y="17859"/>
                </a:lnTo>
                <a:lnTo>
                  <a:pt x="1589485" y="17859"/>
                </a:lnTo>
                <a:lnTo>
                  <a:pt x="1660922" y="17859"/>
                </a:lnTo>
                <a:lnTo>
                  <a:pt x="1723430" y="8929"/>
                </a:lnTo>
                <a:lnTo>
                  <a:pt x="1794868" y="8929"/>
                </a:lnTo>
                <a:lnTo>
                  <a:pt x="1866305" y="8929"/>
                </a:lnTo>
                <a:lnTo>
                  <a:pt x="1928813" y="8929"/>
                </a:lnTo>
                <a:lnTo>
                  <a:pt x="1991321" y="0"/>
                </a:lnTo>
                <a:lnTo>
                  <a:pt x="2053828" y="0"/>
                </a:lnTo>
                <a:lnTo>
                  <a:pt x="2125266" y="0"/>
                </a:lnTo>
                <a:lnTo>
                  <a:pt x="2187774" y="0"/>
                </a:lnTo>
                <a:lnTo>
                  <a:pt x="2250282" y="0"/>
                </a:lnTo>
                <a:lnTo>
                  <a:pt x="2303860" y="0"/>
                </a:lnTo>
                <a:lnTo>
                  <a:pt x="2366368" y="0"/>
                </a:lnTo>
                <a:lnTo>
                  <a:pt x="2419946" y="0"/>
                </a:lnTo>
                <a:lnTo>
                  <a:pt x="2473524" y="0"/>
                </a:lnTo>
                <a:lnTo>
                  <a:pt x="2518172" y="0"/>
                </a:lnTo>
                <a:lnTo>
                  <a:pt x="2571750" y="0"/>
                </a:lnTo>
                <a:lnTo>
                  <a:pt x="2607469" y="0"/>
                </a:lnTo>
                <a:lnTo>
                  <a:pt x="2652118" y="8929"/>
                </a:lnTo>
                <a:lnTo>
                  <a:pt x="2687836" y="8929"/>
                </a:lnTo>
                <a:lnTo>
                  <a:pt x="2723555" y="8929"/>
                </a:lnTo>
                <a:lnTo>
                  <a:pt x="2750344" y="8929"/>
                </a:lnTo>
                <a:lnTo>
                  <a:pt x="2777133" y="0"/>
                </a:lnTo>
                <a:lnTo>
                  <a:pt x="2794993" y="0"/>
                </a:lnTo>
                <a:lnTo>
                  <a:pt x="2821782" y="0"/>
                </a:lnTo>
                <a:lnTo>
                  <a:pt x="2830711" y="8929"/>
                </a:lnTo>
                <a:lnTo>
                  <a:pt x="2839641" y="8929"/>
                </a:lnTo>
                <a:lnTo>
                  <a:pt x="2848571" y="8929"/>
                </a:lnTo>
                <a:lnTo>
                  <a:pt x="2848571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34008" y="5018484"/>
            <a:ext cx="133946" cy="71439"/>
          </a:xfrm>
          <a:custGeom>
            <a:avLst/>
            <a:gdLst/>
            <a:ahLst/>
            <a:cxnLst/>
            <a:rect l="0" t="0" r="0" b="0"/>
            <a:pathLst>
              <a:path w="133946" h="71439">
                <a:moveTo>
                  <a:pt x="17859" y="71438"/>
                </a:move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62508"/>
                </a:lnTo>
                <a:lnTo>
                  <a:pt x="0" y="62508"/>
                </a:ln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9" y="17860"/>
                </a:lnTo>
                <a:lnTo>
                  <a:pt x="53578" y="17860"/>
                </a:lnTo>
                <a:lnTo>
                  <a:pt x="62508" y="8930"/>
                </a:lnTo>
                <a:lnTo>
                  <a:pt x="80367" y="8930"/>
                </a:lnTo>
                <a:lnTo>
                  <a:pt x="98226" y="0"/>
                </a:lnTo>
                <a:lnTo>
                  <a:pt x="116086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12602" y="5009555"/>
            <a:ext cx="2955727" cy="53579"/>
          </a:xfrm>
          <a:custGeom>
            <a:avLst/>
            <a:gdLst/>
            <a:ahLst/>
            <a:cxnLst/>
            <a:rect l="0" t="0" r="0" b="0"/>
            <a:pathLst>
              <a:path w="2955727" h="53579">
                <a:moveTo>
                  <a:pt x="0" y="0"/>
                </a:moveTo>
                <a:lnTo>
                  <a:pt x="17859" y="0"/>
                </a:lnTo>
                <a:lnTo>
                  <a:pt x="44648" y="0"/>
                </a:lnTo>
                <a:lnTo>
                  <a:pt x="71437" y="0"/>
                </a:lnTo>
                <a:lnTo>
                  <a:pt x="98226" y="0"/>
                </a:lnTo>
                <a:lnTo>
                  <a:pt x="116086" y="0"/>
                </a:lnTo>
                <a:lnTo>
                  <a:pt x="142875" y="0"/>
                </a:lnTo>
                <a:lnTo>
                  <a:pt x="169664" y="0"/>
                </a:lnTo>
                <a:lnTo>
                  <a:pt x="187523" y="0"/>
                </a:lnTo>
                <a:lnTo>
                  <a:pt x="214312" y="0"/>
                </a:lnTo>
                <a:lnTo>
                  <a:pt x="241101" y="0"/>
                </a:lnTo>
                <a:lnTo>
                  <a:pt x="258961" y="0"/>
                </a:lnTo>
                <a:lnTo>
                  <a:pt x="285750" y="0"/>
                </a:lnTo>
                <a:lnTo>
                  <a:pt x="303609" y="0"/>
                </a:lnTo>
                <a:lnTo>
                  <a:pt x="330398" y="8929"/>
                </a:lnTo>
                <a:lnTo>
                  <a:pt x="357187" y="8929"/>
                </a:lnTo>
                <a:lnTo>
                  <a:pt x="375047" y="8929"/>
                </a:lnTo>
                <a:lnTo>
                  <a:pt x="401836" y="8929"/>
                </a:lnTo>
                <a:lnTo>
                  <a:pt x="419695" y="17859"/>
                </a:lnTo>
                <a:lnTo>
                  <a:pt x="446484" y="17859"/>
                </a:lnTo>
                <a:lnTo>
                  <a:pt x="464343" y="17859"/>
                </a:lnTo>
                <a:lnTo>
                  <a:pt x="482203" y="26789"/>
                </a:lnTo>
                <a:lnTo>
                  <a:pt x="508992" y="26789"/>
                </a:lnTo>
                <a:lnTo>
                  <a:pt x="526851" y="26789"/>
                </a:lnTo>
                <a:lnTo>
                  <a:pt x="544711" y="35718"/>
                </a:lnTo>
                <a:lnTo>
                  <a:pt x="562570" y="35718"/>
                </a:lnTo>
                <a:lnTo>
                  <a:pt x="580429" y="35718"/>
                </a:lnTo>
                <a:lnTo>
                  <a:pt x="598289" y="44648"/>
                </a:lnTo>
                <a:lnTo>
                  <a:pt x="616148" y="44648"/>
                </a:lnTo>
                <a:lnTo>
                  <a:pt x="634007" y="44648"/>
                </a:lnTo>
                <a:lnTo>
                  <a:pt x="660796" y="44648"/>
                </a:lnTo>
                <a:lnTo>
                  <a:pt x="678656" y="44648"/>
                </a:lnTo>
                <a:lnTo>
                  <a:pt x="696515" y="44648"/>
                </a:lnTo>
                <a:lnTo>
                  <a:pt x="723304" y="44648"/>
                </a:lnTo>
                <a:lnTo>
                  <a:pt x="741164" y="44648"/>
                </a:lnTo>
                <a:lnTo>
                  <a:pt x="767953" y="44648"/>
                </a:lnTo>
                <a:lnTo>
                  <a:pt x="785812" y="44648"/>
                </a:lnTo>
                <a:lnTo>
                  <a:pt x="803671" y="44648"/>
                </a:lnTo>
                <a:lnTo>
                  <a:pt x="830461" y="44648"/>
                </a:lnTo>
                <a:lnTo>
                  <a:pt x="848320" y="44648"/>
                </a:lnTo>
                <a:lnTo>
                  <a:pt x="875109" y="53578"/>
                </a:lnTo>
                <a:lnTo>
                  <a:pt x="901898" y="53578"/>
                </a:lnTo>
                <a:lnTo>
                  <a:pt x="919757" y="53578"/>
                </a:lnTo>
                <a:lnTo>
                  <a:pt x="946546" y="53578"/>
                </a:lnTo>
                <a:lnTo>
                  <a:pt x="973336" y="53578"/>
                </a:lnTo>
                <a:lnTo>
                  <a:pt x="1000125" y="53578"/>
                </a:lnTo>
                <a:lnTo>
                  <a:pt x="1026914" y="53578"/>
                </a:lnTo>
                <a:lnTo>
                  <a:pt x="1053703" y="53578"/>
                </a:lnTo>
                <a:lnTo>
                  <a:pt x="1080492" y="53578"/>
                </a:lnTo>
                <a:lnTo>
                  <a:pt x="1107281" y="53578"/>
                </a:lnTo>
                <a:lnTo>
                  <a:pt x="1134070" y="53578"/>
                </a:lnTo>
                <a:lnTo>
                  <a:pt x="1169789" y="44648"/>
                </a:lnTo>
                <a:lnTo>
                  <a:pt x="1196578" y="44648"/>
                </a:lnTo>
                <a:lnTo>
                  <a:pt x="1232296" y="44648"/>
                </a:lnTo>
                <a:lnTo>
                  <a:pt x="1259086" y="35718"/>
                </a:lnTo>
                <a:lnTo>
                  <a:pt x="1294804" y="35718"/>
                </a:lnTo>
                <a:lnTo>
                  <a:pt x="1321593" y="35718"/>
                </a:lnTo>
                <a:lnTo>
                  <a:pt x="1357312" y="35718"/>
                </a:lnTo>
                <a:lnTo>
                  <a:pt x="1384101" y="35718"/>
                </a:lnTo>
                <a:lnTo>
                  <a:pt x="1410890" y="35718"/>
                </a:lnTo>
                <a:lnTo>
                  <a:pt x="1446609" y="35718"/>
                </a:lnTo>
                <a:lnTo>
                  <a:pt x="1473398" y="35718"/>
                </a:lnTo>
                <a:lnTo>
                  <a:pt x="1500187" y="35718"/>
                </a:lnTo>
                <a:lnTo>
                  <a:pt x="1535906" y="35718"/>
                </a:lnTo>
                <a:lnTo>
                  <a:pt x="1562695" y="26789"/>
                </a:lnTo>
                <a:lnTo>
                  <a:pt x="1598414" y="26789"/>
                </a:lnTo>
                <a:lnTo>
                  <a:pt x="1625203" y="26789"/>
                </a:lnTo>
                <a:lnTo>
                  <a:pt x="1660921" y="26789"/>
                </a:lnTo>
                <a:lnTo>
                  <a:pt x="1696640" y="26789"/>
                </a:lnTo>
                <a:lnTo>
                  <a:pt x="1732359" y="26789"/>
                </a:lnTo>
                <a:lnTo>
                  <a:pt x="1759148" y="17859"/>
                </a:lnTo>
                <a:lnTo>
                  <a:pt x="1794867" y="17859"/>
                </a:lnTo>
                <a:lnTo>
                  <a:pt x="1830586" y="26789"/>
                </a:lnTo>
                <a:lnTo>
                  <a:pt x="1857375" y="26789"/>
                </a:lnTo>
                <a:lnTo>
                  <a:pt x="1893093" y="26789"/>
                </a:lnTo>
                <a:lnTo>
                  <a:pt x="1928812" y="26789"/>
                </a:lnTo>
                <a:lnTo>
                  <a:pt x="1955601" y="26789"/>
                </a:lnTo>
                <a:lnTo>
                  <a:pt x="1991320" y="17859"/>
                </a:lnTo>
                <a:lnTo>
                  <a:pt x="2027039" y="17859"/>
                </a:lnTo>
                <a:lnTo>
                  <a:pt x="2062757" y="17859"/>
                </a:lnTo>
                <a:lnTo>
                  <a:pt x="2089546" y="17859"/>
                </a:lnTo>
                <a:lnTo>
                  <a:pt x="2125265" y="17859"/>
                </a:lnTo>
                <a:lnTo>
                  <a:pt x="2160984" y="17859"/>
                </a:lnTo>
                <a:lnTo>
                  <a:pt x="2196703" y="17859"/>
                </a:lnTo>
                <a:lnTo>
                  <a:pt x="2223492" y="17859"/>
                </a:lnTo>
                <a:lnTo>
                  <a:pt x="2259211" y="26789"/>
                </a:lnTo>
                <a:lnTo>
                  <a:pt x="2294929" y="26789"/>
                </a:lnTo>
                <a:lnTo>
                  <a:pt x="2321718" y="26789"/>
                </a:lnTo>
                <a:lnTo>
                  <a:pt x="2357437" y="26789"/>
                </a:lnTo>
                <a:lnTo>
                  <a:pt x="2393156" y="26789"/>
                </a:lnTo>
                <a:lnTo>
                  <a:pt x="2419945" y="26789"/>
                </a:lnTo>
                <a:lnTo>
                  <a:pt x="2455664" y="35718"/>
                </a:lnTo>
                <a:lnTo>
                  <a:pt x="2482453" y="35718"/>
                </a:lnTo>
                <a:lnTo>
                  <a:pt x="2509242" y="35718"/>
                </a:lnTo>
                <a:lnTo>
                  <a:pt x="2544961" y="35718"/>
                </a:lnTo>
                <a:lnTo>
                  <a:pt x="2571750" y="35718"/>
                </a:lnTo>
                <a:lnTo>
                  <a:pt x="2598539" y="35718"/>
                </a:lnTo>
                <a:lnTo>
                  <a:pt x="2625328" y="35718"/>
                </a:lnTo>
                <a:lnTo>
                  <a:pt x="2652117" y="35718"/>
                </a:lnTo>
                <a:lnTo>
                  <a:pt x="2678906" y="35718"/>
                </a:lnTo>
                <a:lnTo>
                  <a:pt x="2705695" y="35718"/>
                </a:lnTo>
                <a:lnTo>
                  <a:pt x="2732484" y="35718"/>
                </a:lnTo>
                <a:lnTo>
                  <a:pt x="2759273" y="35718"/>
                </a:lnTo>
                <a:lnTo>
                  <a:pt x="2777132" y="26789"/>
                </a:lnTo>
                <a:lnTo>
                  <a:pt x="2803921" y="26789"/>
                </a:lnTo>
                <a:lnTo>
                  <a:pt x="2830711" y="26789"/>
                </a:lnTo>
                <a:lnTo>
                  <a:pt x="2848570" y="26789"/>
                </a:lnTo>
                <a:lnTo>
                  <a:pt x="2866429" y="26789"/>
                </a:lnTo>
                <a:lnTo>
                  <a:pt x="2884289" y="26789"/>
                </a:lnTo>
                <a:lnTo>
                  <a:pt x="2893218" y="26789"/>
                </a:lnTo>
                <a:lnTo>
                  <a:pt x="2902148" y="26789"/>
                </a:lnTo>
                <a:lnTo>
                  <a:pt x="2911078" y="26789"/>
                </a:lnTo>
                <a:lnTo>
                  <a:pt x="2920007" y="26789"/>
                </a:lnTo>
                <a:lnTo>
                  <a:pt x="2928937" y="26789"/>
                </a:lnTo>
                <a:lnTo>
                  <a:pt x="2928937" y="26789"/>
                </a:lnTo>
                <a:lnTo>
                  <a:pt x="2937867" y="26789"/>
                </a:lnTo>
                <a:lnTo>
                  <a:pt x="2937867" y="26789"/>
                </a:lnTo>
                <a:lnTo>
                  <a:pt x="2946796" y="26789"/>
                </a:lnTo>
                <a:lnTo>
                  <a:pt x="2946796" y="35718"/>
                </a:lnTo>
                <a:lnTo>
                  <a:pt x="2946796" y="35718"/>
                </a:lnTo>
                <a:lnTo>
                  <a:pt x="2955726" y="35718"/>
                </a:lnTo>
                <a:lnTo>
                  <a:pt x="2955726" y="35718"/>
                </a:lnTo>
                <a:lnTo>
                  <a:pt x="2955726" y="35718"/>
                </a:lnTo>
                <a:lnTo>
                  <a:pt x="2955726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66180" y="4830961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17859" y="17859"/>
                </a:moveTo>
                <a:lnTo>
                  <a:pt x="8929" y="1785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94742" y="4723804"/>
            <a:ext cx="223243" cy="285752"/>
          </a:xfrm>
          <a:custGeom>
            <a:avLst/>
            <a:gdLst/>
            <a:ahLst/>
            <a:cxnLst/>
            <a:rect l="0" t="0" r="0" b="0"/>
            <a:pathLst>
              <a:path w="223243" h="285752">
                <a:moveTo>
                  <a:pt x="71438" y="107157"/>
                </a:moveTo>
                <a:lnTo>
                  <a:pt x="62508" y="98227"/>
                </a:lnTo>
                <a:lnTo>
                  <a:pt x="62508" y="98227"/>
                </a:lnTo>
                <a:lnTo>
                  <a:pt x="53578" y="89297"/>
                </a:lnTo>
                <a:lnTo>
                  <a:pt x="44649" y="89297"/>
                </a:lnTo>
                <a:lnTo>
                  <a:pt x="35719" y="80367"/>
                </a:lnTo>
                <a:lnTo>
                  <a:pt x="26789" y="80367"/>
                </a:lnTo>
                <a:lnTo>
                  <a:pt x="17860" y="71438"/>
                </a:lnTo>
                <a:lnTo>
                  <a:pt x="17860" y="7143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8930" y="151805"/>
                </a:lnTo>
                <a:lnTo>
                  <a:pt x="8930" y="160735"/>
                </a:lnTo>
                <a:lnTo>
                  <a:pt x="8930" y="169665"/>
                </a:lnTo>
                <a:lnTo>
                  <a:pt x="8930" y="178594"/>
                </a:lnTo>
                <a:lnTo>
                  <a:pt x="17860" y="187524"/>
                </a:lnTo>
                <a:lnTo>
                  <a:pt x="17860" y="196454"/>
                </a:lnTo>
                <a:lnTo>
                  <a:pt x="26789" y="205384"/>
                </a:lnTo>
                <a:lnTo>
                  <a:pt x="26789" y="214313"/>
                </a:lnTo>
                <a:lnTo>
                  <a:pt x="26789" y="214313"/>
                </a:lnTo>
                <a:lnTo>
                  <a:pt x="35719" y="223243"/>
                </a:lnTo>
                <a:lnTo>
                  <a:pt x="44649" y="232173"/>
                </a:lnTo>
                <a:lnTo>
                  <a:pt x="44649" y="232173"/>
                </a:lnTo>
                <a:lnTo>
                  <a:pt x="53578" y="241102"/>
                </a:lnTo>
                <a:lnTo>
                  <a:pt x="53578" y="241102"/>
                </a:lnTo>
                <a:lnTo>
                  <a:pt x="62508" y="250032"/>
                </a:lnTo>
                <a:lnTo>
                  <a:pt x="71438" y="250032"/>
                </a:lnTo>
                <a:lnTo>
                  <a:pt x="80367" y="258962"/>
                </a:lnTo>
                <a:lnTo>
                  <a:pt x="89297" y="267891"/>
                </a:lnTo>
                <a:lnTo>
                  <a:pt x="89297" y="267891"/>
                </a:lnTo>
                <a:lnTo>
                  <a:pt x="98227" y="276821"/>
                </a:lnTo>
                <a:lnTo>
                  <a:pt x="98227" y="276821"/>
                </a:lnTo>
                <a:lnTo>
                  <a:pt x="107157" y="276821"/>
                </a:lnTo>
                <a:lnTo>
                  <a:pt x="107157" y="276821"/>
                </a:lnTo>
                <a:lnTo>
                  <a:pt x="116086" y="285751"/>
                </a:lnTo>
                <a:lnTo>
                  <a:pt x="116086" y="285751"/>
                </a:lnTo>
                <a:lnTo>
                  <a:pt x="125016" y="285751"/>
                </a:lnTo>
                <a:lnTo>
                  <a:pt x="125016" y="285751"/>
                </a:lnTo>
                <a:lnTo>
                  <a:pt x="133946" y="276821"/>
                </a:lnTo>
                <a:lnTo>
                  <a:pt x="142875" y="276821"/>
                </a:lnTo>
                <a:lnTo>
                  <a:pt x="151805" y="267891"/>
                </a:lnTo>
                <a:lnTo>
                  <a:pt x="160735" y="258962"/>
                </a:lnTo>
                <a:lnTo>
                  <a:pt x="169664" y="258962"/>
                </a:lnTo>
                <a:lnTo>
                  <a:pt x="178594" y="250032"/>
                </a:lnTo>
                <a:lnTo>
                  <a:pt x="187524" y="241102"/>
                </a:lnTo>
                <a:lnTo>
                  <a:pt x="196453" y="232173"/>
                </a:lnTo>
                <a:lnTo>
                  <a:pt x="196453" y="223243"/>
                </a:lnTo>
                <a:lnTo>
                  <a:pt x="205383" y="214313"/>
                </a:lnTo>
                <a:lnTo>
                  <a:pt x="214313" y="205384"/>
                </a:lnTo>
                <a:lnTo>
                  <a:pt x="214313" y="205384"/>
                </a:lnTo>
                <a:lnTo>
                  <a:pt x="223242" y="187524"/>
                </a:lnTo>
                <a:lnTo>
                  <a:pt x="223242" y="187524"/>
                </a:lnTo>
                <a:lnTo>
                  <a:pt x="223242" y="178594"/>
                </a:lnTo>
                <a:lnTo>
                  <a:pt x="223242" y="160735"/>
                </a:lnTo>
                <a:lnTo>
                  <a:pt x="223242" y="151805"/>
                </a:lnTo>
                <a:lnTo>
                  <a:pt x="223242" y="151805"/>
                </a:lnTo>
                <a:lnTo>
                  <a:pt x="223242" y="142875"/>
                </a:lnTo>
                <a:lnTo>
                  <a:pt x="223242" y="133946"/>
                </a:lnTo>
                <a:lnTo>
                  <a:pt x="223242" y="125016"/>
                </a:lnTo>
                <a:lnTo>
                  <a:pt x="223242" y="116086"/>
                </a:lnTo>
                <a:lnTo>
                  <a:pt x="223242" y="107157"/>
                </a:lnTo>
                <a:lnTo>
                  <a:pt x="223242" y="98227"/>
                </a:lnTo>
                <a:lnTo>
                  <a:pt x="223242" y="80367"/>
                </a:lnTo>
                <a:lnTo>
                  <a:pt x="214313" y="71438"/>
                </a:lnTo>
                <a:lnTo>
                  <a:pt x="214313" y="62508"/>
                </a:lnTo>
                <a:lnTo>
                  <a:pt x="205383" y="53578"/>
                </a:lnTo>
                <a:lnTo>
                  <a:pt x="205383" y="44649"/>
                </a:lnTo>
                <a:lnTo>
                  <a:pt x="205383" y="44649"/>
                </a:lnTo>
                <a:lnTo>
                  <a:pt x="196453" y="35719"/>
                </a:lnTo>
                <a:lnTo>
                  <a:pt x="187524" y="26789"/>
                </a:lnTo>
                <a:lnTo>
                  <a:pt x="187524" y="26789"/>
                </a:lnTo>
                <a:lnTo>
                  <a:pt x="178594" y="17860"/>
                </a:lnTo>
                <a:lnTo>
                  <a:pt x="169664" y="17860"/>
                </a:lnTo>
                <a:lnTo>
                  <a:pt x="160735" y="8930"/>
                </a:lnTo>
                <a:lnTo>
                  <a:pt x="160735" y="8930"/>
                </a:lnTo>
                <a:lnTo>
                  <a:pt x="151805" y="8930"/>
                </a:lnTo>
                <a:lnTo>
                  <a:pt x="142875" y="893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8930"/>
                </a:lnTo>
                <a:lnTo>
                  <a:pt x="71438" y="8930"/>
                </a:lnTo>
                <a:lnTo>
                  <a:pt x="62508" y="17860"/>
                </a:lnTo>
                <a:lnTo>
                  <a:pt x="53578" y="17860"/>
                </a:lnTo>
                <a:lnTo>
                  <a:pt x="53578" y="26789"/>
                </a:lnTo>
                <a:lnTo>
                  <a:pt x="44649" y="35719"/>
                </a:lnTo>
                <a:lnTo>
                  <a:pt x="44649" y="44649"/>
                </a:lnTo>
                <a:lnTo>
                  <a:pt x="44649" y="53578"/>
                </a:lnTo>
                <a:lnTo>
                  <a:pt x="35719" y="62508"/>
                </a:lnTo>
                <a:lnTo>
                  <a:pt x="35719" y="71438"/>
                </a:lnTo>
                <a:lnTo>
                  <a:pt x="26789" y="89297"/>
                </a:lnTo>
                <a:lnTo>
                  <a:pt x="26789" y="98227"/>
                </a:lnTo>
                <a:lnTo>
                  <a:pt x="26789" y="107157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33946"/>
                </a:lnTo>
                <a:lnTo>
                  <a:pt x="17860" y="142875"/>
                </a:lnTo>
                <a:lnTo>
                  <a:pt x="17860" y="151805"/>
                </a:lnTo>
                <a:lnTo>
                  <a:pt x="17860" y="151805"/>
                </a:lnTo>
                <a:lnTo>
                  <a:pt x="17860" y="169665"/>
                </a:lnTo>
                <a:lnTo>
                  <a:pt x="26789" y="178594"/>
                </a:lnTo>
                <a:lnTo>
                  <a:pt x="26789" y="178594"/>
                </a:lnTo>
                <a:lnTo>
                  <a:pt x="26789" y="187524"/>
                </a:lnTo>
                <a:lnTo>
                  <a:pt x="26789" y="205384"/>
                </a:lnTo>
                <a:lnTo>
                  <a:pt x="35719" y="205384"/>
                </a:lnTo>
                <a:lnTo>
                  <a:pt x="35719" y="214313"/>
                </a:lnTo>
                <a:lnTo>
                  <a:pt x="35719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366492" y="2705695"/>
            <a:ext cx="1250157" cy="2089548"/>
          </a:xfrm>
          <a:custGeom>
            <a:avLst/>
            <a:gdLst/>
            <a:ahLst/>
            <a:cxnLst/>
            <a:rect l="0" t="0" r="0" b="0"/>
            <a:pathLst>
              <a:path w="1250157" h="2089548">
                <a:moveTo>
                  <a:pt x="1250156" y="0"/>
                </a:moveTo>
                <a:lnTo>
                  <a:pt x="1250156" y="0"/>
                </a:lnTo>
                <a:lnTo>
                  <a:pt x="1241227" y="0"/>
                </a:lnTo>
                <a:lnTo>
                  <a:pt x="1241227" y="0"/>
                </a:lnTo>
                <a:lnTo>
                  <a:pt x="1241227" y="0"/>
                </a:lnTo>
                <a:lnTo>
                  <a:pt x="1241227" y="8930"/>
                </a:lnTo>
                <a:lnTo>
                  <a:pt x="1241227" y="8930"/>
                </a:lnTo>
                <a:lnTo>
                  <a:pt x="1232297" y="17860"/>
                </a:lnTo>
                <a:lnTo>
                  <a:pt x="1232297" y="26789"/>
                </a:lnTo>
                <a:lnTo>
                  <a:pt x="1232297" y="35719"/>
                </a:lnTo>
                <a:lnTo>
                  <a:pt x="1223367" y="53578"/>
                </a:lnTo>
                <a:lnTo>
                  <a:pt x="1223367" y="71438"/>
                </a:lnTo>
                <a:lnTo>
                  <a:pt x="1214438" y="98226"/>
                </a:lnTo>
                <a:lnTo>
                  <a:pt x="1214438" y="125016"/>
                </a:lnTo>
                <a:lnTo>
                  <a:pt x="1205508" y="151805"/>
                </a:lnTo>
                <a:lnTo>
                  <a:pt x="1196578" y="187523"/>
                </a:lnTo>
                <a:lnTo>
                  <a:pt x="1187649" y="214312"/>
                </a:lnTo>
                <a:lnTo>
                  <a:pt x="1178719" y="250031"/>
                </a:lnTo>
                <a:lnTo>
                  <a:pt x="1178719" y="285750"/>
                </a:lnTo>
                <a:lnTo>
                  <a:pt x="1169789" y="321469"/>
                </a:lnTo>
                <a:lnTo>
                  <a:pt x="1160860" y="357187"/>
                </a:lnTo>
                <a:lnTo>
                  <a:pt x="1151930" y="392906"/>
                </a:lnTo>
                <a:lnTo>
                  <a:pt x="1151930" y="437555"/>
                </a:lnTo>
                <a:lnTo>
                  <a:pt x="1143000" y="482203"/>
                </a:lnTo>
                <a:lnTo>
                  <a:pt x="1143000" y="526851"/>
                </a:lnTo>
                <a:lnTo>
                  <a:pt x="1134071" y="571500"/>
                </a:lnTo>
                <a:lnTo>
                  <a:pt x="1134071" y="625078"/>
                </a:lnTo>
                <a:lnTo>
                  <a:pt x="1125141" y="669726"/>
                </a:lnTo>
                <a:lnTo>
                  <a:pt x="1116211" y="723305"/>
                </a:lnTo>
                <a:lnTo>
                  <a:pt x="1116211" y="776883"/>
                </a:lnTo>
                <a:lnTo>
                  <a:pt x="1107281" y="821531"/>
                </a:lnTo>
                <a:lnTo>
                  <a:pt x="1098352" y="875109"/>
                </a:lnTo>
                <a:lnTo>
                  <a:pt x="1089422" y="919758"/>
                </a:lnTo>
                <a:lnTo>
                  <a:pt x="1080492" y="964406"/>
                </a:lnTo>
                <a:lnTo>
                  <a:pt x="1071563" y="1017984"/>
                </a:lnTo>
                <a:lnTo>
                  <a:pt x="1062633" y="1062633"/>
                </a:lnTo>
                <a:lnTo>
                  <a:pt x="1053703" y="1107281"/>
                </a:lnTo>
                <a:lnTo>
                  <a:pt x="1044774" y="1151930"/>
                </a:lnTo>
                <a:lnTo>
                  <a:pt x="1035844" y="1196578"/>
                </a:lnTo>
                <a:lnTo>
                  <a:pt x="1035844" y="1232297"/>
                </a:lnTo>
                <a:lnTo>
                  <a:pt x="1026914" y="1276945"/>
                </a:lnTo>
                <a:lnTo>
                  <a:pt x="1017985" y="1312664"/>
                </a:lnTo>
                <a:lnTo>
                  <a:pt x="1017985" y="1348383"/>
                </a:lnTo>
                <a:lnTo>
                  <a:pt x="1009055" y="1384101"/>
                </a:lnTo>
                <a:lnTo>
                  <a:pt x="1000125" y="1419820"/>
                </a:lnTo>
                <a:lnTo>
                  <a:pt x="991196" y="1446609"/>
                </a:lnTo>
                <a:lnTo>
                  <a:pt x="982266" y="1482328"/>
                </a:lnTo>
                <a:lnTo>
                  <a:pt x="973336" y="1509117"/>
                </a:lnTo>
                <a:lnTo>
                  <a:pt x="964406" y="1535906"/>
                </a:lnTo>
                <a:lnTo>
                  <a:pt x="955477" y="1571625"/>
                </a:lnTo>
                <a:lnTo>
                  <a:pt x="946547" y="1598414"/>
                </a:lnTo>
                <a:lnTo>
                  <a:pt x="937617" y="1625203"/>
                </a:lnTo>
                <a:lnTo>
                  <a:pt x="928688" y="1651992"/>
                </a:lnTo>
                <a:lnTo>
                  <a:pt x="910828" y="1678781"/>
                </a:lnTo>
                <a:lnTo>
                  <a:pt x="901899" y="1705570"/>
                </a:lnTo>
                <a:lnTo>
                  <a:pt x="884039" y="1741289"/>
                </a:lnTo>
                <a:lnTo>
                  <a:pt x="875110" y="1768078"/>
                </a:lnTo>
                <a:lnTo>
                  <a:pt x="857250" y="1794867"/>
                </a:lnTo>
                <a:lnTo>
                  <a:pt x="848321" y="1821656"/>
                </a:lnTo>
                <a:lnTo>
                  <a:pt x="830461" y="1848445"/>
                </a:lnTo>
                <a:lnTo>
                  <a:pt x="821531" y="1875234"/>
                </a:lnTo>
                <a:lnTo>
                  <a:pt x="803672" y="1893094"/>
                </a:lnTo>
                <a:lnTo>
                  <a:pt x="785813" y="1910953"/>
                </a:lnTo>
                <a:lnTo>
                  <a:pt x="776883" y="1928812"/>
                </a:lnTo>
                <a:lnTo>
                  <a:pt x="759024" y="1937742"/>
                </a:lnTo>
                <a:lnTo>
                  <a:pt x="741164" y="1955601"/>
                </a:lnTo>
                <a:lnTo>
                  <a:pt x="723305" y="1964531"/>
                </a:lnTo>
                <a:lnTo>
                  <a:pt x="705446" y="1973461"/>
                </a:lnTo>
                <a:lnTo>
                  <a:pt x="687586" y="1991320"/>
                </a:lnTo>
                <a:lnTo>
                  <a:pt x="669727" y="2000250"/>
                </a:lnTo>
                <a:lnTo>
                  <a:pt x="642938" y="2009180"/>
                </a:lnTo>
                <a:lnTo>
                  <a:pt x="625078" y="2018109"/>
                </a:lnTo>
                <a:lnTo>
                  <a:pt x="607219" y="2027039"/>
                </a:lnTo>
                <a:lnTo>
                  <a:pt x="580430" y="2035969"/>
                </a:lnTo>
                <a:lnTo>
                  <a:pt x="553641" y="2035969"/>
                </a:lnTo>
                <a:lnTo>
                  <a:pt x="526852" y="2044898"/>
                </a:lnTo>
                <a:lnTo>
                  <a:pt x="500063" y="2053828"/>
                </a:lnTo>
                <a:lnTo>
                  <a:pt x="464344" y="2053828"/>
                </a:lnTo>
                <a:lnTo>
                  <a:pt x="437555" y="2062758"/>
                </a:lnTo>
                <a:lnTo>
                  <a:pt x="401836" y="2062758"/>
                </a:lnTo>
                <a:lnTo>
                  <a:pt x="375047" y="2071687"/>
                </a:lnTo>
                <a:lnTo>
                  <a:pt x="348258" y="2071687"/>
                </a:lnTo>
                <a:lnTo>
                  <a:pt x="312539" y="2071687"/>
                </a:lnTo>
                <a:lnTo>
                  <a:pt x="285750" y="2071687"/>
                </a:lnTo>
                <a:lnTo>
                  <a:pt x="258961" y="2071687"/>
                </a:lnTo>
                <a:lnTo>
                  <a:pt x="241102" y="2071687"/>
                </a:lnTo>
                <a:lnTo>
                  <a:pt x="214313" y="2062758"/>
                </a:lnTo>
                <a:lnTo>
                  <a:pt x="187524" y="2062758"/>
                </a:lnTo>
                <a:lnTo>
                  <a:pt x="160735" y="2062758"/>
                </a:lnTo>
                <a:lnTo>
                  <a:pt x="142875" y="2062758"/>
                </a:lnTo>
                <a:lnTo>
                  <a:pt x="125016" y="2062758"/>
                </a:lnTo>
                <a:lnTo>
                  <a:pt x="98227" y="2062758"/>
                </a:lnTo>
                <a:lnTo>
                  <a:pt x="89297" y="2062758"/>
                </a:lnTo>
                <a:lnTo>
                  <a:pt x="71438" y="2062758"/>
                </a:lnTo>
                <a:lnTo>
                  <a:pt x="62508" y="2062758"/>
                </a:lnTo>
                <a:lnTo>
                  <a:pt x="44649" y="2062758"/>
                </a:lnTo>
                <a:lnTo>
                  <a:pt x="35719" y="2062758"/>
                </a:lnTo>
                <a:lnTo>
                  <a:pt x="26789" y="2062758"/>
                </a:lnTo>
                <a:lnTo>
                  <a:pt x="17860" y="2071687"/>
                </a:lnTo>
                <a:lnTo>
                  <a:pt x="8930" y="2071687"/>
                </a:lnTo>
                <a:lnTo>
                  <a:pt x="8930" y="2071687"/>
                </a:lnTo>
                <a:lnTo>
                  <a:pt x="0" y="2071687"/>
                </a:lnTo>
                <a:lnTo>
                  <a:pt x="0" y="2071687"/>
                </a:lnTo>
                <a:lnTo>
                  <a:pt x="0" y="2071687"/>
                </a:lnTo>
                <a:lnTo>
                  <a:pt x="0" y="2071687"/>
                </a:lnTo>
                <a:lnTo>
                  <a:pt x="0" y="2071687"/>
                </a:lnTo>
                <a:lnTo>
                  <a:pt x="0" y="2071687"/>
                </a:lnTo>
                <a:lnTo>
                  <a:pt x="0" y="2071687"/>
                </a:lnTo>
                <a:lnTo>
                  <a:pt x="0" y="2071687"/>
                </a:lnTo>
                <a:lnTo>
                  <a:pt x="0" y="2071687"/>
                </a:lnTo>
                <a:lnTo>
                  <a:pt x="8930" y="2071687"/>
                </a:lnTo>
                <a:lnTo>
                  <a:pt x="8930" y="2071687"/>
                </a:lnTo>
                <a:lnTo>
                  <a:pt x="8930" y="2071687"/>
                </a:lnTo>
                <a:lnTo>
                  <a:pt x="8930" y="2071687"/>
                </a:lnTo>
                <a:lnTo>
                  <a:pt x="17860" y="2080617"/>
                </a:lnTo>
                <a:lnTo>
                  <a:pt x="17860" y="2080617"/>
                </a:lnTo>
                <a:lnTo>
                  <a:pt x="17860" y="2080617"/>
                </a:lnTo>
                <a:lnTo>
                  <a:pt x="17860" y="2080617"/>
                </a:lnTo>
                <a:lnTo>
                  <a:pt x="17860" y="2080617"/>
                </a:lnTo>
                <a:lnTo>
                  <a:pt x="26789" y="2080617"/>
                </a:lnTo>
                <a:lnTo>
                  <a:pt x="26789" y="2080617"/>
                </a:lnTo>
                <a:lnTo>
                  <a:pt x="26789" y="2089547"/>
                </a:lnTo>
                <a:lnTo>
                  <a:pt x="35719" y="2089547"/>
                </a:lnTo>
                <a:lnTo>
                  <a:pt x="35719" y="2089547"/>
                </a:lnTo>
                <a:lnTo>
                  <a:pt x="35719" y="2089547"/>
                </a:lnTo>
                <a:lnTo>
                  <a:pt x="35719" y="2089547"/>
                </a:lnTo>
                <a:lnTo>
                  <a:pt x="44649" y="2080617"/>
                </a:lnTo>
                <a:lnTo>
                  <a:pt x="53578" y="2071687"/>
                </a:lnTo>
                <a:lnTo>
                  <a:pt x="53578" y="20716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732609" y="4384476"/>
            <a:ext cx="553642" cy="517923"/>
          </a:xfrm>
          <a:custGeom>
            <a:avLst/>
            <a:gdLst/>
            <a:ahLst/>
            <a:cxnLst/>
            <a:rect l="0" t="0" r="0" b="0"/>
            <a:pathLst>
              <a:path w="553642" h="517923">
                <a:moveTo>
                  <a:pt x="553641" y="0"/>
                </a:moveTo>
                <a:lnTo>
                  <a:pt x="553641" y="0"/>
                </a:lnTo>
                <a:lnTo>
                  <a:pt x="553641" y="0"/>
                </a:lnTo>
                <a:lnTo>
                  <a:pt x="553641" y="0"/>
                </a:lnTo>
                <a:lnTo>
                  <a:pt x="553641" y="0"/>
                </a:lnTo>
                <a:lnTo>
                  <a:pt x="553641" y="0"/>
                </a:lnTo>
                <a:lnTo>
                  <a:pt x="544711" y="8930"/>
                </a:lnTo>
                <a:lnTo>
                  <a:pt x="544711" y="8930"/>
                </a:lnTo>
                <a:lnTo>
                  <a:pt x="544711" y="8930"/>
                </a:lnTo>
                <a:lnTo>
                  <a:pt x="544711" y="8930"/>
                </a:lnTo>
                <a:lnTo>
                  <a:pt x="544711" y="8930"/>
                </a:lnTo>
                <a:lnTo>
                  <a:pt x="544711" y="8930"/>
                </a:lnTo>
                <a:lnTo>
                  <a:pt x="544711" y="8930"/>
                </a:lnTo>
                <a:lnTo>
                  <a:pt x="544711" y="8930"/>
                </a:lnTo>
                <a:lnTo>
                  <a:pt x="544711" y="17860"/>
                </a:lnTo>
                <a:lnTo>
                  <a:pt x="544711" y="35719"/>
                </a:lnTo>
                <a:lnTo>
                  <a:pt x="544711" y="53578"/>
                </a:lnTo>
                <a:lnTo>
                  <a:pt x="544711" y="71438"/>
                </a:lnTo>
                <a:lnTo>
                  <a:pt x="535782" y="89297"/>
                </a:lnTo>
                <a:lnTo>
                  <a:pt x="535782" y="107156"/>
                </a:lnTo>
                <a:lnTo>
                  <a:pt x="535782" y="133945"/>
                </a:lnTo>
                <a:lnTo>
                  <a:pt x="535782" y="160735"/>
                </a:lnTo>
                <a:lnTo>
                  <a:pt x="526852" y="178594"/>
                </a:lnTo>
                <a:lnTo>
                  <a:pt x="526852" y="205383"/>
                </a:lnTo>
                <a:lnTo>
                  <a:pt x="517922" y="223242"/>
                </a:lnTo>
                <a:lnTo>
                  <a:pt x="508993" y="250031"/>
                </a:lnTo>
                <a:lnTo>
                  <a:pt x="500063" y="276820"/>
                </a:lnTo>
                <a:lnTo>
                  <a:pt x="491133" y="294680"/>
                </a:lnTo>
                <a:lnTo>
                  <a:pt x="491133" y="321469"/>
                </a:lnTo>
                <a:lnTo>
                  <a:pt x="482204" y="339328"/>
                </a:lnTo>
                <a:lnTo>
                  <a:pt x="473274" y="357188"/>
                </a:lnTo>
                <a:lnTo>
                  <a:pt x="473274" y="366117"/>
                </a:lnTo>
                <a:lnTo>
                  <a:pt x="464344" y="383977"/>
                </a:lnTo>
                <a:lnTo>
                  <a:pt x="455414" y="401836"/>
                </a:lnTo>
                <a:lnTo>
                  <a:pt x="446485" y="410766"/>
                </a:lnTo>
                <a:lnTo>
                  <a:pt x="437555" y="419695"/>
                </a:lnTo>
                <a:lnTo>
                  <a:pt x="428625" y="437555"/>
                </a:lnTo>
                <a:lnTo>
                  <a:pt x="410766" y="437555"/>
                </a:lnTo>
                <a:lnTo>
                  <a:pt x="392907" y="446485"/>
                </a:lnTo>
                <a:lnTo>
                  <a:pt x="383977" y="446485"/>
                </a:lnTo>
                <a:lnTo>
                  <a:pt x="357188" y="455414"/>
                </a:lnTo>
                <a:lnTo>
                  <a:pt x="339329" y="455414"/>
                </a:lnTo>
                <a:lnTo>
                  <a:pt x="321469" y="455414"/>
                </a:lnTo>
                <a:lnTo>
                  <a:pt x="294680" y="455414"/>
                </a:lnTo>
                <a:lnTo>
                  <a:pt x="276821" y="455414"/>
                </a:lnTo>
                <a:lnTo>
                  <a:pt x="258961" y="455414"/>
                </a:lnTo>
                <a:lnTo>
                  <a:pt x="241102" y="455414"/>
                </a:lnTo>
                <a:lnTo>
                  <a:pt x="223243" y="455414"/>
                </a:lnTo>
                <a:lnTo>
                  <a:pt x="196454" y="455414"/>
                </a:lnTo>
                <a:lnTo>
                  <a:pt x="178594" y="455414"/>
                </a:lnTo>
                <a:lnTo>
                  <a:pt x="160735" y="455414"/>
                </a:lnTo>
                <a:lnTo>
                  <a:pt x="142875" y="464344"/>
                </a:lnTo>
                <a:lnTo>
                  <a:pt x="116086" y="464344"/>
                </a:lnTo>
                <a:lnTo>
                  <a:pt x="98227" y="473274"/>
                </a:lnTo>
                <a:lnTo>
                  <a:pt x="80368" y="473274"/>
                </a:lnTo>
                <a:lnTo>
                  <a:pt x="62508" y="482203"/>
                </a:lnTo>
                <a:lnTo>
                  <a:pt x="53579" y="482203"/>
                </a:lnTo>
                <a:lnTo>
                  <a:pt x="44649" y="491133"/>
                </a:lnTo>
                <a:lnTo>
                  <a:pt x="35719" y="491133"/>
                </a:lnTo>
                <a:lnTo>
                  <a:pt x="17860" y="500063"/>
                </a:lnTo>
                <a:lnTo>
                  <a:pt x="17860" y="500063"/>
                </a:lnTo>
                <a:lnTo>
                  <a:pt x="8930" y="500063"/>
                </a:lnTo>
                <a:lnTo>
                  <a:pt x="8930" y="508993"/>
                </a:lnTo>
                <a:lnTo>
                  <a:pt x="0" y="508993"/>
                </a:lnTo>
                <a:lnTo>
                  <a:pt x="0" y="508993"/>
                </a:lnTo>
                <a:lnTo>
                  <a:pt x="0" y="517922"/>
                </a:lnTo>
                <a:lnTo>
                  <a:pt x="0" y="517922"/>
                </a:lnTo>
                <a:lnTo>
                  <a:pt x="0" y="517922"/>
                </a:lnTo>
                <a:lnTo>
                  <a:pt x="0" y="517922"/>
                </a:lnTo>
                <a:lnTo>
                  <a:pt x="0" y="517922"/>
                </a:lnTo>
                <a:lnTo>
                  <a:pt x="8930" y="517922"/>
                </a:lnTo>
                <a:lnTo>
                  <a:pt x="8930" y="517922"/>
                </a:lnTo>
                <a:lnTo>
                  <a:pt x="8930" y="517922"/>
                </a:lnTo>
                <a:lnTo>
                  <a:pt x="8930" y="517922"/>
                </a:lnTo>
                <a:lnTo>
                  <a:pt x="8930" y="517922"/>
                </a:lnTo>
                <a:lnTo>
                  <a:pt x="8930" y="517922"/>
                </a:lnTo>
                <a:lnTo>
                  <a:pt x="8930" y="51792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625453" y="4741664"/>
            <a:ext cx="598290" cy="392907"/>
          </a:xfrm>
          <a:custGeom>
            <a:avLst/>
            <a:gdLst/>
            <a:ahLst/>
            <a:cxnLst/>
            <a:rect l="0" t="0" r="0" b="0"/>
            <a:pathLst>
              <a:path w="598290" h="392907">
                <a:moveTo>
                  <a:pt x="580430" y="8929"/>
                </a:moveTo>
                <a:lnTo>
                  <a:pt x="580430" y="8929"/>
                </a:lnTo>
                <a:lnTo>
                  <a:pt x="580430" y="8929"/>
                </a:lnTo>
                <a:lnTo>
                  <a:pt x="580430" y="0"/>
                </a:lnTo>
                <a:lnTo>
                  <a:pt x="580430" y="0"/>
                </a:lnTo>
                <a:lnTo>
                  <a:pt x="580430" y="0"/>
                </a:lnTo>
                <a:lnTo>
                  <a:pt x="580430" y="0"/>
                </a:lnTo>
                <a:lnTo>
                  <a:pt x="580430" y="0"/>
                </a:lnTo>
                <a:lnTo>
                  <a:pt x="580430" y="0"/>
                </a:lnTo>
                <a:lnTo>
                  <a:pt x="580430" y="0"/>
                </a:lnTo>
                <a:lnTo>
                  <a:pt x="580430" y="8929"/>
                </a:lnTo>
                <a:lnTo>
                  <a:pt x="580430" y="8929"/>
                </a:lnTo>
                <a:lnTo>
                  <a:pt x="580430" y="8929"/>
                </a:lnTo>
                <a:lnTo>
                  <a:pt x="580430" y="8929"/>
                </a:lnTo>
                <a:lnTo>
                  <a:pt x="580430" y="8929"/>
                </a:lnTo>
                <a:lnTo>
                  <a:pt x="580430" y="8929"/>
                </a:lnTo>
                <a:lnTo>
                  <a:pt x="580430" y="17859"/>
                </a:lnTo>
                <a:lnTo>
                  <a:pt x="571500" y="26789"/>
                </a:lnTo>
                <a:lnTo>
                  <a:pt x="571500" y="26789"/>
                </a:lnTo>
                <a:lnTo>
                  <a:pt x="571500" y="35718"/>
                </a:lnTo>
                <a:lnTo>
                  <a:pt x="571500" y="44648"/>
                </a:lnTo>
                <a:lnTo>
                  <a:pt x="571500" y="53578"/>
                </a:lnTo>
                <a:lnTo>
                  <a:pt x="571500" y="62507"/>
                </a:lnTo>
                <a:lnTo>
                  <a:pt x="562570" y="71437"/>
                </a:lnTo>
                <a:lnTo>
                  <a:pt x="562570" y="80367"/>
                </a:lnTo>
                <a:lnTo>
                  <a:pt x="562570" y="98226"/>
                </a:lnTo>
                <a:lnTo>
                  <a:pt x="562570" y="107156"/>
                </a:lnTo>
                <a:lnTo>
                  <a:pt x="562570" y="116086"/>
                </a:lnTo>
                <a:lnTo>
                  <a:pt x="553641" y="133945"/>
                </a:lnTo>
                <a:lnTo>
                  <a:pt x="553641" y="142875"/>
                </a:lnTo>
                <a:lnTo>
                  <a:pt x="553641" y="160734"/>
                </a:lnTo>
                <a:lnTo>
                  <a:pt x="553641" y="178594"/>
                </a:lnTo>
                <a:lnTo>
                  <a:pt x="553641" y="187524"/>
                </a:lnTo>
                <a:lnTo>
                  <a:pt x="553641" y="205383"/>
                </a:lnTo>
                <a:lnTo>
                  <a:pt x="553641" y="214313"/>
                </a:lnTo>
                <a:lnTo>
                  <a:pt x="562570" y="232172"/>
                </a:lnTo>
                <a:lnTo>
                  <a:pt x="562570" y="241102"/>
                </a:lnTo>
                <a:lnTo>
                  <a:pt x="571500" y="250031"/>
                </a:lnTo>
                <a:lnTo>
                  <a:pt x="571500" y="267891"/>
                </a:lnTo>
                <a:lnTo>
                  <a:pt x="580430" y="276820"/>
                </a:lnTo>
                <a:lnTo>
                  <a:pt x="580430" y="285750"/>
                </a:lnTo>
                <a:lnTo>
                  <a:pt x="589360" y="294680"/>
                </a:lnTo>
                <a:lnTo>
                  <a:pt x="589360" y="303609"/>
                </a:lnTo>
                <a:lnTo>
                  <a:pt x="589360" y="312539"/>
                </a:lnTo>
                <a:lnTo>
                  <a:pt x="589360" y="321469"/>
                </a:lnTo>
                <a:lnTo>
                  <a:pt x="598289" y="330399"/>
                </a:lnTo>
                <a:lnTo>
                  <a:pt x="598289" y="339328"/>
                </a:lnTo>
                <a:lnTo>
                  <a:pt x="598289" y="339328"/>
                </a:lnTo>
                <a:lnTo>
                  <a:pt x="598289" y="348258"/>
                </a:lnTo>
                <a:lnTo>
                  <a:pt x="598289" y="348258"/>
                </a:lnTo>
                <a:lnTo>
                  <a:pt x="589360" y="348258"/>
                </a:lnTo>
                <a:lnTo>
                  <a:pt x="589360" y="348258"/>
                </a:lnTo>
                <a:lnTo>
                  <a:pt x="589360" y="348258"/>
                </a:lnTo>
                <a:lnTo>
                  <a:pt x="580430" y="348258"/>
                </a:lnTo>
                <a:lnTo>
                  <a:pt x="571500" y="348258"/>
                </a:lnTo>
                <a:lnTo>
                  <a:pt x="562570" y="348258"/>
                </a:lnTo>
                <a:lnTo>
                  <a:pt x="553641" y="348258"/>
                </a:lnTo>
                <a:lnTo>
                  <a:pt x="544711" y="348258"/>
                </a:lnTo>
                <a:lnTo>
                  <a:pt x="535781" y="348258"/>
                </a:lnTo>
                <a:lnTo>
                  <a:pt x="517922" y="348258"/>
                </a:lnTo>
                <a:lnTo>
                  <a:pt x="508992" y="348258"/>
                </a:lnTo>
                <a:lnTo>
                  <a:pt x="491133" y="348258"/>
                </a:lnTo>
                <a:lnTo>
                  <a:pt x="473274" y="348258"/>
                </a:lnTo>
                <a:lnTo>
                  <a:pt x="455414" y="348258"/>
                </a:lnTo>
                <a:lnTo>
                  <a:pt x="437555" y="348258"/>
                </a:lnTo>
                <a:lnTo>
                  <a:pt x="419695" y="348258"/>
                </a:lnTo>
                <a:lnTo>
                  <a:pt x="392906" y="348258"/>
                </a:lnTo>
                <a:lnTo>
                  <a:pt x="375047" y="348258"/>
                </a:lnTo>
                <a:lnTo>
                  <a:pt x="348258" y="348258"/>
                </a:lnTo>
                <a:lnTo>
                  <a:pt x="330399" y="348258"/>
                </a:lnTo>
                <a:lnTo>
                  <a:pt x="303610" y="348258"/>
                </a:lnTo>
                <a:lnTo>
                  <a:pt x="276820" y="348258"/>
                </a:lnTo>
                <a:lnTo>
                  <a:pt x="258961" y="348258"/>
                </a:lnTo>
                <a:lnTo>
                  <a:pt x="241102" y="348258"/>
                </a:lnTo>
                <a:lnTo>
                  <a:pt x="214313" y="357188"/>
                </a:lnTo>
                <a:lnTo>
                  <a:pt x="196453" y="357188"/>
                </a:lnTo>
                <a:lnTo>
                  <a:pt x="178594" y="357188"/>
                </a:lnTo>
                <a:lnTo>
                  <a:pt x="151805" y="357188"/>
                </a:lnTo>
                <a:lnTo>
                  <a:pt x="142875" y="366117"/>
                </a:lnTo>
                <a:lnTo>
                  <a:pt x="125016" y="366117"/>
                </a:lnTo>
                <a:lnTo>
                  <a:pt x="107156" y="366117"/>
                </a:lnTo>
                <a:lnTo>
                  <a:pt x="89297" y="366117"/>
                </a:lnTo>
                <a:lnTo>
                  <a:pt x="80367" y="366117"/>
                </a:lnTo>
                <a:lnTo>
                  <a:pt x="62508" y="366117"/>
                </a:lnTo>
                <a:lnTo>
                  <a:pt x="53578" y="375047"/>
                </a:lnTo>
                <a:lnTo>
                  <a:pt x="35719" y="375047"/>
                </a:lnTo>
                <a:lnTo>
                  <a:pt x="26789" y="375047"/>
                </a:lnTo>
                <a:lnTo>
                  <a:pt x="17860" y="383977"/>
                </a:lnTo>
                <a:lnTo>
                  <a:pt x="17860" y="383977"/>
                </a:lnTo>
                <a:lnTo>
                  <a:pt x="8930" y="383977"/>
                </a:lnTo>
                <a:lnTo>
                  <a:pt x="8930" y="383977"/>
                </a:lnTo>
                <a:lnTo>
                  <a:pt x="0" y="383977"/>
                </a:lnTo>
                <a:lnTo>
                  <a:pt x="0" y="392906"/>
                </a:lnTo>
                <a:lnTo>
                  <a:pt x="8930" y="392906"/>
                </a:lnTo>
                <a:lnTo>
                  <a:pt x="8930" y="392906"/>
                </a:lnTo>
                <a:lnTo>
                  <a:pt x="17860" y="392906"/>
                </a:lnTo>
                <a:lnTo>
                  <a:pt x="26789" y="392906"/>
                </a:lnTo>
                <a:lnTo>
                  <a:pt x="35719" y="383977"/>
                </a:lnTo>
                <a:lnTo>
                  <a:pt x="35719" y="3839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Graph of “Integration”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53518"/>
            <a:ext cx="6934199" cy="448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1821656" y="3982640"/>
            <a:ext cx="616150" cy="44650"/>
          </a:xfrm>
          <a:custGeom>
            <a:avLst/>
            <a:gdLst/>
            <a:ahLst/>
            <a:cxnLst/>
            <a:rect l="0" t="0" r="0" b="0"/>
            <a:pathLst>
              <a:path w="616150" h="44650">
                <a:moveTo>
                  <a:pt x="8930" y="35719"/>
                </a:move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44649" y="26789"/>
                </a:lnTo>
                <a:lnTo>
                  <a:pt x="62508" y="26789"/>
                </a:lnTo>
                <a:lnTo>
                  <a:pt x="80367" y="35719"/>
                </a:lnTo>
                <a:lnTo>
                  <a:pt x="107157" y="35719"/>
                </a:lnTo>
                <a:lnTo>
                  <a:pt x="133946" y="35719"/>
                </a:lnTo>
                <a:lnTo>
                  <a:pt x="169664" y="35719"/>
                </a:lnTo>
                <a:lnTo>
                  <a:pt x="196453" y="44649"/>
                </a:lnTo>
                <a:lnTo>
                  <a:pt x="232172" y="44649"/>
                </a:lnTo>
                <a:lnTo>
                  <a:pt x="276821" y="44649"/>
                </a:lnTo>
                <a:lnTo>
                  <a:pt x="321469" y="35719"/>
                </a:lnTo>
                <a:lnTo>
                  <a:pt x="357188" y="35719"/>
                </a:lnTo>
                <a:lnTo>
                  <a:pt x="401836" y="35719"/>
                </a:lnTo>
                <a:lnTo>
                  <a:pt x="446485" y="26789"/>
                </a:lnTo>
                <a:lnTo>
                  <a:pt x="491133" y="17860"/>
                </a:lnTo>
                <a:lnTo>
                  <a:pt x="535782" y="8930"/>
                </a:lnTo>
                <a:lnTo>
                  <a:pt x="571500" y="0"/>
                </a:lnTo>
                <a:lnTo>
                  <a:pt x="598289" y="0"/>
                </a:lnTo>
                <a:lnTo>
                  <a:pt x="616149" y="8930"/>
                </a:lnTo>
                <a:lnTo>
                  <a:pt x="61614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170164" y="5786437"/>
            <a:ext cx="1455540" cy="26790"/>
          </a:xfrm>
          <a:custGeom>
            <a:avLst/>
            <a:gdLst/>
            <a:ahLst/>
            <a:cxnLst/>
            <a:rect l="0" t="0" r="0" b="0"/>
            <a:pathLst>
              <a:path w="1455540" h="26790">
                <a:moveTo>
                  <a:pt x="0" y="26789"/>
                </a:moveTo>
                <a:lnTo>
                  <a:pt x="8930" y="17859"/>
                </a:lnTo>
                <a:lnTo>
                  <a:pt x="8930" y="17859"/>
                </a:lnTo>
                <a:lnTo>
                  <a:pt x="17859" y="8929"/>
                </a:lnTo>
                <a:lnTo>
                  <a:pt x="26789" y="8929"/>
                </a:lnTo>
                <a:lnTo>
                  <a:pt x="44649" y="8929"/>
                </a:lnTo>
                <a:lnTo>
                  <a:pt x="62508" y="8929"/>
                </a:lnTo>
                <a:lnTo>
                  <a:pt x="80367" y="0"/>
                </a:lnTo>
                <a:lnTo>
                  <a:pt x="107156" y="8929"/>
                </a:lnTo>
                <a:lnTo>
                  <a:pt x="142875" y="8929"/>
                </a:lnTo>
                <a:lnTo>
                  <a:pt x="178594" y="8929"/>
                </a:lnTo>
                <a:lnTo>
                  <a:pt x="223242" y="17859"/>
                </a:lnTo>
                <a:lnTo>
                  <a:pt x="267891" y="17859"/>
                </a:lnTo>
                <a:lnTo>
                  <a:pt x="321469" y="17859"/>
                </a:lnTo>
                <a:lnTo>
                  <a:pt x="375047" y="17859"/>
                </a:lnTo>
                <a:lnTo>
                  <a:pt x="437555" y="17859"/>
                </a:lnTo>
                <a:lnTo>
                  <a:pt x="500063" y="17859"/>
                </a:lnTo>
                <a:lnTo>
                  <a:pt x="571500" y="17859"/>
                </a:lnTo>
                <a:lnTo>
                  <a:pt x="642938" y="17859"/>
                </a:lnTo>
                <a:lnTo>
                  <a:pt x="723305" y="17859"/>
                </a:lnTo>
                <a:lnTo>
                  <a:pt x="803672" y="17859"/>
                </a:lnTo>
                <a:lnTo>
                  <a:pt x="884039" y="26789"/>
                </a:lnTo>
                <a:lnTo>
                  <a:pt x="964406" y="26789"/>
                </a:lnTo>
                <a:lnTo>
                  <a:pt x="1053703" y="26789"/>
                </a:lnTo>
                <a:lnTo>
                  <a:pt x="1134070" y="26789"/>
                </a:lnTo>
                <a:lnTo>
                  <a:pt x="1214438" y="26789"/>
                </a:lnTo>
                <a:lnTo>
                  <a:pt x="1285875" y="17859"/>
                </a:lnTo>
                <a:lnTo>
                  <a:pt x="1357313" y="17859"/>
                </a:lnTo>
                <a:lnTo>
                  <a:pt x="1410891" y="8929"/>
                </a:lnTo>
                <a:lnTo>
                  <a:pt x="1455539" y="0"/>
                </a:lnTo>
                <a:lnTo>
                  <a:pt x="145553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179094" y="4009429"/>
            <a:ext cx="1169790" cy="26790"/>
          </a:xfrm>
          <a:custGeom>
            <a:avLst/>
            <a:gdLst/>
            <a:ahLst/>
            <a:cxnLst/>
            <a:rect l="0" t="0" r="0" b="0"/>
            <a:pathLst>
              <a:path w="1169790" h="26790">
                <a:moveTo>
                  <a:pt x="0" y="0"/>
                </a:move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53578" y="8930"/>
                </a:lnTo>
                <a:lnTo>
                  <a:pt x="80367" y="8930"/>
                </a:lnTo>
                <a:lnTo>
                  <a:pt x="107156" y="8930"/>
                </a:lnTo>
                <a:lnTo>
                  <a:pt x="151804" y="17860"/>
                </a:lnTo>
                <a:lnTo>
                  <a:pt x="196453" y="17860"/>
                </a:lnTo>
                <a:lnTo>
                  <a:pt x="241101" y="26789"/>
                </a:lnTo>
                <a:lnTo>
                  <a:pt x="294679" y="26789"/>
                </a:lnTo>
                <a:lnTo>
                  <a:pt x="357187" y="17860"/>
                </a:lnTo>
                <a:lnTo>
                  <a:pt x="410765" y="17860"/>
                </a:lnTo>
                <a:lnTo>
                  <a:pt x="473273" y="17860"/>
                </a:lnTo>
                <a:lnTo>
                  <a:pt x="544711" y="17860"/>
                </a:lnTo>
                <a:lnTo>
                  <a:pt x="616148" y="8930"/>
                </a:lnTo>
                <a:lnTo>
                  <a:pt x="696515" y="8930"/>
                </a:lnTo>
                <a:lnTo>
                  <a:pt x="776883" y="8930"/>
                </a:lnTo>
                <a:lnTo>
                  <a:pt x="857250" y="0"/>
                </a:lnTo>
                <a:lnTo>
                  <a:pt x="928687" y="0"/>
                </a:lnTo>
                <a:lnTo>
                  <a:pt x="1009054" y="0"/>
                </a:lnTo>
                <a:lnTo>
                  <a:pt x="1071562" y="0"/>
                </a:lnTo>
                <a:lnTo>
                  <a:pt x="1125140" y="8930"/>
                </a:lnTo>
                <a:lnTo>
                  <a:pt x="1169789" y="17860"/>
                </a:lnTo>
                <a:lnTo>
                  <a:pt x="1169789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108031" y="4000500"/>
            <a:ext cx="669728" cy="26790"/>
          </a:xfrm>
          <a:custGeom>
            <a:avLst/>
            <a:gdLst/>
            <a:ahLst/>
            <a:cxnLst/>
            <a:rect l="0" t="0" r="0" b="0"/>
            <a:pathLst>
              <a:path w="669728" h="26790">
                <a:moveTo>
                  <a:pt x="8930" y="17859"/>
                </a:move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53578" y="17859"/>
                </a:lnTo>
                <a:lnTo>
                  <a:pt x="80367" y="26789"/>
                </a:lnTo>
                <a:lnTo>
                  <a:pt x="116086" y="26789"/>
                </a:lnTo>
                <a:lnTo>
                  <a:pt x="160735" y="26789"/>
                </a:lnTo>
                <a:lnTo>
                  <a:pt x="214313" y="26789"/>
                </a:lnTo>
                <a:lnTo>
                  <a:pt x="267891" y="26789"/>
                </a:lnTo>
                <a:lnTo>
                  <a:pt x="330399" y="26789"/>
                </a:lnTo>
                <a:lnTo>
                  <a:pt x="401836" y="26789"/>
                </a:lnTo>
                <a:lnTo>
                  <a:pt x="464344" y="17859"/>
                </a:lnTo>
                <a:lnTo>
                  <a:pt x="526852" y="17859"/>
                </a:lnTo>
                <a:lnTo>
                  <a:pt x="571500" y="17859"/>
                </a:lnTo>
                <a:lnTo>
                  <a:pt x="616149" y="8929"/>
                </a:lnTo>
                <a:lnTo>
                  <a:pt x="651867" y="8929"/>
                </a:lnTo>
                <a:lnTo>
                  <a:pt x="669727" y="0"/>
                </a:lnTo>
                <a:lnTo>
                  <a:pt x="6697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973461" y="5750718"/>
            <a:ext cx="446485" cy="8931"/>
          </a:xfrm>
          <a:custGeom>
            <a:avLst/>
            <a:gdLst/>
            <a:ahLst/>
            <a:cxnLst/>
            <a:rect l="0" t="0" r="0" b="0"/>
            <a:pathLst>
              <a:path w="446485" h="8931">
                <a:moveTo>
                  <a:pt x="0" y="8930"/>
                </a:moveTo>
                <a:lnTo>
                  <a:pt x="8930" y="8930"/>
                </a:lnTo>
                <a:lnTo>
                  <a:pt x="26789" y="8930"/>
                </a:lnTo>
                <a:lnTo>
                  <a:pt x="44648" y="0"/>
                </a:lnTo>
                <a:lnTo>
                  <a:pt x="71437" y="0"/>
                </a:lnTo>
                <a:lnTo>
                  <a:pt x="107156" y="0"/>
                </a:lnTo>
                <a:lnTo>
                  <a:pt x="151805" y="0"/>
                </a:lnTo>
                <a:lnTo>
                  <a:pt x="205383" y="0"/>
                </a:lnTo>
                <a:lnTo>
                  <a:pt x="258961" y="0"/>
                </a:lnTo>
                <a:lnTo>
                  <a:pt x="312539" y="0"/>
                </a:lnTo>
                <a:lnTo>
                  <a:pt x="375047" y="0"/>
                </a:lnTo>
                <a:lnTo>
                  <a:pt x="446484" y="0"/>
                </a:lnTo>
                <a:lnTo>
                  <a:pt x="44648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947297" y="1160859"/>
            <a:ext cx="339329" cy="401837"/>
          </a:xfrm>
          <a:custGeom>
            <a:avLst/>
            <a:gdLst/>
            <a:ahLst/>
            <a:cxnLst/>
            <a:rect l="0" t="0" r="0" b="0"/>
            <a:pathLst>
              <a:path w="339329" h="401837">
                <a:moveTo>
                  <a:pt x="62508" y="62508"/>
                </a:moveTo>
                <a:lnTo>
                  <a:pt x="62508" y="62508"/>
                </a:lnTo>
                <a:lnTo>
                  <a:pt x="62508" y="62508"/>
                </a:lnTo>
                <a:lnTo>
                  <a:pt x="62508" y="53578"/>
                </a:lnTo>
                <a:lnTo>
                  <a:pt x="62508" y="53578"/>
                </a:lnTo>
                <a:lnTo>
                  <a:pt x="6250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62508"/>
                </a:lnTo>
                <a:lnTo>
                  <a:pt x="53578" y="71438"/>
                </a:lnTo>
                <a:lnTo>
                  <a:pt x="53578" y="89297"/>
                </a:lnTo>
                <a:lnTo>
                  <a:pt x="53578" y="116086"/>
                </a:lnTo>
                <a:lnTo>
                  <a:pt x="44648" y="142875"/>
                </a:lnTo>
                <a:lnTo>
                  <a:pt x="44648" y="169664"/>
                </a:lnTo>
                <a:lnTo>
                  <a:pt x="35719" y="205383"/>
                </a:lnTo>
                <a:lnTo>
                  <a:pt x="26789" y="241102"/>
                </a:lnTo>
                <a:lnTo>
                  <a:pt x="26789" y="276820"/>
                </a:lnTo>
                <a:lnTo>
                  <a:pt x="17859" y="303610"/>
                </a:lnTo>
                <a:lnTo>
                  <a:pt x="8930" y="330399"/>
                </a:lnTo>
                <a:lnTo>
                  <a:pt x="8930" y="348258"/>
                </a:lnTo>
                <a:lnTo>
                  <a:pt x="8930" y="357188"/>
                </a:lnTo>
                <a:lnTo>
                  <a:pt x="0" y="366117"/>
                </a:lnTo>
                <a:lnTo>
                  <a:pt x="0" y="366117"/>
                </a:lnTo>
                <a:lnTo>
                  <a:pt x="8930" y="348258"/>
                </a:lnTo>
                <a:lnTo>
                  <a:pt x="8930" y="330399"/>
                </a:lnTo>
                <a:lnTo>
                  <a:pt x="8930" y="303610"/>
                </a:lnTo>
                <a:lnTo>
                  <a:pt x="17859" y="258961"/>
                </a:lnTo>
                <a:lnTo>
                  <a:pt x="26789" y="223243"/>
                </a:lnTo>
                <a:lnTo>
                  <a:pt x="35719" y="178594"/>
                </a:lnTo>
                <a:lnTo>
                  <a:pt x="44648" y="133946"/>
                </a:lnTo>
                <a:lnTo>
                  <a:pt x="53578" y="89297"/>
                </a:lnTo>
                <a:lnTo>
                  <a:pt x="53578" y="62508"/>
                </a:lnTo>
                <a:lnTo>
                  <a:pt x="62508" y="35719"/>
                </a:lnTo>
                <a:lnTo>
                  <a:pt x="62508" y="17860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0"/>
                </a:lnTo>
                <a:lnTo>
                  <a:pt x="80367" y="8930"/>
                </a:lnTo>
                <a:lnTo>
                  <a:pt x="80367" y="26789"/>
                </a:lnTo>
                <a:lnTo>
                  <a:pt x="89297" y="44649"/>
                </a:lnTo>
                <a:lnTo>
                  <a:pt x="98226" y="80368"/>
                </a:lnTo>
                <a:lnTo>
                  <a:pt x="107156" y="116086"/>
                </a:lnTo>
                <a:lnTo>
                  <a:pt x="116086" y="169664"/>
                </a:lnTo>
                <a:lnTo>
                  <a:pt x="133945" y="223243"/>
                </a:lnTo>
                <a:lnTo>
                  <a:pt x="142875" y="267891"/>
                </a:lnTo>
                <a:lnTo>
                  <a:pt x="151805" y="312539"/>
                </a:lnTo>
                <a:lnTo>
                  <a:pt x="160734" y="348258"/>
                </a:lnTo>
                <a:lnTo>
                  <a:pt x="169664" y="375047"/>
                </a:lnTo>
                <a:lnTo>
                  <a:pt x="178594" y="392906"/>
                </a:lnTo>
                <a:lnTo>
                  <a:pt x="178594" y="401836"/>
                </a:lnTo>
                <a:lnTo>
                  <a:pt x="187523" y="401836"/>
                </a:lnTo>
                <a:lnTo>
                  <a:pt x="187523" y="392906"/>
                </a:lnTo>
                <a:lnTo>
                  <a:pt x="196453" y="366117"/>
                </a:lnTo>
                <a:lnTo>
                  <a:pt x="196453" y="330399"/>
                </a:lnTo>
                <a:lnTo>
                  <a:pt x="205383" y="285750"/>
                </a:lnTo>
                <a:lnTo>
                  <a:pt x="223242" y="232172"/>
                </a:lnTo>
                <a:lnTo>
                  <a:pt x="232172" y="169664"/>
                </a:lnTo>
                <a:lnTo>
                  <a:pt x="241101" y="116086"/>
                </a:lnTo>
                <a:lnTo>
                  <a:pt x="250031" y="71438"/>
                </a:lnTo>
                <a:lnTo>
                  <a:pt x="258961" y="35719"/>
                </a:lnTo>
                <a:lnTo>
                  <a:pt x="267891" y="17860"/>
                </a:lnTo>
                <a:lnTo>
                  <a:pt x="267891" y="0"/>
                </a:lnTo>
                <a:lnTo>
                  <a:pt x="276820" y="0"/>
                </a:lnTo>
                <a:lnTo>
                  <a:pt x="276820" y="0"/>
                </a:lnTo>
                <a:lnTo>
                  <a:pt x="285750" y="17860"/>
                </a:lnTo>
                <a:lnTo>
                  <a:pt x="294680" y="26789"/>
                </a:lnTo>
                <a:lnTo>
                  <a:pt x="303609" y="44649"/>
                </a:lnTo>
                <a:lnTo>
                  <a:pt x="312539" y="62508"/>
                </a:lnTo>
                <a:lnTo>
                  <a:pt x="321469" y="80368"/>
                </a:lnTo>
                <a:lnTo>
                  <a:pt x="330398" y="107157"/>
                </a:lnTo>
                <a:lnTo>
                  <a:pt x="339328" y="125016"/>
                </a:lnTo>
                <a:lnTo>
                  <a:pt x="339328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197328" y="1366242"/>
            <a:ext cx="178595" cy="223243"/>
          </a:xfrm>
          <a:custGeom>
            <a:avLst/>
            <a:gdLst/>
            <a:ahLst/>
            <a:cxnLst/>
            <a:rect l="0" t="0" r="0" b="0"/>
            <a:pathLst>
              <a:path w="178595" h="223243">
                <a:moveTo>
                  <a:pt x="8930" y="98227"/>
                </a:moveTo>
                <a:lnTo>
                  <a:pt x="8930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26789" y="98227"/>
                </a:lnTo>
                <a:lnTo>
                  <a:pt x="44649" y="89297"/>
                </a:lnTo>
                <a:lnTo>
                  <a:pt x="62508" y="71437"/>
                </a:lnTo>
                <a:lnTo>
                  <a:pt x="80367" y="62508"/>
                </a:lnTo>
                <a:lnTo>
                  <a:pt x="98227" y="44648"/>
                </a:lnTo>
                <a:lnTo>
                  <a:pt x="98227" y="26789"/>
                </a:lnTo>
                <a:lnTo>
                  <a:pt x="107156" y="17860"/>
                </a:lnTo>
                <a:lnTo>
                  <a:pt x="107156" y="0"/>
                </a:lnTo>
                <a:lnTo>
                  <a:pt x="98227" y="0"/>
                </a:lnTo>
                <a:lnTo>
                  <a:pt x="80367" y="0"/>
                </a:lnTo>
                <a:lnTo>
                  <a:pt x="71438" y="17860"/>
                </a:lnTo>
                <a:lnTo>
                  <a:pt x="53578" y="44648"/>
                </a:lnTo>
                <a:lnTo>
                  <a:pt x="35719" y="71437"/>
                </a:lnTo>
                <a:lnTo>
                  <a:pt x="26789" y="107156"/>
                </a:lnTo>
                <a:lnTo>
                  <a:pt x="26789" y="133945"/>
                </a:lnTo>
                <a:lnTo>
                  <a:pt x="26789" y="160734"/>
                </a:lnTo>
                <a:lnTo>
                  <a:pt x="44649" y="187523"/>
                </a:lnTo>
                <a:lnTo>
                  <a:pt x="62508" y="205383"/>
                </a:lnTo>
                <a:lnTo>
                  <a:pt x="80367" y="214312"/>
                </a:lnTo>
                <a:lnTo>
                  <a:pt x="107156" y="223242"/>
                </a:lnTo>
                <a:lnTo>
                  <a:pt x="125016" y="214312"/>
                </a:lnTo>
                <a:lnTo>
                  <a:pt x="151805" y="196453"/>
                </a:lnTo>
                <a:lnTo>
                  <a:pt x="169664" y="178594"/>
                </a:lnTo>
                <a:lnTo>
                  <a:pt x="178594" y="142875"/>
                </a:lnTo>
                <a:lnTo>
                  <a:pt x="178594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358063" y="1357313"/>
            <a:ext cx="196454" cy="258961"/>
          </a:xfrm>
          <a:custGeom>
            <a:avLst/>
            <a:gdLst/>
            <a:ahLst/>
            <a:cxnLst/>
            <a:rect l="0" t="0" r="0" b="0"/>
            <a:pathLst>
              <a:path w="196454" h="258961">
                <a:moveTo>
                  <a:pt x="44648" y="0"/>
                </a:moveTo>
                <a:lnTo>
                  <a:pt x="44648" y="8929"/>
                </a:lnTo>
                <a:lnTo>
                  <a:pt x="35718" y="17859"/>
                </a:lnTo>
                <a:lnTo>
                  <a:pt x="35718" y="26789"/>
                </a:lnTo>
                <a:lnTo>
                  <a:pt x="26789" y="53577"/>
                </a:lnTo>
                <a:lnTo>
                  <a:pt x="26789" y="71437"/>
                </a:lnTo>
                <a:lnTo>
                  <a:pt x="26789" y="89296"/>
                </a:lnTo>
                <a:lnTo>
                  <a:pt x="35718" y="107156"/>
                </a:lnTo>
                <a:lnTo>
                  <a:pt x="53578" y="125015"/>
                </a:lnTo>
                <a:lnTo>
                  <a:pt x="62507" y="142874"/>
                </a:lnTo>
                <a:lnTo>
                  <a:pt x="80367" y="160734"/>
                </a:lnTo>
                <a:lnTo>
                  <a:pt x="98226" y="169663"/>
                </a:lnTo>
                <a:lnTo>
                  <a:pt x="125015" y="169663"/>
                </a:lnTo>
                <a:lnTo>
                  <a:pt x="142875" y="169663"/>
                </a:lnTo>
                <a:lnTo>
                  <a:pt x="160734" y="169663"/>
                </a:lnTo>
                <a:lnTo>
                  <a:pt x="178593" y="142874"/>
                </a:lnTo>
                <a:lnTo>
                  <a:pt x="187523" y="125015"/>
                </a:lnTo>
                <a:lnTo>
                  <a:pt x="196453" y="89296"/>
                </a:lnTo>
                <a:lnTo>
                  <a:pt x="196453" y="53577"/>
                </a:lnTo>
                <a:lnTo>
                  <a:pt x="196453" y="26789"/>
                </a:lnTo>
                <a:lnTo>
                  <a:pt x="187523" y="8929"/>
                </a:lnTo>
                <a:lnTo>
                  <a:pt x="178593" y="0"/>
                </a:lnTo>
                <a:lnTo>
                  <a:pt x="160734" y="8929"/>
                </a:lnTo>
                <a:lnTo>
                  <a:pt x="133945" y="35718"/>
                </a:lnTo>
                <a:lnTo>
                  <a:pt x="107156" y="80366"/>
                </a:lnTo>
                <a:lnTo>
                  <a:pt x="71437" y="133945"/>
                </a:lnTo>
                <a:lnTo>
                  <a:pt x="35718" y="178593"/>
                </a:lnTo>
                <a:lnTo>
                  <a:pt x="17859" y="214312"/>
                </a:lnTo>
                <a:lnTo>
                  <a:pt x="0" y="241101"/>
                </a:lnTo>
                <a:lnTo>
                  <a:pt x="0" y="258960"/>
                </a:lnTo>
                <a:lnTo>
                  <a:pt x="8929" y="258960"/>
                </a:lnTo>
                <a:lnTo>
                  <a:pt x="26789" y="250031"/>
                </a:lnTo>
                <a:lnTo>
                  <a:pt x="53578" y="232171"/>
                </a:lnTo>
                <a:lnTo>
                  <a:pt x="89296" y="196452"/>
                </a:lnTo>
                <a:lnTo>
                  <a:pt x="125015" y="142874"/>
                </a:lnTo>
                <a:lnTo>
                  <a:pt x="160734" y="89296"/>
                </a:lnTo>
                <a:lnTo>
                  <a:pt x="160734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554516" y="1196578"/>
            <a:ext cx="133946" cy="437556"/>
          </a:xfrm>
          <a:custGeom>
            <a:avLst/>
            <a:gdLst/>
            <a:ahLst/>
            <a:cxnLst/>
            <a:rect l="0" t="0" r="0" b="0"/>
            <a:pathLst>
              <a:path w="133946" h="437556">
                <a:moveTo>
                  <a:pt x="98226" y="0"/>
                </a:moveTo>
                <a:lnTo>
                  <a:pt x="98226" y="0"/>
                </a:lnTo>
                <a:lnTo>
                  <a:pt x="98226" y="0"/>
                </a:lnTo>
                <a:lnTo>
                  <a:pt x="98226" y="8930"/>
                </a:lnTo>
                <a:lnTo>
                  <a:pt x="98226" y="26789"/>
                </a:lnTo>
                <a:lnTo>
                  <a:pt x="89297" y="53578"/>
                </a:lnTo>
                <a:lnTo>
                  <a:pt x="80367" y="98227"/>
                </a:lnTo>
                <a:lnTo>
                  <a:pt x="62507" y="151805"/>
                </a:lnTo>
                <a:lnTo>
                  <a:pt x="44648" y="205383"/>
                </a:lnTo>
                <a:lnTo>
                  <a:pt x="26789" y="267891"/>
                </a:lnTo>
                <a:lnTo>
                  <a:pt x="17859" y="321469"/>
                </a:lnTo>
                <a:lnTo>
                  <a:pt x="8929" y="366117"/>
                </a:lnTo>
                <a:lnTo>
                  <a:pt x="0" y="401836"/>
                </a:lnTo>
                <a:lnTo>
                  <a:pt x="8929" y="419695"/>
                </a:lnTo>
                <a:lnTo>
                  <a:pt x="17859" y="437555"/>
                </a:lnTo>
                <a:lnTo>
                  <a:pt x="35718" y="437555"/>
                </a:lnTo>
                <a:lnTo>
                  <a:pt x="62507" y="437555"/>
                </a:lnTo>
                <a:lnTo>
                  <a:pt x="80367" y="419695"/>
                </a:lnTo>
                <a:lnTo>
                  <a:pt x="107156" y="392906"/>
                </a:lnTo>
                <a:lnTo>
                  <a:pt x="116086" y="357187"/>
                </a:lnTo>
                <a:lnTo>
                  <a:pt x="133945" y="321469"/>
                </a:lnTo>
                <a:lnTo>
                  <a:pt x="133945" y="267891"/>
                </a:lnTo>
                <a:lnTo>
                  <a:pt x="133945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554516" y="1339453"/>
            <a:ext cx="241102" cy="8931"/>
          </a:xfrm>
          <a:custGeom>
            <a:avLst/>
            <a:gdLst/>
            <a:ahLst/>
            <a:cxnLst/>
            <a:rect l="0" t="0" r="0" b="0"/>
            <a:pathLst>
              <a:path w="241102" h="8931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17859" y="8930"/>
                </a:lnTo>
                <a:lnTo>
                  <a:pt x="35718" y="8930"/>
                </a:lnTo>
                <a:lnTo>
                  <a:pt x="71437" y="8930"/>
                </a:lnTo>
                <a:lnTo>
                  <a:pt x="98226" y="0"/>
                </a:lnTo>
                <a:lnTo>
                  <a:pt x="125015" y="0"/>
                </a:lnTo>
                <a:lnTo>
                  <a:pt x="151804" y="0"/>
                </a:lnTo>
                <a:lnTo>
                  <a:pt x="178593" y="8930"/>
                </a:lnTo>
                <a:lnTo>
                  <a:pt x="205382" y="8930"/>
                </a:lnTo>
                <a:lnTo>
                  <a:pt x="223242" y="0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795617" y="1312664"/>
            <a:ext cx="107157" cy="330399"/>
          </a:xfrm>
          <a:custGeom>
            <a:avLst/>
            <a:gdLst/>
            <a:ahLst/>
            <a:cxnLst/>
            <a:rect l="0" t="0" r="0" b="0"/>
            <a:pathLst>
              <a:path w="107157" h="330399">
                <a:moveTo>
                  <a:pt x="107156" y="8930"/>
                </a:moveTo>
                <a:lnTo>
                  <a:pt x="107156" y="17859"/>
                </a:lnTo>
                <a:lnTo>
                  <a:pt x="98227" y="35719"/>
                </a:lnTo>
                <a:lnTo>
                  <a:pt x="80367" y="62508"/>
                </a:lnTo>
                <a:lnTo>
                  <a:pt x="62508" y="107156"/>
                </a:lnTo>
                <a:lnTo>
                  <a:pt x="53578" y="151805"/>
                </a:lnTo>
                <a:lnTo>
                  <a:pt x="53578" y="196453"/>
                </a:lnTo>
                <a:lnTo>
                  <a:pt x="44649" y="241101"/>
                </a:lnTo>
                <a:lnTo>
                  <a:pt x="44649" y="276820"/>
                </a:lnTo>
                <a:lnTo>
                  <a:pt x="44649" y="303609"/>
                </a:lnTo>
                <a:lnTo>
                  <a:pt x="44649" y="321469"/>
                </a:lnTo>
                <a:lnTo>
                  <a:pt x="44649" y="330398"/>
                </a:lnTo>
                <a:lnTo>
                  <a:pt x="44649" y="330398"/>
                </a:lnTo>
                <a:lnTo>
                  <a:pt x="44649" y="321469"/>
                </a:lnTo>
                <a:lnTo>
                  <a:pt x="35719" y="294680"/>
                </a:lnTo>
                <a:lnTo>
                  <a:pt x="26789" y="258961"/>
                </a:lnTo>
                <a:lnTo>
                  <a:pt x="26789" y="205383"/>
                </a:lnTo>
                <a:lnTo>
                  <a:pt x="8930" y="133945"/>
                </a:lnTo>
                <a:lnTo>
                  <a:pt x="0" y="6250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804547" y="1160859"/>
            <a:ext cx="267892" cy="571501"/>
          </a:xfrm>
          <a:custGeom>
            <a:avLst/>
            <a:gdLst/>
            <a:ahLst/>
            <a:cxnLst/>
            <a:rect l="0" t="0" r="0" b="0"/>
            <a:pathLst>
              <a:path w="267892" h="57150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35719" y="0"/>
                </a:lnTo>
                <a:lnTo>
                  <a:pt x="62508" y="8930"/>
                </a:lnTo>
                <a:lnTo>
                  <a:pt x="98226" y="17860"/>
                </a:lnTo>
                <a:lnTo>
                  <a:pt x="142875" y="26789"/>
                </a:lnTo>
                <a:lnTo>
                  <a:pt x="187523" y="53578"/>
                </a:lnTo>
                <a:lnTo>
                  <a:pt x="223242" y="89297"/>
                </a:lnTo>
                <a:lnTo>
                  <a:pt x="258961" y="142875"/>
                </a:lnTo>
                <a:lnTo>
                  <a:pt x="267891" y="205383"/>
                </a:lnTo>
                <a:lnTo>
                  <a:pt x="267891" y="276820"/>
                </a:lnTo>
                <a:lnTo>
                  <a:pt x="250031" y="357188"/>
                </a:lnTo>
                <a:lnTo>
                  <a:pt x="214312" y="428625"/>
                </a:lnTo>
                <a:lnTo>
                  <a:pt x="178594" y="491133"/>
                </a:lnTo>
                <a:lnTo>
                  <a:pt x="142875" y="535781"/>
                </a:lnTo>
                <a:lnTo>
                  <a:pt x="107156" y="562570"/>
                </a:lnTo>
                <a:lnTo>
                  <a:pt x="89297" y="571500"/>
                </a:lnTo>
                <a:lnTo>
                  <a:pt x="80367" y="571500"/>
                </a:lnTo>
                <a:lnTo>
                  <a:pt x="80367" y="553641"/>
                </a:lnTo>
                <a:lnTo>
                  <a:pt x="89297" y="517922"/>
                </a:lnTo>
                <a:lnTo>
                  <a:pt x="116086" y="473274"/>
                </a:lnTo>
                <a:lnTo>
                  <a:pt x="151805" y="419695"/>
                </a:lnTo>
                <a:lnTo>
                  <a:pt x="187523" y="366117"/>
                </a:lnTo>
                <a:lnTo>
                  <a:pt x="187523" y="3661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045648" y="1250156"/>
            <a:ext cx="392907" cy="383978"/>
          </a:xfrm>
          <a:custGeom>
            <a:avLst/>
            <a:gdLst/>
            <a:ahLst/>
            <a:cxnLst/>
            <a:rect l="0" t="0" r="0" b="0"/>
            <a:pathLst>
              <a:path w="392907" h="383978">
                <a:moveTo>
                  <a:pt x="125016" y="160734"/>
                </a:moveTo>
                <a:lnTo>
                  <a:pt x="116086" y="169664"/>
                </a:lnTo>
                <a:lnTo>
                  <a:pt x="89297" y="169664"/>
                </a:lnTo>
                <a:lnTo>
                  <a:pt x="62508" y="196453"/>
                </a:lnTo>
                <a:lnTo>
                  <a:pt x="35719" y="214313"/>
                </a:lnTo>
                <a:lnTo>
                  <a:pt x="17860" y="241102"/>
                </a:lnTo>
                <a:lnTo>
                  <a:pt x="0" y="276820"/>
                </a:lnTo>
                <a:lnTo>
                  <a:pt x="0" y="303609"/>
                </a:lnTo>
                <a:lnTo>
                  <a:pt x="0" y="330398"/>
                </a:lnTo>
                <a:lnTo>
                  <a:pt x="8930" y="348258"/>
                </a:lnTo>
                <a:lnTo>
                  <a:pt x="17860" y="357188"/>
                </a:lnTo>
                <a:lnTo>
                  <a:pt x="26790" y="366117"/>
                </a:lnTo>
                <a:lnTo>
                  <a:pt x="44649" y="366117"/>
                </a:lnTo>
                <a:lnTo>
                  <a:pt x="53579" y="348258"/>
                </a:lnTo>
                <a:lnTo>
                  <a:pt x="71438" y="330398"/>
                </a:lnTo>
                <a:lnTo>
                  <a:pt x="89297" y="312539"/>
                </a:lnTo>
                <a:lnTo>
                  <a:pt x="107157" y="285750"/>
                </a:lnTo>
                <a:lnTo>
                  <a:pt x="116086" y="276820"/>
                </a:lnTo>
                <a:lnTo>
                  <a:pt x="125016" y="267891"/>
                </a:lnTo>
                <a:lnTo>
                  <a:pt x="125016" y="285750"/>
                </a:lnTo>
                <a:lnTo>
                  <a:pt x="125016" y="303609"/>
                </a:lnTo>
                <a:lnTo>
                  <a:pt x="125016" y="321469"/>
                </a:lnTo>
                <a:lnTo>
                  <a:pt x="116086" y="339328"/>
                </a:lnTo>
                <a:lnTo>
                  <a:pt x="116086" y="357188"/>
                </a:lnTo>
                <a:lnTo>
                  <a:pt x="116086" y="375047"/>
                </a:lnTo>
                <a:lnTo>
                  <a:pt x="116086" y="383977"/>
                </a:lnTo>
                <a:lnTo>
                  <a:pt x="125016" y="383977"/>
                </a:lnTo>
                <a:lnTo>
                  <a:pt x="133946" y="375047"/>
                </a:lnTo>
                <a:lnTo>
                  <a:pt x="142875" y="357188"/>
                </a:lnTo>
                <a:lnTo>
                  <a:pt x="160734" y="321469"/>
                </a:lnTo>
                <a:lnTo>
                  <a:pt x="178593" y="285750"/>
                </a:lnTo>
                <a:lnTo>
                  <a:pt x="196453" y="232172"/>
                </a:lnTo>
                <a:lnTo>
                  <a:pt x="223242" y="169664"/>
                </a:lnTo>
                <a:lnTo>
                  <a:pt x="250031" y="116086"/>
                </a:lnTo>
                <a:lnTo>
                  <a:pt x="267890" y="71438"/>
                </a:lnTo>
                <a:lnTo>
                  <a:pt x="294679" y="35719"/>
                </a:lnTo>
                <a:lnTo>
                  <a:pt x="303609" y="17860"/>
                </a:lnTo>
                <a:lnTo>
                  <a:pt x="312539" y="0"/>
                </a:lnTo>
                <a:lnTo>
                  <a:pt x="303609" y="0"/>
                </a:lnTo>
                <a:lnTo>
                  <a:pt x="303609" y="0"/>
                </a:lnTo>
                <a:lnTo>
                  <a:pt x="285750" y="8930"/>
                </a:lnTo>
                <a:lnTo>
                  <a:pt x="276820" y="26789"/>
                </a:lnTo>
                <a:lnTo>
                  <a:pt x="258961" y="53578"/>
                </a:lnTo>
                <a:lnTo>
                  <a:pt x="241101" y="89297"/>
                </a:lnTo>
                <a:lnTo>
                  <a:pt x="223242" y="142875"/>
                </a:lnTo>
                <a:lnTo>
                  <a:pt x="214312" y="196453"/>
                </a:lnTo>
                <a:lnTo>
                  <a:pt x="205382" y="250031"/>
                </a:lnTo>
                <a:lnTo>
                  <a:pt x="205382" y="294680"/>
                </a:lnTo>
                <a:lnTo>
                  <a:pt x="205382" y="330398"/>
                </a:lnTo>
                <a:lnTo>
                  <a:pt x="205382" y="357188"/>
                </a:lnTo>
                <a:lnTo>
                  <a:pt x="223242" y="375047"/>
                </a:lnTo>
                <a:lnTo>
                  <a:pt x="232172" y="383977"/>
                </a:lnTo>
                <a:lnTo>
                  <a:pt x="241101" y="383977"/>
                </a:lnTo>
                <a:lnTo>
                  <a:pt x="258961" y="366117"/>
                </a:lnTo>
                <a:lnTo>
                  <a:pt x="276820" y="348258"/>
                </a:lnTo>
                <a:lnTo>
                  <a:pt x="294679" y="321469"/>
                </a:lnTo>
                <a:lnTo>
                  <a:pt x="321468" y="294680"/>
                </a:lnTo>
                <a:lnTo>
                  <a:pt x="339328" y="276820"/>
                </a:lnTo>
                <a:lnTo>
                  <a:pt x="357187" y="258961"/>
                </a:lnTo>
                <a:lnTo>
                  <a:pt x="366117" y="267891"/>
                </a:lnTo>
                <a:lnTo>
                  <a:pt x="357187" y="276820"/>
                </a:lnTo>
                <a:lnTo>
                  <a:pt x="357187" y="303609"/>
                </a:lnTo>
                <a:lnTo>
                  <a:pt x="348257" y="321469"/>
                </a:lnTo>
                <a:lnTo>
                  <a:pt x="330398" y="339328"/>
                </a:lnTo>
                <a:lnTo>
                  <a:pt x="330398" y="357188"/>
                </a:lnTo>
                <a:lnTo>
                  <a:pt x="321468" y="366117"/>
                </a:lnTo>
                <a:lnTo>
                  <a:pt x="330398" y="366117"/>
                </a:lnTo>
                <a:lnTo>
                  <a:pt x="330398" y="366117"/>
                </a:lnTo>
                <a:lnTo>
                  <a:pt x="339328" y="348258"/>
                </a:lnTo>
                <a:lnTo>
                  <a:pt x="348257" y="330398"/>
                </a:lnTo>
                <a:lnTo>
                  <a:pt x="357187" y="303609"/>
                </a:lnTo>
                <a:lnTo>
                  <a:pt x="366117" y="276820"/>
                </a:lnTo>
                <a:lnTo>
                  <a:pt x="383976" y="241102"/>
                </a:lnTo>
                <a:lnTo>
                  <a:pt x="392906" y="205383"/>
                </a:lnTo>
                <a:lnTo>
                  <a:pt x="392906" y="169664"/>
                </a:lnTo>
                <a:lnTo>
                  <a:pt x="392906" y="142875"/>
                </a:lnTo>
                <a:lnTo>
                  <a:pt x="392906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117086" y="1259086"/>
            <a:ext cx="446485" cy="35720"/>
          </a:xfrm>
          <a:custGeom>
            <a:avLst/>
            <a:gdLst/>
            <a:ahLst/>
            <a:cxnLst/>
            <a:rect l="0" t="0" r="0" b="0"/>
            <a:pathLst>
              <a:path w="446485" h="35720">
                <a:moveTo>
                  <a:pt x="17859" y="8930"/>
                </a:move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35719" y="0"/>
                </a:lnTo>
                <a:lnTo>
                  <a:pt x="89296" y="0"/>
                </a:lnTo>
                <a:lnTo>
                  <a:pt x="160734" y="0"/>
                </a:lnTo>
                <a:lnTo>
                  <a:pt x="232171" y="8930"/>
                </a:lnTo>
                <a:lnTo>
                  <a:pt x="303609" y="8930"/>
                </a:lnTo>
                <a:lnTo>
                  <a:pt x="357187" y="17859"/>
                </a:lnTo>
                <a:lnTo>
                  <a:pt x="401835" y="26789"/>
                </a:lnTo>
                <a:lnTo>
                  <a:pt x="428624" y="26789"/>
                </a:lnTo>
                <a:lnTo>
                  <a:pt x="446484" y="35719"/>
                </a:lnTo>
                <a:lnTo>
                  <a:pt x="446484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884789" y="1777008"/>
            <a:ext cx="1902024" cy="62508"/>
          </a:xfrm>
          <a:custGeom>
            <a:avLst/>
            <a:gdLst/>
            <a:ahLst/>
            <a:cxnLst/>
            <a:rect l="0" t="0" r="0" b="0"/>
            <a:pathLst>
              <a:path w="1902024" h="62508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26789" y="8929"/>
                </a:lnTo>
                <a:lnTo>
                  <a:pt x="62508" y="8929"/>
                </a:lnTo>
                <a:lnTo>
                  <a:pt x="98227" y="8929"/>
                </a:lnTo>
                <a:lnTo>
                  <a:pt x="160734" y="8929"/>
                </a:lnTo>
                <a:lnTo>
                  <a:pt x="232172" y="8929"/>
                </a:lnTo>
                <a:lnTo>
                  <a:pt x="312539" y="0"/>
                </a:lnTo>
                <a:lnTo>
                  <a:pt x="410766" y="0"/>
                </a:lnTo>
                <a:lnTo>
                  <a:pt x="517922" y="0"/>
                </a:lnTo>
                <a:lnTo>
                  <a:pt x="642938" y="8929"/>
                </a:lnTo>
                <a:lnTo>
                  <a:pt x="785813" y="8929"/>
                </a:lnTo>
                <a:lnTo>
                  <a:pt x="937617" y="17859"/>
                </a:lnTo>
                <a:lnTo>
                  <a:pt x="1089422" y="35718"/>
                </a:lnTo>
                <a:lnTo>
                  <a:pt x="1250156" y="44648"/>
                </a:lnTo>
                <a:lnTo>
                  <a:pt x="1393031" y="53578"/>
                </a:lnTo>
                <a:lnTo>
                  <a:pt x="1526976" y="62507"/>
                </a:lnTo>
                <a:lnTo>
                  <a:pt x="1643062" y="62507"/>
                </a:lnTo>
                <a:lnTo>
                  <a:pt x="1750218" y="62507"/>
                </a:lnTo>
                <a:lnTo>
                  <a:pt x="1812726" y="53578"/>
                </a:lnTo>
                <a:lnTo>
                  <a:pt x="1848445" y="53578"/>
                </a:lnTo>
                <a:lnTo>
                  <a:pt x="1875234" y="44648"/>
                </a:lnTo>
                <a:lnTo>
                  <a:pt x="1902023" y="35718"/>
                </a:lnTo>
                <a:lnTo>
                  <a:pt x="1902023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SATM Integration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</a:p>
          <a:p>
            <a:pPr lvl="1"/>
            <a:r>
              <a:rPr lang="en-US" dirty="0" err="1"/>
              <a:t>i</a:t>
            </a:r>
            <a:r>
              <a:rPr lang="en-US" dirty="0" err="1" smtClean="0"/>
              <a:t>sLeapYear</a:t>
            </a:r>
            <a:r>
              <a:rPr lang="en-US" dirty="0" smtClean="0"/>
              <a:t>(year)</a:t>
            </a:r>
          </a:p>
          <a:p>
            <a:pPr lvl="1"/>
            <a:r>
              <a:rPr lang="en-US" dirty="0" err="1" smtClean="0"/>
              <a:t>lastDayOfMonth</a:t>
            </a:r>
            <a:r>
              <a:rPr lang="en-US" dirty="0" smtClean="0"/>
              <a:t>( )</a:t>
            </a:r>
          </a:p>
          <a:p>
            <a:pPr lvl="1"/>
            <a:r>
              <a:rPr lang="en-US" dirty="0" err="1" smtClean="0"/>
              <a:t>getDate</a:t>
            </a:r>
            <a:r>
              <a:rPr lang="en-US" dirty="0" smtClean="0"/>
              <a:t>()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92" y="1624012"/>
            <a:ext cx="3959308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1669852" y="562570"/>
            <a:ext cx="1339454" cy="669728"/>
          </a:xfrm>
          <a:custGeom>
            <a:avLst/>
            <a:gdLst/>
            <a:ahLst/>
            <a:cxnLst/>
            <a:rect l="0" t="0" r="0" b="0"/>
            <a:pathLst>
              <a:path w="1339454" h="669728">
                <a:moveTo>
                  <a:pt x="26789" y="26789"/>
                </a:moveTo>
                <a:lnTo>
                  <a:pt x="1785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71438"/>
                </a:lnTo>
                <a:lnTo>
                  <a:pt x="8929" y="107157"/>
                </a:lnTo>
                <a:lnTo>
                  <a:pt x="8929" y="169664"/>
                </a:lnTo>
                <a:lnTo>
                  <a:pt x="26789" y="250031"/>
                </a:lnTo>
                <a:lnTo>
                  <a:pt x="35718" y="357188"/>
                </a:lnTo>
                <a:lnTo>
                  <a:pt x="62507" y="464344"/>
                </a:lnTo>
                <a:lnTo>
                  <a:pt x="80367" y="553641"/>
                </a:lnTo>
                <a:lnTo>
                  <a:pt x="98226" y="625078"/>
                </a:lnTo>
                <a:lnTo>
                  <a:pt x="107156" y="669727"/>
                </a:lnTo>
                <a:lnTo>
                  <a:pt x="116086" y="669727"/>
                </a:lnTo>
                <a:lnTo>
                  <a:pt x="116086" y="651867"/>
                </a:lnTo>
                <a:lnTo>
                  <a:pt x="116086" y="607219"/>
                </a:lnTo>
                <a:lnTo>
                  <a:pt x="116086" y="535781"/>
                </a:lnTo>
                <a:lnTo>
                  <a:pt x="116086" y="446485"/>
                </a:lnTo>
                <a:lnTo>
                  <a:pt x="116086" y="348258"/>
                </a:lnTo>
                <a:lnTo>
                  <a:pt x="116086" y="258961"/>
                </a:lnTo>
                <a:lnTo>
                  <a:pt x="116086" y="178594"/>
                </a:lnTo>
                <a:lnTo>
                  <a:pt x="116086" y="125016"/>
                </a:lnTo>
                <a:lnTo>
                  <a:pt x="116086" y="98227"/>
                </a:lnTo>
                <a:lnTo>
                  <a:pt x="116086" y="107157"/>
                </a:lnTo>
                <a:lnTo>
                  <a:pt x="107156" y="151805"/>
                </a:lnTo>
                <a:lnTo>
                  <a:pt x="107156" y="214313"/>
                </a:lnTo>
                <a:lnTo>
                  <a:pt x="107156" y="294680"/>
                </a:lnTo>
                <a:lnTo>
                  <a:pt x="107156" y="366117"/>
                </a:lnTo>
                <a:lnTo>
                  <a:pt x="116086" y="437555"/>
                </a:lnTo>
                <a:lnTo>
                  <a:pt x="125015" y="491133"/>
                </a:lnTo>
                <a:lnTo>
                  <a:pt x="133945" y="517922"/>
                </a:lnTo>
                <a:lnTo>
                  <a:pt x="133945" y="517922"/>
                </a:lnTo>
                <a:lnTo>
                  <a:pt x="142875" y="491133"/>
                </a:lnTo>
                <a:lnTo>
                  <a:pt x="151804" y="446485"/>
                </a:lnTo>
                <a:lnTo>
                  <a:pt x="160734" y="383977"/>
                </a:lnTo>
                <a:lnTo>
                  <a:pt x="169664" y="303610"/>
                </a:lnTo>
                <a:lnTo>
                  <a:pt x="178593" y="223242"/>
                </a:lnTo>
                <a:lnTo>
                  <a:pt x="196453" y="160735"/>
                </a:lnTo>
                <a:lnTo>
                  <a:pt x="196453" y="116086"/>
                </a:lnTo>
                <a:lnTo>
                  <a:pt x="196453" y="116086"/>
                </a:lnTo>
                <a:lnTo>
                  <a:pt x="205382" y="151805"/>
                </a:lnTo>
                <a:lnTo>
                  <a:pt x="205382" y="232172"/>
                </a:lnTo>
                <a:lnTo>
                  <a:pt x="214312" y="330399"/>
                </a:lnTo>
                <a:lnTo>
                  <a:pt x="223242" y="428625"/>
                </a:lnTo>
                <a:lnTo>
                  <a:pt x="241101" y="508992"/>
                </a:lnTo>
                <a:lnTo>
                  <a:pt x="250031" y="571500"/>
                </a:lnTo>
                <a:lnTo>
                  <a:pt x="267890" y="598289"/>
                </a:lnTo>
                <a:lnTo>
                  <a:pt x="285750" y="598289"/>
                </a:lnTo>
                <a:lnTo>
                  <a:pt x="294679" y="571500"/>
                </a:lnTo>
                <a:lnTo>
                  <a:pt x="312539" y="517922"/>
                </a:lnTo>
                <a:lnTo>
                  <a:pt x="330398" y="446485"/>
                </a:lnTo>
                <a:lnTo>
                  <a:pt x="348257" y="348258"/>
                </a:lnTo>
                <a:lnTo>
                  <a:pt x="375046" y="241102"/>
                </a:lnTo>
                <a:lnTo>
                  <a:pt x="392906" y="151805"/>
                </a:lnTo>
                <a:lnTo>
                  <a:pt x="410765" y="71438"/>
                </a:lnTo>
                <a:lnTo>
                  <a:pt x="428625" y="35719"/>
                </a:lnTo>
                <a:lnTo>
                  <a:pt x="446484" y="35719"/>
                </a:lnTo>
                <a:lnTo>
                  <a:pt x="455414" y="71438"/>
                </a:lnTo>
                <a:lnTo>
                  <a:pt x="464343" y="151805"/>
                </a:lnTo>
                <a:lnTo>
                  <a:pt x="464343" y="250031"/>
                </a:lnTo>
                <a:lnTo>
                  <a:pt x="482203" y="348258"/>
                </a:lnTo>
                <a:lnTo>
                  <a:pt x="491132" y="437555"/>
                </a:lnTo>
                <a:lnTo>
                  <a:pt x="500062" y="500063"/>
                </a:lnTo>
                <a:lnTo>
                  <a:pt x="517921" y="535781"/>
                </a:lnTo>
                <a:lnTo>
                  <a:pt x="526851" y="544711"/>
                </a:lnTo>
                <a:lnTo>
                  <a:pt x="535781" y="526852"/>
                </a:lnTo>
                <a:lnTo>
                  <a:pt x="553640" y="482203"/>
                </a:lnTo>
                <a:lnTo>
                  <a:pt x="571500" y="410766"/>
                </a:lnTo>
                <a:lnTo>
                  <a:pt x="589359" y="312539"/>
                </a:lnTo>
                <a:lnTo>
                  <a:pt x="607218" y="214313"/>
                </a:lnTo>
                <a:lnTo>
                  <a:pt x="625078" y="116086"/>
                </a:lnTo>
                <a:lnTo>
                  <a:pt x="634007" y="44649"/>
                </a:lnTo>
                <a:lnTo>
                  <a:pt x="642937" y="0"/>
                </a:lnTo>
                <a:lnTo>
                  <a:pt x="651867" y="0"/>
                </a:lnTo>
                <a:lnTo>
                  <a:pt x="660796" y="35719"/>
                </a:lnTo>
                <a:lnTo>
                  <a:pt x="660796" y="107157"/>
                </a:lnTo>
                <a:lnTo>
                  <a:pt x="669726" y="196453"/>
                </a:lnTo>
                <a:lnTo>
                  <a:pt x="678656" y="276821"/>
                </a:lnTo>
                <a:lnTo>
                  <a:pt x="687586" y="348258"/>
                </a:lnTo>
                <a:lnTo>
                  <a:pt x="696515" y="401836"/>
                </a:lnTo>
                <a:lnTo>
                  <a:pt x="705445" y="419696"/>
                </a:lnTo>
                <a:lnTo>
                  <a:pt x="714375" y="428625"/>
                </a:lnTo>
                <a:lnTo>
                  <a:pt x="723304" y="410766"/>
                </a:lnTo>
                <a:lnTo>
                  <a:pt x="732234" y="375047"/>
                </a:lnTo>
                <a:lnTo>
                  <a:pt x="741164" y="321469"/>
                </a:lnTo>
                <a:lnTo>
                  <a:pt x="750093" y="241102"/>
                </a:lnTo>
                <a:lnTo>
                  <a:pt x="767953" y="169664"/>
                </a:lnTo>
                <a:lnTo>
                  <a:pt x="776882" y="107157"/>
                </a:lnTo>
                <a:lnTo>
                  <a:pt x="794742" y="71438"/>
                </a:lnTo>
                <a:lnTo>
                  <a:pt x="803671" y="71438"/>
                </a:lnTo>
                <a:lnTo>
                  <a:pt x="812601" y="116086"/>
                </a:lnTo>
                <a:lnTo>
                  <a:pt x="821531" y="187524"/>
                </a:lnTo>
                <a:lnTo>
                  <a:pt x="839390" y="276821"/>
                </a:lnTo>
                <a:lnTo>
                  <a:pt x="848320" y="357188"/>
                </a:lnTo>
                <a:lnTo>
                  <a:pt x="866179" y="428625"/>
                </a:lnTo>
                <a:lnTo>
                  <a:pt x="884039" y="473274"/>
                </a:lnTo>
                <a:lnTo>
                  <a:pt x="892968" y="500063"/>
                </a:lnTo>
                <a:lnTo>
                  <a:pt x="901898" y="500063"/>
                </a:lnTo>
                <a:lnTo>
                  <a:pt x="910828" y="473274"/>
                </a:lnTo>
                <a:lnTo>
                  <a:pt x="919757" y="428625"/>
                </a:lnTo>
                <a:lnTo>
                  <a:pt x="937617" y="357188"/>
                </a:lnTo>
                <a:lnTo>
                  <a:pt x="946546" y="276821"/>
                </a:lnTo>
                <a:lnTo>
                  <a:pt x="964406" y="187524"/>
                </a:lnTo>
                <a:lnTo>
                  <a:pt x="982265" y="107157"/>
                </a:lnTo>
                <a:lnTo>
                  <a:pt x="991195" y="53578"/>
                </a:lnTo>
                <a:lnTo>
                  <a:pt x="991195" y="35719"/>
                </a:lnTo>
                <a:lnTo>
                  <a:pt x="991195" y="53578"/>
                </a:lnTo>
                <a:lnTo>
                  <a:pt x="991195" y="116086"/>
                </a:lnTo>
                <a:lnTo>
                  <a:pt x="991195" y="196453"/>
                </a:lnTo>
                <a:lnTo>
                  <a:pt x="991195" y="294680"/>
                </a:lnTo>
                <a:lnTo>
                  <a:pt x="1000125" y="375047"/>
                </a:lnTo>
                <a:lnTo>
                  <a:pt x="1009054" y="437555"/>
                </a:lnTo>
                <a:lnTo>
                  <a:pt x="1017984" y="473274"/>
                </a:lnTo>
                <a:lnTo>
                  <a:pt x="1026914" y="491133"/>
                </a:lnTo>
                <a:lnTo>
                  <a:pt x="1035843" y="482203"/>
                </a:lnTo>
                <a:lnTo>
                  <a:pt x="1044773" y="446485"/>
                </a:lnTo>
                <a:lnTo>
                  <a:pt x="1053703" y="401836"/>
                </a:lnTo>
                <a:lnTo>
                  <a:pt x="1062632" y="330399"/>
                </a:lnTo>
                <a:lnTo>
                  <a:pt x="1071562" y="250031"/>
                </a:lnTo>
                <a:lnTo>
                  <a:pt x="1089421" y="169664"/>
                </a:lnTo>
                <a:lnTo>
                  <a:pt x="1098351" y="107157"/>
                </a:lnTo>
                <a:lnTo>
                  <a:pt x="1107281" y="62508"/>
                </a:lnTo>
                <a:lnTo>
                  <a:pt x="1116211" y="53578"/>
                </a:lnTo>
                <a:lnTo>
                  <a:pt x="1125140" y="89297"/>
                </a:lnTo>
                <a:lnTo>
                  <a:pt x="1134070" y="151805"/>
                </a:lnTo>
                <a:lnTo>
                  <a:pt x="1134070" y="232172"/>
                </a:lnTo>
                <a:lnTo>
                  <a:pt x="1151929" y="321469"/>
                </a:lnTo>
                <a:lnTo>
                  <a:pt x="1160859" y="383977"/>
                </a:lnTo>
                <a:lnTo>
                  <a:pt x="1169789" y="428625"/>
                </a:lnTo>
                <a:lnTo>
                  <a:pt x="1178718" y="455414"/>
                </a:lnTo>
                <a:lnTo>
                  <a:pt x="1187648" y="455414"/>
                </a:lnTo>
                <a:lnTo>
                  <a:pt x="1187648" y="437555"/>
                </a:lnTo>
                <a:lnTo>
                  <a:pt x="1187648" y="401836"/>
                </a:lnTo>
                <a:lnTo>
                  <a:pt x="1196578" y="348258"/>
                </a:lnTo>
                <a:lnTo>
                  <a:pt x="1196578" y="303610"/>
                </a:lnTo>
                <a:lnTo>
                  <a:pt x="1205507" y="258961"/>
                </a:lnTo>
                <a:lnTo>
                  <a:pt x="1205507" y="241102"/>
                </a:lnTo>
                <a:lnTo>
                  <a:pt x="1214437" y="250031"/>
                </a:lnTo>
                <a:lnTo>
                  <a:pt x="1223367" y="276821"/>
                </a:lnTo>
                <a:lnTo>
                  <a:pt x="1232296" y="330399"/>
                </a:lnTo>
                <a:lnTo>
                  <a:pt x="1250156" y="383977"/>
                </a:lnTo>
                <a:lnTo>
                  <a:pt x="1268015" y="437555"/>
                </a:lnTo>
                <a:lnTo>
                  <a:pt x="1294804" y="482203"/>
                </a:lnTo>
                <a:lnTo>
                  <a:pt x="1312664" y="517922"/>
                </a:lnTo>
                <a:lnTo>
                  <a:pt x="1339453" y="526852"/>
                </a:lnTo>
                <a:lnTo>
                  <a:pt x="1339453" y="52685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491258" y="62508"/>
            <a:ext cx="241102" cy="428626"/>
          </a:xfrm>
          <a:custGeom>
            <a:avLst/>
            <a:gdLst/>
            <a:ahLst/>
            <a:cxnLst/>
            <a:rect l="0" t="0" r="0" b="0"/>
            <a:pathLst>
              <a:path w="241102" h="428626">
                <a:moveTo>
                  <a:pt x="8930" y="53578"/>
                </a:moveTo>
                <a:lnTo>
                  <a:pt x="8930" y="44648"/>
                </a:lnTo>
                <a:lnTo>
                  <a:pt x="8930" y="35719"/>
                </a:lnTo>
                <a:lnTo>
                  <a:pt x="8930" y="26789"/>
                </a:lnTo>
                <a:lnTo>
                  <a:pt x="0" y="1785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6789"/>
                </a:lnTo>
                <a:lnTo>
                  <a:pt x="8930" y="80367"/>
                </a:lnTo>
                <a:lnTo>
                  <a:pt x="17859" y="151804"/>
                </a:lnTo>
                <a:lnTo>
                  <a:pt x="17859" y="232172"/>
                </a:lnTo>
                <a:lnTo>
                  <a:pt x="17859" y="294679"/>
                </a:lnTo>
                <a:lnTo>
                  <a:pt x="17859" y="348258"/>
                </a:lnTo>
                <a:lnTo>
                  <a:pt x="17859" y="375047"/>
                </a:lnTo>
                <a:lnTo>
                  <a:pt x="17859" y="392906"/>
                </a:lnTo>
                <a:lnTo>
                  <a:pt x="8930" y="401836"/>
                </a:lnTo>
                <a:lnTo>
                  <a:pt x="8930" y="392906"/>
                </a:lnTo>
                <a:lnTo>
                  <a:pt x="8930" y="375047"/>
                </a:lnTo>
                <a:lnTo>
                  <a:pt x="8930" y="339328"/>
                </a:lnTo>
                <a:lnTo>
                  <a:pt x="8930" y="312539"/>
                </a:lnTo>
                <a:lnTo>
                  <a:pt x="0" y="285750"/>
                </a:lnTo>
                <a:lnTo>
                  <a:pt x="0" y="258961"/>
                </a:lnTo>
                <a:lnTo>
                  <a:pt x="0" y="232172"/>
                </a:lnTo>
                <a:lnTo>
                  <a:pt x="0" y="205383"/>
                </a:lnTo>
                <a:lnTo>
                  <a:pt x="0" y="169664"/>
                </a:lnTo>
                <a:lnTo>
                  <a:pt x="0" y="142875"/>
                </a:lnTo>
                <a:lnTo>
                  <a:pt x="0" y="125015"/>
                </a:lnTo>
                <a:lnTo>
                  <a:pt x="8930" y="142875"/>
                </a:lnTo>
                <a:lnTo>
                  <a:pt x="26789" y="187523"/>
                </a:lnTo>
                <a:lnTo>
                  <a:pt x="53578" y="258961"/>
                </a:lnTo>
                <a:lnTo>
                  <a:pt x="71437" y="321469"/>
                </a:lnTo>
                <a:lnTo>
                  <a:pt x="98226" y="366117"/>
                </a:lnTo>
                <a:lnTo>
                  <a:pt x="125015" y="401836"/>
                </a:lnTo>
                <a:lnTo>
                  <a:pt x="142875" y="419695"/>
                </a:lnTo>
                <a:lnTo>
                  <a:pt x="160734" y="428625"/>
                </a:lnTo>
                <a:lnTo>
                  <a:pt x="169664" y="419695"/>
                </a:lnTo>
                <a:lnTo>
                  <a:pt x="178594" y="392906"/>
                </a:lnTo>
                <a:lnTo>
                  <a:pt x="187523" y="357187"/>
                </a:lnTo>
                <a:lnTo>
                  <a:pt x="178594" y="321469"/>
                </a:lnTo>
                <a:lnTo>
                  <a:pt x="178594" y="276820"/>
                </a:lnTo>
                <a:lnTo>
                  <a:pt x="169664" y="241101"/>
                </a:lnTo>
                <a:lnTo>
                  <a:pt x="169664" y="205383"/>
                </a:lnTo>
                <a:lnTo>
                  <a:pt x="160734" y="151804"/>
                </a:lnTo>
                <a:lnTo>
                  <a:pt x="151805" y="98226"/>
                </a:lnTo>
                <a:lnTo>
                  <a:pt x="151805" y="53578"/>
                </a:lnTo>
                <a:lnTo>
                  <a:pt x="142875" y="17859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8929"/>
                </a:lnTo>
                <a:lnTo>
                  <a:pt x="178594" y="44648"/>
                </a:lnTo>
                <a:lnTo>
                  <a:pt x="205383" y="98226"/>
                </a:lnTo>
                <a:lnTo>
                  <a:pt x="241101" y="151804"/>
                </a:lnTo>
                <a:lnTo>
                  <a:pt x="241101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741289" y="250031"/>
            <a:ext cx="187525" cy="214314"/>
          </a:xfrm>
          <a:custGeom>
            <a:avLst/>
            <a:gdLst/>
            <a:ahLst/>
            <a:cxnLst/>
            <a:rect l="0" t="0" r="0" b="0"/>
            <a:pathLst>
              <a:path w="187525" h="214314">
                <a:moveTo>
                  <a:pt x="44649" y="80367"/>
                </a:moveTo>
                <a:lnTo>
                  <a:pt x="35719" y="98227"/>
                </a:lnTo>
                <a:lnTo>
                  <a:pt x="26789" y="107156"/>
                </a:lnTo>
                <a:lnTo>
                  <a:pt x="17859" y="125016"/>
                </a:lnTo>
                <a:lnTo>
                  <a:pt x="8930" y="142875"/>
                </a:lnTo>
                <a:lnTo>
                  <a:pt x="0" y="151805"/>
                </a:lnTo>
                <a:lnTo>
                  <a:pt x="8930" y="160735"/>
                </a:lnTo>
                <a:lnTo>
                  <a:pt x="8930" y="160735"/>
                </a:lnTo>
                <a:lnTo>
                  <a:pt x="26789" y="160735"/>
                </a:lnTo>
                <a:lnTo>
                  <a:pt x="44649" y="142875"/>
                </a:lnTo>
                <a:lnTo>
                  <a:pt x="62508" y="125016"/>
                </a:lnTo>
                <a:lnTo>
                  <a:pt x="80367" y="107156"/>
                </a:lnTo>
                <a:lnTo>
                  <a:pt x="89297" y="80367"/>
                </a:lnTo>
                <a:lnTo>
                  <a:pt x="98227" y="62508"/>
                </a:lnTo>
                <a:lnTo>
                  <a:pt x="98227" y="44649"/>
                </a:lnTo>
                <a:lnTo>
                  <a:pt x="98227" y="35719"/>
                </a:lnTo>
                <a:lnTo>
                  <a:pt x="98227" y="17860"/>
                </a:lnTo>
                <a:lnTo>
                  <a:pt x="89297" y="0"/>
                </a:lnTo>
                <a:lnTo>
                  <a:pt x="80367" y="0"/>
                </a:lnTo>
                <a:lnTo>
                  <a:pt x="62508" y="26789"/>
                </a:lnTo>
                <a:lnTo>
                  <a:pt x="53578" y="71438"/>
                </a:lnTo>
                <a:lnTo>
                  <a:pt x="53578" y="116086"/>
                </a:lnTo>
                <a:lnTo>
                  <a:pt x="62508" y="160735"/>
                </a:lnTo>
                <a:lnTo>
                  <a:pt x="71438" y="187524"/>
                </a:lnTo>
                <a:lnTo>
                  <a:pt x="89297" y="205383"/>
                </a:lnTo>
                <a:lnTo>
                  <a:pt x="107156" y="214313"/>
                </a:lnTo>
                <a:lnTo>
                  <a:pt x="125016" y="214313"/>
                </a:lnTo>
                <a:lnTo>
                  <a:pt x="151805" y="196453"/>
                </a:lnTo>
                <a:lnTo>
                  <a:pt x="169664" y="169664"/>
                </a:lnTo>
                <a:lnTo>
                  <a:pt x="178594" y="133946"/>
                </a:lnTo>
                <a:lnTo>
                  <a:pt x="178594" y="107156"/>
                </a:lnTo>
                <a:lnTo>
                  <a:pt x="187524" y="80367"/>
                </a:lnTo>
                <a:lnTo>
                  <a:pt x="187524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919883" y="276820"/>
            <a:ext cx="142876" cy="205384"/>
          </a:xfrm>
          <a:custGeom>
            <a:avLst/>
            <a:gdLst/>
            <a:ahLst/>
            <a:cxnLst/>
            <a:rect l="0" t="0" r="0" b="0"/>
            <a:pathLst>
              <a:path w="142876" h="205384">
                <a:moveTo>
                  <a:pt x="26789" y="8930"/>
                </a:moveTo>
                <a:lnTo>
                  <a:pt x="26789" y="17860"/>
                </a:lnTo>
                <a:lnTo>
                  <a:pt x="26789" y="35719"/>
                </a:lnTo>
                <a:lnTo>
                  <a:pt x="26789" y="62508"/>
                </a:lnTo>
                <a:lnTo>
                  <a:pt x="26789" y="80367"/>
                </a:lnTo>
                <a:lnTo>
                  <a:pt x="35719" y="98227"/>
                </a:lnTo>
                <a:lnTo>
                  <a:pt x="44648" y="107157"/>
                </a:lnTo>
                <a:lnTo>
                  <a:pt x="71437" y="116086"/>
                </a:lnTo>
                <a:lnTo>
                  <a:pt x="89297" y="107157"/>
                </a:lnTo>
                <a:lnTo>
                  <a:pt x="116086" y="98227"/>
                </a:lnTo>
                <a:lnTo>
                  <a:pt x="133945" y="80367"/>
                </a:lnTo>
                <a:lnTo>
                  <a:pt x="142875" y="62508"/>
                </a:lnTo>
                <a:lnTo>
                  <a:pt x="142875" y="35719"/>
                </a:lnTo>
                <a:lnTo>
                  <a:pt x="142875" y="17860"/>
                </a:lnTo>
                <a:lnTo>
                  <a:pt x="133945" y="17860"/>
                </a:lnTo>
                <a:lnTo>
                  <a:pt x="125015" y="0"/>
                </a:lnTo>
                <a:lnTo>
                  <a:pt x="98226" y="0"/>
                </a:lnTo>
                <a:lnTo>
                  <a:pt x="71437" y="17860"/>
                </a:lnTo>
                <a:lnTo>
                  <a:pt x="35719" y="62508"/>
                </a:lnTo>
                <a:lnTo>
                  <a:pt x="17859" y="116086"/>
                </a:lnTo>
                <a:lnTo>
                  <a:pt x="8930" y="151805"/>
                </a:lnTo>
                <a:lnTo>
                  <a:pt x="0" y="187524"/>
                </a:lnTo>
                <a:lnTo>
                  <a:pt x="8930" y="205383"/>
                </a:lnTo>
                <a:lnTo>
                  <a:pt x="26789" y="205383"/>
                </a:lnTo>
                <a:lnTo>
                  <a:pt x="44648" y="187524"/>
                </a:lnTo>
                <a:lnTo>
                  <a:pt x="71437" y="151805"/>
                </a:lnTo>
                <a:lnTo>
                  <a:pt x="89297" y="125016"/>
                </a:lnTo>
                <a:lnTo>
                  <a:pt x="107156" y="89297"/>
                </a:lnTo>
                <a:lnTo>
                  <a:pt x="107156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134195" y="8930"/>
            <a:ext cx="125017" cy="401837"/>
          </a:xfrm>
          <a:custGeom>
            <a:avLst/>
            <a:gdLst/>
            <a:ahLst/>
            <a:cxnLst/>
            <a:rect l="0" t="0" r="0" b="0"/>
            <a:pathLst>
              <a:path w="125017" h="401837">
                <a:moveTo>
                  <a:pt x="8930" y="17859"/>
                </a:moveTo>
                <a:lnTo>
                  <a:pt x="8930" y="8929"/>
                </a:lnTo>
                <a:lnTo>
                  <a:pt x="893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71437"/>
                </a:lnTo>
                <a:lnTo>
                  <a:pt x="8930" y="133945"/>
                </a:lnTo>
                <a:lnTo>
                  <a:pt x="17860" y="214312"/>
                </a:lnTo>
                <a:lnTo>
                  <a:pt x="35719" y="285750"/>
                </a:lnTo>
                <a:lnTo>
                  <a:pt x="53578" y="339328"/>
                </a:lnTo>
                <a:lnTo>
                  <a:pt x="71438" y="375047"/>
                </a:lnTo>
                <a:lnTo>
                  <a:pt x="98227" y="392906"/>
                </a:lnTo>
                <a:lnTo>
                  <a:pt x="116086" y="401836"/>
                </a:lnTo>
                <a:lnTo>
                  <a:pt x="125016" y="401836"/>
                </a:lnTo>
                <a:lnTo>
                  <a:pt x="125016" y="383976"/>
                </a:lnTo>
                <a:lnTo>
                  <a:pt x="116086" y="366117"/>
                </a:lnTo>
                <a:lnTo>
                  <a:pt x="107157" y="339328"/>
                </a:lnTo>
                <a:lnTo>
                  <a:pt x="89297" y="312539"/>
                </a:lnTo>
                <a:lnTo>
                  <a:pt x="89297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018109" y="196453"/>
            <a:ext cx="178595" cy="26790"/>
          </a:xfrm>
          <a:custGeom>
            <a:avLst/>
            <a:gdLst/>
            <a:ahLst/>
            <a:cxnLst/>
            <a:rect l="0" t="0" r="0" b="0"/>
            <a:pathLst>
              <a:path w="178595" h="26790">
                <a:moveTo>
                  <a:pt x="26789" y="26789"/>
                </a:move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26789" y="26789"/>
                </a:lnTo>
                <a:lnTo>
                  <a:pt x="44649" y="17859"/>
                </a:lnTo>
                <a:lnTo>
                  <a:pt x="71438" y="17859"/>
                </a:lnTo>
                <a:lnTo>
                  <a:pt x="98227" y="8930"/>
                </a:lnTo>
                <a:lnTo>
                  <a:pt x="133946" y="893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402086" y="80367"/>
            <a:ext cx="44649" cy="312540"/>
          </a:xfrm>
          <a:custGeom>
            <a:avLst/>
            <a:gdLst/>
            <a:ahLst/>
            <a:cxnLst/>
            <a:rect l="0" t="0" r="0" b="0"/>
            <a:pathLst>
              <a:path w="44649" h="312540">
                <a:moveTo>
                  <a:pt x="17859" y="0"/>
                </a:moveTo>
                <a:lnTo>
                  <a:pt x="17859" y="0"/>
                </a:lnTo>
                <a:lnTo>
                  <a:pt x="17859" y="26789"/>
                </a:lnTo>
                <a:lnTo>
                  <a:pt x="17859" y="71438"/>
                </a:lnTo>
                <a:lnTo>
                  <a:pt x="26789" y="133945"/>
                </a:lnTo>
                <a:lnTo>
                  <a:pt x="26789" y="196453"/>
                </a:lnTo>
                <a:lnTo>
                  <a:pt x="26789" y="250031"/>
                </a:lnTo>
                <a:lnTo>
                  <a:pt x="35719" y="285750"/>
                </a:lnTo>
                <a:lnTo>
                  <a:pt x="35719" y="303610"/>
                </a:lnTo>
                <a:lnTo>
                  <a:pt x="44648" y="312539"/>
                </a:lnTo>
                <a:lnTo>
                  <a:pt x="44648" y="312539"/>
                </a:lnTo>
                <a:lnTo>
                  <a:pt x="35719" y="303610"/>
                </a:lnTo>
                <a:lnTo>
                  <a:pt x="26789" y="285750"/>
                </a:lnTo>
                <a:lnTo>
                  <a:pt x="26789" y="250031"/>
                </a:lnTo>
                <a:lnTo>
                  <a:pt x="8930" y="223242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357438" y="0"/>
            <a:ext cx="169665" cy="455415"/>
          </a:xfrm>
          <a:custGeom>
            <a:avLst/>
            <a:gdLst/>
            <a:ahLst/>
            <a:cxnLst/>
            <a:rect l="0" t="0" r="0" b="0"/>
            <a:pathLst>
              <a:path w="169665" h="45541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35718" y="0"/>
                </a:lnTo>
                <a:lnTo>
                  <a:pt x="53578" y="0"/>
                </a:lnTo>
                <a:lnTo>
                  <a:pt x="71437" y="17859"/>
                </a:lnTo>
                <a:lnTo>
                  <a:pt x="116085" y="89297"/>
                </a:lnTo>
                <a:lnTo>
                  <a:pt x="151804" y="169664"/>
                </a:lnTo>
                <a:lnTo>
                  <a:pt x="169664" y="241102"/>
                </a:lnTo>
                <a:lnTo>
                  <a:pt x="169664" y="321469"/>
                </a:lnTo>
                <a:lnTo>
                  <a:pt x="142875" y="383977"/>
                </a:lnTo>
                <a:lnTo>
                  <a:pt x="116085" y="419695"/>
                </a:lnTo>
                <a:lnTo>
                  <a:pt x="98226" y="446484"/>
                </a:lnTo>
                <a:lnTo>
                  <a:pt x="80367" y="455414"/>
                </a:lnTo>
                <a:lnTo>
                  <a:pt x="71437" y="437555"/>
                </a:lnTo>
                <a:lnTo>
                  <a:pt x="71437" y="428625"/>
                </a:lnTo>
                <a:lnTo>
                  <a:pt x="80367" y="392906"/>
                </a:lnTo>
                <a:lnTo>
                  <a:pt x="98226" y="366117"/>
                </a:lnTo>
                <a:lnTo>
                  <a:pt x="133945" y="339328"/>
                </a:lnTo>
                <a:lnTo>
                  <a:pt x="133945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616398" y="53578"/>
            <a:ext cx="321470" cy="392907"/>
          </a:xfrm>
          <a:custGeom>
            <a:avLst/>
            <a:gdLst/>
            <a:ahLst/>
            <a:cxnLst/>
            <a:rect l="0" t="0" r="0" b="0"/>
            <a:pathLst>
              <a:path w="321470" h="392907">
                <a:moveTo>
                  <a:pt x="107157" y="232172"/>
                </a:moveTo>
                <a:lnTo>
                  <a:pt x="107157" y="232172"/>
                </a:lnTo>
                <a:lnTo>
                  <a:pt x="107157" y="232172"/>
                </a:lnTo>
                <a:lnTo>
                  <a:pt x="107157" y="232172"/>
                </a:lnTo>
                <a:lnTo>
                  <a:pt x="98227" y="223242"/>
                </a:lnTo>
                <a:lnTo>
                  <a:pt x="89297" y="223242"/>
                </a:lnTo>
                <a:lnTo>
                  <a:pt x="80368" y="214313"/>
                </a:lnTo>
                <a:lnTo>
                  <a:pt x="62508" y="223242"/>
                </a:lnTo>
                <a:lnTo>
                  <a:pt x="44649" y="232172"/>
                </a:lnTo>
                <a:lnTo>
                  <a:pt x="26790" y="258961"/>
                </a:lnTo>
                <a:lnTo>
                  <a:pt x="17860" y="285750"/>
                </a:lnTo>
                <a:lnTo>
                  <a:pt x="8930" y="312539"/>
                </a:lnTo>
                <a:lnTo>
                  <a:pt x="0" y="348258"/>
                </a:lnTo>
                <a:lnTo>
                  <a:pt x="0" y="366117"/>
                </a:lnTo>
                <a:lnTo>
                  <a:pt x="0" y="383977"/>
                </a:lnTo>
                <a:lnTo>
                  <a:pt x="0" y="392906"/>
                </a:lnTo>
                <a:lnTo>
                  <a:pt x="8930" y="392906"/>
                </a:lnTo>
                <a:lnTo>
                  <a:pt x="17860" y="375047"/>
                </a:lnTo>
                <a:lnTo>
                  <a:pt x="26790" y="357188"/>
                </a:lnTo>
                <a:lnTo>
                  <a:pt x="44649" y="339328"/>
                </a:lnTo>
                <a:lnTo>
                  <a:pt x="53579" y="312539"/>
                </a:lnTo>
                <a:lnTo>
                  <a:pt x="71438" y="303609"/>
                </a:lnTo>
                <a:lnTo>
                  <a:pt x="80368" y="294680"/>
                </a:lnTo>
                <a:lnTo>
                  <a:pt x="89297" y="303609"/>
                </a:lnTo>
                <a:lnTo>
                  <a:pt x="98227" y="312539"/>
                </a:lnTo>
                <a:lnTo>
                  <a:pt x="107157" y="330399"/>
                </a:lnTo>
                <a:lnTo>
                  <a:pt x="116086" y="339328"/>
                </a:lnTo>
                <a:lnTo>
                  <a:pt x="116086" y="357188"/>
                </a:lnTo>
                <a:lnTo>
                  <a:pt x="125016" y="357188"/>
                </a:lnTo>
                <a:lnTo>
                  <a:pt x="133946" y="357188"/>
                </a:lnTo>
                <a:lnTo>
                  <a:pt x="142875" y="348258"/>
                </a:lnTo>
                <a:lnTo>
                  <a:pt x="151805" y="330399"/>
                </a:lnTo>
                <a:lnTo>
                  <a:pt x="160735" y="303609"/>
                </a:lnTo>
                <a:lnTo>
                  <a:pt x="169665" y="285750"/>
                </a:lnTo>
                <a:lnTo>
                  <a:pt x="178594" y="258961"/>
                </a:lnTo>
                <a:lnTo>
                  <a:pt x="187524" y="223242"/>
                </a:lnTo>
                <a:lnTo>
                  <a:pt x="196454" y="196453"/>
                </a:lnTo>
                <a:lnTo>
                  <a:pt x="196454" y="160734"/>
                </a:lnTo>
                <a:lnTo>
                  <a:pt x="205383" y="116086"/>
                </a:lnTo>
                <a:lnTo>
                  <a:pt x="214313" y="71438"/>
                </a:lnTo>
                <a:lnTo>
                  <a:pt x="214313" y="35719"/>
                </a:lnTo>
                <a:lnTo>
                  <a:pt x="214313" y="8930"/>
                </a:lnTo>
                <a:lnTo>
                  <a:pt x="205383" y="0"/>
                </a:lnTo>
                <a:lnTo>
                  <a:pt x="205383" y="8930"/>
                </a:lnTo>
                <a:lnTo>
                  <a:pt x="196454" y="53578"/>
                </a:lnTo>
                <a:lnTo>
                  <a:pt x="187524" y="107156"/>
                </a:lnTo>
                <a:lnTo>
                  <a:pt x="187524" y="178594"/>
                </a:lnTo>
                <a:lnTo>
                  <a:pt x="187524" y="241102"/>
                </a:lnTo>
                <a:lnTo>
                  <a:pt x="196454" y="294680"/>
                </a:lnTo>
                <a:lnTo>
                  <a:pt x="214313" y="321469"/>
                </a:lnTo>
                <a:lnTo>
                  <a:pt x="223243" y="330399"/>
                </a:lnTo>
                <a:lnTo>
                  <a:pt x="250032" y="339328"/>
                </a:lnTo>
                <a:lnTo>
                  <a:pt x="267891" y="330399"/>
                </a:lnTo>
                <a:lnTo>
                  <a:pt x="285750" y="312539"/>
                </a:lnTo>
                <a:lnTo>
                  <a:pt x="294680" y="294680"/>
                </a:lnTo>
                <a:lnTo>
                  <a:pt x="303610" y="276820"/>
                </a:lnTo>
                <a:lnTo>
                  <a:pt x="303610" y="258961"/>
                </a:lnTo>
                <a:lnTo>
                  <a:pt x="303610" y="258961"/>
                </a:lnTo>
                <a:lnTo>
                  <a:pt x="294680" y="267891"/>
                </a:lnTo>
                <a:lnTo>
                  <a:pt x="294680" y="285750"/>
                </a:lnTo>
                <a:lnTo>
                  <a:pt x="285750" y="303609"/>
                </a:lnTo>
                <a:lnTo>
                  <a:pt x="285750" y="330399"/>
                </a:lnTo>
                <a:lnTo>
                  <a:pt x="294680" y="348258"/>
                </a:lnTo>
                <a:lnTo>
                  <a:pt x="303610" y="357188"/>
                </a:lnTo>
                <a:lnTo>
                  <a:pt x="312540" y="366117"/>
                </a:lnTo>
                <a:lnTo>
                  <a:pt x="321469" y="357188"/>
                </a:lnTo>
                <a:lnTo>
                  <a:pt x="321469" y="348258"/>
                </a:lnTo>
                <a:lnTo>
                  <a:pt x="321469" y="330399"/>
                </a:lnTo>
                <a:lnTo>
                  <a:pt x="321469" y="303609"/>
                </a:lnTo>
                <a:lnTo>
                  <a:pt x="312540" y="276820"/>
                </a:lnTo>
                <a:lnTo>
                  <a:pt x="294680" y="250031"/>
                </a:lnTo>
                <a:lnTo>
                  <a:pt x="285750" y="223242"/>
                </a:lnTo>
                <a:lnTo>
                  <a:pt x="258961" y="187524"/>
                </a:lnTo>
                <a:lnTo>
                  <a:pt x="232172" y="142875"/>
                </a:lnTo>
                <a:lnTo>
                  <a:pt x="232172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696766" y="35719"/>
            <a:ext cx="133946" cy="35719"/>
          </a:xfrm>
          <a:custGeom>
            <a:avLst/>
            <a:gdLst/>
            <a:ahLst/>
            <a:cxnLst/>
            <a:rect l="0" t="0" r="0" b="0"/>
            <a:pathLst>
              <a:path w="133946" h="35719">
                <a:moveTo>
                  <a:pt x="0" y="26789"/>
                </a:moveTo>
                <a:lnTo>
                  <a:pt x="8929" y="35718"/>
                </a:lnTo>
                <a:lnTo>
                  <a:pt x="17859" y="35718"/>
                </a:lnTo>
                <a:lnTo>
                  <a:pt x="26789" y="35718"/>
                </a:lnTo>
                <a:lnTo>
                  <a:pt x="53578" y="26789"/>
                </a:lnTo>
                <a:lnTo>
                  <a:pt x="80367" y="17859"/>
                </a:lnTo>
                <a:lnTo>
                  <a:pt x="107156" y="8929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500688" y="3562945"/>
            <a:ext cx="330399" cy="258962"/>
          </a:xfrm>
          <a:custGeom>
            <a:avLst/>
            <a:gdLst/>
            <a:ahLst/>
            <a:cxnLst/>
            <a:rect l="0" t="0" r="0" b="0"/>
            <a:pathLst>
              <a:path w="330399" h="258962">
                <a:moveTo>
                  <a:pt x="8929" y="258961"/>
                </a:moveTo>
                <a:lnTo>
                  <a:pt x="8929" y="258961"/>
                </a:lnTo>
                <a:lnTo>
                  <a:pt x="8929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0031"/>
                </a:lnTo>
                <a:lnTo>
                  <a:pt x="8929" y="250031"/>
                </a:lnTo>
                <a:lnTo>
                  <a:pt x="17859" y="241101"/>
                </a:lnTo>
                <a:lnTo>
                  <a:pt x="44648" y="223242"/>
                </a:lnTo>
                <a:lnTo>
                  <a:pt x="80367" y="205383"/>
                </a:lnTo>
                <a:lnTo>
                  <a:pt x="133945" y="178594"/>
                </a:lnTo>
                <a:lnTo>
                  <a:pt x="187523" y="142875"/>
                </a:lnTo>
                <a:lnTo>
                  <a:pt x="241101" y="98226"/>
                </a:lnTo>
                <a:lnTo>
                  <a:pt x="276820" y="62508"/>
                </a:lnTo>
                <a:lnTo>
                  <a:pt x="312539" y="26789"/>
                </a:lnTo>
                <a:lnTo>
                  <a:pt x="330398" y="0"/>
                </a:lnTo>
                <a:lnTo>
                  <a:pt x="33039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973961" y="2330648"/>
            <a:ext cx="1562696" cy="4232673"/>
          </a:xfrm>
          <a:custGeom>
            <a:avLst/>
            <a:gdLst/>
            <a:ahLst/>
            <a:cxnLst/>
            <a:rect l="0" t="0" r="0" b="0"/>
            <a:pathLst>
              <a:path w="1562696" h="4232673">
                <a:moveTo>
                  <a:pt x="821531" y="214313"/>
                </a:moveTo>
                <a:lnTo>
                  <a:pt x="821531" y="214313"/>
                </a:lnTo>
                <a:lnTo>
                  <a:pt x="821531" y="205383"/>
                </a:lnTo>
                <a:lnTo>
                  <a:pt x="830461" y="196454"/>
                </a:lnTo>
                <a:lnTo>
                  <a:pt x="830461" y="187524"/>
                </a:lnTo>
                <a:lnTo>
                  <a:pt x="830461" y="178594"/>
                </a:lnTo>
                <a:lnTo>
                  <a:pt x="830461" y="169665"/>
                </a:lnTo>
                <a:lnTo>
                  <a:pt x="830461" y="169665"/>
                </a:lnTo>
                <a:lnTo>
                  <a:pt x="821531" y="160735"/>
                </a:lnTo>
                <a:lnTo>
                  <a:pt x="821531" y="151805"/>
                </a:lnTo>
                <a:lnTo>
                  <a:pt x="812602" y="142875"/>
                </a:lnTo>
                <a:lnTo>
                  <a:pt x="812602" y="142875"/>
                </a:lnTo>
                <a:lnTo>
                  <a:pt x="812602" y="133946"/>
                </a:lnTo>
                <a:lnTo>
                  <a:pt x="803672" y="125016"/>
                </a:lnTo>
                <a:lnTo>
                  <a:pt x="803672" y="116086"/>
                </a:lnTo>
                <a:lnTo>
                  <a:pt x="794742" y="107156"/>
                </a:lnTo>
                <a:lnTo>
                  <a:pt x="785812" y="89297"/>
                </a:lnTo>
                <a:lnTo>
                  <a:pt x="776883" y="80367"/>
                </a:lnTo>
                <a:lnTo>
                  <a:pt x="767953" y="71438"/>
                </a:lnTo>
                <a:lnTo>
                  <a:pt x="759023" y="62508"/>
                </a:lnTo>
                <a:lnTo>
                  <a:pt x="741164" y="53578"/>
                </a:lnTo>
                <a:lnTo>
                  <a:pt x="732234" y="44649"/>
                </a:lnTo>
                <a:lnTo>
                  <a:pt x="714375" y="26789"/>
                </a:lnTo>
                <a:lnTo>
                  <a:pt x="696516" y="26789"/>
                </a:lnTo>
                <a:lnTo>
                  <a:pt x="687586" y="17860"/>
                </a:lnTo>
                <a:lnTo>
                  <a:pt x="669727" y="8930"/>
                </a:lnTo>
                <a:lnTo>
                  <a:pt x="651867" y="8930"/>
                </a:lnTo>
                <a:lnTo>
                  <a:pt x="634008" y="0"/>
                </a:lnTo>
                <a:lnTo>
                  <a:pt x="625078" y="0"/>
                </a:lnTo>
                <a:lnTo>
                  <a:pt x="607219" y="0"/>
                </a:lnTo>
                <a:lnTo>
                  <a:pt x="598289" y="0"/>
                </a:lnTo>
                <a:lnTo>
                  <a:pt x="580430" y="8930"/>
                </a:lnTo>
                <a:lnTo>
                  <a:pt x="571500" y="8930"/>
                </a:lnTo>
                <a:lnTo>
                  <a:pt x="562570" y="8930"/>
                </a:lnTo>
                <a:lnTo>
                  <a:pt x="553641" y="17860"/>
                </a:lnTo>
                <a:lnTo>
                  <a:pt x="535781" y="26789"/>
                </a:lnTo>
                <a:lnTo>
                  <a:pt x="526852" y="35719"/>
                </a:lnTo>
                <a:lnTo>
                  <a:pt x="508992" y="53578"/>
                </a:lnTo>
                <a:lnTo>
                  <a:pt x="491133" y="71438"/>
                </a:lnTo>
                <a:lnTo>
                  <a:pt x="482203" y="89297"/>
                </a:lnTo>
                <a:lnTo>
                  <a:pt x="473273" y="116086"/>
                </a:lnTo>
                <a:lnTo>
                  <a:pt x="455414" y="133946"/>
                </a:lnTo>
                <a:lnTo>
                  <a:pt x="446484" y="160735"/>
                </a:lnTo>
                <a:lnTo>
                  <a:pt x="428625" y="187524"/>
                </a:lnTo>
                <a:lnTo>
                  <a:pt x="419695" y="223243"/>
                </a:lnTo>
                <a:lnTo>
                  <a:pt x="401836" y="258961"/>
                </a:lnTo>
                <a:lnTo>
                  <a:pt x="383977" y="294680"/>
                </a:lnTo>
                <a:lnTo>
                  <a:pt x="366117" y="330399"/>
                </a:lnTo>
                <a:lnTo>
                  <a:pt x="348258" y="366118"/>
                </a:lnTo>
                <a:lnTo>
                  <a:pt x="339328" y="401836"/>
                </a:lnTo>
                <a:lnTo>
                  <a:pt x="321469" y="446485"/>
                </a:lnTo>
                <a:lnTo>
                  <a:pt x="312539" y="482203"/>
                </a:lnTo>
                <a:lnTo>
                  <a:pt x="312539" y="526852"/>
                </a:lnTo>
                <a:lnTo>
                  <a:pt x="303609" y="571500"/>
                </a:lnTo>
                <a:lnTo>
                  <a:pt x="294680" y="616148"/>
                </a:lnTo>
                <a:lnTo>
                  <a:pt x="285750" y="660797"/>
                </a:lnTo>
                <a:lnTo>
                  <a:pt x="276820" y="714375"/>
                </a:lnTo>
                <a:lnTo>
                  <a:pt x="267891" y="759023"/>
                </a:lnTo>
                <a:lnTo>
                  <a:pt x="258961" y="812602"/>
                </a:lnTo>
                <a:lnTo>
                  <a:pt x="241102" y="866180"/>
                </a:lnTo>
                <a:lnTo>
                  <a:pt x="232172" y="919758"/>
                </a:lnTo>
                <a:lnTo>
                  <a:pt x="214312" y="973336"/>
                </a:lnTo>
                <a:lnTo>
                  <a:pt x="205383" y="1026914"/>
                </a:lnTo>
                <a:lnTo>
                  <a:pt x="187523" y="1080492"/>
                </a:lnTo>
                <a:lnTo>
                  <a:pt x="169664" y="1134070"/>
                </a:lnTo>
                <a:lnTo>
                  <a:pt x="151805" y="1187648"/>
                </a:lnTo>
                <a:lnTo>
                  <a:pt x="142875" y="1241227"/>
                </a:lnTo>
                <a:lnTo>
                  <a:pt x="125016" y="1294805"/>
                </a:lnTo>
                <a:lnTo>
                  <a:pt x="125016" y="1348383"/>
                </a:lnTo>
                <a:lnTo>
                  <a:pt x="116086" y="1401961"/>
                </a:lnTo>
                <a:lnTo>
                  <a:pt x="107156" y="1446609"/>
                </a:lnTo>
                <a:lnTo>
                  <a:pt x="107156" y="1500188"/>
                </a:lnTo>
                <a:lnTo>
                  <a:pt x="107156" y="1544836"/>
                </a:lnTo>
                <a:lnTo>
                  <a:pt x="107156" y="1589484"/>
                </a:lnTo>
                <a:lnTo>
                  <a:pt x="116086" y="1634133"/>
                </a:lnTo>
                <a:lnTo>
                  <a:pt x="125016" y="1669852"/>
                </a:lnTo>
                <a:lnTo>
                  <a:pt x="125016" y="1714500"/>
                </a:lnTo>
                <a:lnTo>
                  <a:pt x="133945" y="1759148"/>
                </a:lnTo>
                <a:lnTo>
                  <a:pt x="133945" y="1812727"/>
                </a:lnTo>
                <a:lnTo>
                  <a:pt x="133945" y="1857375"/>
                </a:lnTo>
                <a:lnTo>
                  <a:pt x="133945" y="1902023"/>
                </a:lnTo>
                <a:lnTo>
                  <a:pt x="133945" y="1955602"/>
                </a:lnTo>
                <a:lnTo>
                  <a:pt x="133945" y="2000250"/>
                </a:lnTo>
                <a:lnTo>
                  <a:pt x="133945" y="2044898"/>
                </a:lnTo>
                <a:lnTo>
                  <a:pt x="133945" y="2089547"/>
                </a:lnTo>
                <a:lnTo>
                  <a:pt x="125016" y="2134195"/>
                </a:lnTo>
                <a:lnTo>
                  <a:pt x="125016" y="2178844"/>
                </a:lnTo>
                <a:lnTo>
                  <a:pt x="125016" y="2223492"/>
                </a:lnTo>
                <a:lnTo>
                  <a:pt x="125016" y="2277070"/>
                </a:lnTo>
                <a:lnTo>
                  <a:pt x="125016" y="2321719"/>
                </a:lnTo>
                <a:lnTo>
                  <a:pt x="116086" y="2375297"/>
                </a:lnTo>
                <a:lnTo>
                  <a:pt x="107156" y="2428875"/>
                </a:lnTo>
                <a:lnTo>
                  <a:pt x="98227" y="2491383"/>
                </a:lnTo>
                <a:lnTo>
                  <a:pt x="89297" y="2544961"/>
                </a:lnTo>
                <a:lnTo>
                  <a:pt x="80367" y="2589610"/>
                </a:lnTo>
                <a:lnTo>
                  <a:pt x="71437" y="2643188"/>
                </a:lnTo>
                <a:lnTo>
                  <a:pt x="71437" y="2696766"/>
                </a:lnTo>
                <a:lnTo>
                  <a:pt x="62508" y="2741415"/>
                </a:lnTo>
                <a:lnTo>
                  <a:pt x="62508" y="2777133"/>
                </a:lnTo>
                <a:lnTo>
                  <a:pt x="62508" y="2821782"/>
                </a:lnTo>
                <a:lnTo>
                  <a:pt x="53578" y="2866430"/>
                </a:lnTo>
                <a:lnTo>
                  <a:pt x="53578" y="2902149"/>
                </a:lnTo>
                <a:lnTo>
                  <a:pt x="44648" y="2946797"/>
                </a:lnTo>
                <a:lnTo>
                  <a:pt x="44648" y="2991446"/>
                </a:lnTo>
                <a:lnTo>
                  <a:pt x="35719" y="3045024"/>
                </a:lnTo>
                <a:lnTo>
                  <a:pt x="17859" y="3089672"/>
                </a:lnTo>
                <a:lnTo>
                  <a:pt x="17859" y="3143250"/>
                </a:lnTo>
                <a:lnTo>
                  <a:pt x="8930" y="3187899"/>
                </a:lnTo>
                <a:lnTo>
                  <a:pt x="0" y="3232547"/>
                </a:lnTo>
                <a:lnTo>
                  <a:pt x="0" y="3268265"/>
                </a:lnTo>
                <a:lnTo>
                  <a:pt x="0" y="3312914"/>
                </a:lnTo>
                <a:lnTo>
                  <a:pt x="0" y="3357562"/>
                </a:lnTo>
                <a:lnTo>
                  <a:pt x="0" y="3402211"/>
                </a:lnTo>
                <a:lnTo>
                  <a:pt x="0" y="3437929"/>
                </a:lnTo>
                <a:lnTo>
                  <a:pt x="0" y="3482578"/>
                </a:lnTo>
                <a:lnTo>
                  <a:pt x="0" y="3518297"/>
                </a:lnTo>
                <a:lnTo>
                  <a:pt x="0" y="3562945"/>
                </a:lnTo>
                <a:lnTo>
                  <a:pt x="0" y="3607593"/>
                </a:lnTo>
                <a:lnTo>
                  <a:pt x="0" y="3643312"/>
                </a:lnTo>
                <a:lnTo>
                  <a:pt x="0" y="3687961"/>
                </a:lnTo>
                <a:lnTo>
                  <a:pt x="8930" y="3732609"/>
                </a:lnTo>
                <a:lnTo>
                  <a:pt x="8930" y="3768328"/>
                </a:lnTo>
                <a:lnTo>
                  <a:pt x="17859" y="3804047"/>
                </a:lnTo>
                <a:lnTo>
                  <a:pt x="17859" y="3839765"/>
                </a:lnTo>
                <a:lnTo>
                  <a:pt x="26789" y="3875484"/>
                </a:lnTo>
                <a:lnTo>
                  <a:pt x="35719" y="3911203"/>
                </a:lnTo>
                <a:lnTo>
                  <a:pt x="53578" y="3937992"/>
                </a:lnTo>
                <a:lnTo>
                  <a:pt x="62508" y="3964781"/>
                </a:lnTo>
                <a:lnTo>
                  <a:pt x="80367" y="3991570"/>
                </a:lnTo>
                <a:lnTo>
                  <a:pt x="89297" y="4027289"/>
                </a:lnTo>
                <a:lnTo>
                  <a:pt x="107156" y="4054078"/>
                </a:lnTo>
                <a:lnTo>
                  <a:pt x="125016" y="4089797"/>
                </a:lnTo>
                <a:lnTo>
                  <a:pt x="142875" y="4116586"/>
                </a:lnTo>
                <a:lnTo>
                  <a:pt x="160734" y="4125515"/>
                </a:lnTo>
                <a:lnTo>
                  <a:pt x="169664" y="4143375"/>
                </a:lnTo>
                <a:lnTo>
                  <a:pt x="178594" y="4152304"/>
                </a:lnTo>
                <a:lnTo>
                  <a:pt x="196453" y="4170164"/>
                </a:lnTo>
                <a:lnTo>
                  <a:pt x="214312" y="4188023"/>
                </a:lnTo>
                <a:lnTo>
                  <a:pt x="232172" y="4196953"/>
                </a:lnTo>
                <a:lnTo>
                  <a:pt x="250031" y="4205882"/>
                </a:lnTo>
                <a:lnTo>
                  <a:pt x="276820" y="4214812"/>
                </a:lnTo>
                <a:lnTo>
                  <a:pt x="303609" y="4223742"/>
                </a:lnTo>
                <a:lnTo>
                  <a:pt x="312539" y="4223742"/>
                </a:lnTo>
                <a:lnTo>
                  <a:pt x="330398" y="4232672"/>
                </a:lnTo>
                <a:lnTo>
                  <a:pt x="348258" y="4232672"/>
                </a:lnTo>
                <a:lnTo>
                  <a:pt x="375047" y="4232672"/>
                </a:lnTo>
                <a:lnTo>
                  <a:pt x="437555" y="4223742"/>
                </a:lnTo>
                <a:lnTo>
                  <a:pt x="491133" y="4205882"/>
                </a:lnTo>
                <a:lnTo>
                  <a:pt x="544711" y="4179093"/>
                </a:lnTo>
                <a:lnTo>
                  <a:pt x="607219" y="4152304"/>
                </a:lnTo>
                <a:lnTo>
                  <a:pt x="651867" y="4116586"/>
                </a:lnTo>
                <a:lnTo>
                  <a:pt x="687586" y="4080867"/>
                </a:lnTo>
                <a:lnTo>
                  <a:pt x="732234" y="4054078"/>
                </a:lnTo>
                <a:lnTo>
                  <a:pt x="759023" y="4027289"/>
                </a:lnTo>
                <a:lnTo>
                  <a:pt x="794742" y="4000500"/>
                </a:lnTo>
                <a:lnTo>
                  <a:pt x="830461" y="3973711"/>
                </a:lnTo>
                <a:lnTo>
                  <a:pt x="866180" y="3946922"/>
                </a:lnTo>
                <a:lnTo>
                  <a:pt x="901898" y="3920132"/>
                </a:lnTo>
                <a:lnTo>
                  <a:pt x="937617" y="3893343"/>
                </a:lnTo>
                <a:lnTo>
                  <a:pt x="973336" y="3857625"/>
                </a:lnTo>
                <a:lnTo>
                  <a:pt x="1000125" y="3821906"/>
                </a:lnTo>
                <a:lnTo>
                  <a:pt x="1035844" y="3786187"/>
                </a:lnTo>
                <a:lnTo>
                  <a:pt x="1062633" y="3750468"/>
                </a:lnTo>
                <a:lnTo>
                  <a:pt x="1089422" y="3714750"/>
                </a:lnTo>
                <a:lnTo>
                  <a:pt x="1116211" y="3670101"/>
                </a:lnTo>
                <a:lnTo>
                  <a:pt x="1143000" y="3634382"/>
                </a:lnTo>
                <a:lnTo>
                  <a:pt x="1169789" y="3589734"/>
                </a:lnTo>
                <a:lnTo>
                  <a:pt x="1205508" y="3545086"/>
                </a:lnTo>
                <a:lnTo>
                  <a:pt x="1232297" y="3491507"/>
                </a:lnTo>
                <a:lnTo>
                  <a:pt x="1259086" y="3437929"/>
                </a:lnTo>
                <a:lnTo>
                  <a:pt x="1285875" y="3384351"/>
                </a:lnTo>
                <a:lnTo>
                  <a:pt x="1321594" y="3330773"/>
                </a:lnTo>
                <a:lnTo>
                  <a:pt x="1348383" y="3277195"/>
                </a:lnTo>
                <a:lnTo>
                  <a:pt x="1375172" y="3214688"/>
                </a:lnTo>
                <a:lnTo>
                  <a:pt x="1393031" y="3161110"/>
                </a:lnTo>
                <a:lnTo>
                  <a:pt x="1419820" y="3098602"/>
                </a:lnTo>
                <a:lnTo>
                  <a:pt x="1437680" y="3045024"/>
                </a:lnTo>
                <a:lnTo>
                  <a:pt x="1446609" y="2982516"/>
                </a:lnTo>
                <a:lnTo>
                  <a:pt x="1464469" y="2928938"/>
                </a:lnTo>
                <a:lnTo>
                  <a:pt x="1473398" y="2875360"/>
                </a:lnTo>
                <a:lnTo>
                  <a:pt x="1482328" y="2830711"/>
                </a:lnTo>
                <a:lnTo>
                  <a:pt x="1482328" y="2777133"/>
                </a:lnTo>
                <a:lnTo>
                  <a:pt x="1491258" y="2723555"/>
                </a:lnTo>
                <a:lnTo>
                  <a:pt x="1491258" y="2661047"/>
                </a:lnTo>
                <a:lnTo>
                  <a:pt x="1500187" y="2598540"/>
                </a:lnTo>
                <a:lnTo>
                  <a:pt x="1509117" y="2544961"/>
                </a:lnTo>
                <a:lnTo>
                  <a:pt x="1509117" y="2482453"/>
                </a:lnTo>
                <a:lnTo>
                  <a:pt x="1518047" y="2419945"/>
                </a:lnTo>
                <a:lnTo>
                  <a:pt x="1518047" y="2366367"/>
                </a:lnTo>
                <a:lnTo>
                  <a:pt x="1526977" y="2312789"/>
                </a:lnTo>
                <a:lnTo>
                  <a:pt x="1526977" y="2250281"/>
                </a:lnTo>
                <a:lnTo>
                  <a:pt x="1526977" y="2196703"/>
                </a:lnTo>
                <a:lnTo>
                  <a:pt x="1526977" y="2134195"/>
                </a:lnTo>
                <a:lnTo>
                  <a:pt x="1526977" y="2071688"/>
                </a:lnTo>
                <a:lnTo>
                  <a:pt x="1535906" y="2018109"/>
                </a:lnTo>
                <a:lnTo>
                  <a:pt x="1535906" y="1955602"/>
                </a:lnTo>
                <a:lnTo>
                  <a:pt x="1544836" y="1893094"/>
                </a:lnTo>
                <a:lnTo>
                  <a:pt x="1553766" y="1830586"/>
                </a:lnTo>
                <a:lnTo>
                  <a:pt x="1553766" y="1768078"/>
                </a:lnTo>
                <a:lnTo>
                  <a:pt x="1562695" y="1714500"/>
                </a:lnTo>
                <a:lnTo>
                  <a:pt x="1562695" y="1651992"/>
                </a:lnTo>
                <a:lnTo>
                  <a:pt x="1562695" y="1598414"/>
                </a:lnTo>
                <a:lnTo>
                  <a:pt x="1562695" y="1544836"/>
                </a:lnTo>
                <a:lnTo>
                  <a:pt x="1562695" y="1491258"/>
                </a:lnTo>
                <a:lnTo>
                  <a:pt x="1553766" y="1446609"/>
                </a:lnTo>
                <a:lnTo>
                  <a:pt x="1553766" y="1393031"/>
                </a:lnTo>
                <a:lnTo>
                  <a:pt x="1544836" y="1339453"/>
                </a:lnTo>
                <a:lnTo>
                  <a:pt x="1535906" y="1285875"/>
                </a:lnTo>
                <a:lnTo>
                  <a:pt x="1526977" y="1241227"/>
                </a:lnTo>
                <a:lnTo>
                  <a:pt x="1518047" y="1187648"/>
                </a:lnTo>
                <a:lnTo>
                  <a:pt x="1509117" y="1143000"/>
                </a:lnTo>
                <a:lnTo>
                  <a:pt x="1491258" y="1098352"/>
                </a:lnTo>
                <a:lnTo>
                  <a:pt x="1473398" y="1062633"/>
                </a:lnTo>
                <a:lnTo>
                  <a:pt x="1455539" y="1017984"/>
                </a:lnTo>
                <a:lnTo>
                  <a:pt x="1437680" y="973336"/>
                </a:lnTo>
                <a:lnTo>
                  <a:pt x="1419820" y="937617"/>
                </a:lnTo>
                <a:lnTo>
                  <a:pt x="1401961" y="901898"/>
                </a:lnTo>
                <a:lnTo>
                  <a:pt x="1384102" y="857250"/>
                </a:lnTo>
                <a:lnTo>
                  <a:pt x="1357312" y="821531"/>
                </a:lnTo>
                <a:lnTo>
                  <a:pt x="1339453" y="785813"/>
                </a:lnTo>
                <a:lnTo>
                  <a:pt x="1312664" y="750094"/>
                </a:lnTo>
                <a:lnTo>
                  <a:pt x="1285875" y="714375"/>
                </a:lnTo>
                <a:lnTo>
                  <a:pt x="1259086" y="687586"/>
                </a:lnTo>
                <a:lnTo>
                  <a:pt x="1232297" y="651867"/>
                </a:lnTo>
                <a:lnTo>
                  <a:pt x="1205508" y="616148"/>
                </a:lnTo>
                <a:lnTo>
                  <a:pt x="1169789" y="580430"/>
                </a:lnTo>
                <a:lnTo>
                  <a:pt x="1143000" y="544711"/>
                </a:lnTo>
                <a:lnTo>
                  <a:pt x="1107281" y="508992"/>
                </a:lnTo>
                <a:lnTo>
                  <a:pt x="1080492" y="473273"/>
                </a:lnTo>
                <a:lnTo>
                  <a:pt x="1053703" y="437555"/>
                </a:lnTo>
                <a:lnTo>
                  <a:pt x="1026914" y="392907"/>
                </a:lnTo>
                <a:lnTo>
                  <a:pt x="1000125" y="357188"/>
                </a:lnTo>
                <a:lnTo>
                  <a:pt x="973336" y="321469"/>
                </a:lnTo>
                <a:lnTo>
                  <a:pt x="946547" y="285750"/>
                </a:lnTo>
                <a:lnTo>
                  <a:pt x="919758" y="250032"/>
                </a:lnTo>
                <a:lnTo>
                  <a:pt x="892969" y="223243"/>
                </a:lnTo>
                <a:lnTo>
                  <a:pt x="857250" y="196454"/>
                </a:lnTo>
                <a:lnTo>
                  <a:pt x="830461" y="169665"/>
                </a:lnTo>
                <a:lnTo>
                  <a:pt x="812602" y="142875"/>
                </a:lnTo>
                <a:lnTo>
                  <a:pt x="794742" y="116086"/>
                </a:lnTo>
                <a:lnTo>
                  <a:pt x="785812" y="80367"/>
                </a:lnTo>
                <a:lnTo>
                  <a:pt x="785812" y="53578"/>
                </a:lnTo>
                <a:lnTo>
                  <a:pt x="794742" y="26789"/>
                </a:lnTo>
                <a:lnTo>
                  <a:pt x="794742" y="0"/>
                </a:lnTo>
                <a:lnTo>
                  <a:pt x="79474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804422" y="2866429"/>
            <a:ext cx="535782" cy="250033"/>
          </a:xfrm>
          <a:custGeom>
            <a:avLst/>
            <a:gdLst/>
            <a:ahLst/>
            <a:cxnLst/>
            <a:rect l="0" t="0" r="0" b="0"/>
            <a:pathLst>
              <a:path w="535782" h="250033">
                <a:moveTo>
                  <a:pt x="26789" y="250032"/>
                </a:moveTo>
                <a:lnTo>
                  <a:pt x="26789" y="250032"/>
                </a:lnTo>
                <a:lnTo>
                  <a:pt x="17859" y="250032"/>
                </a:lnTo>
                <a:lnTo>
                  <a:pt x="8930" y="250032"/>
                </a:lnTo>
                <a:lnTo>
                  <a:pt x="0" y="250032"/>
                </a:lnTo>
                <a:lnTo>
                  <a:pt x="0" y="250032"/>
                </a:lnTo>
                <a:lnTo>
                  <a:pt x="0" y="250032"/>
                </a:lnTo>
                <a:lnTo>
                  <a:pt x="8930" y="250032"/>
                </a:lnTo>
                <a:lnTo>
                  <a:pt x="17859" y="250032"/>
                </a:lnTo>
                <a:lnTo>
                  <a:pt x="35719" y="241102"/>
                </a:lnTo>
                <a:lnTo>
                  <a:pt x="62508" y="232172"/>
                </a:lnTo>
                <a:lnTo>
                  <a:pt x="98226" y="223242"/>
                </a:lnTo>
                <a:lnTo>
                  <a:pt x="160734" y="205383"/>
                </a:lnTo>
                <a:lnTo>
                  <a:pt x="232172" y="178594"/>
                </a:lnTo>
                <a:lnTo>
                  <a:pt x="330398" y="142875"/>
                </a:lnTo>
                <a:lnTo>
                  <a:pt x="419695" y="98227"/>
                </a:lnTo>
                <a:lnTo>
                  <a:pt x="491133" y="53578"/>
                </a:lnTo>
                <a:lnTo>
                  <a:pt x="535781" y="0"/>
                </a:lnTo>
                <a:lnTo>
                  <a:pt x="53578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241977" y="3839765"/>
            <a:ext cx="250032" cy="142876"/>
          </a:xfrm>
          <a:custGeom>
            <a:avLst/>
            <a:gdLst/>
            <a:ahLst/>
            <a:cxnLst/>
            <a:rect l="0" t="0" r="0" b="0"/>
            <a:pathLst>
              <a:path w="250032" h="142876">
                <a:moveTo>
                  <a:pt x="8929" y="142875"/>
                </a:moveTo>
                <a:lnTo>
                  <a:pt x="0" y="133946"/>
                </a:lnTo>
                <a:lnTo>
                  <a:pt x="0" y="13394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16086"/>
                </a:lnTo>
                <a:lnTo>
                  <a:pt x="17859" y="98227"/>
                </a:lnTo>
                <a:lnTo>
                  <a:pt x="35718" y="89297"/>
                </a:lnTo>
                <a:lnTo>
                  <a:pt x="53578" y="80367"/>
                </a:lnTo>
                <a:lnTo>
                  <a:pt x="80367" y="62508"/>
                </a:lnTo>
                <a:lnTo>
                  <a:pt x="125015" y="53578"/>
                </a:lnTo>
                <a:lnTo>
                  <a:pt x="169664" y="35719"/>
                </a:lnTo>
                <a:lnTo>
                  <a:pt x="214312" y="1786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1143000"/>
          </a:xfrm>
        </p:spPr>
        <p:txBody>
          <a:bodyPr/>
          <a:lstStyle/>
          <a:p>
            <a:r>
              <a:rPr lang="en-US" dirty="0" err="1" smtClean="0"/>
              <a:t>isLeap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4" y="8979"/>
            <a:ext cx="2981326" cy="604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8999" y="5181600"/>
            <a:ext cx="1633537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lastDayOfMonth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4" y="473158"/>
            <a:ext cx="4543426" cy="607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05600" y="228600"/>
            <a:ext cx="20574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90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validDate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972"/>
            <a:ext cx="2414589" cy="562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19760"/>
            <a:ext cx="22860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Based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Graph Based </a:t>
            </a:r>
            <a:r>
              <a:rPr lang="en-US" dirty="0"/>
              <a:t>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937742" y="2187773"/>
            <a:ext cx="169665" cy="223243"/>
          </a:xfrm>
          <a:custGeom>
            <a:avLst/>
            <a:gdLst/>
            <a:ahLst/>
            <a:cxnLst/>
            <a:rect l="0" t="0" r="0" b="0"/>
            <a:pathLst>
              <a:path w="169665" h="223243">
                <a:moveTo>
                  <a:pt x="8930" y="44649"/>
                </a:moveTo>
                <a:lnTo>
                  <a:pt x="893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8930" y="44649"/>
                </a:lnTo>
                <a:lnTo>
                  <a:pt x="8930" y="53578"/>
                </a:lnTo>
                <a:lnTo>
                  <a:pt x="26789" y="71438"/>
                </a:lnTo>
                <a:lnTo>
                  <a:pt x="35719" y="89297"/>
                </a:lnTo>
                <a:lnTo>
                  <a:pt x="53578" y="116086"/>
                </a:lnTo>
                <a:lnTo>
                  <a:pt x="62508" y="151805"/>
                </a:lnTo>
                <a:lnTo>
                  <a:pt x="80367" y="178594"/>
                </a:lnTo>
                <a:lnTo>
                  <a:pt x="89297" y="196453"/>
                </a:lnTo>
                <a:lnTo>
                  <a:pt x="107156" y="214313"/>
                </a:lnTo>
                <a:lnTo>
                  <a:pt x="116086" y="223242"/>
                </a:lnTo>
                <a:lnTo>
                  <a:pt x="125016" y="223242"/>
                </a:lnTo>
                <a:lnTo>
                  <a:pt x="125016" y="205383"/>
                </a:lnTo>
                <a:lnTo>
                  <a:pt x="125016" y="187524"/>
                </a:lnTo>
                <a:lnTo>
                  <a:pt x="125016" y="160735"/>
                </a:lnTo>
                <a:lnTo>
                  <a:pt x="125016" y="125016"/>
                </a:lnTo>
                <a:lnTo>
                  <a:pt x="125016" y="89297"/>
                </a:lnTo>
                <a:lnTo>
                  <a:pt x="125016" y="53578"/>
                </a:lnTo>
                <a:lnTo>
                  <a:pt x="133946" y="26789"/>
                </a:lnTo>
                <a:lnTo>
                  <a:pt x="133946" y="8930"/>
                </a:lnTo>
                <a:lnTo>
                  <a:pt x="142875" y="0"/>
                </a:lnTo>
                <a:lnTo>
                  <a:pt x="151805" y="0"/>
                </a:lnTo>
                <a:lnTo>
                  <a:pt x="160735" y="8930"/>
                </a:lnTo>
                <a:lnTo>
                  <a:pt x="160735" y="17860"/>
                </a:lnTo>
                <a:lnTo>
                  <a:pt x="169664" y="26789"/>
                </a:lnTo>
                <a:lnTo>
                  <a:pt x="169664" y="35719"/>
                </a:lnTo>
                <a:lnTo>
                  <a:pt x="169664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187773" y="2178844"/>
            <a:ext cx="44650" cy="178594"/>
          </a:xfrm>
          <a:custGeom>
            <a:avLst/>
            <a:gdLst/>
            <a:ahLst/>
            <a:cxnLst/>
            <a:rect l="0" t="0" r="0" b="0"/>
            <a:pathLst>
              <a:path w="44650" h="178594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17860" y="160734"/>
                </a:lnTo>
                <a:lnTo>
                  <a:pt x="26790" y="169664"/>
                </a:lnTo>
                <a:lnTo>
                  <a:pt x="35719" y="178593"/>
                </a:lnTo>
                <a:lnTo>
                  <a:pt x="35719" y="169664"/>
                </a:lnTo>
                <a:lnTo>
                  <a:pt x="44649" y="160734"/>
                </a:lnTo>
                <a:lnTo>
                  <a:pt x="44649" y="142875"/>
                </a:lnTo>
                <a:lnTo>
                  <a:pt x="44649" y="116085"/>
                </a:lnTo>
                <a:lnTo>
                  <a:pt x="35719" y="71437"/>
                </a:lnTo>
                <a:lnTo>
                  <a:pt x="35719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134195" y="2107406"/>
            <a:ext cx="62509" cy="17860"/>
          </a:xfrm>
          <a:custGeom>
            <a:avLst/>
            <a:gdLst/>
            <a:ahLst/>
            <a:cxnLst/>
            <a:rect l="0" t="0" r="0" b="0"/>
            <a:pathLst>
              <a:path w="62509" h="17860">
                <a:moveTo>
                  <a:pt x="17860" y="8930"/>
                </a:move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8930"/>
                </a:lnTo>
                <a:lnTo>
                  <a:pt x="44649" y="893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294930" y="2089547"/>
            <a:ext cx="89298" cy="187524"/>
          </a:xfrm>
          <a:custGeom>
            <a:avLst/>
            <a:gdLst/>
            <a:ahLst/>
            <a:cxnLst/>
            <a:rect l="0" t="0" r="0" b="0"/>
            <a:pathLst>
              <a:path w="89298" h="187524">
                <a:moveTo>
                  <a:pt x="80367" y="8929"/>
                </a:move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8" y="17859"/>
                </a:lnTo>
                <a:lnTo>
                  <a:pt x="26789" y="26789"/>
                </a:lnTo>
                <a:lnTo>
                  <a:pt x="26789" y="35718"/>
                </a:lnTo>
                <a:lnTo>
                  <a:pt x="26789" y="44648"/>
                </a:lnTo>
                <a:lnTo>
                  <a:pt x="26789" y="53578"/>
                </a:lnTo>
                <a:lnTo>
                  <a:pt x="26789" y="62507"/>
                </a:lnTo>
                <a:lnTo>
                  <a:pt x="35718" y="71437"/>
                </a:lnTo>
                <a:lnTo>
                  <a:pt x="53578" y="80367"/>
                </a:lnTo>
                <a:lnTo>
                  <a:pt x="62508" y="89297"/>
                </a:lnTo>
                <a:lnTo>
                  <a:pt x="80367" y="98226"/>
                </a:lnTo>
                <a:lnTo>
                  <a:pt x="89297" y="107156"/>
                </a:lnTo>
                <a:lnTo>
                  <a:pt x="89297" y="125015"/>
                </a:lnTo>
                <a:lnTo>
                  <a:pt x="80367" y="142875"/>
                </a:lnTo>
                <a:lnTo>
                  <a:pt x="71437" y="160734"/>
                </a:lnTo>
                <a:lnTo>
                  <a:pt x="53578" y="169664"/>
                </a:lnTo>
                <a:lnTo>
                  <a:pt x="35718" y="187523"/>
                </a:lnTo>
                <a:lnTo>
                  <a:pt x="17859" y="187523"/>
                </a:lnTo>
                <a:lnTo>
                  <a:pt x="8929" y="187523"/>
                </a:lnTo>
                <a:lnTo>
                  <a:pt x="0" y="178593"/>
                </a:lnTo>
                <a:lnTo>
                  <a:pt x="8929" y="160734"/>
                </a:lnTo>
                <a:lnTo>
                  <a:pt x="17859" y="142875"/>
                </a:lnTo>
                <a:lnTo>
                  <a:pt x="35718" y="125015"/>
                </a:lnTo>
                <a:lnTo>
                  <a:pt x="62508" y="98226"/>
                </a:lnTo>
                <a:lnTo>
                  <a:pt x="62508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419945" y="2009179"/>
            <a:ext cx="276822" cy="241103"/>
          </a:xfrm>
          <a:custGeom>
            <a:avLst/>
            <a:gdLst/>
            <a:ahLst/>
            <a:cxnLst/>
            <a:rect l="0" t="0" r="0" b="0"/>
            <a:pathLst>
              <a:path w="276822" h="241103">
                <a:moveTo>
                  <a:pt x="8930" y="80368"/>
                </a:move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8930" y="142875"/>
                </a:lnTo>
                <a:lnTo>
                  <a:pt x="8930" y="160735"/>
                </a:lnTo>
                <a:lnTo>
                  <a:pt x="17860" y="187524"/>
                </a:lnTo>
                <a:lnTo>
                  <a:pt x="26789" y="205383"/>
                </a:lnTo>
                <a:lnTo>
                  <a:pt x="26789" y="214313"/>
                </a:lnTo>
                <a:lnTo>
                  <a:pt x="35719" y="214313"/>
                </a:lnTo>
                <a:lnTo>
                  <a:pt x="44649" y="205383"/>
                </a:lnTo>
                <a:lnTo>
                  <a:pt x="53578" y="187524"/>
                </a:lnTo>
                <a:lnTo>
                  <a:pt x="62508" y="169665"/>
                </a:lnTo>
                <a:lnTo>
                  <a:pt x="71438" y="142875"/>
                </a:lnTo>
                <a:lnTo>
                  <a:pt x="80368" y="107157"/>
                </a:lnTo>
                <a:lnTo>
                  <a:pt x="89297" y="80368"/>
                </a:lnTo>
                <a:lnTo>
                  <a:pt x="98227" y="62508"/>
                </a:lnTo>
                <a:lnTo>
                  <a:pt x="98227" y="44649"/>
                </a:lnTo>
                <a:lnTo>
                  <a:pt x="107157" y="44649"/>
                </a:lnTo>
                <a:lnTo>
                  <a:pt x="107157" y="62508"/>
                </a:lnTo>
                <a:lnTo>
                  <a:pt x="107157" y="89297"/>
                </a:lnTo>
                <a:lnTo>
                  <a:pt x="107157" y="125016"/>
                </a:lnTo>
                <a:lnTo>
                  <a:pt x="116086" y="160735"/>
                </a:lnTo>
                <a:lnTo>
                  <a:pt x="125016" y="196454"/>
                </a:lnTo>
                <a:lnTo>
                  <a:pt x="133946" y="223243"/>
                </a:lnTo>
                <a:lnTo>
                  <a:pt x="151805" y="241102"/>
                </a:lnTo>
                <a:lnTo>
                  <a:pt x="160735" y="241102"/>
                </a:lnTo>
                <a:lnTo>
                  <a:pt x="178594" y="232172"/>
                </a:lnTo>
                <a:lnTo>
                  <a:pt x="196453" y="214313"/>
                </a:lnTo>
                <a:lnTo>
                  <a:pt x="214313" y="187524"/>
                </a:lnTo>
                <a:lnTo>
                  <a:pt x="223243" y="151805"/>
                </a:lnTo>
                <a:lnTo>
                  <a:pt x="241102" y="107157"/>
                </a:lnTo>
                <a:lnTo>
                  <a:pt x="250032" y="71438"/>
                </a:lnTo>
                <a:lnTo>
                  <a:pt x="267891" y="26790"/>
                </a:lnTo>
                <a:lnTo>
                  <a:pt x="276821" y="0"/>
                </a:lnTo>
                <a:lnTo>
                  <a:pt x="27682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625328" y="1768078"/>
            <a:ext cx="294681" cy="375048"/>
          </a:xfrm>
          <a:custGeom>
            <a:avLst/>
            <a:gdLst/>
            <a:ahLst/>
            <a:cxnLst/>
            <a:rect l="0" t="0" r="0" b="0"/>
            <a:pathLst>
              <a:path w="294681" h="375048">
                <a:moveTo>
                  <a:pt x="53578" y="223242"/>
                </a:moveTo>
                <a:lnTo>
                  <a:pt x="44649" y="223242"/>
                </a:lnTo>
                <a:lnTo>
                  <a:pt x="35719" y="223242"/>
                </a:lnTo>
                <a:lnTo>
                  <a:pt x="26789" y="232172"/>
                </a:lnTo>
                <a:lnTo>
                  <a:pt x="8930" y="250031"/>
                </a:lnTo>
                <a:lnTo>
                  <a:pt x="8930" y="267891"/>
                </a:lnTo>
                <a:lnTo>
                  <a:pt x="0" y="285750"/>
                </a:lnTo>
                <a:lnTo>
                  <a:pt x="0" y="312539"/>
                </a:lnTo>
                <a:lnTo>
                  <a:pt x="8930" y="330398"/>
                </a:lnTo>
                <a:lnTo>
                  <a:pt x="17860" y="348258"/>
                </a:lnTo>
                <a:lnTo>
                  <a:pt x="26789" y="366117"/>
                </a:lnTo>
                <a:lnTo>
                  <a:pt x="35719" y="375047"/>
                </a:lnTo>
                <a:lnTo>
                  <a:pt x="44649" y="375047"/>
                </a:lnTo>
                <a:lnTo>
                  <a:pt x="62508" y="375047"/>
                </a:lnTo>
                <a:lnTo>
                  <a:pt x="71438" y="357187"/>
                </a:lnTo>
                <a:lnTo>
                  <a:pt x="80367" y="339328"/>
                </a:lnTo>
                <a:lnTo>
                  <a:pt x="89297" y="330398"/>
                </a:lnTo>
                <a:lnTo>
                  <a:pt x="107156" y="312539"/>
                </a:lnTo>
                <a:lnTo>
                  <a:pt x="116086" y="312539"/>
                </a:lnTo>
                <a:lnTo>
                  <a:pt x="125016" y="312539"/>
                </a:lnTo>
                <a:lnTo>
                  <a:pt x="133945" y="321469"/>
                </a:lnTo>
                <a:lnTo>
                  <a:pt x="142875" y="339328"/>
                </a:lnTo>
                <a:lnTo>
                  <a:pt x="151805" y="348258"/>
                </a:lnTo>
                <a:lnTo>
                  <a:pt x="160735" y="366117"/>
                </a:lnTo>
                <a:lnTo>
                  <a:pt x="169664" y="366117"/>
                </a:lnTo>
                <a:lnTo>
                  <a:pt x="178594" y="366117"/>
                </a:lnTo>
                <a:lnTo>
                  <a:pt x="187524" y="357187"/>
                </a:lnTo>
                <a:lnTo>
                  <a:pt x="196453" y="339328"/>
                </a:lnTo>
                <a:lnTo>
                  <a:pt x="205383" y="321469"/>
                </a:lnTo>
                <a:lnTo>
                  <a:pt x="214313" y="285750"/>
                </a:lnTo>
                <a:lnTo>
                  <a:pt x="223242" y="241101"/>
                </a:lnTo>
                <a:lnTo>
                  <a:pt x="223242" y="187523"/>
                </a:lnTo>
                <a:lnTo>
                  <a:pt x="232172" y="133945"/>
                </a:lnTo>
                <a:lnTo>
                  <a:pt x="241102" y="89297"/>
                </a:lnTo>
                <a:lnTo>
                  <a:pt x="241102" y="53578"/>
                </a:lnTo>
                <a:lnTo>
                  <a:pt x="241102" y="17859"/>
                </a:lnTo>
                <a:lnTo>
                  <a:pt x="232172" y="0"/>
                </a:lnTo>
                <a:lnTo>
                  <a:pt x="223242" y="0"/>
                </a:lnTo>
                <a:lnTo>
                  <a:pt x="205383" y="8930"/>
                </a:lnTo>
                <a:lnTo>
                  <a:pt x="187524" y="26789"/>
                </a:lnTo>
                <a:lnTo>
                  <a:pt x="169664" y="44648"/>
                </a:lnTo>
                <a:lnTo>
                  <a:pt x="151805" y="80367"/>
                </a:lnTo>
                <a:lnTo>
                  <a:pt x="151805" y="116086"/>
                </a:lnTo>
                <a:lnTo>
                  <a:pt x="151805" y="160734"/>
                </a:lnTo>
                <a:lnTo>
                  <a:pt x="151805" y="205383"/>
                </a:lnTo>
                <a:lnTo>
                  <a:pt x="169664" y="250031"/>
                </a:lnTo>
                <a:lnTo>
                  <a:pt x="187524" y="285750"/>
                </a:lnTo>
                <a:lnTo>
                  <a:pt x="205383" y="312539"/>
                </a:lnTo>
                <a:lnTo>
                  <a:pt x="223242" y="321469"/>
                </a:lnTo>
                <a:lnTo>
                  <a:pt x="250031" y="330398"/>
                </a:lnTo>
                <a:lnTo>
                  <a:pt x="258961" y="321469"/>
                </a:lnTo>
                <a:lnTo>
                  <a:pt x="276820" y="312539"/>
                </a:lnTo>
                <a:lnTo>
                  <a:pt x="276820" y="285750"/>
                </a:lnTo>
                <a:lnTo>
                  <a:pt x="285750" y="258961"/>
                </a:lnTo>
                <a:lnTo>
                  <a:pt x="294680" y="241101"/>
                </a:lnTo>
                <a:lnTo>
                  <a:pt x="294680" y="223242"/>
                </a:lnTo>
                <a:lnTo>
                  <a:pt x="294680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86000" y="2455664"/>
            <a:ext cx="98228" cy="214314"/>
          </a:xfrm>
          <a:custGeom>
            <a:avLst/>
            <a:gdLst/>
            <a:ahLst/>
            <a:cxnLst/>
            <a:rect l="0" t="0" r="0" b="0"/>
            <a:pathLst>
              <a:path w="98228" h="214314">
                <a:moveTo>
                  <a:pt x="53578" y="26789"/>
                </a:moveTo>
                <a:lnTo>
                  <a:pt x="44648" y="26789"/>
                </a:lnTo>
                <a:lnTo>
                  <a:pt x="44648" y="17859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17859"/>
                </a:lnTo>
                <a:lnTo>
                  <a:pt x="44648" y="26789"/>
                </a:lnTo>
                <a:lnTo>
                  <a:pt x="62508" y="53578"/>
                </a:lnTo>
                <a:lnTo>
                  <a:pt x="71438" y="80367"/>
                </a:lnTo>
                <a:lnTo>
                  <a:pt x="80367" y="107156"/>
                </a:lnTo>
                <a:lnTo>
                  <a:pt x="89297" y="133945"/>
                </a:lnTo>
                <a:lnTo>
                  <a:pt x="98227" y="160734"/>
                </a:lnTo>
                <a:lnTo>
                  <a:pt x="98227" y="187524"/>
                </a:lnTo>
                <a:lnTo>
                  <a:pt x="89297" y="205383"/>
                </a:lnTo>
                <a:lnTo>
                  <a:pt x="89297" y="214313"/>
                </a:lnTo>
                <a:lnTo>
                  <a:pt x="80367" y="214313"/>
                </a:lnTo>
                <a:lnTo>
                  <a:pt x="62508" y="214313"/>
                </a:lnTo>
                <a:lnTo>
                  <a:pt x="44648" y="196453"/>
                </a:lnTo>
                <a:lnTo>
                  <a:pt x="26789" y="18752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160984" y="2366367"/>
            <a:ext cx="714376" cy="285751"/>
          </a:xfrm>
          <a:custGeom>
            <a:avLst/>
            <a:gdLst/>
            <a:ahLst/>
            <a:cxnLst/>
            <a:rect l="0" t="0" r="0" b="0"/>
            <a:pathLst>
              <a:path w="714376" h="285751">
                <a:moveTo>
                  <a:pt x="0" y="232172"/>
                </a:moveTo>
                <a:lnTo>
                  <a:pt x="0" y="241102"/>
                </a:lnTo>
                <a:lnTo>
                  <a:pt x="8930" y="250031"/>
                </a:lnTo>
                <a:lnTo>
                  <a:pt x="8930" y="267891"/>
                </a:lnTo>
                <a:lnTo>
                  <a:pt x="26789" y="276821"/>
                </a:lnTo>
                <a:lnTo>
                  <a:pt x="44649" y="285750"/>
                </a:lnTo>
                <a:lnTo>
                  <a:pt x="80368" y="285750"/>
                </a:lnTo>
                <a:lnTo>
                  <a:pt x="116086" y="276821"/>
                </a:lnTo>
                <a:lnTo>
                  <a:pt x="151805" y="250031"/>
                </a:lnTo>
                <a:lnTo>
                  <a:pt x="187524" y="223242"/>
                </a:lnTo>
                <a:lnTo>
                  <a:pt x="223243" y="196453"/>
                </a:lnTo>
                <a:lnTo>
                  <a:pt x="250032" y="160735"/>
                </a:lnTo>
                <a:lnTo>
                  <a:pt x="267891" y="125016"/>
                </a:lnTo>
                <a:lnTo>
                  <a:pt x="285750" y="98227"/>
                </a:lnTo>
                <a:lnTo>
                  <a:pt x="294680" y="62508"/>
                </a:lnTo>
                <a:lnTo>
                  <a:pt x="294680" y="35719"/>
                </a:lnTo>
                <a:lnTo>
                  <a:pt x="294680" y="8930"/>
                </a:lnTo>
                <a:lnTo>
                  <a:pt x="294680" y="0"/>
                </a:lnTo>
                <a:lnTo>
                  <a:pt x="285750" y="0"/>
                </a:lnTo>
                <a:lnTo>
                  <a:pt x="285750" y="8930"/>
                </a:lnTo>
                <a:lnTo>
                  <a:pt x="276821" y="26789"/>
                </a:lnTo>
                <a:lnTo>
                  <a:pt x="276821" y="44648"/>
                </a:lnTo>
                <a:lnTo>
                  <a:pt x="276821" y="80367"/>
                </a:lnTo>
                <a:lnTo>
                  <a:pt x="285750" y="116086"/>
                </a:lnTo>
                <a:lnTo>
                  <a:pt x="285750" y="142875"/>
                </a:lnTo>
                <a:lnTo>
                  <a:pt x="294680" y="178594"/>
                </a:lnTo>
                <a:lnTo>
                  <a:pt x="303610" y="196453"/>
                </a:lnTo>
                <a:lnTo>
                  <a:pt x="321469" y="214313"/>
                </a:lnTo>
                <a:lnTo>
                  <a:pt x="330399" y="223242"/>
                </a:lnTo>
                <a:lnTo>
                  <a:pt x="348258" y="223242"/>
                </a:lnTo>
                <a:lnTo>
                  <a:pt x="357188" y="214313"/>
                </a:lnTo>
                <a:lnTo>
                  <a:pt x="375047" y="196453"/>
                </a:lnTo>
                <a:lnTo>
                  <a:pt x="383977" y="169664"/>
                </a:lnTo>
                <a:lnTo>
                  <a:pt x="392907" y="151805"/>
                </a:lnTo>
                <a:lnTo>
                  <a:pt x="392907" y="125016"/>
                </a:lnTo>
                <a:lnTo>
                  <a:pt x="401836" y="107156"/>
                </a:lnTo>
                <a:lnTo>
                  <a:pt x="410766" y="107156"/>
                </a:lnTo>
                <a:lnTo>
                  <a:pt x="410766" y="107156"/>
                </a:lnTo>
                <a:lnTo>
                  <a:pt x="419696" y="116086"/>
                </a:lnTo>
                <a:lnTo>
                  <a:pt x="419696" y="133946"/>
                </a:lnTo>
                <a:lnTo>
                  <a:pt x="428625" y="151805"/>
                </a:lnTo>
                <a:lnTo>
                  <a:pt x="437555" y="160735"/>
                </a:lnTo>
                <a:lnTo>
                  <a:pt x="455414" y="169664"/>
                </a:lnTo>
                <a:lnTo>
                  <a:pt x="473274" y="178594"/>
                </a:lnTo>
                <a:lnTo>
                  <a:pt x="491133" y="178594"/>
                </a:lnTo>
                <a:lnTo>
                  <a:pt x="508993" y="160735"/>
                </a:lnTo>
                <a:lnTo>
                  <a:pt x="526852" y="151805"/>
                </a:lnTo>
                <a:lnTo>
                  <a:pt x="553641" y="125016"/>
                </a:lnTo>
                <a:lnTo>
                  <a:pt x="562571" y="98227"/>
                </a:lnTo>
                <a:lnTo>
                  <a:pt x="571500" y="71437"/>
                </a:lnTo>
                <a:lnTo>
                  <a:pt x="571500" y="44648"/>
                </a:lnTo>
                <a:lnTo>
                  <a:pt x="571500" y="35719"/>
                </a:lnTo>
                <a:lnTo>
                  <a:pt x="571500" y="26789"/>
                </a:lnTo>
                <a:lnTo>
                  <a:pt x="571500" y="35719"/>
                </a:lnTo>
                <a:lnTo>
                  <a:pt x="562571" y="53578"/>
                </a:lnTo>
                <a:lnTo>
                  <a:pt x="562571" y="71437"/>
                </a:lnTo>
                <a:lnTo>
                  <a:pt x="562571" y="98227"/>
                </a:lnTo>
                <a:lnTo>
                  <a:pt x="562571" y="116086"/>
                </a:lnTo>
                <a:lnTo>
                  <a:pt x="580430" y="125016"/>
                </a:lnTo>
                <a:lnTo>
                  <a:pt x="589360" y="142875"/>
                </a:lnTo>
                <a:lnTo>
                  <a:pt x="607219" y="142875"/>
                </a:lnTo>
                <a:lnTo>
                  <a:pt x="625079" y="133946"/>
                </a:lnTo>
                <a:lnTo>
                  <a:pt x="651868" y="125016"/>
                </a:lnTo>
                <a:lnTo>
                  <a:pt x="669727" y="98227"/>
                </a:lnTo>
                <a:lnTo>
                  <a:pt x="696516" y="71437"/>
                </a:lnTo>
                <a:lnTo>
                  <a:pt x="714375" y="44648"/>
                </a:lnTo>
                <a:lnTo>
                  <a:pt x="714375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991445" y="2169914"/>
            <a:ext cx="196454" cy="214313"/>
          </a:xfrm>
          <a:custGeom>
            <a:avLst/>
            <a:gdLst/>
            <a:ahLst/>
            <a:cxnLst/>
            <a:rect l="0" t="0" r="0" b="0"/>
            <a:pathLst>
              <a:path w="196454" h="214313">
                <a:moveTo>
                  <a:pt x="98227" y="17859"/>
                </a:moveTo>
                <a:lnTo>
                  <a:pt x="98227" y="17859"/>
                </a:lnTo>
                <a:lnTo>
                  <a:pt x="98227" y="8930"/>
                </a:lnTo>
                <a:lnTo>
                  <a:pt x="89297" y="0"/>
                </a:lnTo>
                <a:lnTo>
                  <a:pt x="80368" y="0"/>
                </a:lnTo>
                <a:lnTo>
                  <a:pt x="62508" y="8930"/>
                </a:lnTo>
                <a:lnTo>
                  <a:pt x="44649" y="26789"/>
                </a:lnTo>
                <a:lnTo>
                  <a:pt x="26789" y="53578"/>
                </a:lnTo>
                <a:lnTo>
                  <a:pt x="8930" y="89297"/>
                </a:lnTo>
                <a:lnTo>
                  <a:pt x="0" y="125015"/>
                </a:lnTo>
                <a:lnTo>
                  <a:pt x="0" y="160734"/>
                </a:lnTo>
                <a:lnTo>
                  <a:pt x="0" y="187523"/>
                </a:lnTo>
                <a:lnTo>
                  <a:pt x="8930" y="205383"/>
                </a:lnTo>
                <a:lnTo>
                  <a:pt x="26789" y="214312"/>
                </a:lnTo>
                <a:lnTo>
                  <a:pt x="53578" y="214312"/>
                </a:lnTo>
                <a:lnTo>
                  <a:pt x="80368" y="205383"/>
                </a:lnTo>
                <a:lnTo>
                  <a:pt x="116086" y="196453"/>
                </a:lnTo>
                <a:lnTo>
                  <a:pt x="142875" y="169664"/>
                </a:lnTo>
                <a:lnTo>
                  <a:pt x="169664" y="142875"/>
                </a:lnTo>
                <a:lnTo>
                  <a:pt x="196453" y="107156"/>
                </a:lnTo>
                <a:lnTo>
                  <a:pt x="196453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125391" y="1839515"/>
            <a:ext cx="580430" cy="437556"/>
          </a:xfrm>
          <a:custGeom>
            <a:avLst/>
            <a:gdLst/>
            <a:ahLst/>
            <a:cxnLst/>
            <a:rect l="0" t="0" r="0" b="0"/>
            <a:pathLst>
              <a:path w="580430" h="437556">
                <a:moveTo>
                  <a:pt x="17859" y="348258"/>
                </a:moveTo>
                <a:lnTo>
                  <a:pt x="17859" y="357188"/>
                </a:lnTo>
                <a:lnTo>
                  <a:pt x="8929" y="366118"/>
                </a:lnTo>
                <a:lnTo>
                  <a:pt x="8929" y="383977"/>
                </a:lnTo>
                <a:lnTo>
                  <a:pt x="0" y="401836"/>
                </a:lnTo>
                <a:lnTo>
                  <a:pt x="8929" y="419696"/>
                </a:lnTo>
                <a:lnTo>
                  <a:pt x="17859" y="428625"/>
                </a:lnTo>
                <a:lnTo>
                  <a:pt x="35718" y="437555"/>
                </a:lnTo>
                <a:lnTo>
                  <a:pt x="53578" y="428625"/>
                </a:lnTo>
                <a:lnTo>
                  <a:pt x="71437" y="419696"/>
                </a:lnTo>
                <a:lnTo>
                  <a:pt x="98226" y="401836"/>
                </a:lnTo>
                <a:lnTo>
                  <a:pt x="116086" y="383977"/>
                </a:lnTo>
                <a:lnTo>
                  <a:pt x="133945" y="357188"/>
                </a:lnTo>
                <a:lnTo>
                  <a:pt x="142875" y="339329"/>
                </a:lnTo>
                <a:lnTo>
                  <a:pt x="151804" y="321469"/>
                </a:lnTo>
                <a:lnTo>
                  <a:pt x="151804" y="303610"/>
                </a:lnTo>
                <a:lnTo>
                  <a:pt x="151804" y="303610"/>
                </a:lnTo>
                <a:lnTo>
                  <a:pt x="151804" y="321469"/>
                </a:lnTo>
                <a:lnTo>
                  <a:pt x="151804" y="339329"/>
                </a:lnTo>
                <a:lnTo>
                  <a:pt x="142875" y="357188"/>
                </a:lnTo>
                <a:lnTo>
                  <a:pt x="142875" y="383977"/>
                </a:lnTo>
                <a:lnTo>
                  <a:pt x="142875" y="401836"/>
                </a:lnTo>
                <a:lnTo>
                  <a:pt x="151804" y="410766"/>
                </a:lnTo>
                <a:lnTo>
                  <a:pt x="160734" y="410766"/>
                </a:lnTo>
                <a:lnTo>
                  <a:pt x="178593" y="410766"/>
                </a:lnTo>
                <a:lnTo>
                  <a:pt x="196453" y="401836"/>
                </a:lnTo>
                <a:lnTo>
                  <a:pt x="214312" y="383977"/>
                </a:lnTo>
                <a:lnTo>
                  <a:pt x="232172" y="357188"/>
                </a:lnTo>
                <a:lnTo>
                  <a:pt x="241101" y="321469"/>
                </a:lnTo>
                <a:lnTo>
                  <a:pt x="258961" y="285750"/>
                </a:lnTo>
                <a:lnTo>
                  <a:pt x="276820" y="250032"/>
                </a:lnTo>
                <a:lnTo>
                  <a:pt x="285750" y="214313"/>
                </a:lnTo>
                <a:lnTo>
                  <a:pt x="294679" y="169664"/>
                </a:lnTo>
                <a:lnTo>
                  <a:pt x="303609" y="142875"/>
                </a:lnTo>
                <a:lnTo>
                  <a:pt x="303609" y="116086"/>
                </a:lnTo>
                <a:lnTo>
                  <a:pt x="294679" y="98227"/>
                </a:lnTo>
                <a:lnTo>
                  <a:pt x="276820" y="98227"/>
                </a:lnTo>
                <a:lnTo>
                  <a:pt x="258961" y="107157"/>
                </a:lnTo>
                <a:lnTo>
                  <a:pt x="241101" y="133946"/>
                </a:lnTo>
                <a:lnTo>
                  <a:pt x="223242" y="160735"/>
                </a:lnTo>
                <a:lnTo>
                  <a:pt x="205382" y="196454"/>
                </a:lnTo>
                <a:lnTo>
                  <a:pt x="205382" y="232172"/>
                </a:lnTo>
                <a:lnTo>
                  <a:pt x="205382" y="267891"/>
                </a:lnTo>
                <a:lnTo>
                  <a:pt x="214312" y="294680"/>
                </a:lnTo>
                <a:lnTo>
                  <a:pt x="223242" y="312539"/>
                </a:lnTo>
                <a:lnTo>
                  <a:pt x="241101" y="330399"/>
                </a:lnTo>
                <a:lnTo>
                  <a:pt x="258961" y="330399"/>
                </a:lnTo>
                <a:lnTo>
                  <a:pt x="276820" y="330399"/>
                </a:lnTo>
                <a:lnTo>
                  <a:pt x="303609" y="321469"/>
                </a:lnTo>
                <a:lnTo>
                  <a:pt x="321468" y="303610"/>
                </a:lnTo>
                <a:lnTo>
                  <a:pt x="348257" y="276821"/>
                </a:lnTo>
                <a:lnTo>
                  <a:pt x="366117" y="250032"/>
                </a:lnTo>
                <a:lnTo>
                  <a:pt x="383976" y="214313"/>
                </a:lnTo>
                <a:lnTo>
                  <a:pt x="401836" y="178594"/>
                </a:lnTo>
                <a:lnTo>
                  <a:pt x="410765" y="142875"/>
                </a:lnTo>
                <a:lnTo>
                  <a:pt x="419695" y="107157"/>
                </a:lnTo>
                <a:lnTo>
                  <a:pt x="428625" y="62508"/>
                </a:lnTo>
                <a:lnTo>
                  <a:pt x="428625" y="35719"/>
                </a:lnTo>
                <a:lnTo>
                  <a:pt x="428625" y="8930"/>
                </a:lnTo>
                <a:lnTo>
                  <a:pt x="428625" y="0"/>
                </a:lnTo>
                <a:lnTo>
                  <a:pt x="419695" y="8930"/>
                </a:lnTo>
                <a:lnTo>
                  <a:pt x="410765" y="26789"/>
                </a:lnTo>
                <a:lnTo>
                  <a:pt x="392906" y="53579"/>
                </a:lnTo>
                <a:lnTo>
                  <a:pt x="383976" y="89297"/>
                </a:lnTo>
                <a:lnTo>
                  <a:pt x="375047" y="133946"/>
                </a:lnTo>
                <a:lnTo>
                  <a:pt x="366117" y="178594"/>
                </a:lnTo>
                <a:lnTo>
                  <a:pt x="366117" y="214313"/>
                </a:lnTo>
                <a:lnTo>
                  <a:pt x="366117" y="241102"/>
                </a:lnTo>
                <a:lnTo>
                  <a:pt x="392906" y="258961"/>
                </a:lnTo>
                <a:lnTo>
                  <a:pt x="410765" y="267891"/>
                </a:lnTo>
                <a:lnTo>
                  <a:pt x="446484" y="276821"/>
                </a:lnTo>
                <a:lnTo>
                  <a:pt x="491132" y="267891"/>
                </a:lnTo>
                <a:lnTo>
                  <a:pt x="526851" y="250032"/>
                </a:lnTo>
                <a:lnTo>
                  <a:pt x="580429" y="223243"/>
                </a:lnTo>
                <a:lnTo>
                  <a:pt x="580429" y="2232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732609" y="1741289"/>
            <a:ext cx="517923" cy="455415"/>
          </a:xfrm>
          <a:custGeom>
            <a:avLst/>
            <a:gdLst/>
            <a:ahLst/>
            <a:cxnLst/>
            <a:rect l="0" t="0" r="0" b="0"/>
            <a:pathLst>
              <a:path w="517923" h="455415">
                <a:moveTo>
                  <a:pt x="214313" y="116086"/>
                </a:moveTo>
                <a:lnTo>
                  <a:pt x="214313" y="116086"/>
                </a:lnTo>
                <a:lnTo>
                  <a:pt x="205383" y="107156"/>
                </a:lnTo>
                <a:lnTo>
                  <a:pt x="196454" y="98226"/>
                </a:lnTo>
                <a:lnTo>
                  <a:pt x="169664" y="98226"/>
                </a:lnTo>
                <a:lnTo>
                  <a:pt x="151805" y="107156"/>
                </a:lnTo>
                <a:lnTo>
                  <a:pt x="125016" y="125015"/>
                </a:lnTo>
                <a:lnTo>
                  <a:pt x="98227" y="142875"/>
                </a:lnTo>
                <a:lnTo>
                  <a:pt x="62508" y="169664"/>
                </a:lnTo>
                <a:lnTo>
                  <a:pt x="35719" y="196453"/>
                </a:lnTo>
                <a:lnTo>
                  <a:pt x="17860" y="223242"/>
                </a:lnTo>
                <a:lnTo>
                  <a:pt x="8930" y="250031"/>
                </a:lnTo>
                <a:lnTo>
                  <a:pt x="0" y="258961"/>
                </a:lnTo>
                <a:lnTo>
                  <a:pt x="17860" y="258961"/>
                </a:lnTo>
                <a:lnTo>
                  <a:pt x="35719" y="250031"/>
                </a:lnTo>
                <a:lnTo>
                  <a:pt x="62508" y="232172"/>
                </a:lnTo>
                <a:lnTo>
                  <a:pt x="98227" y="205383"/>
                </a:lnTo>
                <a:lnTo>
                  <a:pt x="142875" y="178594"/>
                </a:lnTo>
                <a:lnTo>
                  <a:pt x="169664" y="160734"/>
                </a:lnTo>
                <a:lnTo>
                  <a:pt x="196454" y="151805"/>
                </a:lnTo>
                <a:lnTo>
                  <a:pt x="214313" y="160734"/>
                </a:lnTo>
                <a:lnTo>
                  <a:pt x="223243" y="178594"/>
                </a:lnTo>
                <a:lnTo>
                  <a:pt x="223243" y="214312"/>
                </a:lnTo>
                <a:lnTo>
                  <a:pt x="223243" y="250031"/>
                </a:lnTo>
                <a:lnTo>
                  <a:pt x="214313" y="303609"/>
                </a:lnTo>
                <a:lnTo>
                  <a:pt x="205383" y="348258"/>
                </a:lnTo>
                <a:lnTo>
                  <a:pt x="196454" y="383976"/>
                </a:lnTo>
                <a:lnTo>
                  <a:pt x="187524" y="419695"/>
                </a:lnTo>
                <a:lnTo>
                  <a:pt x="187524" y="446484"/>
                </a:lnTo>
                <a:lnTo>
                  <a:pt x="178594" y="455414"/>
                </a:lnTo>
                <a:lnTo>
                  <a:pt x="169664" y="446484"/>
                </a:lnTo>
                <a:lnTo>
                  <a:pt x="169664" y="428625"/>
                </a:lnTo>
                <a:lnTo>
                  <a:pt x="160735" y="401836"/>
                </a:lnTo>
                <a:lnTo>
                  <a:pt x="160735" y="366117"/>
                </a:lnTo>
                <a:lnTo>
                  <a:pt x="160735" y="321469"/>
                </a:lnTo>
                <a:lnTo>
                  <a:pt x="160735" y="285750"/>
                </a:lnTo>
                <a:lnTo>
                  <a:pt x="169664" y="250031"/>
                </a:lnTo>
                <a:lnTo>
                  <a:pt x="178594" y="214312"/>
                </a:lnTo>
                <a:lnTo>
                  <a:pt x="196454" y="187523"/>
                </a:lnTo>
                <a:lnTo>
                  <a:pt x="214313" y="160734"/>
                </a:lnTo>
                <a:lnTo>
                  <a:pt x="232172" y="142875"/>
                </a:lnTo>
                <a:lnTo>
                  <a:pt x="258961" y="125015"/>
                </a:lnTo>
                <a:lnTo>
                  <a:pt x="285750" y="116086"/>
                </a:lnTo>
                <a:lnTo>
                  <a:pt x="303610" y="116086"/>
                </a:lnTo>
                <a:lnTo>
                  <a:pt x="321469" y="116086"/>
                </a:lnTo>
                <a:lnTo>
                  <a:pt x="339329" y="125015"/>
                </a:lnTo>
                <a:lnTo>
                  <a:pt x="348258" y="142875"/>
                </a:lnTo>
                <a:lnTo>
                  <a:pt x="357188" y="160734"/>
                </a:lnTo>
                <a:lnTo>
                  <a:pt x="357188" y="178594"/>
                </a:lnTo>
                <a:lnTo>
                  <a:pt x="366118" y="187523"/>
                </a:lnTo>
                <a:lnTo>
                  <a:pt x="366118" y="196453"/>
                </a:lnTo>
                <a:lnTo>
                  <a:pt x="366118" y="196453"/>
                </a:lnTo>
                <a:lnTo>
                  <a:pt x="366118" y="187523"/>
                </a:lnTo>
                <a:lnTo>
                  <a:pt x="366118" y="178594"/>
                </a:lnTo>
                <a:lnTo>
                  <a:pt x="366118" y="151805"/>
                </a:lnTo>
                <a:lnTo>
                  <a:pt x="366118" y="133945"/>
                </a:lnTo>
                <a:lnTo>
                  <a:pt x="375047" y="107156"/>
                </a:lnTo>
                <a:lnTo>
                  <a:pt x="383977" y="71437"/>
                </a:lnTo>
                <a:lnTo>
                  <a:pt x="392907" y="53578"/>
                </a:lnTo>
                <a:lnTo>
                  <a:pt x="410766" y="26789"/>
                </a:lnTo>
                <a:lnTo>
                  <a:pt x="428625" y="17859"/>
                </a:lnTo>
                <a:lnTo>
                  <a:pt x="455414" y="8930"/>
                </a:lnTo>
                <a:lnTo>
                  <a:pt x="473274" y="0"/>
                </a:lnTo>
                <a:lnTo>
                  <a:pt x="491133" y="0"/>
                </a:lnTo>
                <a:lnTo>
                  <a:pt x="508993" y="0"/>
                </a:lnTo>
                <a:lnTo>
                  <a:pt x="517922" y="0"/>
                </a:lnTo>
                <a:lnTo>
                  <a:pt x="51792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196953" y="1634133"/>
            <a:ext cx="276821" cy="357188"/>
          </a:xfrm>
          <a:custGeom>
            <a:avLst/>
            <a:gdLst/>
            <a:ahLst/>
            <a:cxnLst/>
            <a:rect l="0" t="0" r="0" b="0"/>
            <a:pathLst>
              <a:path w="276821" h="357188">
                <a:moveTo>
                  <a:pt x="62508" y="125015"/>
                </a:moveTo>
                <a:lnTo>
                  <a:pt x="53578" y="125015"/>
                </a:lnTo>
                <a:lnTo>
                  <a:pt x="53578" y="125015"/>
                </a:lnTo>
                <a:lnTo>
                  <a:pt x="35719" y="133945"/>
                </a:lnTo>
                <a:lnTo>
                  <a:pt x="26789" y="133945"/>
                </a:lnTo>
                <a:lnTo>
                  <a:pt x="17860" y="142875"/>
                </a:lnTo>
                <a:lnTo>
                  <a:pt x="8930" y="160734"/>
                </a:lnTo>
                <a:lnTo>
                  <a:pt x="0" y="169664"/>
                </a:lnTo>
                <a:lnTo>
                  <a:pt x="0" y="187523"/>
                </a:lnTo>
                <a:lnTo>
                  <a:pt x="8930" y="205382"/>
                </a:lnTo>
                <a:lnTo>
                  <a:pt x="17860" y="214312"/>
                </a:lnTo>
                <a:lnTo>
                  <a:pt x="26789" y="223242"/>
                </a:lnTo>
                <a:lnTo>
                  <a:pt x="35719" y="223242"/>
                </a:lnTo>
                <a:lnTo>
                  <a:pt x="53578" y="214312"/>
                </a:lnTo>
                <a:lnTo>
                  <a:pt x="62508" y="196453"/>
                </a:lnTo>
                <a:lnTo>
                  <a:pt x="80367" y="178593"/>
                </a:lnTo>
                <a:lnTo>
                  <a:pt x="89297" y="151804"/>
                </a:lnTo>
                <a:lnTo>
                  <a:pt x="98227" y="133945"/>
                </a:lnTo>
                <a:lnTo>
                  <a:pt x="107156" y="107156"/>
                </a:lnTo>
                <a:lnTo>
                  <a:pt x="116086" y="98226"/>
                </a:lnTo>
                <a:lnTo>
                  <a:pt x="125016" y="80367"/>
                </a:lnTo>
                <a:lnTo>
                  <a:pt x="125016" y="89296"/>
                </a:lnTo>
                <a:lnTo>
                  <a:pt x="133945" y="98226"/>
                </a:lnTo>
                <a:lnTo>
                  <a:pt x="133945" y="107156"/>
                </a:lnTo>
                <a:lnTo>
                  <a:pt x="142875" y="125015"/>
                </a:lnTo>
                <a:lnTo>
                  <a:pt x="142875" y="142875"/>
                </a:lnTo>
                <a:lnTo>
                  <a:pt x="142875" y="160734"/>
                </a:lnTo>
                <a:lnTo>
                  <a:pt x="151805" y="178593"/>
                </a:lnTo>
                <a:lnTo>
                  <a:pt x="160735" y="187523"/>
                </a:lnTo>
                <a:lnTo>
                  <a:pt x="169664" y="187523"/>
                </a:lnTo>
                <a:lnTo>
                  <a:pt x="178594" y="187523"/>
                </a:lnTo>
                <a:lnTo>
                  <a:pt x="187524" y="187523"/>
                </a:lnTo>
                <a:lnTo>
                  <a:pt x="196453" y="187523"/>
                </a:lnTo>
                <a:lnTo>
                  <a:pt x="205383" y="187523"/>
                </a:lnTo>
                <a:lnTo>
                  <a:pt x="214313" y="205382"/>
                </a:lnTo>
                <a:lnTo>
                  <a:pt x="214313" y="223242"/>
                </a:lnTo>
                <a:lnTo>
                  <a:pt x="214313" y="241101"/>
                </a:lnTo>
                <a:lnTo>
                  <a:pt x="214313" y="267890"/>
                </a:lnTo>
                <a:lnTo>
                  <a:pt x="205383" y="294679"/>
                </a:lnTo>
                <a:lnTo>
                  <a:pt x="196453" y="321468"/>
                </a:lnTo>
                <a:lnTo>
                  <a:pt x="187524" y="339328"/>
                </a:lnTo>
                <a:lnTo>
                  <a:pt x="178594" y="348257"/>
                </a:lnTo>
                <a:lnTo>
                  <a:pt x="169664" y="357187"/>
                </a:lnTo>
                <a:lnTo>
                  <a:pt x="160735" y="348257"/>
                </a:lnTo>
                <a:lnTo>
                  <a:pt x="151805" y="330398"/>
                </a:lnTo>
                <a:lnTo>
                  <a:pt x="151805" y="303609"/>
                </a:lnTo>
                <a:lnTo>
                  <a:pt x="151805" y="267890"/>
                </a:lnTo>
                <a:lnTo>
                  <a:pt x="151805" y="223242"/>
                </a:lnTo>
                <a:lnTo>
                  <a:pt x="160735" y="169664"/>
                </a:lnTo>
                <a:lnTo>
                  <a:pt x="178594" y="125015"/>
                </a:lnTo>
                <a:lnTo>
                  <a:pt x="196453" y="71437"/>
                </a:lnTo>
                <a:lnTo>
                  <a:pt x="214313" y="35718"/>
                </a:lnTo>
                <a:lnTo>
                  <a:pt x="232172" y="17859"/>
                </a:lnTo>
                <a:lnTo>
                  <a:pt x="250031" y="0"/>
                </a:lnTo>
                <a:lnTo>
                  <a:pt x="267891" y="0"/>
                </a:lnTo>
                <a:lnTo>
                  <a:pt x="276820" y="0"/>
                </a:lnTo>
                <a:lnTo>
                  <a:pt x="276820" y="8929"/>
                </a:lnTo>
                <a:lnTo>
                  <a:pt x="276820" y="26789"/>
                </a:lnTo>
                <a:lnTo>
                  <a:pt x="267891" y="44648"/>
                </a:lnTo>
                <a:lnTo>
                  <a:pt x="258961" y="80367"/>
                </a:lnTo>
                <a:lnTo>
                  <a:pt x="241102" y="107156"/>
                </a:lnTo>
                <a:lnTo>
                  <a:pt x="214313" y="133945"/>
                </a:lnTo>
                <a:lnTo>
                  <a:pt x="205383" y="160734"/>
                </a:lnTo>
                <a:lnTo>
                  <a:pt x="187524" y="178593"/>
                </a:lnTo>
                <a:lnTo>
                  <a:pt x="187524" y="178593"/>
                </a:lnTo>
                <a:lnTo>
                  <a:pt x="196453" y="169664"/>
                </a:lnTo>
                <a:lnTo>
                  <a:pt x="205383" y="142875"/>
                </a:lnTo>
                <a:lnTo>
                  <a:pt x="223242" y="107156"/>
                </a:lnTo>
                <a:lnTo>
                  <a:pt x="250031" y="62507"/>
                </a:lnTo>
                <a:lnTo>
                  <a:pt x="276820" y="17859"/>
                </a:lnTo>
                <a:lnTo>
                  <a:pt x="27682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509492" y="1500187"/>
            <a:ext cx="205384" cy="250033"/>
          </a:xfrm>
          <a:custGeom>
            <a:avLst/>
            <a:gdLst/>
            <a:ahLst/>
            <a:cxnLst/>
            <a:rect l="0" t="0" r="0" b="0"/>
            <a:pathLst>
              <a:path w="205384" h="250033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107157"/>
                </a:lnTo>
                <a:lnTo>
                  <a:pt x="0" y="133946"/>
                </a:lnTo>
                <a:lnTo>
                  <a:pt x="8930" y="169664"/>
                </a:lnTo>
                <a:lnTo>
                  <a:pt x="8930" y="196453"/>
                </a:lnTo>
                <a:lnTo>
                  <a:pt x="17860" y="214313"/>
                </a:lnTo>
                <a:lnTo>
                  <a:pt x="26789" y="223242"/>
                </a:lnTo>
                <a:lnTo>
                  <a:pt x="26789" y="223242"/>
                </a:lnTo>
                <a:lnTo>
                  <a:pt x="44649" y="205383"/>
                </a:lnTo>
                <a:lnTo>
                  <a:pt x="62508" y="187524"/>
                </a:lnTo>
                <a:lnTo>
                  <a:pt x="80367" y="169664"/>
                </a:lnTo>
                <a:lnTo>
                  <a:pt x="98227" y="160735"/>
                </a:lnTo>
                <a:lnTo>
                  <a:pt x="125016" y="151805"/>
                </a:lnTo>
                <a:lnTo>
                  <a:pt x="142875" y="151805"/>
                </a:lnTo>
                <a:lnTo>
                  <a:pt x="160735" y="160735"/>
                </a:lnTo>
                <a:lnTo>
                  <a:pt x="169664" y="178594"/>
                </a:lnTo>
                <a:lnTo>
                  <a:pt x="178594" y="196453"/>
                </a:lnTo>
                <a:lnTo>
                  <a:pt x="187524" y="214313"/>
                </a:lnTo>
                <a:lnTo>
                  <a:pt x="196453" y="232172"/>
                </a:lnTo>
                <a:lnTo>
                  <a:pt x="205383" y="250032"/>
                </a:lnTo>
                <a:lnTo>
                  <a:pt x="205383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759523" y="2009179"/>
            <a:ext cx="714376" cy="508994"/>
          </a:xfrm>
          <a:custGeom>
            <a:avLst/>
            <a:gdLst/>
            <a:ahLst/>
            <a:cxnLst/>
            <a:rect l="0" t="0" r="0" b="0"/>
            <a:pathLst>
              <a:path w="714376" h="508994">
                <a:moveTo>
                  <a:pt x="437555" y="53579"/>
                </a:moveTo>
                <a:lnTo>
                  <a:pt x="428625" y="53579"/>
                </a:lnTo>
                <a:lnTo>
                  <a:pt x="410766" y="53579"/>
                </a:lnTo>
                <a:lnTo>
                  <a:pt x="383977" y="53579"/>
                </a:lnTo>
                <a:lnTo>
                  <a:pt x="357188" y="44649"/>
                </a:lnTo>
                <a:lnTo>
                  <a:pt x="321469" y="53579"/>
                </a:lnTo>
                <a:lnTo>
                  <a:pt x="285750" y="53579"/>
                </a:lnTo>
                <a:lnTo>
                  <a:pt x="250032" y="62508"/>
                </a:lnTo>
                <a:lnTo>
                  <a:pt x="214313" y="71438"/>
                </a:lnTo>
                <a:lnTo>
                  <a:pt x="178594" y="80368"/>
                </a:lnTo>
                <a:lnTo>
                  <a:pt x="142875" y="98227"/>
                </a:lnTo>
                <a:lnTo>
                  <a:pt x="107157" y="107157"/>
                </a:lnTo>
                <a:lnTo>
                  <a:pt x="80368" y="133946"/>
                </a:lnTo>
                <a:lnTo>
                  <a:pt x="53579" y="151805"/>
                </a:lnTo>
                <a:lnTo>
                  <a:pt x="35719" y="178594"/>
                </a:lnTo>
                <a:lnTo>
                  <a:pt x="17860" y="205383"/>
                </a:lnTo>
                <a:lnTo>
                  <a:pt x="8930" y="241102"/>
                </a:lnTo>
                <a:lnTo>
                  <a:pt x="0" y="267891"/>
                </a:lnTo>
                <a:lnTo>
                  <a:pt x="0" y="303610"/>
                </a:lnTo>
                <a:lnTo>
                  <a:pt x="0" y="339329"/>
                </a:lnTo>
                <a:lnTo>
                  <a:pt x="8930" y="375047"/>
                </a:lnTo>
                <a:lnTo>
                  <a:pt x="26790" y="401836"/>
                </a:lnTo>
                <a:lnTo>
                  <a:pt x="53579" y="437555"/>
                </a:lnTo>
                <a:lnTo>
                  <a:pt x="89297" y="464344"/>
                </a:lnTo>
                <a:lnTo>
                  <a:pt x="125016" y="482204"/>
                </a:lnTo>
                <a:lnTo>
                  <a:pt x="169665" y="500063"/>
                </a:lnTo>
                <a:lnTo>
                  <a:pt x="223243" y="508993"/>
                </a:lnTo>
                <a:lnTo>
                  <a:pt x="267891" y="508993"/>
                </a:lnTo>
                <a:lnTo>
                  <a:pt x="321469" y="508993"/>
                </a:lnTo>
                <a:lnTo>
                  <a:pt x="383977" y="500063"/>
                </a:lnTo>
                <a:lnTo>
                  <a:pt x="437555" y="482204"/>
                </a:lnTo>
                <a:lnTo>
                  <a:pt x="491133" y="455415"/>
                </a:lnTo>
                <a:lnTo>
                  <a:pt x="535782" y="428625"/>
                </a:lnTo>
                <a:lnTo>
                  <a:pt x="589360" y="392907"/>
                </a:lnTo>
                <a:lnTo>
                  <a:pt x="625079" y="366118"/>
                </a:lnTo>
                <a:lnTo>
                  <a:pt x="660797" y="330399"/>
                </a:lnTo>
                <a:lnTo>
                  <a:pt x="687586" y="294680"/>
                </a:lnTo>
                <a:lnTo>
                  <a:pt x="705446" y="258961"/>
                </a:lnTo>
                <a:lnTo>
                  <a:pt x="714375" y="232172"/>
                </a:lnTo>
                <a:lnTo>
                  <a:pt x="714375" y="196454"/>
                </a:lnTo>
                <a:lnTo>
                  <a:pt x="705446" y="160735"/>
                </a:lnTo>
                <a:lnTo>
                  <a:pt x="696516" y="133946"/>
                </a:lnTo>
                <a:lnTo>
                  <a:pt x="678657" y="98227"/>
                </a:lnTo>
                <a:lnTo>
                  <a:pt x="651868" y="80368"/>
                </a:lnTo>
                <a:lnTo>
                  <a:pt x="616149" y="53579"/>
                </a:lnTo>
                <a:lnTo>
                  <a:pt x="589360" y="26790"/>
                </a:lnTo>
                <a:lnTo>
                  <a:pt x="553641" y="17860"/>
                </a:lnTo>
                <a:lnTo>
                  <a:pt x="508993" y="8930"/>
                </a:lnTo>
                <a:lnTo>
                  <a:pt x="473274" y="0"/>
                </a:lnTo>
                <a:lnTo>
                  <a:pt x="428625" y="0"/>
                </a:lnTo>
                <a:lnTo>
                  <a:pt x="392907" y="8930"/>
                </a:lnTo>
                <a:lnTo>
                  <a:pt x="348258" y="26790"/>
                </a:lnTo>
                <a:lnTo>
                  <a:pt x="321469" y="53579"/>
                </a:lnTo>
                <a:lnTo>
                  <a:pt x="294680" y="71438"/>
                </a:lnTo>
                <a:lnTo>
                  <a:pt x="294680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946922" y="2437804"/>
            <a:ext cx="875110" cy="660798"/>
          </a:xfrm>
          <a:custGeom>
            <a:avLst/>
            <a:gdLst/>
            <a:ahLst/>
            <a:cxnLst/>
            <a:rect l="0" t="0" r="0" b="0"/>
            <a:pathLst>
              <a:path w="875110" h="660798">
                <a:moveTo>
                  <a:pt x="875109" y="26790"/>
                </a:moveTo>
                <a:lnTo>
                  <a:pt x="875109" y="26790"/>
                </a:lnTo>
                <a:lnTo>
                  <a:pt x="866180" y="26790"/>
                </a:lnTo>
                <a:lnTo>
                  <a:pt x="857250" y="17860"/>
                </a:lnTo>
                <a:lnTo>
                  <a:pt x="857250" y="8930"/>
                </a:lnTo>
                <a:lnTo>
                  <a:pt x="848320" y="8930"/>
                </a:lnTo>
                <a:lnTo>
                  <a:pt x="839391" y="0"/>
                </a:lnTo>
                <a:lnTo>
                  <a:pt x="830461" y="0"/>
                </a:lnTo>
                <a:lnTo>
                  <a:pt x="812601" y="0"/>
                </a:lnTo>
                <a:lnTo>
                  <a:pt x="794742" y="0"/>
                </a:lnTo>
                <a:lnTo>
                  <a:pt x="776883" y="8930"/>
                </a:lnTo>
                <a:lnTo>
                  <a:pt x="759023" y="17860"/>
                </a:lnTo>
                <a:lnTo>
                  <a:pt x="732234" y="17860"/>
                </a:lnTo>
                <a:lnTo>
                  <a:pt x="705445" y="26790"/>
                </a:lnTo>
                <a:lnTo>
                  <a:pt x="669726" y="35719"/>
                </a:lnTo>
                <a:lnTo>
                  <a:pt x="634008" y="44649"/>
                </a:lnTo>
                <a:lnTo>
                  <a:pt x="598289" y="53579"/>
                </a:lnTo>
                <a:lnTo>
                  <a:pt x="562570" y="71438"/>
                </a:lnTo>
                <a:lnTo>
                  <a:pt x="526851" y="89298"/>
                </a:lnTo>
                <a:lnTo>
                  <a:pt x="491133" y="107157"/>
                </a:lnTo>
                <a:lnTo>
                  <a:pt x="455414" y="133946"/>
                </a:lnTo>
                <a:lnTo>
                  <a:pt x="419695" y="160735"/>
                </a:lnTo>
                <a:lnTo>
                  <a:pt x="375047" y="196454"/>
                </a:lnTo>
                <a:lnTo>
                  <a:pt x="339328" y="232173"/>
                </a:lnTo>
                <a:lnTo>
                  <a:pt x="303609" y="276821"/>
                </a:lnTo>
                <a:lnTo>
                  <a:pt x="267891" y="321469"/>
                </a:lnTo>
                <a:lnTo>
                  <a:pt x="241101" y="357188"/>
                </a:lnTo>
                <a:lnTo>
                  <a:pt x="205383" y="401836"/>
                </a:lnTo>
                <a:lnTo>
                  <a:pt x="178594" y="446485"/>
                </a:lnTo>
                <a:lnTo>
                  <a:pt x="151805" y="482203"/>
                </a:lnTo>
                <a:lnTo>
                  <a:pt x="125016" y="508992"/>
                </a:lnTo>
                <a:lnTo>
                  <a:pt x="98226" y="544711"/>
                </a:lnTo>
                <a:lnTo>
                  <a:pt x="71437" y="571500"/>
                </a:lnTo>
                <a:lnTo>
                  <a:pt x="53578" y="589360"/>
                </a:lnTo>
                <a:lnTo>
                  <a:pt x="35719" y="616149"/>
                </a:lnTo>
                <a:lnTo>
                  <a:pt x="17859" y="625078"/>
                </a:lnTo>
                <a:lnTo>
                  <a:pt x="8930" y="642938"/>
                </a:lnTo>
                <a:lnTo>
                  <a:pt x="0" y="651867"/>
                </a:lnTo>
                <a:lnTo>
                  <a:pt x="0" y="651867"/>
                </a:lnTo>
                <a:lnTo>
                  <a:pt x="0" y="660797"/>
                </a:lnTo>
                <a:lnTo>
                  <a:pt x="0" y="651867"/>
                </a:lnTo>
                <a:lnTo>
                  <a:pt x="0" y="651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964781" y="3071812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839766" y="2946796"/>
            <a:ext cx="178594" cy="196455"/>
          </a:xfrm>
          <a:custGeom>
            <a:avLst/>
            <a:gdLst/>
            <a:ahLst/>
            <a:cxnLst/>
            <a:rect l="0" t="0" r="0" b="0"/>
            <a:pathLst>
              <a:path w="178594" h="196455">
                <a:moveTo>
                  <a:pt x="62507" y="0"/>
                </a:moveTo>
                <a:lnTo>
                  <a:pt x="5357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17860"/>
                </a:lnTo>
                <a:lnTo>
                  <a:pt x="35718" y="26790"/>
                </a:lnTo>
                <a:lnTo>
                  <a:pt x="26789" y="44649"/>
                </a:lnTo>
                <a:lnTo>
                  <a:pt x="17859" y="62508"/>
                </a:lnTo>
                <a:lnTo>
                  <a:pt x="8929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5"/>
                </a:lnTo>
                <a:lnTo>
                  <a:pt x="0" y="178594"/>
                </a:lnTo>
                <a:lnTo>
                  <a:pt x="8929" y="187524"/>
                </a:lnTo>
                <a:lnTo>
                  <a:pt x="26789" y="196454"/>
                </a:lnTo>
                <a:lnTo>
                  <a:pt x="44648" y="187524"/>
                </a:lnTo>
                <a:lnTo>
                  <a:pt x="71437" y="178594"/>
                </a:lnTo>
                <a:lnTo>
                  <a:pt x="107156" y="160735"/>
                </a:lnTo>
                <a:lnTo>
                  <a:pt x="142875" y="142875"/>
                </a:lnTo>
                <a:lnTo>
                  <a:pt x="178593" y="133946"/>
                </a:lnTo>
                <a:lnTo>
                  <a:pt x="178593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303984" y="3152179"/>
            <a:ext cx="991197" cy="634009"/>
          </a:xfrm>
          <a:custGeom>
            <a:avLst/>
            <a:gdLst/>
            <a:ahLst/>
            <a:cxnLst/>
            <a:rect l="0" t="0" r="0" b="0"/>
            <a:pathLst>
              <a:path w="991197" h="634009">
                <a:moveTo>
                  <a:pt x="705446" y="53578"/>
                </a:moveTo>
                <a:lnTo>
                  <a:pt x="705446" y="53578"/>
                </a:lnTo>
                <a:lnTo>
                  <a:pt x="705446" y="53578"/>
                </a:lnTo>
                <a:lnTo>
                  <a:pt x="705446" y="53578"/>
                </a:lnTo>
                <a:lnTo>
                  <a:pt x="714375" y="53578"/>
                </a:lnTo>
                <a:lnTo>
                  <a:pt x="714375" y="53578"/>
                </a:lnTo>
                <a:lnTo>
                  <a:pt x="714375" y="53578"/>
                </a:lnTo>
                <a:lnTo>
                  <a:pt x="705446" y="53578"/>
                </a:lnTo>
                <a:lnTo>
                  <a:pt x="696516" y="53578"/>
                </a:lnTo>
                <a:lnTo>
                  <a:pt x="696516" y="53578"/>
                </a:lnTo>
                <a:lnTo>
                  <a:pt x="678657" y="44649"/>
                </a:lnTo>
                <a:lnTo>
                  <a:pt x="669727" y="35719"/>
                </a:lnTo>
                <a:lnTo>
                  <a:pt x="660797" y="35719"/>
                </a:lnTo>
                <a:lnTo>
                  <a:pt x="651868" y="26789"/>
                </a:lnTo>
                <a:lnTo>
                  <a:pt x="634008" y="17860"/>
                </a:lnTo>
                <a:lnTo>
                  <a:pt x="616149" y="8930"/>
                </a:lnTo>
                <a:lnTo>
                  <a:pt x="598289" y="8930"/>
                </a:lnTo>
                <a:lnTo>
                  <a:pt x="571500" y="8930"/>
                </a:lnTo>
                <a:lnTo>
                  <a:pt x="544711" y="0"/>
                </a:lnTo>
                <a:lnTo>
                  <a:pt x="526852" y="8930"/>
                </a:lnTo>
                <a:lnTo>
                  <a:pt x="491133" y="8930"/>
                </a:lnTo>
                <a:lnTo>
                  <a:pt x="464344" y="8930"/>
                </a:lnTo>
                <a:lnTo>
                  <a:pt x="437555" y="8930"/>
                </a:lnTo>
                <a:lnTo>
                  <a:pt x="401836" y="8930"/>
                </a:lnTo>
                <a:lnTo>
                  <a:pt x="375047" y="17860"/>
                </a:lnTo>
                <a:lnTo>
                  <a:pt x="348258" y="26789"/>
                </a:lnTo>
                <a:lnTo>
                  <a:pt x="312539" y="35719"/>
                </a:lnTo>
                <a:lnTo>
                  <a:pt x="285750" y="44649"/>
                </a:lnTo>
                <a:lnTo>
                  <a:pt x="250032" y="62508"/>
                </a:lnTo>
                <a:lnTo>
                  <a:pt x="214313" y="80367"/>
                </a:lnTo>
                <a:lnTo>
                  <a:pt x="187524" y="107157"/>
                </a:lnTo>
                <a:lnTo>
                  <a:pt x="151805" y="125016"/>
                </a:lnTo>
                <a:lnTo>
                  <a:pt x="125016" y="151805"/>
                </a:lnTo>
                <a:lnTo>
                  <a:pt x="98227" y="178594"/>
                </a:lnTo>
                <a:lnTo>
                  <a:pt x="71438" y="205383"/>
                </a:lnTo>
                <a:lnTo>
                  <a:pt x="53579" y="232172"/>
                </a:lnTo>
                <a:lnTo>
                  <a:pt x="35719" y="267891"/>
                </a:lnTo>
                <a:lnTo>
                  <a:pt x="17860" y="294680"/>
                </a:lnTo>
                <a:lnTo>
                  <a:pt x="8930" y="321469"/>
                </a:lnTo>
                <a:lnTo>
                  <a:pt x="8930" y="348258"/>
                </a:lnTo>
                <a:lnTo>
                  <a:pt x="0" y="375047"/>
                </a:lnTo>
                <a:lnTo>
                  <a:pt x="8930" y="401836"/>
                </a:lnTo>
                <a:lnTo>
                  <a:pt x="17860" y="428625"/>
                </a:lnTo>
                <a:lnTo>
                  <a:pt x="26789" y="455414"/>
                </a:lnTo>
                <a:lnTo>
                  <a:pt x="44649" y="482203"/>
                </a:lnTo>
                <a:lnTo>
                  <a:pt x="62508" y="508992"/>
                </a:lnTo>
                <a:lnTo>
                  <a:pt x="89297" y="526852"/>
                </a:lnTo>
                <a:lnTo>
                  <a:pt x="116086" y="544711"/>
                </a:lnTo>
                <a:lnTo>
                  <a:pt x="151805" y="562571"/>
                </a:lnTo>
                <a:lnTo>
                  <a:pt x="187524" y="580430"/>
                </a:lnTo>
                <a:lnTo>
                  <a:pt x="223243" y="589360"/>
                </a:lnTo>
                <a:lnTo>
                  <a:pt x="258961" y="607219"/>
                </a:lnTo>
                <a:lnTo>
                  <a:pt x="303610" y="616149"/>
                </a:lnTo>
                <a:lnTo>
                  <a:pt x="348258" y="625078"/>
                </a:lnTo>
                <a:lnTo>
                  <a:pt x="392907" y="634008"/>
                </a:lnTo>
                <a:lnTo>
                  <a:pt x="437555" y="634008"/>
                </a:lnTo>
                <a:lnTo>
                  <a:pt x="491133" y="634008"/>
                </a:lnTo>
                <a:lnTo>
                  <a:pt x="535782" y="634008"/>
                </a:lnTo>
                <a:lnTo>
                  <a:pt x="580430" y="634008"/>
                </a:lnTo>
                <a:lnTo>
                  <a:pt x="625079" y="625078"/>
                </a:lnTo>
                <a:lnTo>
                  <a:pt x="669727" y="616149"/>
                </a:lnTo>
                <a:lnTo>
                  <a:pt x="714375" y="598289"/>
                </a:lnTo>
                <a:lnTo>
                  <a:pt x="750094" y="580430"/>
                </a:lnTo>
                <a:lnTo>
                  <a:pt x="794743" y="562571"/>
                </a:lnTo>
                <a:lnTo>
                  <a:pt x="821532" y="544711"/>
                </a:lnTo>
                <a:lnTo>
                  <a:pt x="857250" y="526852"/>
                </a:lnTo>
                <a:lnTo>
                  <a:pt x="884039" y="508992"/>
                </a:lnTo>
                <a:lnTo>
                  <a:pt x="910829" y="482203"/>
                </a:lnTo>
                <a:lnTo>
                  <a:pt x="937618" y="455414"/>
                </a:lnTo>
                <a:lnTo>
                  <a:pt x="955477" y="428625"/>
                </a:lnTo>
                <a:lnTo>
                  <a:pt x="973336" y="401836"/>
                </a:lnTo>
                <a:lnTo>
                  <a:pt x="982266" y="375047"/>
                </a:lnTo>
                <a:lnTo>
                  <a:pt x="991196" y="348258"/>
                </a:lnTo>
                <a:lnTo>
                  <a:pt x="991196" y="312539"/>
                </a:lnTo>
                <a:lnTo>
                  <a:pt x="982266" y="285750"/>
                </a:lnTo>
                <a:lnTo>
                  <a:pt x="973336" y="258961"/>
                </a:lnTo>
                <a:lnTo>
                  <a:pt x="964407" y="223242"/>
                </a:lnTo>
                <a:lnTo>
                  <a:pt x="937618" y="196453"/>
                </a:lnTo>
                <a:lnTo>
                  <a:pt x="919758" y="169664"/>
                </a:lnTo>
                <a:lnTo>
                  <a:pt x="892969" y="142875"/>
                </a:lnTo>
                <a:lnTo>
                  <a:pt x="866180" y="125016"/>
                </a:lnTo>
                <a:lnTo>
                  <a:pt x="830461" y="98227"/>
                </a:lnTo>
                <a:lnTo>
                  <a:pt x="803672" y="80367"/>
                </a:lnTo>
                <a:lnTo>
                  <a:pt x="767954" y="62508"/>
                </a:lnTo>
                <a:lnTo>
                  <a:pt x="732235" y="44649"/>
                </a:lnTo>
                <a:lnTo>
                  <a:pt x="705446" y="35719"/>
                </a:lnTo>
                <a:lnTo>
                  <a:pt x="669727" y="26789"/>
                </a:lnTo>
                <a:lnTo>
                  <a:pt x="642938" y="17860"/>
                </a:lnTo>
                <a:lnTo>
                  <a:pt x="616149" y="8930"/>
                </a:lnTo>
                <a:lnTo>
                  <a:pt x="61614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107656" y="2500313"/>
            <a:ext cx="26790" cy="8930"/>
          </a:xfrm>
          <a:custGeom>
            <a:avLst/>
            <a:gdLst/>
            <a:ahLst/>
            <a:cxnLst/>
            <a:rect l="0" t="0" r="0" b="0"/>
            <a:pathLst>
              <a:path w="26790" h="8930">
                <a:moveTo>
                  <a:pt x="26789" y="0"/>
                </a:move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26789" y="8929"/>
                </a:lnTo>
                <a:lnTo>
                  <a:pt x="26789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545086" y="3339703"/>
            <a:ext cx="160735" cy="339329"/>
          </a:xfrm>
          <a:custGeom>
            <a:avLst/>
            <a:gdLst/>
            <a:ahLst/>
            <a:cxnLst/>
            <a:rect l="0" t="0" r="0" b="0"/>
            <a:pathLst>
              <a:path w="160735" h="339329">
                <a:moveTo>
                  <a:pt x="160734" y="71437"/>
                </a:moveTo>
                <a:lnTo>
                  <a:pt x="151805" y="71437"/>
                </a:lnTo>
                <a:lnTo>
                  <a:pt x="151805" y="62508"/>
                </a:lnTo>
                <a:lnTo>
                  <a:pt x="133945" y="53578"/>
                </a:lnTo>
                <a:lnTo>
                  <a:pt x="125016" y="35718"/>
                </a:lnTo>
                <a:lnTo>
                  <a:pt x="107156" y="26789"/>
                </a:lnTo>
                <a:lnTo>
                  <a:pt x="89297" y="8929"/>
                </a:lnTo>
                <a:lnTo>
                  <a:pt x="71437" y="8929"/>
                </a:lnTo>
                <a:lnTo>
                  <a:pt x="53578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17859" y="35718"/>
                </a:lnTo>
                <a:lnTo>
                  <a:pt x="8930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8930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9" y="107156"/>
                </a:lnTo>
                <a:lnTo>
                  <a:pt x="44648" y="89297"/>
                </a:lnTo>
                <a:lnTo>
                  <a:pt x="53578" y="89297"/>
                </a:lnTo>
                <a:lnTo>
                  <a:pt x="62508" y="80367"/>
                </a:lnTo>
                <a:lnTo>
                  <a:pt x="71437" y="80367"/>
                </a:lnTo>
                <a:lnTo>
                  <a:pt x="80367" y="89297"/>
                </a:lnTo>
                <a:lnTo>
                  <a:pt x="89297" y="107156"/>
                </a:lnTo>
                <a:lnTo>
                  <a:pt x="107156" y="133945"/>
                </a:lnTo>
                <a:lnTo>
                  <a:pt x="125016" y="169664"/>
                </a:lnTo>
                <a:lnTo>
                  <a:pt x="133945" y="205383"/>
                </a:lnTo>
                <a:lnTo>
                  <a:pt x="142875" y="232172"/>
                </a:lnTo>
                <a:lnTo>
                  <a:pt x="151805" y="267890"/>
                </a:lnTo>
                <a:lnTo>
                  <a:pt x="151805" y="294679"/>
                </a:lnTo>
                <a:lnTo>
                  <a:pt x="142875" y="312539"/>
                </a:lnTo>
                <a:lnTo>
                  <a:pt x="133945" y="330398"/>
                </a:lnTo>
                <a:lnTo>
                  <a:pt x="116086" y="339328"/>
                </a:lnTo>
                <a:lnTo>
                  <a:pt x="107156" y="339328"/>
                </a:lnTo>
                <a:lnTo>
                  <a:pt x="89297" y="330398"/>
                </a:lnTo>
                <a:lnTo>
                  <a:pt x="80367" y="312539"/>
                </a:lnTo>
                <a:lnTo>
                  <a:pt x="71437" y="294679"/>
                </a:lnTo>
                <a:lnTo>
                  <a:pt x="62508" y="258961"/>
                </a:lnTo>
                <a:lnTo>
                  <a:pt x="62508" y="232172"/>
                </a:lnTo>
                <a:lnTo>
                  <a:pt x="62508" y="196453"/>
                </a:lnTo>
                <a:lnTo>
                  <a:pt x="62508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723680" y="3375421"/>
            <a:ext cx="187524" cy="241103"/>
          </a:xfrm>
          <a:custGeom>
            <a:avLst/>
            <a:gdLst/>
            <a:ahLst/>
            <a:cxnLst/>
            <a:rect l="0" t="0" r="0" b="0"/>
            <a:pathLst>
              <a:path w="187524" h="241103">
                <a:moveTo>
                  <a:pt x="0" y="35719"/>
                </a:moveTo>
                <a:lnTo>
                  <a:pt x="0" y="35719"/>
                </a:lnTo>
                <a:lnTo>
                  <a:pt x="0" y="44649"/>
                </a:lnTo>
                <a:lnTo>
                  <a:pt x="8929" y="53579"/>
                </a:lnTo>
                <a:lnTo>
                  <a:pt x="8929" y="71438"/>
                </a:lnTo>
                <a:lnTo>
                  <a:pt x="8929" y="80368"/>
                </a:lnTo>
                <a:lnTo>
                  <a:pt x="8929" y="98227"/>
                </a:lnTo>
                <a:lnTo>
                  <a:pt x="17859" y="107157"/>
                </a:lnTo>
                <a:lnTo>
                  <a:pt x="26789" y="107157"/>
                </a:lnTo>
                <a:lnTo>
                  <a:pt x="35718" y="107157"/>
                </a:lnTo>
                <a:lnTo>
                  <a:pt x="44648" y="98227"/>
                </a:lnTo>
                <a:lnTo>
                  <a:pt x="53578" y="80368"/>
                </a:lnTo>
                <a:lnTo>
                  <a:pt x="62508" y="62508"/>
                </a:lnTo>
                <a:lnTo>
                  <a:pt x="71437" y="35719"/>
                </a:lnTo>
                <a:lnTo>
                  <a:pt x="71437" y="1786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35719"/>
                </a:lnTo>
                <a:lnTo>
                  <a:pt x="35718" y="71438"/>
                </a:lnTo>
                <a:lnTo>
                  <a:pt x="26789" y="116086"/>
                </a:lnTo>
                <a:lnTo>
                  <a:pt x="17859" y="151805"/>
                </a:lnTo>
                <a:lnTo>
                  <a:pt x="26789" y="187524"/>
                </a:lnTo>
                <a:lnTo>
                  <a:pt x="35718" y="223243"/>
                </a:lnTo>
                <a:lnTo>
                  <a:pt x="44648" y="232172"/>
                </a:lnTo>
                <a:lnTo>
                  <a:pt x="62508" y="241102"/>
                </a:lnTo>
                <a:lnTo>
                  <a:pt x="89297" y="232172"/>
                </a:lnTo>
                <a:lnTo>
                  <a:pt x="116086" y="214313"/>
                </a:lnTo>
                <a:lnTo>
                  <a:pt x="133945" y="187524"/>
                </a:lnTo>
                <a:lnTo>
                  <a:pt x="160734" y="151805"/>
                </a:lnTo>
                <a:lnTo>
                  <a:pt x="169664" y="107157"/>
                </a:lnTo>
                <a:lnTo>
                  <a:pt x="187523" y="62508"/>
                </a:lnTo>
                <a:lnTo>
                  <a:pt x="187523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884414" y="3205757"/>
            <a:ext cx="71439" cy="401837"/>
          </a:xfrm>
          <a:custGeom>
            <a:avLst/>
            <a:gdLst/>
            <a:ahLst/>
            <a:cxnLst/>
            <a:rect l="0" t="0" r="0" b="0"/>
            <a:pathLst>
              <a:path w="71439" h="401837">
                <a:moveTo>
                  <a:pt x="893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44649"/>
                </a:lnTo>
                <a:lnTo>
                  <a:pt x="0" y="89297"/>
                </a:lnTo>
                <a:lnTo>
                  <a:pt x="0" y="142875"/>
                </a:lnTo>
                <a:lnTo>
                  <a:pt x="8930" y="196454"/>
                </a:lnTo>
                <a:lnTo>
                  <a:pt x="8930" y="258961"/>
                </a:lnTo>
                <a:lnTo>
                  <a:pt x="17859" y="312539"/>
                </a:lnTo>
                <a:lnTo>
                  <a:pt x="26789" y="357188"/>
                </a:lnTo>
                <a:lnTo>
                  <a:pt x="35719" y="383977"/>
                </a:lnTo>
                <a:lnTo>
                  <a:pt x="44649" y="401836"/>
                </a:lnTo>
                <a:lnTo>
                  <a:pt x="53578" y="401836"/>
                </a:lnTo>
                <a:lnTo>
                  <a:pt x="62508" y="392907"/>
                </a:lnTo>
                <a:lnTo>
                  <a:pt x="71438" y="375047"/>
                </a:lnTo>
                <a:lnTo>
                  <a:pt x="71438" y="348258"/>
                </a:lnTo>
                <a:lnTo>
                  <a:pt x="62508" y="312539"/>
                </a:lnTo>
                <a:lnTo>
                  <a:pt x="53578" y="267891"/>
                </a:lnTo>
                <a:lnTo>
                  <a:pt x="53578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795117" y="3375421"/>
            <a:ext cx="142876" cy="44650"/>
          </a:xfrm>
          <a:custGeom>
            <a:avLst/>
            <a:gdLst/>
            <a:ahLst/>
            <a:cxnLst/>
            <a:rect l="0" t="0" r="0" b="0"/>
            <a:pathLst>
              <a:path w="142876" h="44650">
                <a:moveTo>
                  <a:pt x="0" y="0"/>
                </a:moveTo>
                <a:lnTo>
                  <a:pt x="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26789" y="44649"/>
                </a:lnTo>
                <a:lnTo>
                  <a:pt x="44649" y="44649"/>
                </a:lnTo>
                <a:lnTo>
                  <a:pt x="71438" y="44649"/>
                </a:lnTo>
                <a:lnTo>
                  <a:pt x="89297" y="44649"/>
                </a:lnTo>
                <a:lnTo>
                  <a:pt x="116086" y="35719"/>
                </a:lnTo>
                <a:lnTo>
                  <a:pt x="142875" y="17860"/>
                </a:lnTo>
                <a:lnTo>
                  <a:pt x="142875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009430" y="3286125"/>
            <a:ext cx="160735" cy="276821"/>
          </a:xfrm>
          <a:custGeom>
            <a:avLst/>
            <a:gdLst/>
            <a:ahLst/>
            <a:cxnLst/>
            <a:rect l="0" t="0" r="0" b="0"/>
            <a:pathLst>
              <a:path w="160735" h="276821">
                <a:moveTo>
                  <a:pt x="17859" y="89296"/>
                </a:moveTo>
                <a:lnTo>
                  <a:pt x="8929" y="89296"/>
                </a:lnTo>
                <a:lnTo>
                  <a:pt x="8929" y="89296"/>
                </a:lnTo>
                <a:lnTo>
                  <a:pt x="8929" y="89296"/>
                </a:lnTo>
                <a:lnTo>
                  <a:pt x="8929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78593"/>
                </a:lnTo>
                <a:lnTo>
                  <a:pt x="0" y="205382"/>
                </a:lnTo>
                <a:lnTo>
                  <a:pt x="0" y="232171"/>
                </a:lnTo>
                <a:lnTo>
                  <a:pt x="8929" y="250031"/>
                </a:lnTo>
                <a:lnTo>
                  <a:pt x="8929" y="267890"/>
                </a:lnTo>
                <a:lnTo>
                  <a:pt x="17859" y="267890"/>
                </a:lnTo>
                <a:lnTo>
                  <a:pt x="26789" y="267890"/>
                </a:lnTo>
                <a:lnTo>
                  <a:pt x="35718" y="258961"/>
                </a:lnTo>
                <a:lnTo>
                  <a:pt x="44648" y="232171"/>
                </a:lnTo>
                <a:lnTo>
                  <a:pt x="53578" y="205382"/>
                </a:lnTo>
                <a:lnTo>
                  <a:pt x="53578" y="169664"/>
                </a:lnTo>
                <a:lnTo>
                  <a:pt x="53578" y="133945"/>
                </a:lnTo>
                <a:lnTo>
                  <a:pt x="53578" y="89296"/>
                </a:lnTo>
                <a:lnTo>
                  <a:pt x="53578" y="44648"/>
                </a:lnTo>
                <a:lnTo>
                  <a:pt x="53578" y="8929"/>
                </a:lnTo>
                <a:lnTo>
                  <a:pt x="44648" y="0"/>
                </a:lnTo>
                <a:lnTo>
                  <a:pt x="44648" y="8929"/>
                </a:lnTo>
                <a:lnTo>
                  <a:pt x="53578" y="35718"/>
                </a:lnTo>
                <a:lnTo>
                  <a:pt x="53578" y="71437"/>
                </a:lnTo>
                <a:lnTo>
                  <a:pt x="53578" y="125015"/>
                </a:lnTo>
                <a:lnTo>
                  <a:pt x="62508" y="169664"/>
                </a:lnTo>
                <a:lnTo>
                  <a:pt x="71437" y="214312"/>
                </a:lnTo>
                <a:lnTo>
                  <a:pt x="80367" y="250031"/>
                </a:lnTo>
                <a:lnTo>
                  <a:pt x="98226" y="267890"/>
                </a:lnTo>
                <a:lnTo>
                  <a:pt x="107156" y="276820"/>
                </a:lnTo>
                <a:lnTo>
                  <a:pt x="125015" y="276820"/>
                </a:lnTo>
                <a:lnTo>
                  <a:pt x="133945" y="267890"/>
                </a:lnTo>
                <a:lnTo>
                  <a:pt x="151804" y="241101"/>
                </a:lnTo>
                <a:lnTo>
                  <a:pt x="160734" y="214312"/>
                </a:lnTo>
                <a:lnTo>
                  <a:pt x="160734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116586" y="3312914"/>
            <a:ext cx="151806" cy="205383"/>
          </a:xfrm>
          <a:custGeom>
            <a:avLst/>
            <a:gdLst/>
            <a:ahLst/>
            <a:cxnLst/>
            <a:rect l="0" t="0" r="0" b="0"/>
            <a:pathLst>
              <a:path w="151806" h="205383">
                <a:moveTo>
                  <a:pt x="17859" y="107156"/>
                </a:moveTo>
                <a:lnTo>
                  <a:pt x="17859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8930" y="142875"/>
                </a:lnTo>
                <a:lnTo>
                  <a:pt x="8930" y="151804"/>
                </a:lnTo>
                <a:lnTo>
                  <a:pt x="8930" y="151804"/>
                </a:lnTo>
                <a:lnTo>
                  <a:pt x="8930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51804"/>
                </a:lnTo>
                <a:lnTo>
                  <a:pt x="17859" y="142875"/>
                </a:lnTo>
                <a:lnTo>
                  <a:pt x="26789" y="133945"/>
                </a:lnTo>
                <a:lnTo>
                  <a:pt x="26789" y="125015"/>
                </a:lnTo>
                <a:lnTo>
                  <a:pt x="26789" y="107156"/>
                </a:lnTo>
                <a:lnTo>
                  <a:pt x="26789" y="98226"/>
                </a:lnTo>
                <a:lnTo>
                  <a:pt x="26789" y="98226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25015"/>
                </a:lnTo>
                <a:lnTo>
                  <a:pt x="35719" y="133945"/>
                </a:lnTo>
                <a:lnTo>
                  <a:pt x="35719" y="142875"/>
                </a:lnTo>
                <a:lnTo>
                  <a:pt x="35719" y="142875"/>
                </a:lnTo>
                <a:lnTo>
                  <a:pt x="44648" y="142875"/>
                </a:lnTo>
                <a:lnTo>
                  <a:pt x="44648" y="142875"/>
                </a:lnTo>
                <a:lnTo>
                  <a:pt x="53578" y="133945"/>
                </a:lnTo>
                <a:lnTo>
                  <a:pt x="62508" y="116086"/>
                </a:lnTo>
                <a:lnTo>
                  <a:pt x="62508" y="98226"/>
                </a:lnTo>
                <a:lnTo>
                  <a:pt x="71437" y="80367"/>
                </a:lnTo>
                <a:lnTo>
                  <a:pt x="71437" y="62507"/>
                </a:lnTo>
                <a:lnTo>
                  <a:pt x="71437" y="35718"/>
                </a:lnTo>
                <a:lnTo>
                  <a:pt x="71437" y="17859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29"/>
                </a:lnTo>
                <a:lnTo>
                  <a:pt x="62508" y="35718"/>
                </a:lnTo>
                <a:lnTo>
                  <a:pt x="62508" y="62507"/>
                </a:lnTo>
                <a:lnTo>
                  <a:pt x="71437" y="98226"/>
                </a:lnTo>
                <a:lnTo>
                  <a:pt x="80367" y="133945"/>
                </a:lnTo>
                <a:lnTo>
                  <a:pt x="89297" y="160734"/>
                </a:lnTo>
                <a:lnTo>
                  <a:pt x="98227" y="178593"/>
                </a:lnTo>
                <a:lnTo>
                  <a:pt x="107156" y="196453"/>
                </a:lnTo>
                <a:lnTo>
                  <a:pt x="116086" y="196453"/>
                </a:lnTo>
                <a:lnTo>
                  <a:pt x="125016" y="196453"/>
                </a:lnTo>
                <a:lnTo>
                  <a:pt x="133945" y="178593"/>
                </a:lnTo>
                <a:lnTo>
                  <a:pt x="133945" y="160734"/>
                </a:lnTo>
                <a:lnTo>
                  <a:pt x="133945" y="133945"/>
                </a:lnTo>
                <a:lnTo>
                  <a:pt x="133945" y="107156"/>
                </a:lnTo>
                <a:lnTo>
                  <a:pt x="125016" y="80367"/>
                </a:lnTo>
                <a:lnTo>
                  <a:pt x="125016" y="62507"/>
                </a:lnTo>
                <a:lnTo>
                  <a:pt x="116086" y="53578"/>
                </a:lnTo>
                <a:lnTo>
                  <a:pt x="116086" y="62507"/>
                </a:lnTo>
                <a:lnTo>
                  <a:pt x="116086" y="89297"/>
                </a:lnTo>
                <a:lnTo>
                  <a:pt x="125016" y="116086"/>
                </a:lnTo>
                <a:lnTo>
                  <a:pt x="125016" y="142875"/>
                </a:lnTo>
                <a:lnTo>
                  <a:pt x="133945" y="169664"/>
                </a:lnTo>
                <a:lnTo>
                  <a:pt x="142875" y="187523"/>
                </a:lnTo>
                <a:lnTo>
                  <a:pt x="142875" y="196453"/>
                </a:lnTo>
                <a:lnTo>
                  <a:pt x="151805" y="205382"/>
                </a:lnTo>
                <a:lnTo>
                  <a:pt x="151805" y="205382"/>
                </a:lnTo>
                <a:lnTo>
                  <a:pt x="142875" y="196453"/>
                </a:lnTo>
                <a:lnTo>
                  <a:pt x="133945" y="178593"/>
                </a:lnTo>
                <a:lnTo>
                  <a:pt x="125016" y="151804"/>
                </a:lnTo>
                <a:lnTo>
                  <a:pt x="107156" y="125015"/>
                </a:lnTo>
                <a:lnTo>
                  <a:pt x="107156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134445" y="3277195"/>
            <a:ext cx="89298" cy="17860"/>
          </a:xfrm>
          <a:custGeom>
            <a:avLst/>
            <a:gdLst/>
            <a:ahLst/>
            <a:cxnLst/>
            <a:rect l="0" t="0" r="0" b="0"/>
            <a:pathLst>
              <a:path w="89298" h="17860">
                <a:moveTo>
                  <a:pt x="0" y="0"/>
                </a:moveTo>
                <a:lnTo>
                  <a:pt x="8930" y="0"/>
                </a:lnTo>
                <a:lnTo>
                  <a:pt x="17860" y="8930"/>
                </a:lnTo>
                <a:lnTo>
                  <a:pt x="26789" y="17859"/>
                </a:lnTo>
                <a:lnTo>
                  <a:pt x="44649" y="17859"/>
                </a:lnTo>
                <a:lnTo>
                  <a:pt x="62508" y="17859"/>
                </a:lnTo>
                <a:lnTo>
                  <a:pt x="80368" y="893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MM-Path-Based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38" y="2295524"/>
            <a:ext cx="8442475" cy="334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1830586" y="2446734"/>
            <a:ext cx="133946" cy="508993"/>
          </a:xfrm>
          <a:custGeom>
            <a:avLst/>
            <a:gdLst/>
            <a:ahLst/>
            <a:cxnLst/>
            <a:rect l="0" t="0" r="0" b="0"/>
            <a:pathLst>
              <a:path w="133946" h="508993">
                <a:moveTo>
                  <a:pt x="17859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8" y="8930"/>
                </a:lnTo>
                <a:lnTo>
                  <a:pt x="80367" y="17860"/>
                </a:lnTo>
                <a:lnTo>
                  <a:pt x="89297" y="35719"/>
                </a:lnTo>
                <a:lnTo>
                  <a:pt x="107156" y="62508"/>
                </a:lnTo>
                <a:lnTo>
                  <a:pt x="125016" y="98227"/>
                </a:lnTo>
                <a:lnTo>
                  <a:pt x="125016" y="142875"/>
                </a:lnTo>
                <a:lnTo>
                  <a:pt x="133945" y="187524"/>
                </a:lnTo>
                <a:lnTo>
                  <a:pt x="133945" y="241102"/>
                </a:lnTo>
                <a:lnTo>
                  <a:pt x="133945" y="285750"/>
                </a:lnTo>
                <a:lnTo>
                  <a:pt x="125016" y="330399"/>
                </a:lnTo>
                <a:lnTo>
                  <a:pt x="116086" y="375047"/>
                </a:lnTo>
                <a:lnTo>
                  <a:pt x="116086" y="410766"/>
                </a:lnTo>
                <a:lnTo>
                  <a:pt x="107156" y="437555"/>
                </a:lnTo>
                <a:lnTo>
                  <a:pt x="107156" y="464344"/>
                </a:lnTo>
                <a:lnTo>
                  <a:pt x="98227" y="482203"/>
                </a:lnTo>
                <a:lnTo>
                  <a:pt x="98227" y="491133"/>
                </a:lnTo>
                <a:lnTo>
                  <a:pt x="98227" y="500062"/>
                </a:lnTo>
                <a:lnTo>
                  <a:pt x="98227" y="500062"/>
                </a:lnTo>
                <a:lnTo>
                  <a:pt x="98227" y="500062"/>
                </a:lnTo>
                <a:lnTo>
                  <a:pt x="98227" y="500062"/>
                </a:lnTo>
                <a:lnTo>
                  <a:pt x="98227" y="500062"/>
                </a:lnTo>
                <a:lnTo>
                  <a:pt x="89297" y="500062"/>
                </a:lnTo>
                <a:lnTo>
                  <a:pt x="89297" y="508992"/>
                </a:lnTo>
                <a:lnTo>
                  <a:pt x="89297" y="508992"/>
                </a:lnTo>
                <a:lnTo>
                  <a:pt x="89297" y="508992"/>
                </a:lnTo>
                <a:lnTo>
                  <a:pt x="89297" y="508992"/>
                </a:lnTo>
                <a:lnTo>
                  <a:pt x="89297" y="508992"/>
                </a:lnTo>
                <a:lnTo>
                  <a:pt x="98227" y="500062"/>
                </a:lnTo>
                <a:lnTo>
                  <a:pt x="98227" y="500062"/>
                </a:lnTo>
                <a:lnTo>
                  <a:pt x="98227" y="5000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57375" y="2839640"/>
            <a:ext cx="151806" cy="116087"/>
          </a:xfrm>
          <a:custGeom>
            <a:avLst/>
            <a:gdLst/>
            <a:ahLst/>
            <a:cxnLst/>
            <a:rect l="0" t="0" r="0" b="0"/>
            <a:pathLst>
              <a:path w="151806" h="116087">
                <a:moveTo>
                  <a:pt x="0" y="17860"/>
                </a:move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26789"/>
                </a:lnTo>
                <a:lnTo>
                  <a:pt x="26789" y="44649"/>
                </a:lnTo>
                <a:lnTo>
                  <a:pt x="35719" y="62508"/>
                </a:lnTo>
                <a:lnTo>
                  <a:pt x="44648" y="89297"/>
                </a:lnTo>
                <a:lnTo>
                  <a:pt x="62508" y="107156"/>
                </a:lnTo>
                <a:lnTo>
                  <a:pt x="71438" y="116086"/>
                </a:lnTo>
                <a:lnTo>
                  <a:pt x="89297" y="116086"/>
                </a:lnTo>
                <a:lnTo>
                  <a:pt x="98227" y="107156"/>
                </a:lnTo>
                <a:lnTo>
                  <a:pt x="116086" y="89297"/>
                </a:lnTo>
                <a:lnTo>
                  <a:pt x="133945" y="62508"/>
                </a:lnTo>
                <a:lnTo>
                  <a:pt x="142875" y="2678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553891" y="3125390"/>
            <a:ext cx="80368" cy="312540"/>
          </a:xfrm>
          <a:custGeom>
            <a:avLst/>
            <a:gdLst/>
            <a:ahLst/>
            <a:cxnLst/>
            <a:rect l="0" t="0" r="0" b="0"/>
            <a:pathLst>
              <a:path w="80368" h="31254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35718" y="8930"/>
                </a:lnTo>
                <a:lnTo>
                  <a:pt x="44648" y="17860"/>
                </a:lnTo>
                <a:lnTo>
                  <a:pt x="53578" y="35719"/>
                </a:lnTo>
                <a:lnTo>
                  <a:pt x="62507" y="53578"/>
                </a:lnTo>
                <a:lnTo>
                  <a:pt x="71437" y="71438"/>
                </a:lnTo>
                <a:lnTo>
                  <a:pt x="71437" y="107156"/>
                </a:lnTo>
                <a:lnTo>
                  <a:pt x="80367" y="142875"/>
                </a:lnTo>
                <a:lnTo>
                  <a:pt x="71437" y="169664"/>
                </a:lnTo>
                <a:lnTo>
                  <a:pt x="71437" y="205383"/>
                </a:lnTo>
                <a:lnTo>
                  <a:pt x="62507" y="232172"/>
                </a:lnTo>
                <a:lnTo>
                  <a:pt x="62507" y="258961"/>
                </a:lnTo>
                <a:lnTo>
                  <a:pt x="53578" y="276821"/>
                </a:lnTo>
                <a:lnTo>
                  <a:pt x="44648" y="294680"/>
                </a:lnTo>
                <a:lnTo>
                  <a:pt x="35718" y="303610"/>
                </a:lnTo>
                <a:lnTo>
                  <a:pt x="35718" y="312539"/>
                </a:lnTo>
                <a:lnTo>
                  <a:pt x="35718" y="312539"/>
                </a:lnTo>
                <a:lnTo>
                  <a:pt x="35718" y="303610"/>
                </a:lnTo>
                <a:lnTo>
                  <a:pt x="35718" y="303610"/>
                </a:lnTo>
                <a:lnTo>
                  <a:pt x="35718" y="294680"/>
                </a:lnTo>
                <a:lnTo>
                  <a:pt x="35718" y="285750"/>
                </a:lnTo>
                <a:lnTo>
                  <a:pt x="35718" y="276821"/>
                </a:lnTo>
                <a:lnTo>
                  <a:pt x="35718" y="276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518172" y="3321843"/>
            <a:ext cx="160735" cy="107158"/>
          </a:xfrm>
          <a:custGeom>
            <a:avLst/>
            <a:gdLst/>
            <a:ahLst/>
            <a:cxnLst/>
            <a:rect l="0" t="0" r="0" b="0"/>
            <a:pathLst>
              <a:path w="160735" h="10715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17859" y="89297"/>
                </a:lnTo>
                <a:lnTo>
                  <a:pt x="17859" y="98227"/>
                </a:lnTo>
                <a:lnTo>
                  <a:pt x="35719" y="107157"/>
                </a:lnTo>
                <a:lnTo>
                  <a:pt x="44648" y="98227"/>
                </a:lnTo>
                <a:lnTo>
                  <a:pt x="71437" y="89297"/>
                </a:lnTo>
                <a:lnTo>
                  <a:pt x="98226" y="80368"/>
                </a:lnTo>
                <a:lnTo>
                  <a:pt x="116086" y="62508"/>
                </a:lnTo>
                <a:lnTo>
                  <a:pt x="133945" y="44649"/>
                </a:lnTo>
                <a:lnTo>
                  <a:pt x="151805" y="26789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196828" y="3580804"/>
            <a:ext cx="178595" cy="508993"/>
          </a:xfrm>
          <a:custGeom>
            <a:avLst/>
            <a:gdLst/>
            <a:ahLst/>
            <a:cxnLst/>
            <a:rect l="0" t="0" r="0" b="0"/>
            <a:pathLst>
              <a:path w="178595" h="508993">
                <a:moveTo>
                  <a:pt x="26789" y="8930"/>
                </a:move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17860"/>
                </a:lnTo>
                <a:lnTo>
                  <a:pt x="44649" y="26789"/>
                </a:lnTo>
                <a:lnTo>
                  <a:pt x="53578" y="35719"/>
                </a:lnTo>
                <a:lnTo>
                  <a:pt x="71438" y="53578"/>
                </a:lnTo>
                <a:lnTo>
                  <a:pt x="80367" y="71438"/>
                </a:lnTo>
                <a:lnTo>
                  <a:pt x="107156" y="89297"/>
                </a:lnTo>
                <a:lnTo>
                  <a:pt x="116086" y="107157"/>
                </a:lnTo>
                <a:lnTo>
                  <a:pt x="133945" y="133946"/>
                </a:lnTo>
                <a:lnTo>
                  <a:pt x="151805" y="160735"/>
                </a:lnTo>
                <a:lnTo>
                  <a:pt x="160735" y="196453"/>
                </a:lnTo>
                <a:lnTo>
                  <a:pt x="160735" y="241102"/>
                </a:lnTo>
                <a:lnTo>
                  <a:pt x="160735" y="285750"/>
                </a:lnTo>
                <a:lnTo>
                  <a:pt x="151805" y="330399"/>
                </a:lnTo>
                <a:lnTo>
                  <a:pt x="142875" y="375047"/>
                </a:lnTo>
                <a:lnTo>
                  <a:pt x="133945" y="419696"/>
                </a:lnTo>
                <a:lnTo>
                  <a:pt x="116086" y="446485"/>
                </a:lnTo>
                <a:lnTo>
                  <a:pt x="107156" y="482203"/>
                </a:lnTo>
                <a:lnTo>
                  <a:pt x="98227" y="491133"/>
                </a:lnTo>
                <a:lnTo>
                  <a:pt x="98227" y="508992"/>
                </a:lnTo>
                <a:lnTo>
                  <a:pt x="98227" y="508992"/>
                </a:lnTo>
                <a:lnTo>
                  <a:pt x="107156" y="500063"/>
                </a:lnTo>
                <a:lnTo>
                  <a:pt x="107156" y="491133"/>
                </a:lnTo>
                <a:lnTo>
                  <a:pt x="116086" y="482203"/>
                </a:lnTo>
                <a:lnTo>
                  <a:pt x="116086" y="473274"/>
                </a:lnTo>
                <a:lnTo>
                  <a:pt x="125016" y="464344"/>
                </a:lnTo>
                <a:lnTo>
                  <a:pt x="133945" y="464344"/>
                </a:lnTo>
                <a:lnTo>
                  <a:pt x="142875" y="464344"/>
                </a:lnTo>
                <a:lnTo>
                  <a:pt x="160735" y="464344"/>
                </a:lnTo>
                <a:lnTo>
                  <a:pt x="169664" y="464344"/>
                </a:lnTo>
                <a:lnTo>
                  <a:pt x="178594" y="455414"/>
                </a:lnTo>
                <a:lnTo>
                  <a:pt x="178594" y="45541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268266" y="3848695"/>
            <a:ext cx="196454" cy="160735"/>
          </a:xfrm>
          <a:custGeom>
            <a:avLst/>
            <a:gdLst/>
            <a:ahLst/>
            <a:cxnLst/>
            <a:rect l="0" t="0" r="0" b="0"/>
            <a:pathLst>
              <a:path w="196454" h="160735">
                <a:moveTo>
                  <a:pt x="26789" y="53578"/>
                </a:moveTo>
                <a:lnTo>
                  <a:pt x="26789" y="53578"/>
                </a:lnTo>
                <a:lnTo>
                  <a:pt x="26789" y="53578"/>
                </a:lnTo>
                <a:lnTo>
                  <a:pt x="17859" y="44648"/>
                </a:lnTo>
                <a:lnTo>
                  <a:pt x="8929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25016"/>
                </a:lnTo>
                <a:lnTo>
                  <a:pt x="8929" y="151805"/>
                </a:lnTo>
                <a:lnTo>
                  <a:pt x="17859" y="160734"/>
                </a:lnTo>
                <a:lnTo>
                  <a:pt x="44648" y="160734"/>
                </a:lnTo>
                <a:lnTo>
                  <a:pt x="80367" y="142875"/>
                </a:lnTo>
                <a:lnTo>
                  <a:pt x="125015" y="107156"/>
                </a:lnTo>
                <a:lnTo>
                  <a:pt x="169664" y="62508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812727" y="4848820"/>
            <a:ext cx="169665" cy="35720"/>
          </a:xfrm>
          <a:custGeom>
            <a:avLst/>
            <a:gdLst/>
            <a:ahLst/>
            <a:cxnLst/>
            <a:rect l="0" t="0" r="0" b="0"/>
            <a:pathLst>
              <a:path w="169665" h="3572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0"/>
                </a:lnTo>
                <a:lnTo>
                  <a:pt x="53578" y="0"/>
                </a:lnTo>
                <a:lnTo>
                  <a:pt x="62507" y="0"/>
                </a:lnTo>
                <a:lnTo>
                  <a:pt x="89296" y="8930"/>
                </a:lnTo>
                <a:lnTo>
                  <a:pt x="107156" y="17859"/>
                </a:lnTo>
                <a:lnTo>
                  <a:pt x="125015" y="26789"/>
                </a:lnTo>
                <a:lnTo>
                  <a:pt x="151804" y="35719"/>
                </a:lnTo>
                <a:lnTo>
                  <a:pt x="169664" y="35719"/>
                </a:lnTo>
                <a:lnTo>
                  <a:pt x="169664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000125" y="5063133"/>
            <a:ext cx="178595" cy="44649"/>
          </a:xfrm>
          <a:custGeom>
            <a:avLst/>
            <a:gdLst/>
            <a:ahLst/>
            <a:cxnLst/>
            <a:rect l="0" t="0" r="0" b="0"/>
            <a:pathLst>
              <a:path w="178595" h="44649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17859"/>
                </a:lnTo>
                <a:lnTo>
                  <a:pt x="53578" y="17859"/>
                </a:lnTo>
                <a:lnTo>
                  <a:pt x="71438" y="26789"/>
                </a:lnTo>
                <a:lnTo>
                  <a:pt x="98227" y="35719"/>
                </a:lnTo>
                <a:lnTo>
                  <a:pt x="125016" y="35719"/>
                </a:lnTo>
                <a:lnTo>
                  <a:pt x="151805" y="44648"/>
                </a:lnTo>
                <a:lnTo>
                  <a:pt x="178594" y="44648"/>
                </a:lnTo>
                <a:lnTo>
                  <a:pt x="178594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196578" y="5411391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17859"/>
                </a:move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089547" y="4357687"/>
            <a:ext cx="634009" cy="330400"/>
          </a:xfrm>
          <a:custGeom>
            <a:avLst/>
            <a:gdLst/>
            <a:ahLst/>
            <a:cxnLst/>
            <a:rect l="0" t="0" r="0" b="0"/>
            <a:pathLst>
              <a:path w="634009" h="330400">
                <a:moveTo>
                  <a:pt x="634008" y="258961"/>
                </a:moveTo>
                <a:lnTo>
                  <a:pt x="634008" y="258961"/>
                </a:lnTo>
                <a:lnTo>
                  <a:pt x="634008" y="258961"/>
                </a:lnTo>
                <a:lnTo>
                  <a:pt x="625078" y="258961"/>
                </a:lnTo>
                <a:lnTo>
                  <a:pt x="616148" y="250031"/>
                </a:lnTo>
                <a:lnTo>
                  <a:pt x="607219" y="250031"/>
                </a:lnTo>
                <a:lnTo>
                  <a:pt x="598289" y="241102"/>
                </a:lnTo>
                <a:lnTo>
                  <a:pt x="589359" y="232172"/>
                </a:lnTo>
                <a:lnTo>
                  <a:pt x="580430" y="214313"/>
                </a:lnTo>
                <a:lnTo>
                  <a:pt x="580430" y="196453"/>
                </a:lnTo>
                <a:lnTo>
                  <a:pt x="571500" y="178594"/>
                </a:lnTo>
                <a:lnTo>
                  <a:pt x="562570" y="160734"/>
                </a:lnTo>
                <a:lnTo>
                  <a:pt x="553641" y="142875"/>
                </a:lnTo>
                <a:lnTo>
                  <a:pt x="535781" y="116086"/>
                </a:lnTo>
                <a:lnTo>
                  <a:pt x="526851" y="98227"/>
                </a:lnTo>
                <a:lnTo>
                  <a:pt x="508992" y="80367"/>
                </a:lnTo>
                <a:lnTo>
                  <a:pt x="482203" y="62508"/>
                </a:lnTo>
                <a:lnTo>
                  <a:pt x="464344" y="44649"/>
                </a:lnTo>
                <a:lnTo>
                  <a:pt x="428625" y="26789"/>
                </a:lnTo>
                <a:lnTo>
                  <a:pt x="401836" y="17859"/>
                </a:lnTo>
                <a:lnTo>
                  <a:pt x="375047" y="8930"/>
                </a:lnTo>
                <a:lnTo>
                  <a:pt x="339328" y="0"/>
                </a:lnTo>
                <a:lnTo>
                  <a:pt x="303609" y="0"/>
                </a:lnTo>
                <a:lnTo>
                  <a:pt x="267891" y="0"/>
                </a:lnTo>
                <a:lnTo>
                  <a:pt x="232172" y="0"/>
                </a:lnTo>
                <a:lnTo>
                  <a:pt x="196453" y="0"/>
                </a:lnTo>
                <a:lnTo>
                  <a:pt x="169664" y="8930"/>
                </a:lnTo>
                <a:lnTo>
                  <a:pt x="133945" y="17859"/>
                </a:lnTo>
                <a:lnTo>
                  <a:pt x="107156" y="35719"/>
                </a:lnTo>
                <a:lnTo>
                  <a:pt x="80367" y="53578"/>
                </a:lnTo>
                <a:lnTo>
                  <a:pt x="62508" y="80367"/>
                </a:lnTo>
                <a:lnTo>
                  <a:pt x="44648" y="116086"/>
                </a:lnTo>
                <a:lnTo>
                  <a:pt x="35719" y="151805"/>
                </a:lnTo>
                <a:lnTo>
                  <a:pt x="17859" y="187524"/>
                </a:lnTo>
                <a:lnTo>
                  <a:pt x="17859" y="223242"/>
                </a:lnTo>
                <a:lnTo>
                  <a:pt x="8930" y="258961"/>
                </a:lnTo>
                <a:lnTo>
                  <a:pt x="8930" y="285750"/>
                </a:lnTo>
                <a:lnTo>
                  <a:pt x="0" y="312539"/>
                </a:lnTo>
                <a:lnTo>
                  <a:pt x="0" y="321469"/>
                </a:lnTo>
                <a:lnTo>
                  <a:pt x="0" y="330399"/>
                </a:lnTo>
                <a:lnTo>
                  <a:pt x="0" y="330399"/>
                </a:lnTo>
                <a:lnTo>
                  <a:pt x="0" y="330399"/>
                </a:lnTo>
                <a:lnTo>
                  <a:pt x="8930" y="330399"/>
                </a:lnTo>
                <a:lnTo>
                  <a:pt x="8930" y="312539"/>
                </a:lnTo>
                <a:lnTo>
                  <a:pt x="17859" y="303609"/>
                </a:lnTo>
                <a:lnTo>
                  <a:pt x="17859" y="285750"/>
                </a:lnTo>
                <a:lnTo>
                  <a:pt x="26789" y="267891"/>
                </a:lnTo>
                <a:lnTo>
                  <a:pt x="26789" y="258961"/>
                </a:lnTo>
                <a:lnTo>
                  <a:pt x="26789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000250" y="4554140"/>
            <a:ext cx="232173" cy="62509"/>
          </a:xfrm>
          <a:custGeom>
            <a:avLst/>
            <a:gdLst/>
            <a:ahLst/>
            <a:cxnLst/>
            <a:rect l="0" t="0" r="0" b="0"/>
            <a:pathLst>
              <a:path w="232173" h="62509">
                <a:moveTo>
                  <a:pt x="17859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8930" y="62508"/>
                </a:lnTo>
                <a:lnTo>
                  <a:pt x="17859" y="62508"/>
                </a:lnTo>
                <a:lnTo>
                  <a:pt x="35719" y="62508"/>
                </a:lnTo>
                <a:lnTo>
                  <a:pt x="62508" y="62508"/>
                </a:lnTo>
                <a:lnTo>
                  <a:pt x="98227" y="62508"/>
                </a:lnTo>
                <a:lnTo>
                  <a:pt x="133945" y="53578"/>
                </a:lnTo>
                <a:lnTo>
                  <a:pt x="169664" y="44649"/>
                </a:lnTo>
                <a:lnTo>
                  <a:pt x="205383" y="26789"/>
                </a:lnTo>
                <a:lnTo>
                  <a:pt x="232172" y="17860"/>
                </a:lnTo>
                <a:lnTo>
                  <a:pt x="232172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241227" y="4598789"/>
            <a:ext cx="794743" cy="428626"/>
          </a:xfrm>
          <a:custGeom>
            <a:avLst/>
            <a:gdLst/>
            <a:ahLst/>
            <a:cxnLst/>
            <a:rect l="0" t="0" r="0" b="0"/>
            <a:pathLst>
              <a:path w="794743" h="428626">
                <a:moveTo>
                  <a:pt x="794742" y="116086"/>
                </a:moveTo>
                <a:lnTo>
                  <a:pt x="785812" y="116086"/>
                </a:lnTo>
                <a:lnTo>
                  <a:pt x="785812" y="116086"/>
                </a:lnTo>
                <a:lnTo>
                  <a:pt x="776882" y="107156"/>
                </a:lnTo>
                <a:lnTo>
                  <a:pt x="767953" y="107156"/>
                </a:lnTo>
                <a:lnTo>
                  <a:pt x="750093" y="98226"/>
                </a:lnTo>
                <a:lnTo>
                  <a:pt x="732234" y="89297"/>
                </a:lnTo>
                <a:lnTo>
                  <a:pt x="714375" y="71437"/>
                </a:lnTo>
                <a:lnTo>
                  <a:pt x="696515" y="62507"/>
                </a:lnTo>
                <a:lnTo>
                  <a:pt x="669726" y="44648"/>
                </a:lnTo>
                <a:lnTo>
                  <a:pt x="634007" y="35718"/>
                </a:lnTo>
                <a:lnTo>
                  <a:pt x="598289" y="26789"/>
                </a:lnTo>
                <a:lnTo>
                  <a:pt x="562570" y="17859"/>
                </a:lnTo>
                <a:lnTo>
                  <a:pt x="517921" y="8929"/>
                </a:lnTo>
                <a:lnTo>
                  <a:pt x="473273" y="8929"/>
                </a:lnTo>
                <a:lnTo>
                  <a:pt x="419695" y="0"/>
                </a:lnTo>
                <a:lnTo>
                  <a:pt x="366117" y="0"/>
                </a:lnTo>
                <a:lnTo>
                  <a:pt x="321468" y="8929"/>
                </a:lnTo>
                <a:lnTo>
                  <a:pt x="267890" y="17859"/>
                </a:lnTo>
                <a:lnTo>
                  <a:pt x="223242" y="35718"/>
                </a:lnTo>
                <a:lnTo>
                  <a:pt x="178593" y="62507"/>
                </a:lnTo>
                <a:lnTo>
                  <a:pt x="133945" y="98226"/>
                </a:lnTo>
                <a:lnTo>
                  <a:pt x="98226" y="142875"/>
                </a:lnTo>
                <a:lnTo>
                  <a:pt x="71437" y="187523"/>
                </a:lnTo>
                <a:lnTo>
                  <a:pt x="44648" y="232172"/>
                </a:lnTo>
                <a:lnTo>
                  <a:pt x="17859" y="276820"/>
                </a:lnTo>
                <a:lnTo>
                  <a:pt x="8929" y="312539"/>
                </a:lnTo>
                <a:lnTo>
                  <a:pt x="0" y="348258"/>
                </a:lnTo>
                <a:lnTo>
                  <a:pt x="0" y="375047"/>
                </a:lnTo>
                <a:lnTo>
                  <a:pt x="0" y="401836"/>
                </a:lnTo>
                <a:lnTo>
                  <a:pt x="0" y="419695"/>
                </a:lnTo>
                <a:lnTo>
                  <a:pt x="8929" y="428625"/>
                </a:lnTo>
                <a:lnTo>
                  <a:pt x="17859" y="428625"/>
                </a:lnTo>
                <a:lnTo>
                  <a:pt x="26789" y="419695"/>
                </a:lnTo>
                <a:lnTo>
                  <a:pt x="26789" y="4196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098352" y="4848820"/>
            <a:ext cx="276821" cy="178595"/>
          </a:xfrm>
          <a:custGeom>
            <a:avLst/>
            <a:gdLst/>
            <a:ahLst/>
            <a:cxnLst/>
            <a:rect l="0" t="0" r="0" b="0"/>
            <a:pathLst>
              <a:path w="276821" h="178595">
                <a:moveTo>
                  <a:pt x="8929" y="62508"/>
                </a:moveTo>
                <a:lnTo>
                  <a:pt x="0" y="71438"/>
                </a:lnTo>
                <a:lnTo>
                  <a:pt x="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8929" y="133946"/>
                </a:lnTo>
                <a:lnTo>
                  <a:pt x="17859" y="151805"/>
                </a:lnTo>
                <a:lnTo>
                  <a:pt x="26789" y="169664"/>
                </a:lnTo>
                <a:lnTo>
                  <a:pt x="44648" y="178594"/>
                </a:lnTo>
                <a:lnTo>
                  <a:pt x="62507" y="178594"/>
                </a:lnTo>
                <a:lnTo>
                  <a:pt x="98226" y="160735"/>
                </a:lnTo>
                <a:lnTo>
                  <a:pt x="133945" y="142875"/>
                </a:lnTo>
                <a:lnTo>
                  <a:pt x="169664" y="116086"/>
                </a:lnTo>
                <a:lnTo>
                  <a:pt x="214312" y="71438"/>
                </a:lnTo>
                <a:lnTo>
                  <a:pt x="250031" y="35719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25078" y="5009555"/>
            <a:ext cx="598290" cy="241102"/>
          </a:xfrm>
          <a:custGeom>
            <a:avLst/>
            <a:gdLst/>
            <a:ahLst/>
            <a:cxnLst/>
            <a:rect l="0" t="0" r="0" b="0"/>
            <a:pathLst>
              <a:path w="598290" h="241102">
                <a:moveTo>
                  <a:pt x="598289" y="125015"/>
                </a:moveTo>
                <a:lnTo>
                  <a:pt x="598289" y="125015"/>
                </a:lnTo>
                <a:lnTo>
                  <a:pt x="589360" y="125015"/>
                </a:lnTo>
                <a:lnTo>
                  <a:pt x="589360" y="125015"/>
                </a:lnTo>
                <a:lnTo>
                  <a:pt x="580430" y="116086"/>
                </a:lnTo>
                <a:lnTo>
                  <a:pt x="580430" y="116086"/>
                </a:lnTo>
                <a:lnTo>
                  <a:pt x="571500" y="116086"/>
                </a:lnTo>
                <a:lnTo>
                  <a:pt x="571500" y="116086"/>
                </a:lnTo>
                <a:lnTo>
                  <a:pt x="562571" y="107156"/>
                </a:lnTo>
                <a:lnTo>
                  <a:pt x="553641" y="107156"/>
                </a:lnTo>
                <a:lnTo>
                  <a:pt x="544711" y="98226"/>
                </a:lnTo>
                <a:lnTo>
                  <a:pt x="526852" y="89297"/>
                </a:lnTo>
                <a:lnTo>
                  <a:pt x="500063" y="71437"/>
                </a:lnTo>
                <a:lnTo>
                  <a:pt x="482203" y="62508"/>
                </a:lnTo>
                <a:lnTo>
                  <a:pt x="446485" y="44648"/>
                </a:lnTo>
                <a:lnTo>
                  <a:pt x="419696" y="26789"/>
                </a:lnTo>
                <a:lnTo>
                  <a:pt x="383977" y="17859"/>
                </a:lnTo>
                <a:lnTo>
                  <a:pt x="339328" y="8929"/>
                </a:lnTo>
                <a:lnTo>
                  <a:pt x="303610" y="0"/>
                </a:lnTo>
                <a:lnTo>
                  <a:pt x="267891" y="0"/>
                </a:lnTo>
                <a:lnTo>
                  <a:pt x="232172" y="0"/>
                </a:lnTo>
                <a:lnTo>
                  <a:pt x="187524" y="8929"/>
                </a:lnTo>
                <a:lnTo>
                  <a:pt x="151805" y="17859"/>
                </a:lnTo>
                <a:lnTo>
                  <a:pt x="125016" y="26789"/>
                </a:lnTo>
                <a:lnTo>
                  <a:pt x="98227" y="44648"/>
                </a:lnTo>
                <a:lnTo>
                  <a:pt x="71438" y="62508"/>
                </a:lnTo>
                <a:lnTo>
                  <a:pt x="44649" y="80367"/>
                </a:lnTo>
                <a:lnTo>
                  <a:pt x="35719" y="98226"/>
                </a:lnTo>
                <a:lnTo>
                  <a:pt x="17860" y="125015"/>
                </a:lnTo>
                <a:lnTo>
                  <a:pt x="8930" y="142875"/>
                </a:lnTo>
                <a:lnTo>
                  <a:pt x="893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0" y="223242"/>
                </a:lnTo>
                <a:lnTo>
                  <a:pt x="0" y="232172"/>
                </a:lnTo>
                <a:lnTo>
                  <a:pt x="0" y="241101"/>
                </a:lnTo>
                <a:lnTo>
                  <a:pt x="0" y="241101"/>
                </a:lnTo>
                <a:lnTo>
                  <a:pt x="8930" y="241101"/>
                </a:lnTo>
                <a:lnTo>
                  <a:pt x="8930" y="241101"/>
                </a:lnTo>
                <a:lnTo>
                  <a:pt x="8930" y="223242"/>
                </a:lnTo>
                <a:lnTo>
                  <a:pt x="8930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25078" y="5125641"/>
            <a:ext cx="169665" cy="160735"/>
          </a:xfrm>
          <a:custGeom>
            <a:avLst/>
            <a:gdLst/>
            <a:ahLst/>
            <a:cxnLst/>
            <a:rect l="0" t="0" r="0" b="0"/>
            <a:pathLst>
              <a:path w="169665" h="160735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53578"/>
                </a:lnTo>
                <a:lnTo>
                  <a:pt x="8930" y="80367"/>
                </a:lnTo>
                <a:lnTo>
                  <a:pt x="0" y="98226"/>
                </a:lnTo>
                <a:lnTo>
                  <a:pt x="0" y="125015"/>
                </a:lnTo>
                <a:lnTo>
                  <a:pt x="0" y="142875"/>
                </a:lnTo>
                <a:lnTo>
                  <a:pt x="0" y="151804"/>
                </a:lnTo>
                <a:lnTo>
                  <a:pt x="8930" y="160734"/>
                </a:lnTo>
                <a:lnTo>
                  <a:pt x="17860" y="151804"/>
                </a:lnTo>
                <a:lnTo>
                  <a:pt x="26789" y="142875"/>
                </a:lnTo>
                <a:lnTo>
                  <a:pt x="53578" y="116086"/>
                </a:lnTo>
                <a:lnTo>
                  <a:pt x="89297" y="89297"/>
                </a:lnTo>
                <a:lnTo>
                  <a:pt x="125016" y="44648"/>
                </a:lnTo>
                <a:lnTo>
                  <a:pt x="169664" y="8929"/>
                </a:lnTo>
                <a:lnTo>
                  <a:pt x="169664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Table13.4 Comparison of Integration Testing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3" y="2447924"/>
            <a:ext cx="8279956" cy="288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3527227" y="3000375"/>
            <a:ext cx="357188" cy="205383"/>
          </a:xfrm>
          <a:custGeom>
            <a:avLst/>
            <a:gdLst/>
            <a:ahLst/>
            <a:cxnLst/>
            <a:rect l="0" t="0" r="0" b="0"/>
            <a:pathLst>
              <a:path w="357188" h="205383">
                <a:moveTo>
                  <a:pt x="357187" y="0"/>
                </a:moveTo>
                <a:lnTo>
                  <a:pt x="357187" y="0"/>
                </a:lnTo>
                <a:lnTo>
                  <a:pt x="348257" y="0"/>
                </a:lnTo>
                <a:lnTo>
                  <a:pt x="348257" y="8929"/>
                </a:lnTo>
                <a:lnTo>
                  <a:pt x="339328" y="8929"/>
                </a:lnTo>
                <a:lnTo>
                  <a:pt x="339328" y="8929"/>
                </a:lnTo>
                <a:lnTo>
                  <a:pt x="330398" y="8929"/>
                </a:lnTo>
                <a:lnTo>
                  <a:pt x="321468" y="8929"/>
                </a:lnTo>
                <a:lnTo>
                  <a:pt x="321468" y="17859"/>
                </a:lnTo>
                <a:lnTo>
                  <a:pt x="303609" y="17859"/>
                </a:lnTo>
                <a:lnTo>
                  <a:pt x="294679" y="26789"/>
                </a:lnTo>
                <a:lnTo>
                  <a:pt x="285750" y="26789"/>
                </a:lnTo>
                <a:lnTo>
                  <a:pt x="267890" y="44648"/>
                </a:lnTo>
                <a:lnTo>
                  <a:pt x="250031" y="53578"/>
                </a:lnTo>
                <a:lnTo>
                  <a:pt x="223242" y="71437"/>
                </a:lnTo>
                <a:lnTo>
                  <a:pt x="196453" y="80367"/>
                </a:lnTo>
                <a:lnTo>
                  <a:pt x="169664" y="98226"/>
                </a:lnTo>
                <a:lnTo>
                  <a:pt x="142875" y="116086"/>
                </a:lnTo>
                <a:lnTo>
                  <a:pt x="116086" y="133945"/>
                </a:lnTo>
                <a:lnTo>
                  <a:pt x="89296" y="151804"/>
                </a:lnTo>
                <a:lnTo>
                  <a:pt x="62507" y="169664"/>
                </a:lnTo>
                <a:lnTo>
                  <a:pt x="35718" y="187523"/>
                </a:lnTo>
                <a:lnTo>
                  <a:pt x="17859" y="196453"/>
                </a:lnTo>
                <a:lnTo>
                  <a:pt x="0" y="196453"/>
                </a:lnTo>
                <a:lnTo>
                  <a:pt x="0" y="205382"/>
                </a:lnTo>
                <a:lnTo>
                  <a:pt x="0" y="196453"/>
                </a:lnTo>
                <a:lnTo>
                  <a:pt x="17859" y="187523"/>
                </a:lnTo>
                <a:lnTo>
                  <a:pt x="53578" y="169664"/>
                </a:lnTo>
                <a:lnTo>
                  <a:pt x="98226" y="151804"/>
                </a:lnTo>
                <a:lnTo>
                  <a:pt x="160734" y="125015"/>
                </a:lnTo>
                <a:lnTo>
                  <a:pt x="232171" y="98226"/>
                </a:lnTo>
                <a:lnTo>
                  <a:pt x="303609" y="71437"/>
                </a:lnTo>
                <a:lnTo>
                  <a:pt x="303609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455914" y="3786187"/>
            <a:ext cx="2303860" cy="607220"/>
          </a:xfrm>
          <a:custGeom>
            <a:avLst/>
            <a:gdLst/>
            <a:ahLst/>
            <a:cxnLst/>
            <a:rect l="0" t="0" r="0" b="0"/>
            <a:pathLst>
              <a:path w="2303860" h="607220">
                <a:moveTo>
                  <a:pt x="2098477" y="142875"/>
                </a:moveTo>
                <a:lnTo>
                  <a:pt x="2098477" y="142875"/>
                </a:lnTo>
                <a:lnTo>
                  <a:pt x="2098477" y="142875"/>
                </a:lnTo>
                <a:lnTo>
                  <a:pt x="2098477" y="142875"/>
                </a:lnTo>
                <a:lnTo>
                  <a:pt x="2089547" y="133945"/>
                </a:lnTo>
                <a:lnTo>
                  <a:pt x="2089547" y="133945"/>
                </a:lnTo>
                <a:lnTo>
                  <a:pt x="2089547" y="125016"/>
                </a:lnTo>
                <a:lnTo>
                  <a:pt x="2089547" y="125016"/>
                </a:lnTo>
                <a:lnTo>
                  <a:pt x="2080617" y="125016"/>
                </a:lnTo>
                <a:lnTo>
                  <a:pt x="2080617" y="116086"/>
                </a:lnTo>
                <a:lnTo>
                  <a:pt x="2080617" y="107156"/>
                </a:lnTo>
                <a:lnTo>
                  <a:pt x="2071688" y="107156"/>
                </a:lnTo>
                <a:lnTo>
                  <a:pt x="2071688" y="107156"/>
                </a:lnTo>
                <a:lnTo>
                  <a:pt x="2062758" y="98227"/>
                </a:lnTo>
                <a:lnTo>
                  <a:pt x="2053828" y="98227"/>
                </a:lnTo>
                <a:lnTo>
                  <a:pt x="2044899" y="98227"/>
                </a:lnTo>
                <a:lnTo>
                  <a:pt x="2035969" y="98227"/>
                </a:lnTo>
                <a:lnTo>
                  <a:pt x="2027039" y="98227"/>
                </a:lnTo>
                <a:lnTo>
                  <a:pt x="2009180" y="98227"/>
                </a:lnTo>
                <a:lnTo>
                  <a:pt x="1991320" y="98227"/>
                </a:lnTo>
                <a:lnTo>
                  <a:pt x="1973461" y="98227"/>
                </a:lnTo>
                <a:lnTo>
                  <a:pt x="1955602" y="89297"/>
                </a:lnTo>
                <a:lnTo>
                  <a:pt x="1928813" y="89297"/>
                </a:lnTo>
                <a:lnTo>
                  <a:pt x="1910953" y="89297"/>
                </a:lnTo>
                <a:lnTo>
                  <a:pt x="1884164" y="89297"/>
                </a:lnTo>
                <a:lnTo>
                  <a:pt x="1857375" y="89297"/>
                </a:lnTo>
                <a:lnTo>
                  <a:pt x="1830586" y="80367"/>
                </a:lnTo>
                <a:lnTo>
                  <a:pt x="1803797" y="80367"/>
                </a:lnTo>
                <a:lnTo>
                  <a:pt x="1777008" y="80367"/>
                </a:lnTo>
                <a:lnTo>
                  <a:pt x="1750219" y="80367"/>
                </a:lnTo>
                <a:lnTo>
                  <a:pt x="1714500" y="71438"/>
                </a:lnTo>
                <a:lnTo>
                  <a:pt x="1678781" y="71438"/>
                </a:lnTo>
                <a:lnTo>
                  <a:pt x="1643063" y="71438"/>
                </a:lnTo>
                <a:lnTo>
                  <a:pt x="1607344" y="71438"/>
                </a:lnTo>
                <a:lnTo>
                  <a:pt x="1571625" y="62508"/>
                </a:lnTo>
                <a:lnTo>
                  <a:pt x="1535906" y="62508"/>
                </a:lnTo>
                <a:lnTo>
                  <a:pt x="1491258" y="53578"/>
                </a:lnTo>
                <a:lnTo>
                  <a:pt x="1455539" y="53578"/>
                </a:lnTo>
                <a:lnTo>
                  <a:pt x="1410891" y="44649"/>
                </a:lnTo>
                <a:lnTo>
                  <a:pt x="1375172" y="44649"/>
                </a:lnTo>
                <a:lnTo>
                  <a:pt x="1330524" y="35719"/>
                </a:lnTo>
                <a:lnTo>
                  <a:pt x="1294805" y="35719"/>
                </a:lnTo>
                <a:lnTo>
                  <a:pt x="1259086" y="26789"/>
                </a:lnTo>
                <a:lnTo>
                  <a:pt x="1214438" y="26789"/>
                </a:lnTo>
                <a:lnTo>
                  <a:pt x="1178719" y="17859"/>
                </a:lnTo>
                <a:lnTo>
                  <a:pt x="1134070" y="17859"/>
                </a:lnTo>
                <a:lnTo>
                  <a:pt x="1098352" y="8930"/>
                </a:lnTo>
                <a:lnTo>
                  <a:pt x="1053703" y="8930"/>
                </a:lnTo>
                <a:lnTo>
                  <a:pt x="1017984" y="8930"/>
                </a:lnTo>
                <a:lnTo>
                  <a:pt x="982266" y="0"/>
                </a:lnTo>
                <a:lnTo>
                  <a:pt x="946547" y="0"/>
                </a:lnTo>
                <a:lnTo>
                  <a:pt x="910828" y="0"/>
                </a:lnTo>
                <a:lnTo>
                  <a:pt x="866180" y="0"/>
                </a:lnTo>
                <a:lnTo>
                  <a:pt x="830461" y="0"/>
                </a:lnTo>
                <a:lnTo>
                  <a:pt x="794742" y="8930"/>
                </a:lnTo>
                <a:lnTo>
                  <a:pt x="759024" y="8930"/>
                </a:lnTo>
                <a:lnTo>
                  <a:pt x="714375" y="8930"/>
                </a:lnTo>
                <a:lnTo>
                  <a:pt x="678656" y="8930"/>
                </a:lnTo>
                <a:lnTo>
                  <a:pt x="642938" y="17859"/>
                </a:lnTo>
                <a:lnTo>
                  <a:pt x="607219" y="17859"/>
                </a:lnTo>
                <a:lnTo>
                  <a:pt x="571500" y="17859"/>
                </a:lnTo>
                <a:lnTo>
                  <a:pt x="535781" y="26789"/>
                </a:lnTo>
                <a:lnTo>
                  <a:pt x="500063" y="26789"/>
                </a:lnTo>
                <a:lnTo>
                  <a:pt x="473274" y="35719"/>
                </a:lnTo>
                <a:lnTo>
                  <a:pt x="437555" y="44649"/>
                </a:lnTo>
                <a:lnTo>
                  <a:pt x="401836" y="44649"/>
                </a:lnTo>
                <a:lnTo>
                  <a:pt x="375047" y="53578"/>
                </a:lnTo>
                <a:lnTo>
                  <a:pt x="348258" y="62508"/>
                </a:lnTo>
                <a:lnTo>
                  <a:pt x="312539" y="71438"/>
                </a:lnTo>
                <a:lnTo>
                  <a:pt x="285750" y="89297"/>
                </a:lnTo>
                <a:lnTo>
                  <a:pt x="250031" y="98227"/>
                </a:lnTo>
                <a:lnTo>
                  <a:pt x="223242" y="107156"/>
                </a:lnTo>
                <a:lnTo>
                  <a:pt x="196453" y="125016"/>
                </a:lnTo>
                <a:lnTo>
                  <a:pt x="169664" y="133945"/>
                </a:lnTo>
                <a:lnTo>
                  <a:pt x="133945" y="151805"/>
                </a:lnTo>
                <a:lnTo>
                  <a:pt x="107156" y="169664"/>
                </a:lnTo>
                <a:lnTo>
                  <a:pt x="80367" y="187524"/>
                </a:lnTo>
                <a:lnTo>
                  <a:pt x="62508" y="205383"/>
                </a:lnTo>
                <a:lnTo>
                  <a:pt x="35719" y="223242"/>
                </a:lnTo>
                <a:lnTo>
                  <a:pt x="26789" y="241102"/>
                </a:lnTo>
                <a:lnTo>
                  <a:pt x="8930" y="258961"/>
                </a:lnTo>
                <a:lnTo>
                  <a:pt x="8930" y="276820"/>
                </a:lnTo>
                <a:lnTo>
                  <a:pt x="0" y="294680"/>
                </a:lnTo>
                <a:lnTo>
                  <a:pt x="0" y="312539"/>
                </a:lnTo>
                <a:lnTo>
                  <a:pt x="0" y="330399"/>
                </a:lnTo>
                <a:lnTo>
                  <a:pt x="8930" y="348258"/>
                </a:lnTo>
                <a:lnTo>
                  <a:pt x="17859" y="375047"/>
                </a:lnTo>
                <a:lnTo>
                  <a:pt x="26789" y="392906"/>
                </a:lnTo>
                <a:lnTo>
                  <a:pt x="44649" y="410766"/>
                </a:lnTo>
                <a:lnTo>
                  <a:pt x="62508" y="428625"/>
                </a:lnTo>
                <a:lnTo>
                  <a:pt x="89297" y="437555"/>
                </a:lnTo>
                <a:lnTo>
                  <a:pt x="125016" y="455414"/>
                </a:lnTo>
                <a:lnTo>
                  <a:pt x="160734" y="473274"/>
                </a:lnTo>
                <a:lnTo>
                  <a:pt x="196453" y="482203"/>
                </a:lnTo>
                <a:lnTo>
                  <a:pt x="241102" y="500063"/>
                </a:lnTo>
                <a:lnTo>
                  <a:pt x="276820" y="508992"/>
                </a:lnTo>
                <a:lnTo>
                  <a:pt x="321469" y="517922"/>
                </a:lnTo>
                <a:lnTo>
                  <a:pt x="366117" y="535781"/>
                </a:lnTo>
                <a:lnTo>
                  <a:pt x="401836" y="544711"/>
                </a:lnTo>
                <a:lnTo>
                  <a:pt x="437555" y="562570"/>
                </a:lnTo>
                <a:lnTo>
                  <a:pt x="482203" y="571500"/>
                </a:lnTo>
                <a:lnTo>
                  <a:pt x="526852" y="580430"/>
                </a:lnTo>
                <a:lnTo>
                  <a:pt x="571500" y="589359"/>
                </a:lnTo>
                <a:lnTo>
                  <a:pt x="625078" y="598289"/>
                </a:lnTo>
                <a:lnTo>
                  <a:pt x="678656" y="607219"/>
                </a:lnTo>
                <a:lnTo>
                  <a:pt x="732234" y="607219"/>
                </a:lnTo>
                <a:lnTo>
                  <a:pt x="785813" y="607219"/>
                </a:lnTo>
                <a:lnTo>
                  <a:pt x="839391" y="607219"/>
                </a:lnTo>
                <a:lnTo>
                  <a:pt x="901899" y="607219"/>
                </a:lnTo>
                <a:lnTo>
                  <a:pt x="955477" y="607219"/>
                </a:lnTo>
                <a:lnTo>
                  <a:pt x="1009055" y="607219"/>
                </a:lnTo>
                <a:lnTo>
                  <a:pt x="1062633" y="607219"/>
                </a:lnTo>
                <a:lnTo>
                  <a:pt x="1125141" y="607219"/>
                </a:lnTo>
                <a:lnTo>
                  <a:pt x="1178719" y="598289"/>
                </a:lnTo>
                <a:lnTo>
                  <a:pt x="1241227" y="598289"/>
                </a:lnTo>
                <a:lnTo>
                  <a:pt x="1294805" y="589359"/>
                </a:lnTo>
                <a:lnTo>
                  <a:pt x="1348383" y="589359"/>
                </a:lnTo>
                <a:lnTo>
                  <a:pt x="1410891" y="580430"/>
                </a:lnTo>
                <a:lnTo>
                  <a:pt x="1464469" y="571500"/>
                </a:lnTo>
                <a:lnTo>
                  <a:pt x="1518047" y="562570"/>
                </a:lnTo>
                <a:lnTo>
                  <a:pt x="1580555" y="544711"/>
                </a:lnTo>
                <a:lnTo>
                  <a:pt x="1634133" y="535781"/>
                </a:lnTo>
                <a:lnTo>
                  <a:pt x="1687711" y="526852"/>
                </a:lnTo>
                <a:lnTo>
                  <a:pt x="1750219" y="508992"/>
                </a:lnTo>
                <a:lnTo>
                  <a:pt x="1803797" y="491133"/>
                </a:lnTo>
                <a:lnTo>
                  <a:pt x="1857375" y="473274"/>
                </a:lnTo>
                <a:lnTo>
                  <a:pt x="1910953" y="464344"/>
                </a:lnTo>
                <a:lnTo>
                  <a:pt x="1955602" y="446484"/>
                </a:lnTo>
                <a:lnTo>
                  <a:pt x="2000250" y="428625"/>
                </a:lnTo>
                <a:lnTo>
                  <a:pt x="2035969" y="419695"/>
                </a:lnTo>
                <a:lnTo>
                  <a:pt x="2071688" y="410766"/>
                </a:lnTo>
                <a:lnTo>
                  <a:pt x="2107406" y="392906"/>
                </a:lnTo>
                <a:lnTo>
                  <a:pt x="2134195" y="383977"/>
                </a:lnTo>
                <a:lnTo>
                  <a:pt x="2160984" y="375047"/>
                </a:lnTo>
                <a:lnTo>
                  <a:pt x="2196703" y="357188"/>
                </a:lnTo>
                <a:lnTo>
                  <a:pt x="2214563" y="339328"/>
                </a:lnTo>
                <a:lnTo>
                  <a:pt x="2241352" y="321469"/>
                </a:lnTo>
                <a:lnTo>
                  <a:pt x="2259211" y="303609"/>
                </a:lnTo>
                <a:lnTo>
                  <a:pt x="2268141" y="285750"/>
                </a:lnTo>
                <a:lnTo>
                  <a:pt x="2277070" y="267891"/>
                </a:lnTo>
                <a:lnTo>
                  <a:pt x="2294930" y="250031"/>
                </a:lnTo>
                <a:lnTo>
                  <a:pt x="2303859" y="232172"/>
                </a:lnTo>
                <a:lnTo>
                  <a:pt x="2303859" y="214313"/>
                </a:lnTo>
                <a:lnTo>
                  <a:pt x="2303859" y="196453"/>
                </a:lnTo>
                <a:lnTo>
                  <a:pt x="2303859" y="187524"/>
                </a:lnTo>
                <a:lnTo>
                  <a:pt x="2303859" y="178594"/>
                </a:lnTo>
                <a:lnTo>
                  <a:pt x="2286000" y="160734"/>
                </a:lnTo>
                <a:lnTo>
                  <a:pt x="2277070" y="151805"/>
                </a:lnTo>
                <a:lnTo>
                  <a:pt x="2259211" y="133945"/>
                </a:lnTo>
                <a:lnTo>
                  <a:pt x="2232422" y="125016"/>
                </a:lnTo>
                <a:lnTo>
                  <a:pt x="2196703" y="107156"/>
                </a:lnTo>
                <a:lnTo>
                  <a:pt x="2160984" y="98227"/>
                </a:lnTo>
                <a:lnTo>
                  <a:pt x="2116336" y="89297"/>
                </a:lnTo>
                <a:lnTo>
                  <a:pt x="2071688" y="80367"/>
                </a:lnTo>
                <a:lnTo>
                  <a:pt x="2027039" y="71438"/>
                </a:lnTo>
                <a:lnTo>
                  <a:pt x="1982391" y="71438"/>
                </a:lnTo>
                <a:lnTo>
                  <a:pt x="1982391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920508" y="4170164"/>
            <a:ext cx="1643063" cy="62508"/>
          </a:xfrm>
          <a:custGeom>
            <a:avLst/>
            <a:gdLst/>
            <a:ahLst/>
            <a:cxnLst/>
            <a:rect l="0" t="0" r="0" b="0"/>
            <a:pathLst>
              <a:path w="1643063" h="62508">
                <a:moveTo>
                  <a:pt x="35719" y="62507"/>
                </a:moveTo>
                <a:lnTo>
                  <a:pt x="35719" y="62507"/>
                </a:lnTo>
                <a:lnTo>
                  <a:pt x="26789" y="53578"/>
                </a:lnTo>
                <a:lnTo>
                  <a:pt x="26789" y="53578"/>
                </a:lnTo>
                <a:lnTo>
                  <a:pt x="17859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53578" y="53578"/>
                </a:lnTo>
                <a:lnTo>
                  <a:pt x="80367" y="53578"/>
                </a:lnTo>
                <a:lnTo>
                  <a:pt x="107156" y="53578"/>
                </a:lnTo>
                <a:lnTo>
                  <a:pt x="142875" y="53578"/>
                </a:lnTo>
                <a:lnTo>
                  <a:pt x="169664" y="53578"/>
                </a:lnTo>
                <a:lnTo>
                  <a:pt x="205383" y="53578"/>
                </a:lnTo>
                <a:lnTo>
                  <a:pt x="241101" y="44648"/>
                </a:lnTo>
                <a:lnTo>
                  <a:pt x="285750" y="44648"/>
                </a:lnTo>
                <a:lnTo>
                  <a:pt x="321469" y="35718"/>
                </a:lnTo>
                <a:lnTo>
                  <a:pt x="357187" y="35718"/>
                </a:lnTo>
                <a:lnTo>
                  <a:pt x="410765" y="35718"/>
                </a:lnTo>
                <a:lnTo>
                  <a:pt x="455414" y="35718"/>
                </a:lnTo>
                <a:lnTo>
                  <a:pt x="508992" y="26789"/>
                </a:lnTo>
                <a:lnTo>
                  <a:pt x="562570" y="26789"/>
                </a:lnTo>
                <a:lnTo>
                  <a:pt x="616148" y="26789"/>
                </a:lnTo>
                <a:lnTo>
                  <a:pt x="678656" y="17859"/>
                </a:lnTo>
                <a:lnTo>
                  <a:pt x="732234" y="17859"/>
                </a:lnTo>
                <a:lnTo>
                  <a:pt x="785812" y="8929"/>
                </a:lnTo>
                <a:lnTo>
                  <a:pt x="848320" y="8929"/>
                </a:lnTo>
                <a:lnTo>
                  <a:pt x="901898" y="8929"/>
                </a:lnTo>
                <a:lnTo>
                  <a:pt x="964406" y="8929"/>
                </a:lnTo>
                <a:lnTo>
                  <a:pt x="1017984" y="8929"/>
                </a:lnTo>
                <a:lnTo>
                  <a:pt x="1071562" y="8929"/>
                </a:lnTo>
                <a:lnTo>
                  <a:pt x="1125140" y="8929"/>
                </a:lnTo>
                <a:lnTo>
                  <a:pt x="1187648" y="0"/>
                </a:lnTo>
                <a:lnTo>
                  <a:pt x="1232297" y="0"/>
                </a:lnTo>
                <a:lnTo>
                  <a:pt x="1285874" y="0"/>
                </a:lnTo>
                <a:lnTo>
                  <a:pt x="1339452" y="0"/>
                </a:lnTo>
                <a:lnTo>
                  <a:pt x="1384101" y="0"/>
                </a:lnTo>
                <a:lnTo>
                  <a:pt x="1437679" y="0"/>
                </a:lnTo>
                <a:lnTo>
                  <a:pt x="1482327" y="0"/>
                </a:lnTo>
                <a:lnTo>
                  <a:pt x="1518046" y="0"/>
                </a:lnTo>
                <a:lnTo>
                  <a:pt x="1553765" y="0"/>
                </a:lnTo>
                <a:lnTo>
                  <a:pt x="1580554" y="0"/>
                </a:lnTo>
                <a:lnTo>
                  <a:pt x="1607343" y="0"/>
                </a:lnTo>
                <a:lnTo>
                  <a:pt x="1625202" y="0"/>
                </a:lnTo>
                <a:lnTo>
                  <a:pt x="1634132" y="0"/>
                </a:lnTo>
                <a:lnTo>
                  <a:pt x="1643062" y="8929"/>
                </a:lnTo>
                <a:lnTo>
                  <a:pt x="1643062" y="8929"/>
                </a:lnTo>
                <a:lnTo>
                  <a:pt x="1643062" y="8929"/>
                </a:lnTo>
                <a:lnTo>
                  <a:pt x="1643062" y="8929"/>
                </a:lnTo>
                <a:lnTo>
                  <a:pt x="1643062" y="8929"/>
                </a:lnTo>
                <a:lnTo>
                  <a:pt x="1634132" y="17859"/>
                </a:lnTo>
                <a:lnTo>
                  <a:pt x="1625202" y="17859"/>
                </a:lnTo>
                <a:lnTo>
                  <a:pt x="1607343" y="26789"/>
                </a:lnTo>
                <a:lnTo>
                  <a:pt x="1607343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12602" y="4759523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8930"/>
                </a:moveTo>
                <a:lnTo>
                  <a:pt x="8929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53641" y="4161234"/>
            <a:ext cx="1250157" cy="785814"/>
          </a:xfrm>
          <a:custGeom>
            <a:avLst/>
            <a:gdLst/>
            <a:ahLst/>
            <a:cxnLst/>
            <a:rect l="0" t="0" r="0" b="0"/>
            <a:pathLst>
              <a:path w="1250157" h="785814">
                <a:moveTo>
                  <a:pt x="223242" y="589359"/>
                </a:moveTo>
                <a:lnTo>
                  <a:pt x="223242" y="589359"/>
                </a:lnTo>
                <a:lnTo>
                  <a:pt x="223242" y="589359"/>
                </a:lnTo>
                <a:lnTo>
                  <a:pt x="232172" y="589359"/>
                </a:lnTo>
                <a:lnTo>
                  <a:pt x="241101" y="580430"/>
                </a:lnTo>
                <a:lnTo>
                  <a:pt x="258961" y="580430"/>
                </a:lnTo>
                <a:lnTo>
                  <a:pt x="267890" y="580430"/>
                </a:lnTo>
                <a:lnTo>
                  <a:pt x="285750" y="580430"/>
                </a:lnTo>
                <a:lnTo>
                  <a:pt x="312539" y="580430"/>
                </a:lnTo>
                <a:lnTo>
                  <a:pt x="330398" y="580430"/>
                </a:lnTo>
                <a:lnTo>
                  <a:pt x="357187" y="580430"/>
                </a:lnTo>
                <a:lnTo>
                  <a:pt x="383976" y="589359"/>
                </a:lnTo>
                <a:lnTo>
                  <a:pt x="419695" y="598289"/>
                </a:lnTo>
                <a:lnTo>
                  <a:pt x="446484" y="607219"/>
                </a:lnTo>
                <a:lnTo>
                  <a:pt x="482203" y="625078"/>
                </a:lnTo>
                <a:lnTo>
                  <a:pt x="517922" y="634008"/>
                </a:lnTo>
                <a:lnTo>
                  <a:pt x="553640" y="642937"/>
                </a:lnTo>
                <a:lnTo>
                  <a:pt x="589359" y="651867"/>
                </a:lnTo>
                <a:lnTo>
                  <a:pt x="625078" y="651867"/>
                </a:lnTo>
                <a:lnTo>
                  <a:pt x="669726" y="660797"/>
                </a:lnTo>
                <a:lnTo>
                  <a:pt x="705445" y="660797"/>
                </a:lnTo>
                <a:lnTo>
                  <a:pt x="741164" y="660797"/>
                </a:lnTo>
                <a:lnTo>
                  <a:pt x="785812" y="660797"/>
                </a:lnTo>
                <a:lnTo>
                  <a:pt x="821531" y="660797"/>
                </a:lnTo>
                <a:lnTo>
                  <a:pt x="866179" y="660797"/>
                </a:lnTo>
                <a:lnTo>
                  <a:pt x="910828" y="660797"/>
                </a:lnTo>
                <a:lnTo>
                  <a:pt x="946547" y="651867"/>
                </a:lnTo>
                <a:lnTo>
                  <a:pt x="991195" y="634008"/>
                </a:lnTo>
                <a:lnTo>
                  <a:pt x="1035843" y="625078"/>
                </a:lnTo>
                <a:lnTo>
                  <a:pt x="1071562" y="607219"/>
                </a:lnTo>
                <a:lnTo>
                  <a:pt x="1098351" y="589359"/>
                </a:lnTo>
                <a:lnTo>
                  <a:pt x="1125140" y="562570"/>
                </a:lnTo>
                <a:lnTo>
                  <a:pt x="1160859" y="544711"/>
                </a:lnTo>
                <a:lnTo>
                  <a:pt x="1178718" y="517922"/>
                </a:lnTo>
                <a:lnTo>
                  <a:pt x="1196578" y="500062"/>
                </a:lnTo>
                <a:lnTo>
                  <a:pt x="1214437" y="473273"/>
                </a:lnTo>
                <a:lnTo>
                  <a:pt x="1223367" y="446484"/>
                </a:lnTo>
                <a:lnTo>
                  <a:pt x="1241226" y="419695"/>
                </a:lnTo>
                <a:lnTo>
                  <a:pt x="1241226" y="392906"/>
                </a:lnTo>
                <a:lnTo>
                  <a:pt x="1250156" y="357187"/>
                </a:lnTo>
                <a:lnTo>
                  <a:pt x="1250156" y="330398"/>
                </a:lnTo>
                <a:lnTo>
                  <a:pt x="1250156" y="294680"/>
                </a:lnTo>
                <a:lnTo>
                  <a:pt x="1241226" y="267891"/>
                </a:lnTo>
                <a:lnTo>
                  <a:pt x="1232297" y="232172"/>
                </a:lnTo>
                <a:lnTo>
                  <a:pt x="1205507" y="205383"/>
                </a:lnTo>
                <a:lnTo>
                  <a:pt x="1187648" y="169664"/>
                </a:lnTo>
                <a:lnTo>
                  <a:pt x="1160859" y="142875"/>
                </a:lnTo>
                <a:lnTo>
                  <a:pt x="1125140" y="116086"/>
                </a:lnTo>
                <a:lnTo>
                  <a:pt x="1089422" y="89297"/>
                </a:lnTo>
                <a:lnTo>
                  <a:pt x="1044773" y="71437"/>
                </a:lnTo>
                <a:lnTo>
                  <a:pt x="1000125" y="53578"/>
                </a:lnTo>
                <a:lnTo>
                  <a:pt x="946547" y="35719"/>
                </a:lnTo>
                <a:lnTo>
                  <a:pt x="892968" y="17859"/>
                </a:lnTo>
                <a:lnTo>
                  <a:pt x="839390" y="8930"/>
                </a:lnTo>
                <a:lnTo>
                  <a:pt x="785812" y="0"/>
                </a:lnTo>
                <a:lnTo>
                  <a:pt x="723304" y="0"/>
                </a:lnTo>
                <a:lnTo>
                  <a:pt x="660797" y="0"/>
                </a:lnTo>
                <a:lnTo>
                  <a:pt x="589359" y="8930"/>
                </a:lnTo>
                <a:lnTo>
                  <a:pt x="526851" y="17859"/>
                </a:lnTo>
                <a:lnTo>
                  <a:pt x="464343" y="26789"/>
                </a:lnTo>
                <a:lnTo>
                  <a:pt x="410765" y="44648"/>
                </a:lnTo>
                <a:lnTo>
                  <a:pt x="357187" y="53578"/>
                </a:lnTo>
                <a:lnTo>
                  <a:pt x="312539" y="71437"/>
                </a:lnTo>
                <a:lnTo>
                  <a:pt x="267890" y="80367"/>
                </a:lnTo>
                <a:lnTo>
                  <a:pt x="223242" y="107156"/>
                </a:lnTo>
                <a:lnTo>
                  <a:pt x="178593" y="133945"/>
                </a:lnTo>
                <a:lnTo>
                  <a:pt x="142875" y="160734"/>
                </a:lnTo>
                <a:lnTo>
                  <a:pt x="107156" y="196453"/>
                </a:lnTo>
                <a:lnTo>
                  <a:pt x="80367" y="223242"/>
                </a:lnTo>
                <a:lnTo>
                  <a:pt x="62508" y="258961"/>
                </a:lnTo>
                <a:lnTo>
                  <a:pt x="35718" y="285750"/>
                </a:lnTo>
                <a:lnTo>
                  <a:pt x="26789" y="321469"/>
                </a:lnTo>
                <a:lnTo>
                  <a:pt x="8929" y="357187"/>
                </a:lnTo>
                <a:lnTo>
                  <a:pt x="0" y="392906"/>
                </a:lnTo>
                <a:lnTo>
                  <a:pt x="0" y="428625"/>
                </a:lnTo>
                <a:lnTo>
                  <a:pt x="0" y="464344"/>
                </a:lnTo>
                <a:lnTo>
                  <a:pt x="8929" y="500062"/>
                </a:lnTo>
                <a:lnTo>
                  <a:pt x="17859" y="544711"/>
                </a:lnTo>
                <a:lnTo>
                  <a:pt x="35718" y="580430"/>
                </a:lnTo>
                <a:lnTo>
                  <a:pt x="62508" y="607219"/>
                </a:lnTo>
                <a:lnTo>
                  <a:pt x="89297" y="642937"/>
                </a:lnTo>
                <a:lnTo>
                  <a:pt x="133945" y="669727"/>
                </a:lnTo>
                <a:lnTo>
                  <a:pt x="178593" y="687586"/>
                </a:lnTo>
                <a:lnTo>
                  <a:pt x="232172" y="705445"/>
                </a:lnTo>
                <a:lnTo>
                  <a:pt x="285750" y="723305"/>
                </a:lnTo>
                <a:lnTo>
                  <a:pt x="348258" y="741164"/>
                </a:lnTo>
                <a:lnTo>
                  <a:pt x="419695" y="750094"/>
                </a:lnTo>
                <a:lnTo>
                  <a:pt x="482203" y="767954"/>
                </a:lnTo>
                <a:lnTo>
                  <a:pt x="553640" y="776883"/>
                </a:lnTo>
                <a:lnTo>
                  <a:pt x="607218" y="785813"/>
                </a:lnTo>
                <a:lnTo>
                  <a:pt x="607218" y="7858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34217"/>
            <a:ext cx="8264869" cy="395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3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SATM Functional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49"/>
            <a:ext cx="6934200" cy="490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3402211" y="2393156"/>
            <a:ext cx="428626" cy="437556"/>
          </a:xfrm>
          <a:custGeom>
            <a:avLst/>
            <a:gdLst/>
            <a:ahLst/>
            <a:cxnLst/>
            <a:rect l="0" t="0" r="0" b="0"/>
            <a:pathLst>
              <a:path w="428626" h="437556">
                <a:moveTo>
                  <a:pt x="241102" y="35719"/>
                </a:moveTo>
                <a:lnTo>
                  <a:pt x="241102" y="26789"/>
                </a:lnTo>
                <a:lnTo>
                  <a:pt x="232172" y="26789"/>
                </a:lnTo>
                <a:lnTo>
                  <a:pt x="223242" y="26789"/>
                </a:lnTo>
                <a:lnTo>
                  <a:pt x="214312" y="17859"/>
                </a:lnTo>
                <a:lnTo>
                  <a:pt x="205383" y="17859"/>
                </a:lnTo>
                <a:lnTo>
                  <a:pt x="196453" y="8930"/>
                </a:lnTo>
                <a:lnTo>
                  <a:pt x="178594" y="8930"/>
                </a:lnTo>
                <a:lnTo>
                  <a:pt x="169664" y="0"/>
                </a:lnTo>
                <a:lnTo>
                  <a:pt x="151805" y="0"/>
                </a:lnTo>
                <a:lnTo>
                  <a:pt x="133945" y="0"/>
                </a:lnTo>
                <a:lnTo>
                  <a:pt x="116086" y="8930"/>
                </a:lnTo>
                <a:lnTo>
                  <a:pt x="107156" y="8930"/>
                </a:lnTo>
                <a:lnTo>
                  <a:pt x="89297" y="17859"/>
                </a:lnTo>
                <a:lnTo>
                  <a:pt x="71437" y="26789"/>
                </a:lnTo>
                <a:lnTo>
                  <a:pt x="62508" y="44648"/>
                </a:lnTo>
                <a:lnTo>
                  <a:pt x="44648" y="71438"/>
                </a:lnTo>
                <a:lnTo>
                  <a:pt x="35719" y="98227"/>
                </a:lnTo>
                <a:lnTo>
                  <a:pt x="17859" y="125016"/>
                </a:lnTo>
                <a:lnTo>
                  <a:pt x="8930" y="169664"/>
                </a:lnTo>
                <a:lnTo>
                  <a:pt x="8930" y="223242"/>
                </a:lnTo>
                <a:lnTo>
                  <a:pt x="0" y="276821"/>
                </a:lnTo>
                <a:lnTo>
                  <a:pt x="8930" y="330399"/>
                </a:lnTo>
                <a:lnTo>
                  <a:pt x="17859" y="375047"/>
                </a:lnTo>
                <a:lnTo>
                  <a:pt x="35719" y="410765"/>
                </a:lnTo>
                <a:lnTo>
                  <a:pt x="53578" y="428625"/>
                </a:lnTo>
                <a:lnTo>
                  <a:pt x="89297" y="437555"/>
                </a:lnTo>
                <a:lnTo>
                  <a:pt x="125016" y="437555"/>
                </a:lnTo>
                <a:lnTo>
                  <a:pt x="169664" y="410765"/>
                </a:lnTo>
                <a:lnTo>
                  <a:pt x="214312" y="383977"/>
                </a:lnTo>
                <a:lnTo>
                  <a:pt x="267891" y="339328"/>
                </a:lnTo>
                <a:lnTo>
                  <a:pt x="321469" y="285750"/>
                </a:lnTo>
                <a:lnTo>
                  <a:pt x="366117" y="232172"/>
                </a:lnTo>
                <a:lnTo>
                  <a:pt x="401836" y="178594"/>
                </a:lnTo>
                <a:lnTo>
                  <a:pt x="419695" y="133946"/>
                </a:lnTo>
                <a:lnTo>
                  <a:pt x="428625" y="89297"/>
                </a:lnTo>
                <a:lnTo>
                  <a:pt x="419695" y="62508"/>
                </a:lnTo>
                <a:lnTo>
                  <a:pt x="392906" y="44648"/>
                </a:lnTo>
                <a:lnTo>
                  <a:pt x="348258" y="35719"/>
                </a:lnTo>
                <a:lnTo>
                  <a:pt x="294680" y="35719"/>
                </a:lnTo>
                <a:lnTo>
                  <a:pt x="250031" y="44648"/>
                </a:lnTo>
                <a:lnTo>
                  <a:pt x="196453" y="53578"/>
                </a:lnTo>
                <a:lnTo>
                  <a:pt x="169664" y="62508"/>
                </a:lnTo>
                <a:lnTo>
                  <a:pt x="142875" y="71438"/>
                </a:lnTo>
                <a:lnTo>
                  <a:pt x="142875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804172" y="2455664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17859" y="17859"/>
                </a:moveTo>
                <a:lnTo>
                  <a:pt x="17859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866680" y="2482453"/>
            <a:ext cx="53579" cy="35720"/>
          </a:xfrm>
          <a:custGeom>
            <a:avLst/>
            <a:gdLst/>
            <a:ahLst/>
            <a:cxnLst/>
            <a:rect l="0" t="0" r="0" b="0"/>
            <a:pathLst>
              <a:path w="53579" h="35720">
                <a:moveTo>
                  <a:pt x="0" y="0"/>
                </a:moveTo>
                <a:lnTo>
                  <a:pt x="8929" y="8930"/>
                </a:lnTo>
                <a:lnTo>
                  <a:pt x="17859" y="8930"/>
                </a:lnTo>
                <a:lnTo>
                  <a:pt x="26789" y="17860"/>
                </a:lnTo>
                <a:lnTo>
                  <a:pt x="44648" y="26789"/>
                </a:lnTo>
                <a:lnTo>
                  <a:pt x="53578" y="35719"/>
                </a:lnTo>
                <a:lnTo>
                  <a:pt x="5357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598789" y="2411015"/>
            <a:ext cx="428626" cy="410767"/>
          </a:xfrm>
          <a:custGeom>
            <a:avLst/>
            <a:gdLst/>
            <a:ahLst/>
            <a:cxnLst/>
            <a:rect l="0" t="0" r="0" b="0"/>
            <a:pathLst>
              <a:path w="428626" h="410767">
                <a:moveTo>
                  <a:pt x="348258" y="107157"/>
                </a:moveTo>
                <a:lnTo>
                  <a:pt x="348258" y="107157"/>
                </a:lnTo>
                <a:lnTo>
                  <a:pt x="339328" y="107157"/>
                </a:lnTo>
                <a:lnTo>
                  <a:pt x="321469" y="98227"/>
                </a:lnTo>
                <a:lnTo>
                  <a:pt x="312539" y="80368"/>
                </a:lnTo>
                <a:lnTo>
                  <a:pt x="294680" y="71438"/>
                </a:lnTo>
                <a:lnTo>
                  <a:pt x="276820" y="53579"/>
                </a:lnTo>
                <a:lnTo>
                  <a:pt x="258961" y="44649"/>
                </a:lnTo>
                <a:lnTo>
                  <a:pt x="241102" y="26789"/>
                </a:lnTo>
                <a:lnTo>
                  <a:pt x="223242" y="17860"/>
                </a:lnTo>
                <a:lnTo>
                  <a:pt x="205383" y="8930"/>
                </a:lnTo>
                <a:lnTo>
                  <a:pt x="178594" y="0"/>
                </a:lnTo>
                <a:lnTo>
                  <a:pt x="160734" y="0"/>
                </a:lnTo>
                <a:lnTo>
                  <a:pt x="133945" y="0"/>
                </a:lnTo>
                <a:lnTo>
                  <a:pt x="116086" y="8930"/>
                </a:lnTo>
                <a:lnTo>
                  <a:pt x="89297" y="26789"/>
                </a:lnTo>
                <a:lnTo>
                  <a:pt x="71438" y="44649"/>
                </a:lnTo>
                <a:lnTo>
                  <a:pt x="53578" y="71438"/>
                </a:lnTo>
                <a:lnTo>
                  <a:pt x="35719" y="98227"/>
                </a:lnTo>
                <a:lnTo>
                  <a:pt x="17859" y="133946"/>
                </a:lnTo>
                <a:lnTo>
                  <a:pt x="0" y="178594"/>
                </a:lnTo>
                <a:lnTo>
                  <a:pt x="0" y="223243"/>
                </a:lnTo>
                <a:lnTo>
                  <a:pt x="0" y="276821"/>
                </a:lnTo>
                <a:lnTo>
                  <a:pt x="8930" y="321469"/>
                </a:lnTo>
                <a:lnTo>
                  <a:pt x="26789" y="366118"/>
                </a:lnTo>
                <a:lnTo>
                  <a:pt x="62508" y="392906"/>
                </a:lnTo>
                <a:lnTo>
                  <a:pt x="107156" y="410766"/>
                </a:lnTo>
                <a:lnTo>
                  <a:pt x="151805" y="410766"/>
                </a:lnTo>
                <a:lnTo>
                  <a:pt x="205383" y="401836"/>
                </a:lnTo>
                <a:lnTo>
                  <a:pt x="267891" y="375048"/>
                </a:lnTo>
                <a:lnTo>
                  <a:pt x="312539" y="348258"/>
                </a:lnTo>
                <a:lnTo>
                  <a:pt x="366117" y="312540"/>
                </a:lnTo>
                <a:lnTo>
                  <a:pt x="401836" y="267891"/>
                </a:lnTo>
                <a:lnTo>
                  <a:pt x="428625" y="232173"/>
                </a:lnTo>
                <a:lnTo>
                  <a:pt x="428625" y="196454"/>
                </a:lnTo>
                <a:lnTo>
                  <a:pt x="419695" y="160735"/>
                </a:lnTo>
                <a:lnTo>
                  <a:pt x="392906" y="133946"/>
                </a:lnTo>
                <a:lnTo>
                  <a:pt x="348258" y="107157"/>
                </a:lnTo>
                <a:lnTo>
                  <a:pt x="303609" y="89298"/>
                </a:lnTo>
                <a:lnTo>
                  <a:pt x="250031" y="80368"/>
                </a:lnTo>
                <a:lnTo>
                  <a:pt x="205383" y="80368"/>
                </a:lnTo>
                <a:lnTo>
                  <a:pt x="169664" y="89298"/>
                </a:lnTo>
                <a:lnTo>
                  <a:pt x="142875" y="107157"/>
                </a:lnTo>
                <a:lnTo>
                  <a:pt x="125016" y="116087"/>
                </a:lnTo>
                <a:lnTo>
                  <a:pt x="116086" y="125016"/>
                </a:lnTo>
                <a:lnTo>
                  <a:pt x="125016" y="125016"/>
                </a:lnTo>
                <a:lnTo>
                  <a:pt x="125016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947172" y="2411015"/>
            <a:ext cx="383977" cy="455415"/>
          </a:xfrm>
          <a:custGeom>
            <a:avLst/>
            <a:gdLst/>
            <a:ahLst/>
            <a:cxnLst/>
            <a:rect l="0" t="0" r="0" b="0"/>
            <a:pathLst>
              <a:path w="383977" h="455415">
                <a:moveTo>
                  <a:pt x="312539" y="89298"/>
                </a:moveTo>
                <a:lnTo>
                  <a:pt x="312539" y="89298"/>
                </a:lnTo>
                <a:lnTo>
                  <a:pt x="312539" y="89298"/>
                </a:lnTo>
                <a:lnTo>
                  <a:pt x="312539" y="89298"/>
                </a:lnTo>
                <a:lnTo>
                  <a:pt x="312539" y="89298"/>
                </a:lnTo>
                <a:lnTo>
                  <a:pt x="312539" y="89298"/>
                </a:lnTo>
                <a:lnTo>
                  <a:pt x="312539" y="98227"/>
                </a:lnTo>
                <a:lnTo>
                  <a:pt x="312539" y="98227"/>
                </a:lnTo>
                <a:lnTo>
                  <a:pt x="312539" y="89298"/>
                </a:lnTo>
                <a:lnTo>
                  <a:pt x="312539" y="89298"/>
                </a:lnTo>
                <a:lnTo>
                  <a:pt x="303609" y="80368"/>
                </a:lnTo>
                <a:lnTo>
                  <a:pt x="303609" y="80368"/>
                </a:lnTo>
                <a:lnTo>
                  <a:pt x="294680" y="71438"/>
                </a:lnTo>
                <a:lnTo>
                  <a:pt x="285750" y="53579"/>
                </a:lnTo>
                <a:lnTo>
                  <a:pt x="276820" y="44649"/>
                </a:lnTo>
                <a:lnTo>
                  <a:pt x="258961" y="26789"/>
                </a:lnTo>
                <a:lnTo>
                  <a:pt x="241101" y="17860"/>
                </a:lnTo>
                <a:lnTo>
                  <a:pt x="223242" y="8930"/>
                </a:lnTo>
                <a:lnTo>
                  <a:pt x="205383" y="0"/>
                </a:lnTo>
                <a:lnTo>
                  <a:pt x="187523" y="0"/>
                </a:lnTo>
                <a:lnTo>
                  <a:pt x="160734" y="0"/>
                </a:lnTo>
                <a:lnTo>
                  <a:pt x="142875" y="0"/>
                </a:lnTo>
                <a:lnTo>
                  <a:pt x="116086" y="8930"/>
                </a:lnTo>
                <a:lnTo>
                  <a:pt x="89297" y="17860"/>
                </a:lnTo>
                <a:lnTo>
                  <a:pt x="71437" y="35719"/>
                </a:lnTo>
                <a:lnTo>
                  <a:pt x="53578" y="53579"/>
                </a:lnTo>
                <a:lnTo>
                  <a:pt x="35719" y="71438"/>
                </a:lnTo>
                <a:lnTo>
                  <a:pt x="17859" y="98227"/>
                </a:lnTo>
                <a:lnTo>
                  <a:pt x="8930" y="125016"/>
                </a:lnTo>
                <a:lnTo>
                  <a:pt x="0" y="160735"/>
                </a:lnTo>
                <a:lnTo>
                  <a:pt x="0" y="205383"/>
                </a:lnTo>
                <a:lnTo>
                  <a:pt x="0" y="250032"/>
                </a:lnTo>
                <a:lnTo>
                  <a:pt x="0" y="303610"/>
                </a:lnTo>
                <a:lnTo>
                  <a:pt x="8930" y="348258"/>
                </a:lnTo>
                <a:lnTo>
                  <a:pt x="26789" y="392906"/>
                </a:lnTo>
                <a:lnTo>
                  <a:pt x="53578" y="419696"/>
                </a:lnTo>
                <a:lnTo>
                  <a:pt x="80367" y="437555"/>
                </a:lnTo>
                <a:lnTo>
                  <a:pt x="107156" y="455414"/>
                </a:lnTo>
                <a:lnTo>
                  <a:pt x="142875" y="455414"/>
                </a:lnTo>
                <a:lnTo>
                  <a:pt x="178594" y="446485"/>
                </a:lnTo>
                <a:lnTo>
                  <a:pt x="214312" y="428625"/>
                </a:lnTo>
                <a:lnTo>
                  <a:pt x="250031" y="401836"/>
                </a:lnTo>
                <a:lnTo>
                  <a:pt x="294680" y="366118"/>
                </a:lnTo>
                <a:lnTo>
                  <a:pt x="330398" y="321469"/>
                </a:lnTo>
                <a:lnTo>
                  <a:pt x="357187" y="267891"/>
                </a:lnTo>
                <a:lnTo>
                  <a:pt x="375047" y="205383"/>
                </a:lnTo>
                <a:lnTo>
                  <a:pt x="383976" y="151805"/>
                </a:lnTo>
                <a:lnTo>
                  <a:pt x="383976" y="98227"/>
                </a:lnTo>
                <a:lnTo>
                  <a:pt x="366117" y="62508"/>
                </a:lnTo>
                <a:lnTo>
                  <a:pt x="348258" y="35719"/>
                </a:lnTo>
                <a:lnTo>
                  <a:pt x="321469" y="17860"/>
                </a:lnTo>
                <a:lnTo>
                  <a:pt x="294680" y="26789"/>
                </a:lnTo>
                <a:lnTo>
                  <a:pt x="267891" y="35719"/>
                </a:lnTo>
                <a:lnTo>
                  <a:pt x="241101" y="53579"/>
                </a:lnTo>
                <a:lnTo>
                  <a:pt x="241101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768703" y="2357437"/>
            <a:ext cx="473275" cy="535782"/>
          </a:xfrm>
          <a:custGeom>
            <a:avLst/>
            <a:gdLst/>
            <a:ahLst/>
            <a:cxnLst/>
            <a:rect l="0" t="0" r="0" b="0"/>
            <a:pathLst>
              <a:path w="473275" h="535782">
                <a:moveTo>
                  <a:pt x="151805" y="62508"/>
                </a:moveTo>
                <a:lnTo>
                  <a:pt x="151805" y="53578"/>
                </a:lnTo>
                <a:lnTo>
                  <a:pt x="142875" y="53578"/>
                </a:lnTo>
                <a:lnTo>
                  <a:pt x="133945" y="53578"/>
                </a:lnTo>
                <a:lnTo>
                  <a:pt x="125016" y="44649"/>
                </a:lnTo>
                <a:lnTo>
                  <a:pt x="116086" y="44649"/>
                </a:lnTo>
                <a:lnTo>
                  <a:pt x="98227" y="44649"/>
                </a:lnTo>
                <a:lnTo>
                  <a:pt x="89297" y="53578"/>
                </a:lnTo>
                <a:lnTo>
                  <a:pt x="71438" y="71438"/>
                </a:lnTo>
                <a:lnTo>
                  <a:pt x="53578" y="107157"/>
                </a:lnTo>
                <a:lnTo>
                  <a:pt x="35719" y="160735"/>
                </a:lnTo>
                <a:lnTo>
                  <a:pt x="17860" y="214313"/>
                </a:lnTo>
                <a:lnTo>
                  <a:pt x="8930" y="276821"/>
                </a:lnTo>
                <a:lnTo>
                  <a:pt x="0" y="348258"/>
                </a:lnTo>
                <a:lnTo>
                  <a:pt x="8930" y="410766"/>
                </a:lnTo>
                <a:lnTo>
                  <a:pt x="17860" y="455414"/>
                </a:lnTo>
                <a:lnTo>
                  <a:pt x="35719" y="500063"/>
                </a:lnTo>
                <a:lnTo>
                  <a:pt x="71438" y="526852"/>
                </a:lnTo>
                <a:lnTo>
                  <a:pt x="116086" y="535781"/>
                </a:lnTo>
                <a:lnTo>
                  <a:pt x="160735" y="535781"/>
                </a:lnTo>
                <a:lnTo>
                  <a:pt x="214313" y="517922"/>
                </a:lnTo>
                <a:lnTo>
                  <a:pt x="276820" y="482203"/>
                </a:lnTo>
                <a:lnTo>
                  <a:pt x="330399" y="446484"/>
                </a:lnTo>
                <a:lnTo>
                  <a:pt x="392906" y="401836"/>
                </a:lnTo>
                <a:lnTo>
                  <a:pt x="437555" y="348258"/>
                </a:lnTo>
                <a:lnTo>
                  <a:pt x="464344" y="285751"/>
                </a:lnTo>
                <a:lnTo>
                  <a:pt x="473274" y="214313"/>
                </a:lnTo>
                <a:lnTo>
                  <a:pt x="464344" y="142876"/>
                </a:lnTo>
                <a:lnTo>
                  <a:pt x="446485" y="80367"/>
                </a:lnTo>
                <a:lnTo>
                  <a:pt x="401836" y="35719"/>
                </a:lnTo>
                <a:lnTo>
                  <a:pt x="366117" y="8930"/>
                </a:lnTo>
                <a:lnTo>
                  <a:pt x="321469" y="0"/>
                </a:lnTo>
                <a:lnTo>
                  <a:pt x="276820" y="17860"/>
                </a:lnTo>
                <a:lnTo>
                  <a:pt x="241102" y="35719"/>
                </a:lnTo>
                <a:lnTo>
                  <a:pt x="241102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527477" y="4768453"/>
            <a:ext cx="178594" cy="62509"/>
          </a:xfrm>
          <a:custGeom>
            <a:avLst/>
            <a:gdLst/>
            <a:ahLst/>
            <a:cxnLst/>
            <a:rect l="0" t="0" r="0" b="0"/>
            <a:pathLst>
              <a:path w="178594" h="62509">
                <a:moveTo>
                  <a:pt x="178593" y="62508"/>
                </a:moveTo>
                <a:lnTo>
                  <a:pt x="169664" y="53578"/>
                </a:lnTo>
                <a:lnTo>
                  <a:pt x="169664" y="53578"/>
                </a:lnTo>
                <a:lnTo>
                  <a:pt x="169664" y="53578"/>
                </a:lnTo>
                <a:lnTo>
                  <a:pt x="169664" y="44648"/>
                </a:lnTo>
                <a:lnTo>
                  <a:pt x="160734" y="35718"/>
                </a:lnTo>
                <a:lnTo>
                  <a:pt x="160734" y="26789"/>
                </a:lnTo>
                <a:lnTo>
                  <a:pt x="151804" y="26789"/>
                </a:lnTo>
                <a:lnTo>
                  <a:pt x="151804" y="17859"/>
                </a:lnTo>
                <a:lnTo>
                  <a:pt x="142875" y="17859"/>
                </a:lnTo>
                <a:lnTo>
                  <a:pt x="142875" y="8929"/>
                </a:lnTo>
                <a:lnTo>
                  <a:pt x="133945" y="0"/>
                </a:lnTo>
                <a:lnTo>
                  <a:pt x="125015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6" y="0"/>
                </a:lnTo>
                <a:lnTo>
                  <a:pt x="71437" y="0"/>
                </a:lnTo>
                <a:lnTo>
                  <a:pt x="62507" y="0"/>
                </a:lnTo>
                <a:lnTo>
                  <a:pt x="44648" y="8929"/>
                </a:lnTo>
                <a:lnTo>
                  <a:pt x="26789" y="892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045148" y="4786312"/>
            <a:ext cx="1437681" cy="35720"/>
          </a:xfrm>
          <a:custGeom>
            <a:avLst/>
            <a:gdLst/>
            <a:ahLst/>
            <a:cxnLst/>
            <a:rect l="0" t="0" r="0" b="0"/>
            <a:pathLst>
              <a:path w="1437681" h="35720">
                <a:moveTo>
                  <a:pt x="1437680" y="0"/>
                </a:moveTo>
                <a:lnTo>
                  <a:pt x="1419821" y="0"/>
                </a:lnTo>
                <a:lnTo>
                  <a:pt x="1384102" y="8930"/>
                </a:lnTo>
                <a:lnTo>
                  <a:pt x="1357313" y="8930"/>
                </a:lnTo>
                <a:lnTo>
                  <a:pt x="1330524" y="8930"/>
                </a:lnTo>
                <a:lnTo>
                  <a:pt x="1294805" y="8930"/>
                </a:lnTo>
                <a:lnTo>
                  <a:pt x="1250157" y="17859"/>
                </a:lnTo>
                <a:lnTo>
                  <a:pt x="1214438" y="17859"/>
                </a:lnTo>
                <a:lnTo>
                  <a:pt x="1178719" y="17859"/>
                </a:lnTo>
                <a:lnTo>
                  <a:pt x="1134071" y="26789"/>
                </a:lnTo>
                <a:lnTo>
                  <a:pt x="1098352" y="26789"/>
                </a:lnTo>
                <a:lnTo>
                  <a:pt x="1053704" y="26789"/>
                </a:lnTo>
                <a:lnTo>
                  <a:pt x="1009055" y="26789"/>
                </a:lnTo>
                <a:lnTo>
                  <a:pt x="973336" y="26789"/>
                </a:lnTo>
                <a:lnTo>
                  <a:pt x="928688" y="26789"/>
                </a:lnTo>
                <a:lnTo>
                  <a:pt x="884040" y="26789"/>
                </a:lnTo>
                <a:lnTo>
                  <a:pt x="848321" y="26789"/>
                </a:lnTo>
                <a:lnTo>
                  <a:pt x="803672" y="35719"/>
                </a:lnTo>
                <a:lnTo>
                  <a:pt x="759024" y="35719"/>
                </a:lnTo>
                <a:lnTo>
                  <a:pt x="714375" y="35719"/>
                </a:lnTo>
                <a:lnTo>
                  <a:pt x="660797" y="35719"/>
                </a:lnTo>
                <a:lnTo>
                  <a:pt x="616149" y="35719"/>
                </a:lnTo>
                <a:lnTo>
                  <a:pt x="571500" y="35719"/>
                </a:lnTo>
                <a:lnTo>
                  <a:pt x="526852" y="35719"/>
                </a:lnTo>
                <a:lnTo>
                  <a:pt x="473274" y="35719"/>
                </a:lnTo>
                <a:lnTo>
                  <a:pt x="428625" y="35719"/>
                </a:lnTo>
                <a:lnTo>
                  <a:pt x="375047" y="35719"/>
                </a:lnTo>
                <a:lnTo>
                  <a:pt x="330399" y="35719"/>
                </a:lnTo>
                <a:lnTo>
                  <a:pt x="285750" y="35719"/>
                </a:lnTo>
                <a:lnTo>
                  <a:pt x="232172" y="35719"/>
                </a:lnTo>
                <a:lnTo>
                  <a:pt x="187524" y="35719"/>
                </a:lnTo>
                <a:lnTo>
                  <a:pt x="133946" y="35719"/>
                </a:lnTo>
                <a:lnTo>
                  <a:pt x="89297" y="35719"/>
                </a:lnTo>
                <a:lnTo>
                  <a:pt x="44649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669977" y="4768453"/>
            <a:ext cx="3134321" cy="482204"/>
          </a:xfrm>
          <a:custGeom>
            <a:avLst/>
            <a:gdLst/>
            <a:ahLst/>
            <a:cxnLst/>
            <a:rect l="0" t="0" r="0" b="0"/>
            <a:pathLst>
              <a:path w="3134321" h="482204">
                <a:moveTo>
                  <a:pt x="1276945" y="35718"/>
                </a:moveTo>
                <a:lnTo>
                  <a:pt x="1232296" y="35718"/>
                </a:lnTo>
                <a:lnTo>
                  <a:pt x="1187648" y="26789"/>
                </a:lnTo>
                <a:lnTo>
                  <a:pt x="1134070" y="17859"/>
                </a:lnTo>
                <a:lnTo>
                  <a:pt x="1089421" y="17859"/>
                </a:lnTo>
                <a:lnTo>
                  <a:pt x="1044773" y="8929"/>
                </a:lnTo>
                <a:lnTo>
                  <a:pt x="1000125" y="8929"/>
                </a:lnTo>
                <a:lnTo>
                  <a:pt x="955476" y="0"/>
                </a:lnTo>
                <a:lnTo>
                  <a:pt x="919757" y="0"/>
                </a:lnTo>
                <a:lnTo>
                  <a:pt x="875109" y="0"/>
                </a:lnTo>
                <a:lnTo>
                  <a:pt x="830461" y="0"/>
                </a:lnTo>
                <a:lnTo>
                  <a:pt x="794742" y="0"/>
                </a:lnTo>
                <a:lnTo>
                  <a:pt x="750093" y="0"/>
                </a:lnTo>
                <a:lnTo>
                  <a:pt x="705445" y="8929"/>
                </a:lnTo>
                <a:lnTo>
                  <a:pt x="660796" y="8929"/>
                </a:lnTo>
                <a:lnTo>
                  <a:pt x="616148" y="17859"/>
                </a:lnTo>
                <a:lnTo>
                  <a:pt x="580429" y="26789"/>
                </a:lnTo>
                <a:lnTo>
                  <a:pt x="544711" y="26789"/>
                </a:lnTo>
                <a:lnTo>
                  <a:pt x="500062" y="35718"/>
                </a:lnTo>
                <a:lnTo>
                  <a:pt x="464343" y="44648"/>
                </a:lnTo>
                <a:lnTo>
                  <a:pt x="428625" y="44648"/>
                </a:lnTo>
                <a:lnTo>
                  <a:pt x="392906" y="53578"/>
                </a:lnTo>
                <a:lnTo>
                  <a:pt x="366117" y="53578"/>
                </a:lnTo>
                <a:lnTo>
                  <a:pt x="330398" y="62508"/>
                </a:lnTo>
                <a:lnTo>
                  <a:pt x="303609" y="62508"/>
                </a:lnTo>
                <a:lnTo>
                  <a:pt x="276820" y="62508"/>
                </a:lnTo>
                <a:lnTo>
                  <a:pt x="250031" y="71437"/>
                </a:lnTo>
                <a:lnTo>
                  <a:pt x="223242" y="71437"/>
                </a:lnTo>
                <a:lnTo>
                  <a:pt x="196453" y="80367"/>
                </a:lnTo>
                <a:lnTo>
                  <a:pt x="169664" y="89297"/>
                </a:lnTo>
                <a:lnTo>
                  <a:pt x="142875" y="98226"/>
                </a:lnTo>
                <a:lnTo>
                  <a:pt x="125015" y="107156"/>
                </a:lnTo>
                <a:lnTo>
                  <a:pt x="98226" y="116086"/>
                </a:lnTo>
                <a:lnTo>
                  <a:pt x="80367" y="125016"/>
                </a:lnTo>
                <a:lnTo>
                  <a:pt x="62507" y="133945"/>
                </a:lnTo>
                <a:lnTo>
                  <a:pt x="53578" y="151805"/>
                </a:lnTo>
                <a:lnTo>
                  <a:pt x="35718" y="160735"/>
                </a:lnTo>
                <a:lnTo>
                  <a:pt x="26789" y="169664"/>
                </a:lnTo>
                <a:lnTo>
                  <a:pt x="17859" y="187524"/>
                </a:lnTo>
                <a:lnTo>
                  <a:pt x="8929" y="196453"/>
                </a:lnTo>
                <a:lnTo>
                  <a:pt x="8929" y="205383"/>
                </a:lnTo>
                <a:lnTo>
                  <a:pt x="0" y="223242"/>
                </a:lnTo>
                <a:lnTo>
                  <a:pt x="8929" y="232172"/>
                </a:lnTo>
                <a:lnTo>
                  <a:pt x="8929" y="250031"/>
                </a:lnTo>
                <a:lnTo>
                  <a:pt x="17859" y="258961"/>
                </a:lnTo>
                <a:lnTo>
                  <a:pt x="26789" y="276820"/>
                </a:lnTo>
                <a:lnTo>
                  <a:pt x="35718" y="285750"/>
                </a:lnTo>
                <a:lnTo>
                  <a:pt x="44648" y="303610"/>
                </a:lnTo>
                <a:lnTo>
                  <a:pt x="62507" y="321469"/>
                </a:lnTo>
                <a:lnTo>
                  <a:pt x="71437" y="330399"/>
                </a:lnTo>
                <a:lnTo>
                  <a:pt x="98226" y="339328"/>
                </a:lnTo>
                <a:lnTo>
                  <a:pt x="116086" y="348258"/>
                </a:lnTo>
                <a:lnTo>
                  <a:pt x="133945" y="357188"/>
                </a:lnTo>
                <a:lnTo>
                  <a:pt x="151804" y="366117"/>
                </a:lnTo>
                <a:lnTo>
                  <a:pt x="169664" y="375047"/>
                </a:lnTo>
                <a:lnTo>
                  <a:pt x="196453" y="383977"/>
                </a:lnTo>
                <a:lnTo>
                  <a:pt x="223242" y="383977"/>
                </a:lnTo>
                <a:lnTo>
                  <a:pt x="241101" y="392906"/>
                </a:lnTo>
                <a:lnTo>
                  <a:pt x="267890" y="401836"/>
                </a:lnTo>
                <a:lnTo>
                  <a:pt x="294679" y="401836"/>
                </a:lnTo>
                <a:lnTo>
                  <a:pt x="312539" y="410766"/>
                </a:lnTo>
                <a:lnTo>
                  <a:pt x="348257" y="419695"/>
                </a:lnTo>
                <a:lnTo>
                  <a:pt x="375046" y="419695"/>
                </a:lnTo>
                <a:lnTo>
                  <a:pt x="410765" y="428625"/>
                </a:lnTo>
                <a:lnTo>
                  <a:pt x="437554" y="428625"/>
                </a:lnTo>
                <a:lnTo>
                  <a:pt x="473273" y="437555"/>
                </a:lnTo>
                <a:lnTo>
                  <a:pt x="508992" y="446485"/>
                </a:lnTo>
                <a:lnTo>
                  <a:pt x="535781" y="455414"/>
                </a:lnTo>
                <a:lnTo>
                  <a:pt x="571500" y="464344"/>
                </a:lnTo>
                <a:lnTo>
                  <a:pt x="607218" y="464344"/>
                </a:lnTo>
                <a:lnTo>
                  <a:pt x="642937" y="473274"/>
                </a:lnTo>
                <a:lnTo>
                  <a:pt x="678656" y="482203"/>
                </a:lnTo>
                <a:lnTo>
                  <a:pt x="714375" y="482203"/>
                </a:lnTo>
                <a:lnTo>
                  <a:pt x="750093" y="482203"/>
                </a:lnTo>
                <a:lnTo>
                  <a:pt x="785812" y="482203"/>
                </a:lnTo>
                <a:lnTo>
                  <a:pt x="830461" y="482203"/>
                </a:lnTo>
                <a:lnTo>
                  <a:pt x="866179" y="473274"/>
                </a:lnTo>
                <a:lnTo>
                  <a:pt x="910828" y="473274"/>
                </a:lnTo>
                <a:lnTo>
                  <a:pt x="955476" y="473274"/>
                </a:lnTo>
                <a:lnTo>
                  <a:pt x="991195" y="464344"/>
                </a:lnTo>
                <a:lnTo>
                  <a:pt x="1035843" y="464344"/>
                </a:lnTo>
                <a:lnTo>
                  <a:pt x="1080492" y="464344"/>
                </a:lnTo>
                <a:lnTo>
                  <a:pt x="1125140" y="464344"/>
                </a:lnTo>
                <a:lnTo>
                  <a:pt x="1169789" y="455414"/>
                </a:lnTo>
                <a:lnTo>
                  <a:pt x="1223367" y="455414"/>
                </a:lnTo>
                <a:lnTo>
                  <a:pt x="1268015" y="446485"/>
                </a:lnTo>
                <a:lnTo>
                  <a:pt x="1312664" y="446485"/>
                </a:lnTo>
                <a:lnTo>
                  <a:pt x="1357312" y="446485"/>
                </a:lnTo>
                <a:lnTo>
                  <a:pt x="1401961" y="437555"/>
                </a:lnTo>
                <a:lnTo>
                  <a:pt x="1446609" y="437555"/>
                </a:lnTo>
                <a:lnTo>
                  <a:pt x="1482328" y="437555"/>
                </a:lnTo>
                <a:lnTo>
                  <a:pt x="1526976" y="428625"/>
                </a:lnTo>
                <a:lnTo>
                  <a:pt x="1562695" y="428625"/>
                </a:lnTo>
                <a:lnTo>
                  <a:pt x="1607343" y="428625"/>
                </a:lnTo>
                <a:lnTo>
                  <a:pt x="1651992" y="428625"/>
                </a:lnTo>
                <a:lnTo>
                  <a:pt x="1696640" y="428625"/>
                </a:lnTo>
                <a:lnTo>
                  <a:pt x="1741289" y="428625"/>
                </a:lnTo>
                <a:lnTo>
                  <a:pt x="1777007" y="428625"/>
                </a:lnTo>
                <a:lnTo>
                  <a:pt x="1821656" y="428625"/>
                </a:lnTo>
                <a:lnTo>
                  <a:pt x="1866304" y="428625"/>
                </a:lnTo>
                <a:lnTo>
                  <a:pt x="1910953" y="428625"/>
                </a:lnTo>
                <a:lnTo>
                  <a:pt x="1955601" y="419695"/>
                </a:lnTo>
                <a:lnTo>
                  <a:pt x="2000250" y="419695"/>
                </a:lnTo>
                <a:lnTo>
                  <a:pt x="2035968" y="419695"/>
                </a:lnTo>
                <a:lnTo>
                  <a:pt x="2071687" y="410766"/>
                </a:lnTo>
                <a:lnTo>
                  <a:pt x="2116336" y="410766"/>
                </a:lnTo>
                <a:lnTo>
                  <a:pt x="2152054" y="410766"/>
                </a:lnTo>
                <a:lnTo>
                  <a:pt x="2196703" y="410766"/>
                </a:lnTo>
                <a:lnTo>
                  <a:pt x="2232421" y="401836"/>
                </a:lnTo>
                <a:lnTo>
                  <a:pt x="2277070" y="401836"/>
                </a:lnTo>
                <a:lnTo>
                  <a:pt x="2321718" y="401836"/>
                </a:lnTo>
                <a:lnTo>
                  <a:pt x="2357437" y="401836"/>
                </a:lnTo>
                <a:lnTo>
                  <a:pt x="2402086" y="392906"/>
                </a:lnTo>
                <a:lnTo>
                  <a:pt x="2446734" y="392906"/>
                </a:lnTo>
                <a:lnTo>
                  <a:pt x="2482453" y="383977"/>
                </a:lnTo>
                <a:lnTo>
                  <a:pt x="2518171" y="383977"/>
                </a:lnTo>
                <a:lnTo>
                  <a:pt x="2553890" y="383977"/>
                </a:lnTo>
                <a:lnTo>
                  <a:pt x="2589609" y="383977"/>
                </a:lnTo>
                <a:lnTo>
                  <a:pt x="2625328" y="383977"/>
                </a:lnTo>
                <a:lnTo>
                  <a:pt x="2661046" y="383977"/>
                </a:lnTo>
                <a:lnTo>
                  <a:pt x="2696765" y="383977"/>
                </a:lnTo>
                <a:lnTo>
                  <a:pt x="2732484" y="375047"/>
                </a:lnTo>
                <a:lnTo>
                  <a:pt x="2759273" y="375047"/>
                </a:lnTo>
                <a:lnTo>
                  <a:pt x="2794992" y="366117"/>
                </a:lnTo>
                <a:lnTo>
                  <a:pt x="2830711" y="366117"/>
                </a:lnTo>
                <a:lnTo>
                  <a:pt x="2857500" y="366117"/>
                </a:lnTo>
                <a:lnTo>
                  <a:pt x="2884289" y="357188"/>
                </a:lnTo>
                <a:lnTo>
                  <a:pt x="2911078" y="357188"/>
                </a:lnTo>
                <a:lnTo>
                  <a:pt x="2937867" y="357188"/>
                </a:lnTo>
                <a:lnTo>
                  <a:pt x="2955726" y="357188"/>
                </a:lnTo>
                <a:lnTo>
                  <a:pt x="2973586" y="348258"/>
                </a:lnTo>
                <a:lnTo>
                  <a:pt x="2991445" y="348258"/>
                </a:lnTo>
                <a:lnTo>
                  <a:pt x="3009304" y="339328"/>
                </a:lnTo>
                <a:lnTo>
                  <a:pt x="3027164" y="330399"/>
                </a:lnTo>
                <a:lnTo>
                  <a:pt x="3045023" y="321469"/>
                </a:lnTo>
                <a:lnTo>
                  <a:pt x="3053953" y="321469"/>
                </a:lnTo>
                <a:lnTo>
                  <a:pt x="3071812" y="312539"/>
                </a:lnTo>
                <a:lnTo>
                  <a:pt x="3080742" y="303610"/>
                </a:lnTo>
                <a:lnTo>
                  <a:pt x="3089671" y="294680"/>
                </a:lnTo>
                <a:lnTo>
                  <a:pt x="3098601" y="294680"/>
                </a:lnTo>
                <a:lnTo>
                  <a:pt x="3098601" y="276820"/>
                </a:lnTo>
                <a:lnTo>
                  <a:pt x="3107531" y="267891"/>
                </a:lnTo>
                <a:lnTo>
                  <a:pt x="3116461" y="250031"/>
                </a:lnTo>
                <a:lnTo>
                  <a:pt x="3125390" y="241102"/>
                </a:lnTo>
                <a:lnTo>
                  <a:pt x="3125390" y="223242"/>
                </a:lnTo>
                <a:lnTo>
                  <a:pt x="3134320" y="205383"/>
                </a:lnTo>
                <a:lnTo>
                  <a:pt x="3134320" y="196453"/>
                </a:lnTo>
                <a:lnTo>
                  <a:pt x="3134320" y="187524"/>
                </a:lnTo>
                <a:lnTo>
                  <a:pt x="3134320" y="169664"/>
                </a:lnTo>
                <a:lnTo>
                  <a:pt x="3134320" y="160735"/>
                </a:lnTo>
                <a:lnTo>
                  <a:pt x="3125390" y="142875"/>
                </a:lnTo>
                <a:lnTo>
                  <a:pt x="3125390" y="133945"/>
                </a:lnTo>
                <a:lnTo>
                  <a:pt x="3116461" y="125016"/>
                </a:lnTo>
                <a:lnTo>
                  <a:pt x="3116461" y="116086"/>
                </a:lnTo>
                <a:lnTo>
                  <a:pt x="3107531" y="107156"/>
                </a:lnTo>
                <a:lnTo>
                  <a:pt x="3089671" y="98226"/>
                </a:lnTo>
                <a:lnTo>
                  <a:pt x="3080742" y="89297"/>
                </a:lnTo>
                <a:lnTo>
                  <a:pt x="3062882" y="80367"/>
                </a:lnTo>
                <a:lnTo>
                  <a:pt x="3036093" y="71437"/>
                </a:lnTo>
                <a:lnTo>
                  <a:pt x="3009304" y="71437"/>
                </a:lnTo>
                <a:lnTo>
                  <a:pt x="2982515" y="62508"/>
                </a:lnTo>
                <a:lnTo>
                  <a:pt x="2964656" y="53578"/>
                </a:lnTo>
                <a:lnTo>
                  <a:pt x="2946796" y="44648"/>
                </a:lnTo>
                <a:lnTo>
                  <a:pt x="2920007" y="35718"/>
                </a:lnTo>
                <a:lnTo>
                  <a:pt x="2911078" y="26789"/>
                </a:lnTo>
                <a:lnTo>
                  <a:pt x="2893218" y="17859"/>
                </a:lnTo>
                <a:lnTo>
                  <a:pt x="2893218" y="17859"/>
                </a:lnTo>
                <a:lnTo>
                  <a:pt x="2884289" y="17859"/>
                </a:lnTo>
                <a:lnTo>
                  <a:pt x="2875359" y="17859"/>
                </a:lnTo>
                <a:lnTo>
                  <a:pt x="2875359" y="26789"/>
                </a:lnTo>
                <a:lnTo>
                  <a:pt x="2875359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438554" y="553641"/>
            <a:ext cx="89298" cy="428626"/>
          </a:xfrm>
          <a:custGeom>
            <a:avLst/>
            <a:gdLst/>
            <a:ahLst/>
            <a:cxnLst/>
            <a:rect l="0" t="0" r="0" b="0"/>
            <a:pathLst>
              <a:path w="89298" h="428626">
                <a:moveTo>
                  <a:pt x="89297" y="8929"/>
                </a:moveTo>
                <a:lnTo>
                  <a:pt x="89297" y="8929"/>
                </a:lnTo>
                <a:lnTo>
                  <a:pt x="89297" y="8929"/>
                </a:lnTo>
                <a:lnTo>
                  <a:pt x="89297" y="0"/>
                </a:lnTo>
                <a:lnTo>
                  <a:pt x="89297" y="8929"/>
                </a:lnTo>
                <a:lnTo>
                  <a:pt x="89297" y="8929"/>
                </a:lnTo>
                <a:lnTo>
                  <a:pt x="80367" y="26789"/>
                </a:lnTo>
                <a:lnTo>
                  <a:pt x="80367" y="53578"/>
                </a:lnTo>
                <a:lnTo>
                  <a:pt x="80367" y="89297"/>
                </a:lnTo>
                <a:lnTo>
                  <a:pt x="80367" y="142875"/>
                </a:lnTo>
                <a:lnTo>
                  <a:pt x="80367" y="205382"/>
                </a:lnTo>
                <a:lnTo>
                  <a:pt x="71437" y="258960"/>
                </a:lnTo>
                <a:lnTo>
                  <a:pt x="71437" y="312539"/>
                </a:lnTo>
                <a:lnTo>
                  <a:pt x="71437" y="357187"/>
                </a:lnTo>
                <a:lnTo>
                  <a:pt x="71437" y="392906"/>
                </a:lnTo>
                <a:lnTo>
                  <a:pt x="71437" y="410765"/>
                </a:lnTo>
                <a:lnTo>
                  <a:pt x="62508" y="428625"/>
                </a:lnTo>
                <a:lnTo>
                  <a:pt x="53578" y="428625"/>
                </a:lnTo>
                <a:lnTo>
                  <a:pt x="44648" y="419695"/>
                </a:lnTo>
                <a:lnTo>
                  <a:pt x="35719" y="392906"/>
                </a:lnTo>
                <a:lnTo>
                  <a:pt x="17859" y="357187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295679" y="535781"/>
            <a:ext cx="410767" cy="125017"/>
          </a:xfrm>
          <a:custGeom>
            <a:avLst/>
            <a:gdLst/>
            <a:ahLst/>
            <a:cxnLst/>
            <a:rect l="0" t="0" r="0" b="0"/>
            <a:pathLst>
              <a:path w="410767" h="125017">
                <a:moveTo>
                  <a:pt x="0" y="125016"/>
                </a:moveTo>
                <a:lnTo>
                  <a:pt x="0" y="125016"/>
                </a:lnTo>
                <a:lnTo>
                  <a:pt x="17859" y="116086"/>
                </a:lnTo>
                <a:lnTo>
                  <a:pt x="35719" y="107157"/>
                </a:lnTo>
                <a:lnTo>
                  <a:pt x="62508" y="89297"/>
                </a:lnTo>
                <a:lnTo>
                  <a:pt x="107156" y="71438"/>
                </a:lnTo>
                <a:lnTo>
                  <a:pt x="142875" y="53578"/>
                </a:lnTo>
                <a:lnTo>
                  <a:pt x="187523" y="35719"/>
                </a:lnTo>
                <a:lnTo>
                  <a:pt x="241101" y="26789"/>
                </a:lnTo>
                <a:lnTo>
                  <a:pt x="276820" y="8930"/>
                </a:lnTo>
                <a:lnTo>
                  <a:pt x="321469" y="0"/>
                </a:lnTo>
                <a:lnTo>
                  <a:pt x="357187" y="0"/>
                </a:lnTo>
                <a:lnTo>
                  <a:pt x="383976" y="0"/>
                </a:lnTo>
                <a:lnTo>
                  <a:pt x="401836" y="8930"/>
                </a:lnTo>
                <a:lnTo>
                  <a:pt x="410766" y="17860"/>
                </a:lnTo>
                <a:lnTo>
                  <a:pt x="410766" y="35719"/>
                </a:lnTo>
                <a:lnTo>
                  <a:pt x="410766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590359" y="759023"/>
            <a:ext cx="125016" cy="223244"/>
          </a:xfrm>
          <a:custGeom>
            <a:avLst/>
            <a:gdLst/>
            <a:ahLst/>
            <a:cxnLst/>
            <a:rect l="0" t="0" r="0" b="0"/>
            <a:pathLst>
              <a:path w="125016" h="223244">
                <a:moveTo>
                  <a:pt x="0" y="26789"/>
                </a:move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51805"/>
                </a:lnTo>
                <a:lnTo>
                  <a:pt x="0" y="169664"/>
                </a:lnTo>
                <a:lnTo>
                  <a:pt x="8929" y="196453"/>
                </a:lnTo>
                <a:lnTo>
                  <a:pt x="8929" y="205383"/>
                </a:lnTo>
                <a:lnTo>
                  <a:pt x="8929" y="214313"/>
                </a:lnTo>
                <a:lnTo>
                  <a:pt x="8929" y="223243"/>
                </a:lnTo>
                <a:lnTo>
                  <a:pt x="8929" y="205383"/>
                </a:lnTo>
                <a:lnTo>
                  <a:pt x="8929" y="187524"/>
                </a:lnTo>
                <a:lnTo>
                  <a:pt x="17859" y="151805"/>
                </a:lnTo>
                <a:lnTo>
                  <a:pt x="26789" y="116086"/>
                </a:lnTo>
                <a:lnTo>
                  <a:pt x="35718" y="80368"/>
                </a:lnTo>
                <a:lnTo>
                  <a:pt x="44648" y="44649"/>
                </a:lnTo>
                <a:lnTo>
                  <a:pt x="53578" y="26789"/>
                </a:lnTo>
                <a:lnTo>
                  <a:pt x="71437" y="8930"/>
                </a:lnTo>
                <a:lnTo>
                  <a:pt x="80367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25015" y="17860"/>
                </a:lnTo>
                <a:lnTo>
                  <a:pt x="125015" y="26789"/>
                </a:lnTo>
                <a:lnTo>
                  <a:pt x="125015" y="35719"/>
                </a:lnTo>
                <a:lnTo>
                  <a:pt x="125015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652866" y="839391"/>
            <a:ext cx="178595" cy="151805"/>
          </a:xfrm>
          <a:custGeom>
            <a:avLst/>
            <a:gdLst/>
            <a:ahLst/>
            <a:cxnLst/>
            <a:rect l="0" t="0" r="0" b="0"/>
            <a:pathLst>
              <a:path w="178595" h="151805">
                <a:moveTo>
                  <a:pt x="0" y="71437"/>
                </a:moveTo>
                <a:lnTo>
                  <a:pt x="0" y="7143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35719" y="80367"/>
                </a:lnTo>
                <a:lnTo>
                  <a:pt x="53579" y="80367"/>
                </a:lnTo>
                <a:lnTo>
                  <a:pt x="71438" y="71437"/>
                </a:lnTo>
                <a:lnTo>
                  <a:pt x="80368" y="71437"/>
                </a:lnTo>
                <a:lnTo>
                  <a:pt x="98227" y="53578"/>
                </a:lnTo>
                <a:lnTo>
                  <a:pt x="98227" y="35718"/>
                </a:lnTo>
                <a:lnTo>
                  <a:pt x="107157" y="26789"/>
                </a:lnTo>
                <a:lnTo>
                  <a:pt x="107157" y="8929"/>
                </a:lnTo>
                <a:lnTo>
                  <a:pt x="107157" y="0"/>
                </a:lnTo>
                <a:lnTo>
                  <a:pt x="107157" y="0"/>
                </a:lnTo>
                <a:lnTo>
                  <a:pt x="98227" y="17859"/>
                </a:lnTo>
                <a:lnTo>
                  <a:pt x="80368" y="35718"/>
                </a:lnTo>
                <a:lnTo>
                  <a:pt x="71438" y="53578"/>
                </a:lnTo>
                <a:lnTo>
                  <a:pt x="53579" y="80367"/>
                </a:lnTo>
                <a:lnTo>
                  <a:pt x="53579" y="98226"/>
                </a:lnTo>
                <a:lnTo>
                  <a:pt x="53579" y="116085"/>
                </a:lnTo>
                <a:lnTo>
                  <a:pt x="62508" y="133945"/>
                </a:lnTo>
                <a:lnTo>
                  <a:pt x="71438" y="142875"/>
                </a:lnTo>
                <a:lnTo>
                  <a:pt x="89297" y="142875"/>
                </a:lnTo>
                <a:lnTo>
                  <a:pt x="107157" y="151804"/>
                </a:lnTo>
                <a:lnTo>
                  <a:pt x="133946" y="133945"/>
                </a:lnTo>
                <a:lnTo>
                  <a:pt x="142875" y="125015"/>
                </a:lnTo>
                <a:lnTo>
                  <a:pt x="160735" y="116085"/>
                </a:lnTo>
                <a:lnTo>
                  <a:pt x="169664" y="89296"/>
                </a:lnTo>
                <a:lnTo>
                  <a:pt x="178594" y="71437"/>
                </a:lnTo>
                <a:lnTo>
                  <a:pt x="178594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795741" y="866180"/>
            <a:ext cx="107158" cy="98227"/>
          </a:xfrm>
          <a:custGeom>
            <a:avLst/>
            <a:gdLst/>
            <a:ahLst/>
            <a:cxnLst/>
            <a:rect l="0" t="0" r="0" b="0"/>
            <a:pathLst>
              <a:path w="107158" h="98227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8930" y="44648"/>
                </a:lnTo>
                <a:lnTo>
                  <a:pt x="17860" y="44648"/>
                </a:lnTo>
                <a:lnTo>
                  <a:pt x="26789" y="44648"/>
                </a:lnTo>
                <a:lnTo>
                  <a:pt x="35719" y="44648"/>
                </a:lnTo>
                <a:lnTo>
                  <a:pt x="44649" y="44648"/>
                </a:lnTo>
                <a:lnTo>
                  <a:pt x="53579" y="44648"/>
                </a:lnTo>
                <a:lnTo>
                  <a:pt x="62508" y="44648"/>
                </a:lnTo>
                <a:lnTo>
                  <a:pt x="71438" y="44648"/>
                </a:lnTo>
                <a:lnTo>
                  <a:pt x="80368" y="35718"/>
                </a:lnTo>
                <a:lnTo>
                  <a:pt x="80368" y="26789"/>
                </a:lnTo>
                <a:lnTo>
                  <a:pt x="89297" y="17859"/>
                </a:lnTo>
                <a:lnTo>
                  <a:pt x="89297" y="8929"/>
                </a:lnTo>
                <a:lnTo>
                  <a:pt x="80368" y="0"/>
                </a:lnTo>
                <a:lnTo>
                  <a:pt x="71438" y="0"/>
                </a:lnTo>
                <a:lnTo>
                  <a:pt x="62508" y="8929"/>
                </a:lnTo>
                <a:lnTo>
                  <a:pt x="62508" y="17859"/>
                </a:lnTo>
                <a:lnTo>
                  <a:pt x="62508" y="17859"/>
                </a:lnTo>
                <a:lnTo>
                  <a:pt x="53579" y="35718"/>
                </a:lnTo>
                <a:lnTo>
                  <a:pt x="53579" y="44648"/>
                </a:lnTo>
                <a:lnTo>
                  <a:pt x="62508" y="62507"/>
                </a:lnTo>
                <a:lnTo>
                  <a:pt x="71438" y="71437"/>
                </a:lnTo>
                <a:lnTo>
                  <a:pt x="80368" y="89296"/>
                </a:lnTo>
                <a:lnTo>
                  <a:pt x="89297" y="98226"/>
                </a:lnTo>
                <a:lnTo>
                  <a:pt x="98227" y="98226"/>
                </a:lnTo>
                <a:lnTo>
                  <a:pt x="107157" y="98226"/>
                </a:lnTo>
                <a:lnTo>
                  <a:pt x="107157" y="89296"/>
                </a:lnTo>
                <a:lnTo>
                  <a:pt x="107157" y="89296"/>
                </a:lnTo>
                <a:lnTo>
                  <a:pt x="107157" y="80367"/>
                </a:lnTo>
                <a:lnTo>
                  <a:pt x="107157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393905" y="1071562"/>
            <a:ext cx="553642" cy="26790"/>
          </a:xfrm>
          <a:custGeom>
            <a:avLst/>
            <a:gdLst/>
            <a:ahLst/>
            <a:cxnLst/>
            <a:rect l="0" t="0" r="0" b="0"/>
            <a:pathLst>
              <a:path w="553642" h="26790">
                <a:moveTo>
                  <a:pt x="17860" y="8930"/>
                </a:moveTo>
                <a:lnTo>
                  <a:pt x="1786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8930" y="17860"/>
                </a:lnTo>
                <a:lnTo>
                  <a:pt x="26790" y="26789"/>
                </a:lnTo>
                <a:lnTo>
                  <a:pt x="62508" y="26789"/>
                </a:lnTo>
                <a:lnTo>
                  <a:pt x="116086" y="26789"/>
                </a:lnTo>
                <a:lnTo>
                  <a:pt x="187524" y="26789"/>
                </a:lnTo>
                <a:lnTo>
                  <a:pt x="267891" y="17860"/>
                </a:lnTo>
                <a:lnTo>
                  <a:pt x="330399" y="17860"/>
                </a:lnTo>
                <a:lnTo>
                  <a:pt x="375047" y="8930"/>
                </a:lnTo>
                <a:lnTo>
                  <a:pt x="401836" y="8930"/>
                </a:lnTo>
                <a:lnTo>
                  <a:pt x="437555" y="8930"/>
                </a:lnTo>
                <a:lnTo>
                  <a:pt x="473274" y="8930"/>
                </a:lnTo>
                <a:lnTo>
                  <a:pt x="508993" y="0"/>
                </a:lnTo>
                <a:lnTo>
                  <a:pt x="535782" y="0"/>
                </a:lnTo>
                <a:lnTo>
                  <a:pt x="553641" y="0"/>
                </a:lnTo>
                <a:lnTo>
                  <a:pt x="55364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61975" y="1281113"/>
            <a:ext cx="62769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86187" y="1500187"/>
            <a:ext cx="60198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3232547" y="294680"/>
            <a:ext cx="1000126" cy="500063"/>
          </a:xfrm>
          <a:custGeom>
            <a:avLst/>
            <a:gdLst/>
            <a:ahLst/>
            <a:cxnLst/>
            <a:rect l="0" t="0" r="0" b="0"/>
            <a:pathLst>
              <a:path w="1000126" h="500063">
                <a:moveTo>
                  <a:pt x="875109" y="80367"/>
                </a:moveTo>
                <a:lnTo>
                  <a:pt x="875109" y="80367"/>
                </a:lnTo>
                <a:lnTo>
                  <a:pt x="875109" y="80367"/>
                </a:lnTo>
                <a:lnTo>
                  <a:pt x="866180" y="80367"/>
                </a:lnTo>
                <a:lnTo>
                  <a:pt x="866180" y="80367"/>
                </a:lnTo>
                <a:lnTo>
                  <a:pt x="857250" y="71437"/>
                </a:lnTo>
                <a:lnTo>
                  <a:pt x="848320" y="71437"/>
                </a:lnTo>
                <a:lnTo>
                  <a:pt x="839391" y="62507"/>
                </a:lnTo>
                <a:lnTo>
                  <a:pt x="821531" y="62507"/>
                </a:lnTo>
                <a:lnTo>
                  <a:pt x="812601" y="53578"/>
                </a:lnTo>
                <a:lnTo>
                  <a:pt x="794742" y="44648"/>
                </a:lnTo>
                <a:lnTo>
                  <a:pt x="776883" y="35718"/>
                </a:lnTo>
                <a:lnTo>
                  <a:pt x="767953" y="26789"/>
                </a:lnTo>
                <a:lnTo>
                  <a:pt x="750094" y="26789"/>
                </a:lnTo>
                <a:lnTo>
                  <a:pt x="732234" y="17859"/>
                </a:lnTo>
                <a:lnTo>
                  <a:pt x="714375" y="8929"/>
                </a:lnTo>
                <a:lnTo>
                  <a:pt x="696516" y="8929"/>
                </a:lnTo>
                <a:lnTo>
                  <a:pt x="669726" y="8929"/>
                </a:lnTo>
                <a:lnTo>
                  <a:pt x="642937" y="0"/>
                </a:lnTo>
                <a:lnTo>
                  <a:pt x="616148" y="0"/>
                </a:lnTo>
                <a:lnTo>
                  <a:pt x="589359" y="0"/>
                </a:lnTo>
                <a:lnTo>
                  <a:pt x="562570" y="0"/>
                </a:lnTo>
                <a:lnTo>
                  <a:pt x="535781" y="0"/>
                </a:lnTo>
                <a:lnTo>
                  <a:pt x="508992" y="0"/>
                </a:lnTo>
                <a:lnTo>
                  <a:pt x="482203" y="0"/>
                </a:lnTo>
                <a:lnTo>
                  <a:pt x="455414" y="8929"/>
                </a:lnTo>
                <a:lnTo>
                  <a:pt x="428625" y="8929"/>
                </a:lnTo>
                <a:lnTo>
                  <a:pt x="401836" y="8929"/>
                </a:lnTo>
                <a:lnTo>
                  <a:pt x="375047" y="17859"/>
                </a:lnTo>
                <a:lnTo>
                  <a:pt x="348258" y="17859"/>
                </a:lnTo>
                <a:lnTo>
                  <a:pt x="321469" y="17859"/>
                </a:lnTo>
                <a:lnTo>
                  <a:pt x="294680" y="26789"/>
                </a:lnTo>
                <a:lnTo>
                  <a:pt x="267891" y="26789"/>
                </a:lnTo>
                <a:lnTo>
                  <a:pt x="250031" y="35718"/>
                </a:lnTo>
                <a:lnTo>
                  <a:pt x="223242" y="44648"/>
                </a:lnTo>
                <a:lnTo>
                  <a:pt x="196453" y="53578"/>
                </a:lnTo>
                <a:lnTo>
                  <a:pt x="178594" y="71437"/>
                </a:lnTo>
                <a:lnTo>
                  <a:pt x="151805" y="80367"/>
                </a:lnTo>
                <a:lnTo>
                  <a:pt x="133945" y="89297"/>
                </a:lnTo>
                <a:lnTo>
                  <a:pt x="107156" y="107156"/>
                </a:lnTo>
                <a:lnTo>
                  <a:pt x="89297" y="116086"/>
                </a:lnTo>
                <a:lnTo>
                  <a:pt x="71437" y="133945"/>
                </a:lnTo>
                <a:lnTo>
                  <a:pt x="53578" y="151804"/>
                </a:lnTo>
                <a:lnTo>
                  <a:pt x="35719" y="169664"/>
                </a:lnTo>
                <a:lnTo>
                  <a:pt x="26789" y="187523"/>
                </a:lnTo>
                <a:lnTo>
                  <a:pt x="17859" y="205382"/>
                </a:lnTo>
                <a:lnTo>
                  <a:pt x="8930" y="223242"/>
                </a:lnTo>
                <a:lnTo>
                  <a:pt x="0" y="250031"/>
                </a:lnTo>
                <a:lnTo>
                  <a:pt x="0" y="267890"/>
                </a:lnTo>
                <a:lnTo>
                  <a:pt x="0" y="285750"/>
                </a:lnTo>
                <a:lnTo>
                  <a:pt x="0" y="303609"/>
                </a:lnTo>
                <a:lnTo>
                  <a:pt x="0" y="330398"/>
                </a:lnTo>
                <a:lnTo>
                  <a:pt x="8930" y="348258"/>
                </a:lnTo>
                <a:lnTo>
                  <a:pt x="17859" y="366117"/>
                </a:lnTo>
                <a:lnTo>
                  <a:pt x="17859" y="383976"/>
                </a:lnTo>
                <a:lnTo>
                  <a:pt x="35719" y="401836"/>
                </a:lnTo>
                <a:lnTo>
                  <a:pt x="44648" y="419695"/>
                </a:lnTo>
                <a:lnTo>
                  <a:pt x="62508" y="428625"/>
                </a:lnTo>
                <a:lnTo>
                  <a:pt x="80367" y="446484"/>
                </a:lnTo>
                <a:lnTo>
                  <a:pt x="98226" y="455414"/>
                </a:lnTo>
                <a:lnTo>
                  <a:pt x="125016" y="464343"/>
                </a:lnTo>
                <a:lnTo>
                  <a:pt x="160734" y="473273"/>
                </a:lnTo>
                <a:lnTo>
                  <a:pt x="187523" y="482203"/>
                </a:lnTo>
                <a:lnTo>
                  <a:pt x="223242" y="491132"/>
                </a:lnTo>
                <a:lnTo>
                  <a:pt x="250031" y="491132"/>
                </a:lnTo>
                <a:lnTo>
                  <a:pt x="285750" y="491132"/>
                </a:lnTo>
                <a:lnTo>
                  <a:pt x="321469" y="491132"/>
                </a:lnTo>
                <a:lnTo>
                  <a:pt x="348258" y="491132"/>
                </a:lnTo>
                <a:lnTo>
                  <a:pt x="383976" y="500062"/>
                </a:lnTo>
                <a:lnTo>
                  <a:pt x="419695" y="500062"/>
                </a:lnTo>
                <a:lnTo>
                  <a:pt x="455414" y="500062"/>
                </a:lnTo>
                <a:lnTo>
                  <a:pt x="491133" y="491132"/>
                </a:lnTo>
                <a:lnTo>
                  <a:pt x="526851" y="482203"/>
                </a:lnTo>
                <a:lnTo>
                  <a:pt x="562570" y="482203"/>
                </a:lnTo>
                <a:lnTo>
                  <a:pt x="607219" y="473273"/>
                </a:lnTo>
                <a:lnTo>
                  <a:pt x="642937" y="464343"/>
                </a:lnTo>
                <a:lnTo>
                  <a:pt x="678656" y="455414"/>
                </a:lnTo>
                <a:lnTo>
                  <a:pt x="714375" y="437554"/>
                </a:lnTo>
                <a:lnTo>
                  <a:pt x="750094" y="428625"/>
                </a:lnTo>
                <a:lnTo>
                  <a:pt x="785812" y="419695"/>
                </a:lnTo>
                <a:lnTo>
                  <a:pt x="812601" y="401836"/>
                </a:lnTo>
                <a:lnTo>
                  <a:pt x="848320" y="392906"/>
                </a:lnTo>
                <a:lnTo>
                  <a:pt x="875109" y="375047"/>
                </a:lnTo>
                <a:lnTo>
                  <a:pt x="901898" y="366117"/>
                </a:lnTo>
                <a:lnTo>
                  <a:pt x="919758" y="348258"/>
                </a:lnTo>
                <a:lnTo>
                  <a:pt x="937617" y="339328"/>
                </a:lnTo>
                <a:lnTo>
                  <a:pt x="955476" y="321468"/>
                </a:lnTo>
                <a:lnTo>
                  <a:pt x="973336" y="303609"/>
                </a:lnTo>
                <a:lnTo>
                  <a:pt x="982266" y="285750"/>
                </a:lnTo>
                <a:lnTo>
                  <a:pt x="991195" y="267890"/>
                </a:lnTo>
                <a:lnTo>
                  <a:pt x="1000125" y="250031"/>
                </a:lnTo>
                <a:lnTo>
                  <a:pt x="1000125" y="232172"/>
                </a:lnTo>
                <a:lnTo>
                  <a:pt x="1000125" y="205382"/>
                </a:lnTo>
                <a:lnTo>
                  <a:pt x="1000125" y="187523"/>
                </a:lnTo>
                <a:lnTo>
                  <a:pt x="991195" y="169664"/>
                </a:lnTo>
                <a:lnTo>
                  <a:pt x="982266" y="142875"/>
                </a:lnTo>
                <a:lnTo>
                  <a:pt x="973336" y="125015"/>
                </a:lnTo>
                <a:lnTo>
                  <a:pt x="964406" y="116086"/>
                </a:lnTo>
                <a:lnTo>
                  <a:pt x="955476" y="98226"/>
                </a:lnTo>
                <a:lnTo>
                  <a:pt x="937617" y="80367"/>
                </a:lnTo>
                <a:lnTo>
                  <a:pt x="928687" y="62507"/>
                </a:lnTo>
                <a:lnTo>
                  <a:pt x="910828" y="53578"/>
                </a:lnTo>
                <a:lnTo>
                  <a:pt x="892969" y="44648"/>
                </a:lnTo>
                <a:lnTo>
                  <a:pt x="866180" y="26789"/>
                </a:lnTo>
                <a:lnTo>
                  <a:pt x="839391" y="26789"/>
                </a:lnTo>
                <a:lnTo>
                  <a:pt x="812601" y="17859"/>
                </a:lnTo>
                <a:lnTo>
                  <a:pt x="785812" y="17859"/>
                </a:lnTo>
                <a:lnTo>
                  <a:pt x="759023" y="8929"/>
                </a:lnTo>
                <a:lnTo>
                  <a:pt x="732234" y="8929"/>
                </a:lnTo>
                <a:lnTo>
                  <a:pt x="705445" y="17859"/>
                </a:lnTo>
                <a:lnTo>
                  <a:pt x="687586" y="17859"/>
                </a:lnTo>
                <a:lnTo>
                  <a:pt x="660797" y="26789"/>
                </a:lnTo>
                <a:lnTo>
                  <a:pt x="634008" y="35718"/>
                </a:lnTo>
                <a:lnTo>
                  <a:pt x="616148" y="53578"/>
                </a:lnTo>
                <a:lnTo>
                  <a:pt x="598289" y="62507"/>
                </a:lnTo>
                <a:lnTo>
                  <a:pt x="580430" y="71437"/>
                </a:lnTo>
                <a:lnTo>
                  <a:pt x="580430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357938" y="62508"/>
            <a:ext cx="169665" cy="375048"/>
          </a:xfrm>
          <a:custGeom>
            <a:avLst/>
            <a:gdLst/>
            <a:ahLst/>
            <a:cxnLst/>
            <a:rect l="0" t="0" r="0" b="0"/>
            <a:pathLst>
              <a:path w="169665" h="375048">
                <a:moveTo>
                  <a:pt x="53578" y="107156"/>
                </a:moveTo>
                <a:lnTo>
                  <a:pt x="53578" y="107156"/>
                </a:lnTo>
                <a:lnTo>
                  <a:pt x="53578" y="98226"/>
                </a:lnTo>
                <a:lnTo>
                  <a:pt x="53578" y="98226"/>
                </a:lnTo>
                <a:lnTo>
                  <a:pt x="53578" y="98226"/>
                </a:lnTo>
                <a:lnTo>
                  <a:pt x="44648" y="107156"/>
                </a:lnTo>
                <a:lnTo>
                  <a:pt x="44648" y="125015"/>
                </a:lnTo>
                <a:lnTo>
                  <a:pt x="44648" y="151804"/>
                </a:lnTo>
                <a:lnTo>
                  <a:pt x="35718" y="196453"/>
                </a:lnTo>
                <a:lnTo>
                  <a:pt x="26789" y="241101"/>
                </a:lnTo>
                <a:lnTo>
                  <a:pt x="26789" y="276820"/>
                </a:lnTo>
                <a:lnTo>
                  <a:pt x="17859" y="312539"/>
                </a:lnTo>
                <a:lnTo>
                  <a:pt x="8929" y="330398"/>
                </a:lnTo>
                <a:lnTo>
                  <a:pt x="8929" y="348258"/>
                </a:lnTo>
                <a:lnTo>
                  <a:pt x="8929" y="357187"/>
                </a:lnTo>
                <a:lnTo>
                  <a:pt x="0" y="357187"/>
                </a:lnTo>
                <a:lnTo>
                  <a:pt x="0" y="357187"/>
                </a:lnTo>
                <a:lnTo>
                  <a:pt x="8929" y="339328"/>
                </a:lnTo>
                <a:lnTo>
                  <a:pt x="8929" y="312539"/>
                </a:lnTo>
                <a:lnTo>
                  <a:pt x="8929" y="285750"/>
                </a:lnTo>
                <a:lnTo>
                  <a:pt x="8929" y="267890"/>
                </a:lnTo>
                <a:lnTo>
                  <a:pt x="8929" y="241101"/>
                </a:lnTo>
                <a:lnTo>
                  <a:pt x="17859" y="223242"/>
                </a:lnTo>
                <a:lnTo>
                  <a:pt x="17859" y="187523"/>
                </a:lnTo>
                <a:lnTo>
                  <a:pt x="26789" y="151804"/>
                </a:lnTo>
                <a:lnTo>
                  <a:pt x="26789" y="116086"/>
                </a:lnTo>
                <a:lnTo>
                  <a:pt x="35718" y="80367"/>
                </a:lnTo>
                <a:lnTo>
                  <a:pt x="44648" y="53578"/>
                </a:lnTo>
                <a:lnTo>
                  <a:pt x="53578" y="17859"/>
                </a:lnTo>
                <a:lnTo>
                  <a:pt x="53578" y="8929"/>
                </a:lnTo>
                <a:lnTo>
                  <a:pt x="62507" y="8929"/>
                </a:lnTo>
                <a:lnTo>
                  <a:pt x="71437" y="0"/>
                </a:lnTo>
                <a:lnTo>
                  <a:pt x="80367" y="8929"/>
                </a:lnTo>
                <a:lnTo>
                  <a:pt x="89296" y="17859"/>
                </a:lnTo>
                <a:lnTo>
                  <a:pt x="116085" y="62508"/>
                </a:lnTo>
                <a:lnTo>
                  <a:pt x="133945" y="125015"/>
                </a:lnTo>
                <a:lnTo>
                  <a:pt x="142875" y="187523"/>
                </a:lnTo>
                <a:lnTo>
                  <a:pt x="160734" y="258961"/>
                </a:lnTo>
                <a:lnTo>
                  <a:pt x="160734" y="303609"/>
                </a:lnTo>
                <a:lnTo>
                  <a:pt x="169664" y="339328"/>
                </a:lnTo>
                <a:lnTo>
                  <a:pt x="169664" y="366117"/>
                </a:lnTo>
                <a:lnTo>
                  <a:pt x="169664" y="375047"/>
                </a:lnTo>
                <a:lnTo>
                  <a:pt x="169664" y="375047"/>
                </a:lnTo>
                <a:lnTo>
                  <a:pt x="169664" y="366117"/>
                </a:lnTo>
                <a:lnTo>
                  <a:pt x="160734" y="348258"/>
                </a:lnTo>
                <a:lnTo>
                  <a:pt x="151804" y="321469"/>
                </a:lnTo>
                <a:lnTo>
                  <a:pt x="142875" y="294679"/>
                </a:lnTo>
                <a:lnTo>
                  <a:pt x="133945" y="276820"/>
                </a:lnTo>
                <a:lnTo>
                  <a:pt x="133945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393656" y="285750"/>
            <a:ext cx="151806" cy="17860"/>
          </a:xfrm>
          <a:custGeom>
            <a:avLst/>
            <a:gdLst/>
            <a:ahLst/>
            <a:cxnLst/>
            <a:rect l="0" t="0" r="0" b="0"/>
            <a:pathLst>
              <a:path w="151806" h="17860">
                <a:moveTo>
                  <a:pt x="17860" y="17859"/>
                </a:moveTo>
                <a:lnTo>
                  <a:pt x="893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62508" y="0"/>
                </a:lnTo>
                <a:lnTo>
                  <a:pt x="98227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822281" y="232172"/>
            <a:ext cx="160736" cy="169665"/>
          </a:xfrm>
          <a:custGeom>
            <a:avLst/>
            <a:gdLst/>
            <a:ahLst/>
            <a:cxnLst/>
            <a:rect l="0" t="0" r="0" b="0"/>
            <a:pathLst>
              <a:path w="160736" h="169665">
                <a:moveTo>
                  <a:pt x="71438" y="17859"/>
                </a:moveTo>
                <a:lnTo>
                  <a:pt x="80367" y="17859"/>
                </a:lnTo>
                <a:lnTo>
                  <a:pt x="80367" y="17859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71438" y="0"/>
                </a:lnTo>
                <a:lnTo>
                  <a:pt x="71438" y="0"/>
                </a:lnTo>
                <a:lnTo>
                  <a:pt x="53578" y="0"/>
                </a:lnTo>
                <a:lnTo>
                  <a:pt x="35719" y="17859"/>
                </a:lnTo>
                <a:lnTo>
                  <a:pt x="17860" y="35719"/>
                </a:lnTo>
                <a:lnTo>
                  <a:pt x="0" y="62508"/>
                </a:lnTo>
                <a:lnTo>
                  <a:pt x="0" y="89297"/>
                </a:lnTo>
                <a:lnTo>
                  <a:pt x="8930" y="116086"/>
                </a:lnTo>
                <a:lnTo>
                  <a:pt x="17860" y="133945"/>
                </a:lnTo>
                <a:lnTo>
                  <a:pt x="35719" y="142875"/>
                </a:lnTo>
                <a:lnTo>
                  <a:pt x="62508" y="160734"/>
                </a:lnTo>
                <a:lnTo>
                  <a:pt x="98227" y="169664"/>
                </a:lnTo>
                <a:lnTo>
                  <a:pt x="125016" y="169664"/>
                </a:lnTo>
                <a:lnTo>
                  <a:pt x="160735" y="169664"/>
                </a:lnTo>
                <a:lnTo>
                  <a:pt x="160735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027664" y="0"/>
            <a:ext cx="428626" cy="401837"/>
          </a:xfrm>
          <a:custGeom>
            <a:avLst/>
            <a:gdLst/>
            <a:ahLst/>
            <a:cxnLst/>
            <a:rect l="0" t="0" r="0" b="0"/>
            <a:pathLst>
              <a:path w="428626" h="401837">
                <a:moveTo>
                  <a:pt x="35719" y="258961"/>
                </a:moveTo>
                <a:lnTo>
                  <a:pt x="26789" y="258961"/>
                </a:lnTo>
                <a:lnTo>
                  <a:pt x="26789" y="258961"/>
                </a:lnTo>
                <a:lnTo>
                  <a:pt x="17859" y="267891"/>
                </a:lnTo>
                <a:lnTo>
                  <a:pt x="8930" y="285750"/>
                </a:lnTo>
                <a:lnTo>
                  <a:pt x="0" y="312539"/>
                </a:lnTo>
                <a:lnTo>
                  <a:pt x="0" y="330398"/>
                </a:lnTo>
                <a:lnTo>
                  <a:pt x="0" y="348258"/>
                </a:lnTo>
                <a:lnTo>
                  <a:pt x="0" y="357187"/>
                </a:lnTo>
                <a:lnTo>
                  <a:pt x="0" y="366117"/>
                </a:lnTo>
                <a:lnTo>
                  <a:pt x="8930" y="366117"/>
                </a:lnTo>
                <a:lnTo>
                  <a:pt x="26789" y="366117"/>
                </a:lnTo>
                <a:lnTo>
                  <a:pt x="35719" y="357187"/>
                </a:lnTo>
                <a:lnTo>
                  <a:pt x="44649" y="339328"/>
                </a:lnTo>
                <a:lnTo>
                  <a:pt x="53578" y="330398"/>
                </a:lnTo>
                <a:lnTo>
                  <a:pt x="62508" y="321469"/>
                </a:lnTo>
                <a:lnTo>
                  <a:pt x="71438" y="312539"/>
                </a:lnTo>
                <a:lnTo>
                  <a:pt x="71438" y="303609"/>
                </a:lnTo>
                <a:lnTo>
                  <a:pt x="80367" y="294680"/>
                </a:lnTo>
                <a:lnTo>
                  <a:pt x="89297" y="285750"/>
                </a:lnTo>
                <a:lnTo>
                  <a:pt x="98227" y="294680"/>
                </a:lnTo>
                <a:lnTo>
                  <a:pt x="98227" y="321469"/>
                </a:lnTo>
                <a:lnTo>
                  <a:pt x="98227" y="339328"/>
                </a:lnTo>
                <a:lnTo>
                  <a:pt x="107156" y="357187"/>
                </a:lnTo>
                <a:lnTo>
                  <a:pt x="116086" y="375047"/>
                </a:lnTo>
                <a:lnTo>
                  <a:pt x="125016" y="375047"/>
                </a:lnTo>
                <a:lnTo>
                  <a:pt x="133945" y="383977"/>
                </a:lnTo>
                <a:lnTo>
                  <a:pt x="151805" y="375047"/>
                </a:lnTo>
                <a:lnTo>
                  <a:pt x="169664" y="357187"/>
                </a:lnTo>
                <a:lnTo>
                  <a:pt x="178594" y="339328"/>
                </a:lnTo>
                <a:lnTo>
                  <a:pt x="187524" y="321469"/>
                </a:lnTo>
                <a:lnTo>
                  <a:pt x="196453" y="303609"/>
                </a:lnTo>
                <a:lnTo>
                  <a:pt x="205383" y="285750"/>
                </a:lnTo>
                <a:lnTo>
                  <a:pt x="214313" y="250031"/>
                </a:lnTo>
                <a:lnTo>
                  <a:pt x="223242" y="214312"/>
                </a:lnTo>
                <a:lnTo>
                  <a:pt x="223242" y="169664"/>
                </a:lnTo>
                <a:lnTo>
                  <a:pt x="223242" y="142875"/>
                </a:lnTo>
                <a:lnTo>
                  <a:pt x="232172" y="125016"/>
                </a:lnTo>
                <a:lnTo>
                  <a:pt x="223242" y="116086"/>
                </a:lnTo>
                <a:lnTo>
                  <a:pt x="205383" y="133945"/>
                </a:lnTo>
                <a:lnTo>
                  <a:pt x="196453" y="178594"/>
                </a:lnTo>
                <a:lnTo>
                  <a:pt x="178594" y="232172"/>
                </a:lnTo>
                <a:lnTo>
                  <a:pt x="169664" y="285750"/>
                </a:lnTo>
                <a:lnTo>
                  <a:pt x="169664" y="321469"/>
                </a:lnTo>
                <a:lnTo>
                  <a:pt x="178594" y="348258"/>
                </a:lnTo>
                <a:lnTo>
                  <a:pt x="187524" y="366117"/>
                </a:lnTo>
                <a:lnTo>
                  <a:pt x="196453" y="375047"/>
                </a:lnTo>
                <a:lnTo>
                  <a:pt x="214313" y="366117"/>
                </a:lnTo>
                <a:lnTo>
                  <a:pt x="241102" y="357187"/>
                </a:lnTo>
                <a:lnTo>
                  <a:pt x="258961" y="348258"/>
                </a:lnTo>
                <a:lnTo>
                  <a:pt x="276820" y="330398"/>
                </a:lnTo>
                <a:lnTo>
                  <a:pt x="285750" y="312539"/>
                </a:lnTo>
                <a:lnTo>
                  <a:pt x="294680" y="294680"/>
                </a:lnTo>
                <a:lnTo>
                  <a:pt x="312539" y="258961"/>
                </a:lnTo>
                <a:lnTo>
                  <a:pt x="330399" y="214312"/>
                </a:lnTo>
                <a:lnTo>
                  <a:pt x="348258" y="169664"/>
                </a:lnTo>
                <a:lnTo>
                  <a:pt x="357188" y="116086"/>
                </a:lnTo>
                <a:lnTo>
                  <a:pt x="366117" y="62508"/>
                </a:lnTo>
                <a:lnTo>
                  <a:pt x="366117" y="26789"/>
                </a:lnTo>
                <a:lnTo>
                  <a:pt x="366117" y="8930"/>
                </a:lnTo>
                <a:lnTo>
                  <a:pt x="366117" y="0"/>
                </a:lnTo>
                <a:lnTo>
                  <a:pt x="357188" y="0"/>
                </a:lnTo>
                <a:lnTo>
                  <a:pt x="330399" y="44648"/>
                </a:lnTo>
                <a:lnTo>
                  <a:pt x="312539" y="116086"/>
                </a:lnTo>
                <a:lnTo>
                  <a:pt x="294680" y="205383"/>
                </a:lnTo>
                <a:lnTo>
                  <a:pt x="276820" y="285750"/>
                </a:lnTo>
                <a:lnTo>
                  <a:pt x="276820" y="330398"/>
                </a:lnTo>
                <a:lnTo>
                  <a:pt x="276820" y="375047"/>
                </a:lnTo>
                <a:lnTo>
                  <a:pt x="294680" y="392906"/>
                </a:lnTo>
                <a:lnTo>
                  <a:pt x="312539" y="401836"/>
                </a:lnTo>
                <a:lnTo>
                  <a:pt x="339328" y="401836"/>
                </a:lnTo>
                <a:lnTo>
                  <a:pt x="366117" y="383977"/>
                </a:lnTo>
                <a:lnTo>
                  <a:pt x="401836" y="366117"/>
                </a:lnTo>
                <a:lnTo>
                  <a:pt x="428625" y="339328"/>
                </a:lnTo>
                <a:lnTo>
                  <a:pt x="428625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447359" y="241102"/>
            <a:ext cx="89298" cy="142876"/>
          </a:xfrm>
          <a:custGeom>
            <a:avLst/>
            <a:gdLst/>
            <a:ahLst/>
            <a:cxnLst/>
            <a:rect l="0" t="0" r="0" b="0"/>
            <a:pathLst>
              <a:path w="89298" h="142876">
                <a:moveTo>
                  <a:pt x="89297" y="17859"/>
                </a:moveTo>
                <a:lnTo>
                  <a:pt x="80368" y="8929"/>
                </a:lnTo>
                <a:lnTo>
                  <a:pt x="80368" y="8929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71438" y="8929"/>
                </a:lnTo>
                <a:lnTo>
                  <a:pt x="53579" y="17859"/>
                </a:lnTo>
                <a:lnTo>
                  <a:pt x="44649" y="35718"/>
                </a:lnTo>
                <a:lnTo>
                  <a:pt x="35719" y="53578"/>
                </a:lnTo>
                <a:lnTo>
                  <a:pt x="35719" y="62507"/>
                </a:lnTo>
                <a:lnTo>
                  <a:pt x="35719" y="71437"/>
                </a:lnTo>
                <a:lnTo>
                  <a:pt x="44649" y="80367"/>
                </a:lnTo>
                <a:lnTo>
                  <a:pt x="53579" y="89296"/>
                </a:lnTo>
                <a:lnTo>
                  <a:pt x="62508" y="98226"/>
                </a:lnTo>
                <a:lnTo>
                  <a:pt x="71438" y="107156"/>
                </a:lnTo>
                <a:lnTo>
                  <a:pt x="71438" y="116085"/>
                </a:lnTo>
                <a:lnTo>
                  <a:pt x="62508" y="125015"/>
                </a:lnTo>
                <a:lnTo>
                  <a:pt x="44649" y="133945"/>
                </a:lnTo>
                <a:lnTo>
                  <a:pt x="35719" y="142875"/>
                </a:lnTo>
                <a:lnTo>
                  <a:pt x="17860" y="142875"/>
                </a:lnTo>
                <a:lnTo>
                  <a:pt x="0" y="133945"/>
                </a:lnTo>
                <a:lnTo>
                  <a:pt x="0" y="116085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777758" y="133945"/>
            <a:ext cx="44649" cy="187525"/>
          </a:xfrm>
          <a:custGeom>
            <a:avLst/>
            <a:gdLst/>
            <a:ahLst/>
            <a:cxnLst/>
            <a:rect l="0" t="0" r="0" b="0"/>
            <a:pathLst>
              <a:path w="44649" h="187525">
                <a:moveTo>
                  <a:pt x="44648" y="0"/>
                </a:moveTo>
                <a:lnTo>
                  <a:pt x="44648" y="0"/>
                </a:lnTo>
                <a:lnTo>
                  <a:pt x="35719" y="8930"/>
                </a:lnTo>
                <a:lnTo>
                  <a:pt x="35719" y="35719"/>
                </a:lnTo>
                <a:lnTo>
                  <a:pt x="35719" y="71438"/>
                </a:lnTo>
                <a:lnTo>
                  <a:pt x="35719" y="107157"/>
                </a:lnTo>
                <a:lnTo>
                  <a:pt x="35719" y="142875"/>
                </a:lnTo>
                <a:lnTo>
                  <a:pt x="44648" y="169664"/>
                </a:lnTo>
                <a:lnTo>
                  <a:pt x="44648" y="187524"/>
                </a:lnTo>
                <a:lnTo>
                  <a:pt x="44648" y="187524"/>
                </a:lnTo>
                <a:lnTo>
                  <a:pt x="35719" y="187524"/>
                </a:lnTo>
                <a:lnTo>
                  <a:pt x="26789" y="178594"/>
                </a:lnTo>
                <a:lnTo>
                  <a:pt x="8930" y="160735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697391" y="0"/>
            <a:ext cx="258962" cy="339329"/>
          </a:xfrm>
          <a:custGeom>
            <a:avLst/>
            <a:gdLst/>
            <a:ahLst/>
            <a:cxnLst/>
            <a:rect l="0" t="0" r="0" b="0"/>
            <a:pathLst>
              <a:path w="258962" h="339329">
                <a:moveTo>
                  <a:pt x="26789" y="17859"/>
                </a:moveTo>
                <a:lnTo>
                  <a:pt x="35718" y="8930"/>
                </a:lnTo>
                <a:lnTo>
                  <a:pt x="44648" y="0"/>
                </a:lnTo>
                <a:lnTo>
                  <a:pt x="53578" y="0"/>
                </a:lnTo>
                <a:lnTo>
                  <a:pt x="80367" y="0"/>
                </a:lnTo>
                <a:lnTo>
                  <a:pt x="98226" y="0"/>
                </a:lnTo>
                <a:lnTo>
                  <a:pt x="125015" y="0"/>
                </a:lnTo>
                <a:lnTo>
                  <a:pt x="151804" y="0"/>
                </a:lnTo>
                <a:lnTo>
                  <a:pt x="169664" y="0"/>
                </a:lnTo>
                <a:lnTo>
                  <a:pt x="196453" y="0"/>
                </a:lnTo>
                <a:lnTo>
                  <a:pt x="205382" y="0"/>
                </a:lnTo>
                <a:lnTo>
                  <a:pt x="205382" y="8930"/>
                </a:lnTo>
                <a:lnTo>
                  <a:pt x="205382" y="26789"/>
                </a:lnTo>
                <a:lnTo>
                  <a:pt x="196453" y="53578"/>
                </a:lnTo>
                <a:lnTo>
                  <a:pt x="187523" y="80367"/>
                </a:lnTo>
                <a:lnTo>
                  <a:pt x="178593" y="98227"/>
                </a:lnTo>
                <a:lnTo>
                  <a:pt x="169664" y="116086"/>
                </a:lnTo>
                <a:lnTo>
                  <a:pt x="160734" y="133945"/>
                </a:lnTo>
                <a:lnTo>
                  <a:pt x="169664" y="151805"/>
                </a:lnTo>
                <a:lnTo>
                  <a:pt x="178593" y="169664"/>
                </a:lnTo>
                <a:lnTo>
                  <a:pt x="196453" y="178594"/>
                </a:lnTo>
                <a:lnTo>
                  <a:pt x="241101" y="205383"/>
                </a:lnTo>
                <a:lnTo>
                  <a:pt x="258961" y="241102"/>
                </a:lnTo>
                <a:lnTo>
                  <a:pt x="258961" y="267891"/>
                </a:lnTo>
                <a:lnTo>
                  <a:pt x="223242" y="294680"/>
                </a:lnTo>
                <a:lnTo>
                  <a:pt x="178593" y="312539"/>
                </a:lnTo>
                <a:lnTo>
                  <a:pt x="125015" y="330398"/>
                </a:lnTo>
                <a:lnTo>
                  <a:pt x="71437" y="339328"/>
                </a:lnTo>
                <a:lnTo>
                  <a:pt x="26789" y="339328"/>
                </a:lnTo>
                <a:lnTo>
                  <a:pt x="0" y="339328"/>
                </a:lnTo>
                <a:lnTo>
                  <a:pt x="0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777633" y="464344"/>
            <a:ext cx="142876" cy="241102"/>
          </a:xfrm>
          <a:custGeom>
            <a:avLst/>
            <a:gdLst/>
            <a:ahLst/>
            <a:cxnLst/>
            <a:rect l="0" t="0" r="0" b="0"/>
            <a:pathLst>
              <a:path w="142876" h="241102">
                <a:moveTo>
                  <a:pt x="26789" y="26789"/>
                </a:moveTo>
                <a:lnTo>
                  <a:pt x="26789" y="26789"/>
                </a:lnTo>
                <a:lnTo>
                  <a:pt x="26789" y="35718"/>
                </a:lnTo>
                <a:lnTo>
                  <a:pt x="26789" y="44648"/>
                </a:lnTo>
                <a:lnTo>
                  <a:pt x="17859" y="53578"/>
                </a:lnTo>
                <a:lnTo>
                  <a:pt x="17859" y="71437"/>
                </a:lnTo>
                <a:lnTo>
                  <a:pt x="17859" y="98226"/>
                </a:lnTo>
                <a:lnTo>
                  <a:pt x="17859" y="125015"/>
                </a:lnTo>
                <a:lnTo>
                  <a:pt x="17859" y="151804"/>
                </a:lnTo>
                <a:lnTo>
                  <a:pt x="17859" y="178594"/>
                </a:lnTo>
                <a:lnTo>
                  <a:pt x="17859" y="196453"/>
                </a:lnTo>
                <a:lnTo>
                  <a:pt x="17859" y="214312"/>
                </a:lnTo>
                <a:lnTo>
                  <a:pt x="17859" y="223242"/>
                </a:lnTo>
                <a:lnTo>
                  <a:pt x="17859" y="223242"/>
                </a:lnTo>
                <a:lnTo>
                  <a:pt x="17859" y="223242"/>
                </a:lnTo>
                <a:lnTo>
                  <a:pt x="8930" y="214312"/>
                </a:lnTo>
                <a:lnTo>
                  <a:pt x="8930" y="196453"/>
                </a:lnTo>
                <a:lnTo>
                  <a:pt x="8930" y="169664"/>
                </a:lnTo>
                <a:lnTo>
                  <a:pt x="8930" y="133945"/>
                </a:lnTo>
                <a:lnTo>
                  <a:pt x="0" y="89297"/>
                </a:lnTo>
                <a:lnTo>
                  <a:pt x="0" y="53578"/>
                </a:lnTo>
                <a:lnTo>
                  <a:pt x="8930" y="17859"/>
                </a:lnTo>
                <a:lnTo>
                  <a:pt x="8930" y="8929"/>
                </a:lnTo>
                <a:lnTo>
                  <a:pt x="17859" y="0"/>
                </a:lnTo>
                <a:lnTo>
                  <a:pt x="26789" y="0"/>
                </a:lnTo>
                <a:lnTo>
                  <a:pt x="35719" y="17859"/>
                </a:lnTo>
                <a:lnTo>
                  <a:pt x="53578" y="35718"/>
                </a:lnTo>
                <a:lnTo>
                  <a:pt x="62508" y="62508"/>
                </a:lnTo>
                <a:lnTo>
                  <a:pt x="80367" y="80367"/>
                </a:lnTo>
                <a:lnTo>
                  <a:pt x="89297" y="116086"/>
                </a:lnTo>
                <a:lnTo>
                  <a:pt x="107156" y="142875"/>
                </a:lnTo>
                <a:lnTo>
                  <a:pt x="116086" y="169664"/>
                </a:lnTo>
                <a:lnTo>
                  <a:pt x="133945" y="196453"/>
                </a:lnTo>
                <a:lnTo>
                  <a:pt x="142875" y="214312"/>
                </a:lnTo>
                <a:lnTo>
                  <a:pt x="142875" y="232172"/>
                </a:lnTo>
                <a:lnTo>
                  <a:pt x="142875" y="241101"/>
                </a:lnTo>
                <a:lnTo>
                  <a:pt x="142875" y="241101"/>
                </a:lnTo>
                <a:lnTo>
                  <a:pt x="142875" y="241101"/>
                </a:lnTo>
                <a:lnTo>
                  <a:pt x="133945" y="232172"/>
                </a:lnTo>
                <a:lnTo>
                  <a:pt x="116086" y="214312"/>
                </a:lnTo>
                <a:lnTo>
                  <a:pt x="116086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732984" y="616148"/>
            <a:ext cx="258962" cy="35720"/>
          </a:xfrm>
          <a:custGeom>
            <a:avLst/>
            <a:gdLst/>
            <a:ahLst/>
            <a:cxnLst/>
            <a:rect l="0" t="0" r="0" b="0"/>
            <a:pathLst>
              <a:path w="258962" h="35720">
                <a:moveTo>
                  <a:pt x="0" y="35719"/>
                </a:moveTo>
                <a:lnTo>
                  <a:pt x="8930" y="35719"/>
                </a:lnTo>
                <a:lnTo>
                  <a:pt x="17860" y="26790"/>
                </a:lnTo>
                <a:lnTo>
                  <a:pt x="44649" y="26790"/>
                </a:lnTo>
                <a:lnTo>
                  <a:pt x="80368" y="17860"/>
                </a:lnTo>
                <a:lnTo>
                  <a:pt x="116086" y="8930"/>
                </a:lnTo>
                <a:lnTo>
                  <a:pt x="160735" y="0"/>
                </a:lnTo>
                <a:lnTo>
                  <a:pt x="196454" y="0"/>
                </a:lnTo>
                <a:lnTo>
                  <a:pt x="232172" y="0"/>
                </a:lnTo>
                <a:lnTo>
                  <a:pt x="258961" y="8930"/>
                </a:lnTo>
                <a:lnTo>
                  <a:pt x="258961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072313" y="535781"/>
            <a:ext cx="821532" cy="35720"/>
          </a:xfrm>
          <a:custGeom>
            <a:avLst/>
            <a:gdLst/>
            <a:ahLst/>
            <a:cxnLst/>
            <a:rect l="0" t="0" r="0" b="0"/>
            <a:pathLst>
              <a:path w="821532" h="3572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35718" y="26789"/>
                </a:lnTo>
                <a:lnTo>
                  <a:pt x="53578" y="35719"/>
                </a:lnTo>
                <a:lnTo>
                  <a:pt x="80367" y="35719"/>
                </a:lnTo>
                <a:lnTo>
                  <a:pt x="116085" y="35719"/>
                </a:lnTo>
                <a:lnTo>
                  <a:pt x="160734" y="35719"/>
                </a:lnTo>
                <a:lnTo>
                  <a:pt x="205382" y="35719"/>
                </a:lnTo>
                <a:lnTo>
                  <a:pt x="258960" y="35719"/>
                </a:lnTo>
                <a:lnTo>
                  <a:pt x="312539" y="26789"/>
                </a:lnTo>
                <a:lnTo>
                  <a:pt x="366117" y="26789"/>
                </a:lnTo>
                <a:lnTo>
                  <a:pt x="428625" y="17860"/>
                </a:lnTo>
                <a:lnTo>
                  <a:pt x="482203" y="17860"/>
                </a:lnTo>
                <a:lnTo>
                  <a:pt x="535781" y="17860"/>
                </a:lnTo>
                <a:lnTo>
                  <a:pt x="589359" y="8930"/>
                </a:lnTo>
                <a:lnTo>
                  <a:pt x="642937" y="8930"/>
                </a:lnTo>
                <a:lnTo>
                  <a:pt x="687585" y="8930"/>
                </a:lnTo>
                <a:lnTo>
                  <a:pt x="732234" y="8930"/>
                </a:lnTo>
                <a:lnTo>
                  <a:pt x="767953" y="8930"/>
                </a:lnTo>
                <a:lnTo>
                  <a:pt x="794742" y="8930"/>
                </a:lnTo>
                <a:lnTo>
                  <a:pt x="812601" y="8930"/>
                </a:lnTo>
                <a:lnTo>
                  <a:pt x="821531" y="0"/>
                </a:lnTo>
                <a:lnTo>
                  <a:pt x="8215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724180" y="437555"/>
            <a:ext cx="196454" cy="151805"/>
          </a:xfrm>
          <a:custGeom>
            <a:avLst/>
            <a:gdLst/>
            <a:ahLst/>
            <a:cxnLst/>
            <a:rect l="0" t="0" r="0" b="0"/>
            <a:pathLst>
              <a:path w="196454" h="151805">
                <a:moveTo>
                  <a:pt x="8929" y="8929"/>
                </a:moveTo>
                <a:lnTo>
                  <a:pt x="8929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17859"/>
                </a:lnTo>
                <a:lnTo>
                  <a:pt x="71437" y="17859"/>
                </a:lnTo>
                <a:lnTo>
                  <a:pt x="98226" y="26789"/>
                </a:lnTo>
                <a:lnTo>
                  <a:pt x="125015" y="26789"/>
                </a:lnTo>
                <a:lnTo>
                  <a:pt x="151804" y="35718"/>
                </a:lnTo>
                <a:lnTo>
                  <a:pt x="169664" y="44648"/>
                </a:lnTo>
                <a:lnTo>
                  <a:pt x="187523" y="53578"/>
                </a:lnTo>
                <a:lnTo>
                  <a:pt x="196453" y="71437"/>
                </a:lnTo>
                <a:lnTo>
                  <a:pt x="196453" y="80367"/>
                </a:lnTo>
                <a:lnTo>
                  <a:pt x="187523" y="89297"/>
                </a:lnTo>
                <a:lnTo>
                  <a:pt x="169664" y="107156"/>
                </a:lnTo>
                <a:lnTo>
                  <a:pt x="151804" y="116086"/>
                </a:lnTo>
                <a:lnTo>
                  <a:pt x="142875" y="133945"/>
                </a:lnTo>
                <a:lnTo>
                  <a:pt x="125015" y="142875"/>
                </a:lnTo>
                <a:lnTo>
                  <a:pt x="116086" y="142875"/>
                </a:lnTo>
                <a:lnTo>
                  <a:pt x="125015" y="151804"/>
                </a:lnTo>
                <a:lnTo>
                  <a:pt x="133945" y="151804"/>
                </a:lnTo>
                <a:lnTo>
                  <a:pt x="151804" y="142875"/>
                </a:lnTo>
                <a:lnTo>
                  <a:pt x="151804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045648" y="428625"/>
            <a:ext cx="35720" cy="187524"/>
          </a:xfrm>
          <a:custGeom>
            <a:avLst/>
            <a:gdLst/>
            <a:ahLst/>
            <a:cxnLst/>
            <a:rect l="0" t="0" r="0" b="0"/>
            <a:pathLst>
              <a:path w="35720" h="187524">
                <a:moveTo>
                  <a:pt x="0" y="0"/>
                </a:moveTo>
                <a:lnTo>
                  <a:pt x="0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16086"/>
                </a:lnTo>
                <a:lnTo>
                  <a:pt x="17860" y="133945"/>
                </a:lnTo>
                <a:lnTo>
                  <a:pt x="17860" y="151805"/>
                </a:lnTo>
                <a:lnTo>
                  <a:pt x="26790" y="169664"/>
                </a:lnTo>
                <a:lnTo>
                  <a:pt x="26790" y="178594"/>
                </a:lnTo>
                <a:lnTo>
                  <a:pt x="35719" y="187523"/>
                </a:lnTo>
                <a:lnTo>
                  <a:pt x="35719" y="187523"/>
                </a:lnTo>
                <a:lnTo>
                  <a:pt x="35719" y="187523"/>
                </a:lnTo>
                <a:lnTo>
                  <a:pt x="35719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001000" y="357187"/>
            <a:ext cx="258961" cy="250033"/>
          </a:xfrm>
          <a:custGeom>
            <a:avLst/>
            <a:gdLst/>
            <a:ahLst/>
            <a:cxnLst/>
            <a:rect l="0" t="0" r="0" b="0"/>
            <a:pathLst>
              <a:path w="258961" h="250033">
                <a:moveTo>
                  <a:pt x="0" y="35719"/>
                </a:moveTo>
                <a:lnTo>
                  <a:pt x="0" y="35719"/>
                </a:lnTo>
                <a:lnTo>
                  <a:pt x="17859" y="26790"/>
                </a:lnTo>
                <a:lnTo>
                  <a:pt x="26789" y="26790"/>
                </a:lnTo>
                <a:lnTo>
                  <a:pt x="53578" y="17860"/>
                </a:lnTo>
                <a:lnTo>
                  <a:pt x="89297" y="8930"/>
                </a:lnTo>
                <a:lnTo>
                  <a:pt x="133945" y="8930"/>
                </a:lnTo>
                <a:lnTo>
                  <a:pt x="169664" y="0"/>
                </a:lnTo>
                <a:lnTo>
                  <a:pt x="205382" y="0"/>
                </a:lnTo>
                <a:lnTo>
                  <a:pt x="232171" y="0"/>
                </a:lnTo>
                <a:lnTo>
                  <a:pt x="250030" y="8930"/>
                </a:lnTo>
                <a:lnTo>
                  <a:pt x="250030" y="17860"/>
                </a:lnTo>
                <a:lnTo>
                  <a:pt x="241101" y="44649"/>
                </a:lnTo>
                <a:lnTo>
                  <a:pt x="214312" y="62508"/>
                </a:lnTo>
                <a:lnTo>
                  <a:pt x="187523" y="89297"/>
                </a:lnTo>
                <a:lnTo>
                  <a:pt x="160734" y="107157"/>
                </a:lnTo>
                <a:lnTo>
                  <a:pt x="142875" y="125016"/>
                </a:lnTo>
                <a:lnTo>
                  <a:pt x="133945" y="125016"/>
                </a:lnTo>
                <a:lnTo>
                  <a:pt x="142875" y="133946"/>
                </a:lnTo>
                <a:lnTo>
                  <a:pt x="160734" y="133946"/>
                </a:lnTo>
                <a:lnTo>
                  <a:pt x="178594" y="133946"/>
                </a:lnTo>
                <a:lnTo>
                  <a:pt x="205382" y="133946"/>
                </a:lnTo>
                <a:lnTo>
                  <a:pt x="232171" y="142875"/>
                </a:lnTo>
                <a:lnTo>
                  <a:pt x="250030" y="151805"/>
                </a:lnTo>
                <a:lnTo>
                  <a:pt x="258960" y="160735"/>
                </a:lnTo>
                <a:lnTo>
                  <a:pt x="258960" y="178594"/>
                </a:lnTo>
                <a:lnTo>
                  <a:pt x="241101" y="196454"/>
                </a:lnTo>
                <a:lnTo>
                  <a:pt x="214312" y="214313"/>
                </a:lnTo>
                <a:lnTo>
                  <a:pt x="178594" y="232172"/>
                </a:lnTo>
                <a:lnTo>
                  <a:pt x="142875" y="250032"/>
                </a:lnTo>
                <a:lnTo>
                  <a:pt x="116086" y="250032"/>
                </a:lnTo>
                <a:lnTo>
                  <a:pt x="89297" y="250032"/>
                </a:lnTo>
                <a:lnTo>
                  <a:pt x="89297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678781" y="678656"/>
            <a:ext cx="312540" cy="669728"/>
          </a:xfrm>
          <a:custGeom>
            <a:avLst/>
            <a:gdLst/>
            <a:ahLst/>
            <a:cxnLst/>
            <a:rect l="0" t="0" r="0" b="0"/>
            <a:pathLst>
              <a:path w="312540" h="669728">
                <a:moveTo>
                  <a:pt x="223242" y="44649"/>
                </a:moveTo>
                <a:lnTo>
                  <a:pt x="223242" y="35719"/>
                </a:lnTo>
                <a:lnTo>
                  <a:pt x="223242" y="35719"/>
                </a:lnTo>
                <a:lnTo>
                  <a:pt x="223242" y="35719"/>
                </a:lnTo>
                <a:lnTo>
                  <a:pt x="223242" y="35719"/>
                </a:lnTo>
                <a:lnTo>
                  <a:pt x="223242" y="26789"/>
                </a:lnTo>
                <a:lnTo>
                  <a:pt x="214313" y="26789"/>
                </a:lnTo>
                <a:lnTo>
                  <a:pt x="214313" y="17860"/>
                </a:lnTo>
                <a:lnTo>
                  <a:pt x="205383" y="17860"/>
                </a:lnTo>
                <a:lnTo>
                  <a:pt x="205383" y="8930"/>
                </a:lnTo>
                <a:lnTo>
                  <a:pt x="196453" y="0"/>
                </a:lnTo>
                <a:lnTo>
                  <a:pt x="187524" y="0"/>
                </a:lnTo>
                <a:lnTo>
                  <a:pt x="178594" y="0"/>
                </a:lnTo>
                <a:lnTo>
                  <a:pt x="169664" y="0"/>
                </a:lnTo>
                <a:lnTo>
                  <a:pt x="160735" y="8930"/>
                </a:lnTo>
                <a:lnTo>
                  <a:pt x="151805" y="26789"/>
                </a:lnTo>
                <a:lnTo>
                  <a:pt x="133946" y="44649"/>
                </a:lnTo>
                <a:lnTo>
                  <a:pt x="107157" y="71438"/>
                </a:lnTo>
                <a:lnTo>
                  <a:pt x="80367" y="116086"/>
                </a:lnTo>
                <a:lnTo>
                  <a:pt x="53578" y="160735"/>
                </a:lnTo>
                <a:lnTo>
                  <a:pt x="26789" y="214313"/>
                </a:lnTo>
                <a:lnTo>
                  <a:pt x="8930" y="276820"/>
                </a:lnTo>
                <a:lnTo>
                  <a:pt x="0" y="339328"/>
                </a:lnTo>
                <a:lnTo>
                  <a:pt x="0" y="401836"/>
                </a:lnTo>
                <a:lnTo>
                  <a:pt x="8930" y="464344"/>
                </a:lnTo>
                <a:lnTo>
                  <a:pt x="26789" y="517922"/>
                </a:lnTo>
                <a:lnTo>
                  <a:pt x="44649" y="562571"/>
                </a:lnTo>
                <a:lnTo>
                  <a:pt x="71438" y="607219"/>
                </a:lnTo>
                <a:lnTo>
                  <a:pt x="89297" y="642938"/>
                </a:lnTo>
                <a:lnTo>
                  <a:pt x="116086" y="660797"/>
                </a:lnTo>
                <a:lnTo>
                  <a:pt x="151805" y="669727"/>
                </a:lnTo>
                <a:lnTo>
                  <a:pt x="178594" y="660797"/>
                </a:lnTo>
                <a:lnTo>
                  <a:pt x="205383" y="634008"/>
                </a:lnTo>
                <a:lnTo>
                  <a:pt x="232172" y="589360"/>
                </a:lnTo>
                <a:lnTo>
                  <a:pt x="258961" y="535781"/>
                </a:lnTo>
                <a:lnTo>
                  <a:pt x="285750" y="482203"/>
                </a:lnTo>
                <a:lnTo>
                  <a:pt x="303610" y="428625"/>
                </a:lnTo>
                <a:lnTo>
                  <a:pt x="312539" y="366117"/>
                </a:lnTo>
                <a:lnTo>
                  <a:pt x="303610" y="312539"/>
                </a:lnTo>
                <a:lnTo>
                  <a:pt x="303610" y="258961"/>
                </a:lnTo>
                <a:lnTo>
                  <a:pt x="285750" y="205383"/>
                </a:lnTo>
                <a:lnTo>
                  <a:pt x="267891" y="151805"/>
                </a:lnTo>
                <a:lnTo>
                  <a:pt x="241102" y="107156"/>
                </a:lnTo>
                <a:lnTo>
                  <a:pt x="214313" y="80367"/>
                </a:lnTo>
                <a:lnTo>
                  <a:pt x="196453" y="62508"/>
                </a:lnTo>
                <a:lnTo>
                  <a:pt x="178594" y="44649"/>
                </a:lnTo>
                <a:lnTo>
                  <a:pt x="178594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303859" y="669727"/>
            <a:ext cx="410767" cy="732235"/>
          </a:xfrm>
          <a:custGeom>
            <a:avLst/>
            <a:gdLst/>
            <a:ahLst/>
            <a:cxnLst/>
            <a:rect l="0" t="0" r="0" b="0"/>
            <a:pathLst>
              <a:path w="410767" h="732235">
                <a:moveTo>
                  <a:pt x="241102" y="133945"/>
                </a:moveTo>
                <a:lnTo>
                  <a:pt x="241102" y="125015"/>
                </a:lnTo>
                <a:lnTo>
                  <a:pt x="241102" y="116085"/>
                </a:lnTo>
                <a:lnTo>
                  <a:pt x="241102" y="107156"/>
                </a:lnTo>
                <a:lnTo>
                  <a:pt x="232172" y="89296"/>
                </a:lnTo>
                <a:lnTo>
                  <a:pt x="223243" y="71437"/>
                </a:lnTo>
                <a:lnTo>
                  <a:pt x="214313" y="53578"/>
                </a:lnTo>
                <a:lnTo>
                  <a:pt x="196454" y="35718"/>
                </a:lnTo>
                <a:lnTo>
                  <a:pt x="178594" y="17859"/>
                </a:lnTo>
                <a:lnTo>
                  <a:pt x="169664" y="8929"/>
                </a:lnTo>
                <a:lnTo>
                  <a:pt x="151805" y="0"/>
                </a:lnTo>
                <a:lnTo>
                  <a:pt x="133946" y="0"/>
                </a:lnTo>
                <a:lnTo>
                  <a:pt x="116086" y="8929"/>
                </a:lnTo>
                <a:lnTo>
                  <a:pt x="98227" y="26789"/>
                </a:lnTo>
                <a:lnTo>
                  <a:pt x="80368" y="53578"/>
                </a:lnTo>
                <a:lnTo>
                  <a:pt x="62508" y="98226"/>
                </a:lnTo>
                <a:lnTo>
                  <a:pt x="35719" y="142874"/>
                </a:lnTo>
                <a:lnTo>
                  <a:pt x="17860" y="214312"/>
                </a:lnTo>
                <a:lnTo>
                  <a:pt x="8930" y="285749"/>
                </a:lnTo>
                <a:lnTo>
                  <a:pt x="0" y="366117"/>
                </a:lnTo>
                <a:lnTo>
                  <a:pt x="0" y="455414"/>
                </a:lnTo>
                <a:lnTo>
                  <a:pt x="8930" y="535781"/>
                </a:lnTo>
                <a:lnTo>
                  <a:pt x="26789" y="607218"/>
                </a:lnTo>
                <a:lnTo>
                  <a:pt x="44649" y="669726"/>
                </a:lnTo>
                <a:lnTo>
                  <a:pt x="80368" y="705445"/>
                </a:lnTo>
                <a:lnTo>
                  <a:pt x="107157" y="732234"/>
                </a:lnTo>
                <a:lnTo>
                  <a:pt x="151805" y="732234"/>
                </a:lnTo>
                <a:lnTo>
                  <a:pt x="187524" y="723304"/>
                </a:lnTo>
                <a:lnTo>
                  <a:pt x="232172" y="687586"/>
                </a:lnTo>
                <a:lnTo>
                  <a:pt x="276821" y="642937"/>
                </a:lnTo>
                <a:lnTo>
                  <a:pt x="321469" y="589359"/>
                </a:lnTo>
                <a:lnTo>
                  <a:pt x="357188" y="517921"/>
                </a:lnTo>
                <a:lnTo>
                  <a:pt x="383977" y="446484"/>
                </a:lnTo>
                <a:lnTo>
                  <a:pt x="410766" y="375046"/>
                </a:lnTo>
                <a:lnTo>
                  <a:pt x="410766" y="294679"/>
                </a:lnTo>
                <a:lnTo>
                  <a:pt x="401836" y="232171"/>
                </a:lnTo>
                <a:lnTo>
                  <a:pt x="383977" y="160734"/>
                </a:lnTo>
                <a:lnTo>
                  <a:pt x="357188" y="107156"/>
                </a:lnTo>
                <a:lnTo>
                  <a:pt x="357188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732859" y="2232422"/>
            <a:ext cx="26790" cy="8930"/>
          </a:xfrm>
          <a:custGeom>
            <a:avLst/>
            <a:gdLst/>
            <a:ahLst/>
            <a:cxnLst/>
            <a:rect l="0" t="0" r="0" b="0"/>
            <a:pathLst>
              <a:path w="26790" h="8930">
                <a:moveTo>
                  <a:pt x="26789" y="0"/>
                </a:moveTo>
                <a:lnTo>
                  <a:pt x="26789" y="0"/>
                </a:lnTo>
                <a:lnTo>
                  <a:pt x="17860" y="0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581055" y="1964531"/>
            <a:ext cx="1098352" cy="1393032"/>
          </a:xfrm>
          <a:custGeom>
            <a:avLst/>
            <a:gdLst/>
            <a:ahLst/>
            <a:cxnLst/>
            <a:rect l="0" t="0" r="0" b="0"/>
            <a:pathLst>
              <a:path w="1098352" h="1393032">
                <a:moveTo>
                  <a:pt x="116086" y="285750"/>
                </a:moveTo>
                <a:lnTo>
                  <a:pt x="98226" y="294680"/>
                </a:lnTo>
                <a:lnTo>
                  <a:pt x="80367" y="312539"/>
                </a:lnTo>
                <a:lnTo>
                  <a:pt x="62508" y="339328"/>
                </a:lnTo>
                <a:lnTo>
                  <a:pt x="53578" y="375047"/>
                </a:lnTo>
                <a:lnTo>
                  <a:pt x="44648" y="410766"/>
                </a:lnTo>
                <a:lnTo>
                  <a:pt x="26789" y="446484"/>
                </a:lnTo>
                <a:lnTo>
                  <a:pt x="17859" y="491133"/>
                </a:lnTo>
                <a:lnTo>
                  <a:pt x="17859" y="526852"/>
                </a:lnTo>
                <a:lnTo>
                  <a:pt x="8929" y="580430"/>
                </a:lnTo>
                <a:lnTo>
                  <a:pt x="8929" y="625078"/>
                </a:lnTo>
                <a:lnTo>
                  <a:pt x="0" y="669727"/>
                </a:lnTo>
                <a:lnTo>
                  <a:pt x="0" y="723305"/>
                </a:lnTo>
                <a:lnTo>
                  <a:pt x="8929" y="785813"/>
                </a:lnTo>
                <a:lnTo>
                  <a:pt x="17859" y="848320"/>
                </a:lnTo>
                <a:lnTo>
                  <a:pt x="35718" y="928687"/>
                </a:lnTo>
                <a:lnTo>
                  <a:pt x="53578" y="1009055"/>
                </a:lnTo>
                <a:lnTo>
                  <a:pt x="80367" y="1080492"/>
                </a:lnTo>
                <a:lnTo>
                  <a:pt x="116086" y="1151930"/>
                </a:lnTo>
                <a:lnTo>
                  <a:pt x="160734" y="1214437"/>
                </a:lnTo>
                <a:lnTo>
                  <a:pt x="196453" y="1250156"/>
                </a:lnTo>
                <a:lnTo>
                  <a:pt x="250031" y="1285875"/>
                </a:lnTo>
                <a:lnTo>
                  <a:pt x="303609" y="1312664"/>
                </a:lnTo>
                <a:lnTo>
                  <a:pt x="357187" y="1330523"/>
                </a:lnTo>
                <a:lnTo>
                  <a:pt x="419695" y="1348383"/>
                </a:lnTo>
                <a:lnTo>
                  <a:pt x="482203" y="1366242"/>
                </a:lnTo>
                <a:lnTo>
                  <a:pt x="544711" y="1384101"/>
                </a:lnTo>
                <a:lnTo>
                  <a:pt x="607218" y="1393031"/>
                </a:lnTo>
                <a:lnTo>
                  <a:pt x="660797" y="1393031"/>
                </a:lnTo>
                <a:lnTo>
                  <a:pt x="723304" y="1384101"/>
                </a:lnTo>
                <a:lnTo>
                  <a:pt x="776883" y="1357312"/>
                </a:lnTo>
                <a:lnTo>
                  <a:pt x="830461" y="1312664"/>
                </a:lnTo>
                <a:lnTo>
                  <a:pt x="866179" y="1250156"/>
                </a:lnTo>
                <a:lnTo>
                  <a:pt x="910828" y="1169789"/>
                </a:lnTo>
                <a:lnTo>
                  <a:pt x="946547" y="1071562"/>
                </a:lnTo>
                <a:lnTo>
                  <a:pt x="982265" y="973336"/>
                </a:lnTo>
                <a:lnTo>
                  <a:pt x="1017984" y="875109"/>
                </a:lnTo>
                <a:lnTo>
                  <a:pt x="1053703" y="776883"/>
                </a:lnTo>
                <a:lnTo>
                  <a:pt x="1080492" y="696516"/>
                </a:lnTo>
                <a:lnTo>
                  <a:pt x="1089422" y="634008"/>
                </a:lnTo>
                <a:lnTo>
                  <a:pt x="1098351" y="562571"/>
                </a:lnTo>
                <a:lnTo>
                  <a:pt x="1098351" y="500063"/>
                </a:lnTo>
                <a:lnTo>
                  <a:pt x="1080492" y="437555"/>
                </a:lnTo>
                <a:lnTo>
                  <a:pt x="1062633" y="366117"/>
                </a:lnTo>
                <a:lnTo>
                  <a:pt x="1035843" y="294680"/>
                </a:lnTo>
                <a:lnTo>
                  <a:pt x="991195" y="232172"/>
                </a:lnTo>
                <a:lnTo>
                  <a:pt x="946547" y="160734"/>
                </a:lnTo>
                <a:lnTo>
                  <a:pt x="892968" y="98227"/>
                </a:lnTo>
                <a:lnTo>
                  <a:pt x="830461" y="53578"/>
                </a:lnTo>
                <a:lnTo>
                  <a:pt x="767953" y="17859"/>
                </a:lnTo>
                <a:lnTo>
                  <a:pt x="696515" y="0"/>
                </a:lnTo>
                <a:lnTo>
                  <a:pt x="625078" y="0"/>
                </a:lnTo>
                <a:lnTo>
                  <a:pt x="553640" y="8930"/>
                </a:lnTo>
                <a:lnTo>
                  <a:pt x="473273" y="35719"/>
                </a:lnTo>
                <a:lnTo>
                  <a:pt x="392906" y="80367"/>
                </a:lnTo>
                <a:lnTo>
                  <a:pt x="330398" y="125016"/>
                </a:lnTo>
                <a:lnTo>
                  <a:pt x="258961" y="169664"/>
                </a:lnTo>
                <a:lnTo>
                  <a:pt x="205383" y="214313"/>
                </a:lnTo>
                <a:lnTo>
                  <a:pt x="160734" y="241102"/>
                </a:lnTo>
                <a:lnTo>
                  <a:pt x="133945" y="258961"/>
                </a:lnTo>
                <a:lnTo>
                  <a:pt x="107156" y="258961"/>
                </a:lnTo>
                <a:lnTo>
                  <a:pt x="107156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831086" y="2446734"/>
            <a:ext cx="241103" cy="410767"/>
          </a:xfrm>
          <a:custGeom>
            <a:avLst/>
            <a:gdLst/>
            <a:ahLst/>
            <a:cxnLst/>
            <a:rect l="0" t="0" r="0" b="0"/>
            <a:pathLst>
              <a:path w="241103" h="410767">
                <a:moveTo>
                  <a:pt x="71437" y="0"/>
                </a:move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30" y="26789"/>
                </a:lnTo>
                <a:lnTo>
                  <a:pt x="0" y="44649"/>
                </a:lnTo>
                <a:lnTo>
                  <a:pt x="0" y="71438"/>
                </a:lnTo>
                <a:lnTo>
                  <a:pt x="8930" y="89297"/>
                </a:lnTo>
                <a:lnTo>
                  <a:pt x="17859" y="116086"/>
                </a:lnTo>
                <a:lnTo>
                  <a:pt x="35719" y="125016"/>
                </a:lnTo>
                <a:lnTo>
                  <a:pt x="62508" y="133946"/>
                </a:lnTo>
                <a:lnTo>
                  <a:pt x="89297" y="142875"/>
                </a:lnTo>
                <a:lnTo>
                  <a:pt x="116086" y="142875"/>
                </a:lnTo>
                <a:lnTo>
                  <a:pt x="151805" y="142875"/>
                </a:lnTo>
                <a:lnTo>
                  <a:pt x="178594" y="142875"/>
                </a:lnTo>
                <a:lnTo>
                  <a:pt x="205383" y="151805"/>
                </a:lnTo>
                <a:lnTo>
                  <a:pt x="223242" y="160735"/>
                </a:lnTo>
                <a:lnTo>
                  <a:pt x="241102" y="178594"/>
                </a:lnTo>
                <a:lnTo>
                  <a:pt x="232172" y="205383"/>
                </a:lnTo>
                <a:lnTo>
                  <a:pt x="214312" y="250032"/>
                </a:lnTo>
                <a:lnTo>
                  <a:pt x="187523" y="294680"/>
                </a:lnTo>
                <a:lnTo>
                  <a:pt x="151805" y="339329"/>
                </a:lnTo>
                <a:lnTo>
                  <a:pt x="116086" y="375047"/>
                </a:lnTo>
                <a:lnTo>
                  <a:pt x="71437" y="392906"/>
                </a:lnTo>
                <a:lnTo>
                  <a:pt x="44648" y="410766"/>
                </a:lnTo>
                <a:lnTo>
                  <a:pt x="17859" y="401836"/>
                </a:lnTo>
                <a:lnTo>
                  <a:pt x="8930" y="383977"/>
                </a:lnTo>
                <a:lnTo>
                  <a:pt x="0" y="357187"/>
                </a:lnTo>
                <a:lnTo>
                  <a:pt x="8930" y="330399"/>
                </a:lnTo>
                <a:lnTo>
                  <a:pt x="8930" y="294680"/>
                </a:lnTo>
                <a:lnTo>
                  <a:pt x="8930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063258" y="2241351"/>
            <a:ext cx="276821" cy="482205"/>
          </a:xfrm>
          <a:custGeom>
            <a:avLst/>
            <a:gdLst/>
            <a:ahLst/>
            <a:cxnLst/>
            <a:rect l="0" t="0" r="0" b="0"/>
            <a:pathLst>
              <a:path w="276821" h="482205">
                <a:moveTo>
                  <a:pt x="0" y="294680"/>
                </a:moveTo>
                <a:lnTo>
                  <a:pt x="0" y="303610"/>
                </a:lnTo>
                <a:lnTo>
                  <a:pt x="8930" y="321469"/>
                </a:lnTo>
                <a:lnTo>
                  <a:pt x="17859" y="348258"/>
                </a:lnTo>
                <a:lnTo>
                  <a:pt x="26789" y="375047"/>
                </a:lnTo>
                <a:lnTo>
                  <a:pt x="35719" y="410766"/>
                </a:lnTo>
                <a:lnTo>
                  <a:pt x="44648" y="428626"/>
                </a:lnTo>
                <a:lnTo>
                  <a:pt x="53578" y="437555"/>
                </a:lnTo>
                <a:lnTo>
                  <a:pt x="53578" y="437555"/>
                </a:lnTo>
                <a:lnTo>
                  <a:pt x="62508" y="419696"/>
                </a:lnTo>
                <a:lnTo>
                  <a:pt x="62508" y="392907"/>
                </a:lnTo>
                <a:lnTo>
                  <a:pt x="62508" y="357188"/>
                </a:lnTo>
                <a:lnTo>
                  <a:pt x="53578" y="312540"/>
                </a:lnTo>
                <a:lnTo>
                  <a:pt x="53578" y="276821"/>
                </a:lnTo>
                <a:lnTo>
                  <a:pt x="44648" y="241102"/>
                </a:lnTo>
                <a:lnTo>
                  <a:pt x="35719" y="214313"/>
                </a:lnTo>
                <a:lnTo>
                  <a:pt x="35719" y="205383"/>
                </a:lnTo>
                <a:lnTo>
                  <a:pt x="35719" y="232172"/>
                </a:lnTo>
                <a:lnTo>
                  <a:pt x="44648" y="267891"/>
                </a:lnTo>
                <a:lnTo>
                  <a:pt x="53578" y="330399"/>
                </a:lnTo>
                <a:lnTo>
                  <a:pt x="71437" y="392907"/>
                </a:lnTo>
                <a:lnTo>
                  <a:pt x="89297" y="446485"/>
                </a:lnTo>
                <a:lnTo>
                  <a:pt x="116086" y="482204"/>
                </a:lnTo>
                <a:lnTo>
                  <a:pt x="133945" y="482204"/>
                </a:lnTo>
                <a:lnTo>
                  <a:pt x="160734" y="464344"/>
                </a:lnTo>
                <a:lnTo>
                  <a:pt x="178594" y="428626"/>
                </a:lnTo>
                <a:lnTo>
                  <a:pt x="196453" y="375047"/>
                </a:lnTo>
                <a:lnTo>
                  <a:pt x="205383" y="312540"/>
                </a:lnTo>
                <a:lnTo>
                  <a:pt x="214312" y="241102"/>
                </a:lnTo>
                <a:lnTo>
                  <a:pt x="214312" y="178594"/>
                </a:lnTo>
                <a:lnTo>
                  <a:pt x="205383" y="116086"/>
                </a:lnTo>
                <a:lnTo>
                  <a:pt x="196453" y="62508"/>
                </a:lnTo>
                <a:lnTo>
                  <a:pt x="187523" y="17860"/>
                </a:lnTo>
                <a:lnTo>
                  <a:pt x="178594" y="0"/>
                </a:lnTo>
                <a:lnTo>
                  <a:pt x="169664" y="8930"/>
                </a:lnTo>
                <a:lnTo>
                  <a:pt x="169664" y="44649"/>
                </a:lnTo>
                <a:lnTo>
                  <a:pt x="169664" y="107157"/>
                </a:lnTo>
                <a:lnTo>
                  <a:pt x="169664" y="178594"/>
                </a:lnTo>
                <a:lnTo>
                  <a:pt x="178594" y="250032"/>
                </a:lnTo>
                <a:lnTo>
                  <a:pt x="196453" y="321469"/>
                </a:lnTo>
                <a:lnTo>
                  <a:pt x="223242" y="366118"/>
                </a:lnTo>
                <a:lnTo>
                  <a:pt x="241101" y="401837"/>
                </a:lnTo>
                <a:lnTo>
                  <a:pt x="267890" y="410766"/>
                </a:lnTo>
                <a:lnTo>
                  <a:pt x="276820" y="401837"/>
                </a:lnTo>
                <a:lnTo>
                  <a:pt x="276820" y="4018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134695" y="2277070"/>
            <a:ext cx="276822" cy="133946"/>
          </a:xfrm>
          <a:custGeom>
            <a:avLst/>
            <a:gdLst/>
            <a:ahLst/>
            <a:cxnLst/>
            <a:rect l="0" t="0" r="0" b="0"/>
            <a:pathLst>
              <a:path w="276822" h="133946">
                <a:moveTo>
                  <a:pt x="8930" y="125016"/>
                </a:moveTo>
                <a:lnTo>
                  <a:pt x="893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17860" y="133945"/>
                </a:lnTo>
                <a:lnTo>
                  <a:pt x="44649" y="133945"/>
                </a:lnTo>
                <a:lnTo>
                  <a:pt x="80368" y="125016"/>
                </a:lnTo>
                <a:lnTo>
                  <a:pt x="133946" y="116086"/>
                </a:lnTo>
                <a:lnTo>
                  <a:pt x="187524" y="89297"/>
                </a:lnTo>
                <a:lnTo>
                  <a:pt x="232172" y="53578"/>
                </a:lnTo>
                <a:lnTo>
                  <a:pt x="276821" y="0"/>
                </a:lnTo>
                <a:lnTo>
                  <a:pt x="27682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616898" y="1866304"/>
            <a:ext cx="678658" cy="357189"/>
          </a:xfrm>
          <a:custGeom>
            <a:avLst/>
            <a:gdLst/>
            <a:ahLst/>
            <a:cxnLst/>
            <a:rect l="0" t="0" r="0" b="0"/>
            <a:pathLst>
              <a:path w="678658" h="357189">
                <a:moveTo>
                  <a:pt x="0" y="357188"/>
                </a:moveTo>
                <a:lnTo>
                  <a:pt x="0" y="348258"/>
                </a:lnTo>
                <a:lnTo>
                  <a:pt x="8930" y="330399"/>
                </a:lnTo>
                <a:lnTo>
                  <a:pt x="26790" y="303610"/>
                </a:lnTo>
                <a:lnTo>
                  <a:pt x="53579" y="267891"/>
                </a:lnTo>
                <a:lnTo>
                  <a:pt x="80368" y="223243"/>
                </a:lnTo>
                <a:lnTo>
                  <a:pt x="116086" y="187524"/>
                </a:lnTo>
                <a:lnTo>
                  <a:pt x="169665" y="142875"/>
                </a:lnTo>
                <a:lnTo>
                  <a:pt x="214313" y="107157"/>
                </a:lnTo>
                <a:lnTo>
                  <a:pt x="276821" y="71438"/>
                </a:lnTo>
                <a:lnTo>
                  <a:pt x="339329" y="44649"/>
                </a:lnTo>
                <a:lnTo>
                  <a:pt x="410766" y="26790"/>
                </a:lnTo>
                <a:lnTo>
                  <a:pt x="482204" y="8930"/>
                </a:lnTo>
                <a:lnTo>
                  <a:pt x="544711" y="8930"/>
                </a:lnTo>
                <a:lnTo>
                  <a:pt x="598290" y="0"/>
                </a:lnTo>
                <a:lnTo>
                  <a:pt x="634008" y="0"/>
                </a:lnTo>
                <a:lnTo>
                  <a:pt x="660797" y="0"/>
                </a:lnTo>
                <a:lnTo>
                  <a:pt x="678657" y="0"/>
                </a:lnTo>
                <a:lnTo>
                  <a:pt x="67865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081242" y="1687711"/>
            <a:ext cx="410767" cy="348259"/>
          </a:xfrm>
          <a:custGeom>
            <a:avLst/>
            <a:gdLst/>
            <a:ahLst/>
            <a:cxnLst/>
            <a:rect l="0" t="0" r="0" b="0"/>
            <a:pathLst>
              <a:path w="410767" h="348259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26789" y="17859"/>
                </a:lnTo>
                <a:lnTo>
                  <a:pt x="71438" y="8929"/>
                </a:lnTo>
                <a:lnTo>
                  <a:pt x="125016" y="0"/>
                </a:lnTo>
                <a:lnTo>
                  <a:pt x="187524" y="0"/>
                </a:lnTo>
                <a:lnTo>
                  <a:pt x="250031" y="0"/>
                </a:lnTo>
                <a:lnTo>
                  <a:pt x="321469" y="8929"/>
                </a:lnTo>
                <a:lnTo>
                  <a:pt x="366117" y="26789"/>
                </a:lnTo>
                <a:lnTo>
                  <a:pt x="401836" y="71437"/>
                </a:lnTo>
                <a:lnTo>
                  <a:pt x="410766" y="116086"/>
                </a:lnTo>
                <a:lnTo>
                  <a:pt x="410766" y="187523"/>
                </a:lnTo>
                <a:lnTo>
                  <a:pt x="383977" y="250031"/>
                </a:lnTo>
                <a:lnTo>
                  <a:pt x="348258" y="312539"/>
                </a:lnTo>
                <a:lnTo>
                  <a:pt x="312539" y="348258"/>
                </a:lnTo>
                <a:lnTo>
                  <a:pt x="294680" y="348258"/>
                </a:lnTo>
                <a:lnTo>
                  <a:pt x="294680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554516" y="1366242"/>
            <a:ext cx="607219" cy="625079"/>
          </a:xfrm>
          <a:custGeom>
            <a:avLst/>
            <a:gdLst/>
            <a:ahLst/>
            <a:cxnLst/>
            <a:rect l="0" t="0" r="0" b="0"/>
            <a:pathLst>
              <a:path w="607219" h="625079">
                <a:moveTo>
                  <a:pt x="160734" y="62508"/>
                </a:moveTo>
                <a:lnTo>
                  <a:pt x="142875" y="71437"/>
                </a:lnTo>
                <a:lnTo>
                  <a:pt x="116086" y="98227"/>
                </a:lnTo>
                <a:lnTo>
                  <a:pt x="80367" y="151805"/>
                </a:lnTo>
                <a:lnTo>
                  <a:pt x="44648" y="214312"/>
                </a:lnTo>
                <a:lnTo>
                  <a:pt x="8929" y="294680"/>
                </a:lnTo>
                <a:lnTo>
                  <a:pt x="0" y="375047"/>
                </a:lnTo>
                <a:lnTo>
                  <a:pt x="8929" y="455414"/>
                </a:lnTo>
                <a:lnTo>
                  <a:pt x="35718" y="526852"/>
                </a:lnTo>
                <a:lnTo>
                  <a:pt x="80367" y="580430"/>
                </a:lnTo>
                <a:lnTo>
                  <a:pt x="142875" y="616148"/>
                </a:lnTo>
                <a:lnTo>
                  <a:pt x="214312" y="625078"/>
                </a:lnTo>
                <a:lnTo>
                  <a:pt x="294679" y="616148"/>
                </a:lnTo>
                <a:lnTo>
                  <a:pt x="375047" y="589359"/>
                </a:lnTo>
                <a:lnTo>
                  <a:pt x="455414" y="544711"/>
                </a:lnTo>
                <a:lnTo>
                  <a:pt x="526851" y="482203"/>
                </a:lnTo>
                <a:lnTo>
                  <a:pt x="571500" y="410766"/>
                </a:lnTo>
                <a:lnTo>
                  <a:pt x="598289" y="339328"/>
                </a:lnTo>
                <a:lnTo>
                  <a:pt x="607218" y="250031"/>
                </a:lnTo>
                <a:lnTo>
                  <a:pt x="589359" y="169664"/>
                </a:lnTo>
                <a:lnTo>
                  <a:pt x="562570" y="98227"/>
                </a:lnTo>
                <a:lnTo>
                  <a:pt x="517922" y="35719"/>
                </a:lnTo>
                <a:lnTo>
                  <a:pt x="455414" y="8930"/>
                </a:lnTo>
                <a:lnTo>
                  <a:pt x="383976" y="0"/>
                </a:lnTo>
                <a:lnTo>
                  <a:pt x="303609" y="26789"/>
                </a:lnTo>
                <a:lnTo>
                  <a:pt x="223242" y="71437"/>
                </a:lnTo>
                <a:lnTo>
                  <a:pt x="142875" y="133945"/>
                </a:lnTo>
                <a:lnTo>
                  <a:pt x="89297" y="187523"/>
                </a:lnTo>
                <a:lnTo>
                  <a:pt x="89297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902773" y="2080617"/>
            <a:ext cx="616149" cy="687587"/>
          </a:xfrm>
          <a:custGeom>
            <a:avLst/>
            <a:gdLst/>
            <a:ahLst/>
            <a:cxnLst/>
            <a:rect l="0" t="0" r="0" b="0"/>
            <a:pathLst>
              <a:path w="616149" h="687587">
                <a:moveTo>
                  <a:pt x="303609" y="35719"/>
                </a:moveTo>
                <a:lnTo>
                  <a:pt x="294679" y="44648"/>
                </a:lnTo>
                <a:lnTo>
                  <a:pt x="258961" y="53578"/>
                </a:lnTo>
                <a:lnTo>
                  <a:pt x="214313" y="71437"/>
                </a:lnTo>
                <a:lnTo>
                  <a:pt x="160735" y="98227"/>
                </a:lnTo>
                <a:lnTo>
                  <a:pt x="107157" y="142875"/>
                </a:lnTo>
                <a:lnTo>
                  <a:pt x="62508" y="196453"/>
                </a:lnTo>
                <a:lnTo>
                  <a:pt x="26790" y="250031"/>
                </a:lnTo>
                <a:lnTo>
                  <a:pt x="8930" y="312539"/>
                </a:lnTo>
                <a:lnTo>
                  <a:pt x="0" y="383977"/>
                </a:lnTo>
                <a:lnTo>
                  <a:pt x="8930" y="464344"/>
                </a:lnTo>
                <a:lnTo>
                  <a:pt x="35719" y="544711"/>
                </a:lnTo>
                <a:lnTo>
                  <a:pt x="71438" y="616149"/>
                </a:lnTo>
                <a:lnTo>
                  <a:pt x="116086" y="660797"/>
                </a:lnTo>
                <a:lnTo>
                  <a:pt x="178594" y="687586"/>
                </a:lnTo>
                <a:lnTo>
                  <a:pt x="241102" y="678656"/>
                </a:lnTo>
                <a:lnTo>
                  <a:pt x="321468" y="642938"/>
                </a:lnTo>
                <a:lnTo>
                  <a:pt x="392906" y="580430"/>
                </a:lnTo>
                <a:lnTo>
                  <a:pt x="473273" y="491133"/>
                </a:lnTo>
                <a:lnTo>
                  <a:pt x="535781" y="392906"/>
                </a:lnTo>
                <a:lnTo>
                  <a:pt x="589359" y="285750"/>
                </a:lnTo>
                <a:lnTo>
                  <a:pt x="616148" y="178594"/>
                </a:lnTo>
                <a:lnTo>
                  <a:pt x="616148" y="89297"/>
                </a:lnTo>
                <a:lnTo>
                  <a:pt x="589359" y="26789"/>
                </a:lnTo>
                <a:lnTo>
                  <a:pt x="544711" y="0"/>
                </a:lnTo>
                <a:lnTo>
                  <a:pt x="473273" y="8930"/>
                </a:lnTo>
                <a:lnTo>
                  <a:pt x="392906" y="44648"/>
                </a:lnTo>
                <a:lnTo>
                  <a:pt x="312539" y="98227"/>
                </a:lnTo>
                <a:lnTo>
                  <a:pt x="232172" y="160734"/>
                </a:lnTo>
                <a:lnTo>
                  <a:pt x="160735" y="214312"/>
                </a:lnTo>
                <a:lnTo>
                  <a:pt x="160735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259960" y="2866429"/>
            <a:ext cx="482204" cy="696517"/>
          </a:xfrm>
          <a:custGeom>
            <a:avLst/>
            <a:gdLst/>
            <a:ahLst/>
            <a:cxnLst/>
            <a:rect l="0" t="0" r="0" b="0"/>
            <a:pathLst>
              <a:path w="482204" h="696517">
                <a:moveTo>
                  <a:pt x="214313" y="17860"/>
                </a:moveTo>
                <a:lnTo>
                  <a:pt x="196453" y="8930"/>
                </a:lnTo>
                <a:lnTo>
                  <a:pt x="160735" y="8930"/>
                </a:lnTo>
                <a:lnTo>
                  <a:pt x="125016" y="17860"/>
                </a:lnTo>
                <a:lnTo>
                  <a:pt x="80367" y="53578"/>
                </a:lnTo>
                <a:lnTo>
                  <a:pt x="35719" y="107157"/>
                </a:lnTo>
                <a:lnTo>
                  <a:pt x="17860" y="187524"/>
                </a:lnTo>
                <a:lnTo>
                  <a:pt x="0" y="285750"/>
                </a:lnTo>
                <a:lnTo>
                  <a:pt x="0" y="383977"/>
                </a:lnTo>
                <a:lnTo>
                  <a:pt x="0" y="482203"/>
                </a:lnTo>
                <a:lnTo>
                  <a:pt x="17860" y="562571"/>
                </a:lnTo>
                <a:lnTo>
                  <a:pt x="26789" y="625078"/>
                </a:lnTo>
                <a:lnTo>
                  <a:pt x="53578" y="669727"/>
                </a:lnTo>
                <a:lnTo>
                  <a:pt x="80367" y="696516"/>
                </a:lnTo>
                <a:lnTo>
                  <a:pt x="133945" y="696516"/>
                </a:lnTo>
                <a:lnTo>
                  <a:pt x="196453" y="687586"/>
                </a:lnTo>
                <a:lnTo>
                  <a:pt x="258961" y="660797"/>
                </a:lnTo>
                <a:lnTo>
                  <a:pt x="339328" y="616149"/>
                </a:lnTo>
                <a:lnTo>
                  <a:pt x="392906" y="562571"/>
                </a:lnTo>
                <a:lnTo>
                  <a:pt x="446485" y="491133"/>
                </a:lnTo>
                <a:lnTo>
                  <a:pt x="473274" y="401836"/>
                </a:lnTo>
                <a:lnTo>
                  <a:pt x="482203" y="312539"/>
                </a:lnTo>
                <a:lnTo>
                  <a:pt x="464344" y="214313"/>
                </a:lnTo>
                <a:lnTo>
                  <a:pt x="428625" y="125016"/>
                </a:lnTo>
                <a:lnTo>
                  <a:pt x="392906" y="53578"/>
                </a:lnTo>
                <a:lnTo>
                  <a:pt x="339328" y="17860"/>
                </a:lnTo>
                <a:lnTo>
                  <a:pt x="294680" y="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777633" y="2482453"/>
            <a:ext cx="1187649" cy="169665"/>
          </a:xfrm>
          <a:custGeom>
            <a:avLst/>
            <a:gdLst/>
            <a:ahLst/>
            <a:cxnLst/>
            <a:rect l="0" t="0" r="0" b="0"/>
            <a:pathLst>
              <a:path w="1187649" h="169665">
                <a:moveTo>
                  <a:pt x="0" y="142875"/>
                </a:moveTo>
                <a:lnTo>
                  <a:pt x="0" y="142875"/>
                </a:lnTo>
                <a:lnTo>
                  <a:pt x="8930" y="151805"/>
                </a:lnTo>
                <a:lnTo>
                  <a:pt x="17859" y="151805"/>
                </a:lnTo>
                <a:lnTo>
                  <a:pt x="44648" y="160735"/>
                </a:lnTo>
                <a:lnTo>
                  <a:pt x="80367" y="169664"/>
                </a:lnTo>
                <a:lnTo>
                  <a:pt x="133945" y="169664"/>
                </a:lnTo>
                <a:lnTo>
                  <a:pt x="214312" y="169664"/>
                </a:lnTo>
                <a:lnTo>
                  <a:pt x="303609" y="160735"/>
                </a:lnTo>
                <a:lnTo>
                  <a:pt x="410765" y="142875"/>
                </a:lnTo>
                <a:lnTo>
                  <a:pt x="517922" y="116086"/>
                </a:lnTo>
                <a:lnTo>
                  <a:pt x="625078" y="89297"/>
                </a:lnTo>
                <a:lnTo>
                  <a:pt x="732234" y="71438"/>
                </a:lnTo>
                <a:lnTo>
                  <a:pt x="830461" y="44649"/>
                </a:lnTo>
                <a:lnTo>
                  <a:pt x="919758" y="17860"/>
                </a:lnTo>
                <a:lnTo>
                  <a:pt x="1000125" y="8930"/>
                </a:lnTo>
                <a:lnTo>
                  <a:pt x="1062633" y="0"/>
                </a:lnTo>
                <a:lnTo>
                  <a:pt x="1116211" y="0"/>
                </a:lnTo>
                <a:lnTo>
                  <a:pt x="1151930" y="8930"/>
                </a:lnTo>
                <a:lnTo>
                  <a:pt x="1178719" y="26789"/>
                </a:lnTo>
                <a:lnTo>
                  <a:pt x="1187648" y="35719"/>
                </a:lnTo>
                <a:lnTo>
                  <a:pt x="1187648" y="35719"/>
                </a:lnTo>
                <a:lnTo>
                  <a:pt x="118764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4" name="Freeform 11263"/>
          <p:cNvSpPr/>
          <p:nvPr/>
        </p:nvSpPr>
        <p:spPr>
          <a:xfrm>
            <a:off x="6724055" y="2920007"/>
            <a:ext cx="1509117" cy="366119"/>
          </a:xfrm>
          <a:custGeom>
            <a:avLst/>
            <a:gdLst/>
            <a:ahLst/>
            <a:cxnLst/>
            <a:rect l="0" t="0" r="0" b="0"/>
            <a:pathLst>
              <a:path w="1509117" h="366119">
                <a:moveTo>
                  <a:pt x="35718" y="0"/>
                </a:moveTo>
                <a:lnTo>
                  <a:pt x="26789" y="8930"/>
                </a:lnTo>
                <a:lnTo>
                  <a:pt x="17859" y="17860"/>
                </a:lnTo>
                <a:lnTo>
                  <a:pt x="8929" y="26789"/>
                </a:lnTo>
                <a:lnTo>
                  <a:pt x="0" y="35719"/>
                </a:lnTo>
                <a:lnTo>
                  <a:pt x="8929" y="44649"/>
                </a:lnTo>
                <a:lnTo>
                  <a:pt x="26789" y="44649"/>
                </a:lnTo>
                <a:lnTo>
                  <a:pt x="53578" y="44649"/>
                </a:lnTo>
                <a:lnTo>
                  <a:pt x="89297" y="35719"/>
                </a:lnTo>
                <a:lnTo>
                  <a:pt x="142875" y="26789"/>
                </a:lnTo>
                <a:lnTo>
                  <a:pt x="196453" y="8930"/>
                </a:lnTo>
                <a:lnTo>
                  <a:pt x="267890" y="8930"/>
                </a:lnTo>
                <a:lnTo>
                  <a:pt x="339328" y="8930"/>
                </a:lnTo>
                <a:lnTo>
                  <a:pt x="419695" y="26789"/>
                </a:lnTo>
                <a:lnTo>
                  <a:pt x="508992" y="53579"/>
                </a:lnTo>
                <a:lnTo>
                  <a:pt x="598289" y="89297"/>
                </a:lnTo>
                <a:lnTo>
                  <a:pt x="696515" y="133946"/>
                </a:lnTo>
                <a:lnTo>
                  <a:pt x="794742" y="187524"/>
                </a:lnTo>
                <a:lnTo>
                  <a:pt x="884039" y="232172"/>
                </a:lnTo>
                <a:lnTo>
                  <a:pt x="964406" y="267891"/>
                </a:lnTo>
                <a:lnTo>
                  <a:pt x="1035843" y="294680"/>
                </a:lnTo>
                <a:lnTo>
                  <a:pt x="1098351" y="303610"/>
                </a:lnTo>
                <a:lnTo>
                  <a:pt x="1151929" y="294680"/>
                </a:lnTo>
                <a:lnTo>
                  <a:pt x="1196578" y="267891"/>
                </a:lnTo>
                <a:lnTo>
                  <a:pt x="1241226" y="241102"/>
                </a:lnTo>
                <a:lnTo>
                  <a:pt x="1276945" y="214313"/>
                </a:lnTo>
                <a:lnTo>
                  <a:pt x="1321593" y="196454"/>
                </a:lnTo>
                <a:lnTo>
                  <a:pt x="1357312" y="205383"/>
                </a:lnTo>
                <a:lnTo>
                  <a:pt x="1393031" y="232172"/>
                </a:lnTo>
                <a:lnTo>
                  <a:pt x="1428750" y="285750"/>
                </a:lnTo>
                <a:lnTo>
                  <a:pt x="1464468" y="330399"/>
                </a:lnTo>
                <a:lnTo>
                  <a:pt x="1491257" y="357188"/>
                </a:lnTo>
                <a:lnTo>
                  <a:pt x="1509116" y="366118"/>
                </a:lnTo>
                <a:lnTo>
                  <a:pt x="1509116" y="357188"/>
                </a:lnTo>
                <a:lnTo>
                  <a:pt x="1509116" y="3571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5" name="Freeform 11264"/>
          <p:cNvSpPr/>
          <p:nvPr/>
        </p:nvSpPr>
        <p:spPr>
          <a:xfrm>
            <a:off x="8215312" y="3705820"/>
            <a:ext cx="196454" cy="401837"/>
          </a:xfrm>
          <a:custGeom>
            <a:avLst/>
            <a:gdLst/>
            <a:ahLst/>
            <a:cxnLst/>
            <a:rect l="0" t="0" r="0" b="0"/>
            <a:pathLst>
              <a:path w="196454" h="401837">
                <a:moveTo>
                  <a:pt x="160734" y="17859"/>
                </a:moveTo>
                <a:lnTo>
                  <a:pt x="151804" y="17859"/>
                </a:lnTo>
                <a:lnTo>
                  <a:pt x="142875" y="8930"/>
                </a:lnTo>
                <a:lnTo>
                  <a:pt x="125015" y="0"/>
                </a:lnTo>
                <a:lnTo>
                  <a:pt x="107156" y="0"/>
                </a:lnTo>
                <a:lnTo>
                  <a:pt x="89297" y="0"/>
                </a:lnTo>
                <a:lnTo>
                  <a:pt x="71437" y="8930"/>
                </a:lnTo>
                <a:lnTo>
                  <a:pt x="44648" y="26789"/>
                </a:lnTo>
                <a:lnTo>
                  <a:pt x="26789" y="62508"/>
                </a:lnTo>
                <a:lnTo>
                  <a:pt x="8929" y="107156"/>
                </a:lnTo>
                <a:lnTo>
                  <a:pt x="0" y="151805"/>
                </a:lnTo>
                <a:lnTo>
                  <a:pt x="0" y="214312"/>
                </a:lnTo>
                <a:lnTo>
                  <a:pt x="8929" y="267891"/>
                </a:lnTo>
                <a:lnTo>
                  <a:pt x="17859" y="312539"/>
                </a:lnTo>
                <a:lnTo>
                  <a:pt x="44648" y="357187"/>
                </a:lnTo>
                <a:lnTo>
                  <a:pt x="62508" y="383976"/>
                </a:lnTo>
                <a:lnTo>
                  <a:pt x="89297" y="401836"/>
                </a:lnTo>
                <a:lnTo>
                  <a:pt x="116086" y="401836"/>
                </a:lnTo>
                <a:lnTo>
                  <a:pt x="142875" y="392906"/>
                </a:lnTo>
                <a:lnTo>
                  <a:pt x="160734" y="366117"/>
                </a:lnTo>
                <a:lnTo>
                  <a:pt x="187523" y="339328"/>
                </a:lnTo>
                <a:lnTo>
                  <a:pt x="196453" y="312539"/>
                </a:lnTo>
                <a:lnTo>
                  <a:pt x="196453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8" name="Freeform 11267"/>
          <p:cNvSpPr/>
          <p:nvPr/>
        </p:nvSpPr>
        <p:spPr>
          <a:xfrm>
            <a:off x="8402835" y="3875484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0" y="0"/>
                </a:moveTo>
                <a:lnTo>
                  <a:pt x="0" y="8930"/>
                </a:lnTo>
                <a:lnTo>
                  <a:pt x="8930" y="17859"/>
                </a:lnTo>
                <a:lnTo>
                  <a:pt x="8930" y="44648"/>
                </a:lnTo>
                <a:lnTo>
                  <a:pt x="17860" y="71437"/>
                </a:lnTo>
                <a:lnTo>
                  <a:pt x="35719" y="98227"/>
                </a:lnTo>
                <a:lnTo>
                  <a:pt x="44649" y="133945"/>
                </a:lnTo>
                <a:lnTo>
                  <a:pt x="53578" y="151805"/>
                </a:lnTo>
                <a:lnTo>
                  <a:pt x="71438" y="169664"/>
                </a:lnTo>
                <a:lnTo>
                  <a:pt x="80367" y="169664"/>
                </a:lnTo>
                <a:lnTo>
                  <a:pt x="98227" y="169664"/>
                </a:lnTo>
                <a:lnTo>
                  <a:pt x="107156" y="160734"/>
                </a:lnTo>
                <a:lnTo>
                  <a:pt x="107156" y="133945"/>
                </a:lnTo>
                <a:lnTo>
                  <a:pt x="107156" y="107156"/>
                </a:lnTo>
                <a:lnTo>
                  <a:pt x="98227" y="71437"/>
                </a:lnTo>
                <a:lnTo>
                  <a:pt x="89297" y="44648"/>
                </a:lnTo>
                <a:lnTo>
                  <a:pt x="80367" y="17859"/>
                </a:lnTo>
                <a:lnTo>
                  <a:pt x="62508" y="17859"/>
                </a:lnTo>
                <a:lnTo>
                  <a:pt x="53578" y="26789"/>
                </a:lnTo>
                <a:lnTo>
                  <a:pt x="53578" y="44648"/>
                </a:lnTo>
                <a:lnTo>
                  <a:pt x="53578" y="62508"/>
                </a:lnTo>
                <a:lnTo>
                  <a:pt x="53578" y="89297"/>
                </a:lnTo>
                <a:lnTo>
                  <a:pt x="53578" y="107156"/>
                </a:lnTo>
                <a:lnTo>
                  <a:pt x="53578" y="107156"/>
                </a:lnTo>
                <a:lnTo>
                  <a:pt x="53578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9" name="Freeform 11268"/>
          <p:cNvSpPr/>
          <p:nvPr/>
        </p:nvSpPr>
        <p:spPr>
          <a:xfrm>
            <a:off x="8518921" y="3696890"/>
            <a:ext cx="89298" cy="294681"/>
          </a:xfrm>
          <a:custGeom>
            <a:avLst/>
            <a:gdLst/>
            <a:ahLst/>
            <a:cxnLst/>
            <a:rect l="0" t="0" r="0" b="0"/>
            <a:pathLst>
              <a:path w="89298" h="294681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53578"/>
                </a:lnTo>
                <a:lnTo>
                  <a:pt x="8930" y="89297"/>
                </a:lnTo>
                <a:lnTo>
                  <a:pt x="17859" y="125016"/>
                </a:lnTo>
                <a:lnTo>
                  <a:pt x="26789" y="169664"/>
                </a:lnTo>
                <a:lnTo>
                  <a:pt x="35719" y="214313"/>
                </a:lnTo>
                <a:lnTo>
                  <a:pt x="44649" y="241102"/>
                </a:lnTo>
                <a:lnTo>
                  <a:pt x="53578" y="276821"/>
                </a:lnTo>
                <a:lnTo>
                  <a:pt x="62508" y="285750"/>
                </a:lnTo>
                <a:lnTo>
                  <a:pt x="80367" y="294680"/>
                </a:lnTo>
                <a:lnTo>
                  <a:pt x="80367" y="276821"/>
                </a:lnTo>
                <a:lnTo>
                  <a:pt x="89297" y="250031"/>
                </a:lnTo>
                <a:lnTo>
                  <a:pt x="89297" y="205383"/>
                </a:lnTo>
                <a:lnTo>
                  <a:pt x="89297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0" name="Freeform 11269"/>
          <p:cNvSpPr/>
          <p:nvPr/>
        </p:nvSpPr>
        <p:spPr>
          <a:xfrm>
            <a:off x="8617148" y="3616523"/>
            <a:ext cx="116087" cy="357189"/>
          </a:xfrm>
          <a:custGeom>
            <a:avLst/>
            <a:gdLst/>
            <a:ahLst/>
            <a:cxnLst/>
            <a:rect l="0" t="0" r="0" b="0"/>
            <a:pathLst>
              <a:path w="116087" h="357189">
                <a:moveTo>
                  <a:pt x="0" y="0"/>
                </a:moveTo>
                <a:lnTo>
                  <a:pt x="0" y="8930"/>
                </a:lnTo>
                <a:lnTo>
                  <a:pt x="0" y="35719"/>
                </a:lnTo>
                <a:lnTo>
                  <a:pt x="8929" y="80367"/>
                </a:lnTo>
                <a:lnTo>
                  <a:pt x="26789" y="125016"/>
                </a:lnTo>
                <a:lnTo>
                  <a:pt x="35718" y="178594"/>
                </a:lnTo>
                <a:lnTo>
                  <a:pt x="44648" y="223242"/>
                </a:lnTo>
                <a:lnTo>
                  <a:pt x="53578" y="267891"/>
                </a:lnTo>
                <a:lnTo>
                  <a:pt x="62507" y="303609"/>
                </a:lnTo>
                <a:lnTo>
                  <a:pt x="71437" y="330398"/>
                </a:lnTo>
                <a:lnTo>
                  <a:pt x="89297" y="348258"/>
                </a:lnTo>
                <a:lnTo>
                  <a:pt x="98226" y="357188"/>
                </a:lnTo>
                <a:lnTo>
                  <a:pt x="107156" y="357188"/>
                </a:lnTo>
                <a:lnTo>
                  <a:pt x="116086" y="357188"/>
                </a:lnTo>
                <a:lnTo>
                  <a:pt x="116086" y="3571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1" name="Freeform 11270"/>
          <p:cNvSpPr/>
          <p:nvPr/>
        </p:nvSpPr>
        <p:spPr>
          <a:xfrm>
            <a:off x="8715374" y="3714750"/>
            <a:ext cx="107157" cy="196454"/>
          </a:xfrm>
          <a:custGeom>
            <a:avLst/>
            <a:gdLst/>
            <a:ahLst/>
            <a:cxnLst/>
            <a:rect l="0" t="0" r="0" b="0"/>
            <a:pathLst>
              <a:path w="107157" h="196454">
                <a:moveTo>
                  <a:pt x="17860" y="26789"/>
                </a:moveTo>
                <a:lnTo>
                  <a:pt x="17860" y="26789"/>
                </a:lnTo>
                <a:lnTo>
                  <a:pt x="1786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62507"/>
                </a:lnTo>
                <a:lnTo>
                  <a:pt x="0" y="89296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87523"/>
                </a:lnTo>
                <a:lnTo>
                  <a:pt x="17860" y="196453"/>
                </a:lnTo>
                <a:lnTo>
                  <a:pt x="26789" y="196453"/>
                </a:lnTo>
                <a:lnTo>
                  <a:pt x="35719" y="187523"/>
                </a:lnTo>
                <a:lnTo>
                  <a:pt x="44649" y="169664"/>
                </a:lnTo>
                <a:lnTo>
                  <a:pt x="53578" y="151804"/>
                </a:lnTo>
                <a:lnTo>
                  <a:pt x="62508" y="125015"/>
                </a:lnTo>
                <a:lnTo>
                  <a:pt x="71438" y="116086"/>
                </a:lnTo>
                <a:lnTo>
                  <a:pt x="80367" y="107156"/>
                </a:lnTo>
                <a:lnTo>
                  <a:pt x="80367" y="116086"/>
                </a:lnTo>
                <a:lnTo>
                  <a:pt x="80367" y="125015"/>
                </a:lnTo>
                <a:lnTo>
                  <a:pt x="89297" y="142875"/>
                </a:lnTo>
                <a:lnTo>
                  <a:pt x="89297" y="160734"/>
                </a:lnTo>
                <a:lnTo>
                  <a:pt x="98227" y="169664"/>
                </a:lnTo>
                <a:lnTo>
                  <a:pt x="98227" y="178593"/>
                </a:lnTo>
                <a:lnTo>
                  <a:pt x="98227" y="169664"/>
                </a:lnTo>
                <a:lnTo>
                  <a:pt x="98227" y="160734"/>
                </a:lnTo>
                <a:lnTo>
                  <a:pt x="98227" y="142875"/>
                </a:lnTo>
                <a:lnTo>
                  <a:pt x="107156" y="116086"/>
                </a:lnTo>
                <a:lnTo>
                  <a:pt x="107156" y="80367"/>
                </a:lnTo>
                <a:lnTo>
                  <a:pt x="107156" y="44648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2" name="Freeform 11271"/>
          <p:cNvSpPr/>
          <p:nvPr/>
        </p:nvSpPr>
        <p:spPr>
          <a:xfrm>
            <a:off x="8822530" y="3580804"/>
            <a:ext cx="89298" cy="250033"/>
          </a:xfrm>
          <a:custGeom>
            <a:avLst/>
            <a:gdLst/>
            <a:ahLst/>
            <a:cxnLst/>
            <a:rect l="0" t="0" r="0" b="0"/>
            <a:pathLst>
              <a:path w="89298" h="250033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7"/>
                </a:lnTo>
                <a:lnTo>
                  <a:pt x="8930" y="151805"/>
                </a:lnTo>
                <a:lnTo>
                  <a:pt x="8930" y="196453"/>
                </a:lnTo>
                <a:lnTo>
                  <a:pt x="17860" y="223242"/>
                </a:lnTo>
                <a:lnTo>
                  <a:pt x="17860" y="241102"/>
                </a:lnTo>
                <a:lnTo>
                  <a:pt x="17860" y="250032"/>
                </a:lnTo>
                <a:lnTo>
                  <a:pt x="17860" y="250032"/>
                </a:lnTo>
                <a:lnTo>
                  <a:pt x="26790" y="250032"/>
                </a:lnTo>
                <a:lnTo>
                  <a:pt x="26790" y="250032"/>
                </a:lnTo>
                <a:lnTo>
                  <a:pt x="35719" y="241102"/>
                </a:lnTo>
                <a:lnTo>
                  <a:pt x="44649" y="223242"/>
                </a:lnTo>
                <a:lnTo>
                  <a:pt x="53579" y="205383"/>
                </a:lnTo>
                <a:lnTo>
                  <a:pt x="62508" y="187524"/>
                </a:lnTo>
                <a:lnTo>
                  <a:pt x="80368" y="169664"/>
                </a:lnTo>
                <a:lnTo>
                  <a:pt x="80368" y="160735"/>
                </a:lnTo>
                <a:lnTo>
                  <a:pt x="80368" y="151805"/>
                </a:lnTo>
                <a:lnTo>
                  <a:pt x="89297" y="151805"/>
                </a:lnTo>
                <a:lnTo>
                  <a:pt x="89297" y="151805"/>
                </a:lnTo>
                <a:lnTo>
                  <a:pt x="89297" y="160735"/>
                </a:lnTo>
                <a:lnTo>
                  <a:pt x="89297" y="169664"/>
                </a:lnTo>
                <a:lnTo>
                  <a:pt x="89297" y="178594"/>
                </a:lnTo>
                <a:lnTo>
                  <a:pt x="80368" y="196453"/>
                </a:lnTo>
                <a:lnTo>
                  <a:pt x="80368" y="205383"/>
                </a:lnTo>
                <a:lnTo>
                  <a:pt x="71438" y="214313"/>
                </a:lnTo>
                <a:lnTo>
                  <a:pt x="71438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Freeform 11272"/>
          <p:cNvSpPr/>
          <p:nvPr/>
        </p:nvSpPr>
        <p:spPr>
          <a:xfrm>
            <a:off x="8938616" y="3616523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0" y="125016"/>
                </a:move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33945"/>
                </a:lnTo>
                <a:lnTo>
                  <a:pt x="17860" y="133945"/>
                </a:lnTo>
                <a:lnTo>
                  <a:pt x="17860" y="125016"/>
                </a:lnTo>
                <a:lnTo>
                  <a:pt x="26789" y="116086"/>
                </a:lnTo>
                <a:lnTo>
                  <a:pt x="26789" y="107156"/>
                </a:lnTo>
                <a:lnTo>
                  <a:pt x="26789" y="98227"/>
                </a:lnTo>
                <a:lnTo>
                  <a:pt x="26789" y="89297"/>
                </a:lnTo>
                <a:lnTo>
                  <a:pt x="26789" y="80367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62508"/>
                </a:lnTo>
                <a:lnTo>
                  <a:pt x="17860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9" y="62508"/>
                </a:lnTo>
                <a:lnTo>
                  <a:pt x="44649" y="62508"/>
                </a:lnTo>
                <a:lnTo>
                  <a:pt x="53579" y="62508"/>
                </a:lnTo>
                <a:lnTo>
                  <a:pt x="53579" y="62508"/>
                </a:lnTo>
                <a:lnTo>
                  <a:pt x="53579" y="62508"/>
                </a:lnTo>
                <a:lnTo>
                  <a:pt x="53579" y="62508"/>
                </a:lnTo>
                <a:lnTo>
                  <a:pt x="53579" y="71438"/>
                </a:lnTo>
                <a:lnTo>
                  <a:pt x="53579" y="71438"/>
                </a:lnTo>
                <a:lnTo>
                  <a:pt x="53579" y="71438"/>
                </a:lnTo>
                <a:lnTo>
                  <a:pt x="53579" y="71438"/>
                </a:lnTo>
                <a:lnTo>
                  <a:pt x="53579" y="71438"/>
                </a:lnTo>
                <a:lnTo>
                  <a:pt x="53579" y="62508"/>
                </a:lnTo>
                <a:lnTo>
                  <a:pt x="62508" y="53578"/>
                </a:lnTo>
                <a:lnTo>
                  <a:pt x="71438" y="44648"/>
                </a:lnTo>
                <a:lnTo>
                  <a:pt x="80368" y="35719"/>
                </a:lnTo>
                <a:lnTo>
                  <a:pt x="89297" y="26789"/>
                </a:lnTo>
                <a:lnTo>
                  <a:pt x="98227" y="8930"/>
                </a:lnTo>
                <a:lnTo>
                  <a:pt x="107157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4" name="Freeform 11273"/>
          <p:cNvSpPr/>
          <p:nvPr/>
        </p:nvSpPr>
        <p:spPr>
          <a:xfrm>
            <a:off x="8572499" y="3964781"/>
            <a:ext cx="223243" cy="276821"/>
          </a:xfrm>
          <a:custGeom>
            <a:avLst/>
            <a:gdLst/>
            <a:ahLst/>
            <a:cxnLst/>
            <a:rect l="0" t="0" r="0" b="0"/>
            <a:pathLst>
              <a:path w="223243" h="276821">
                <a:moveTo>
                  <a:pt x="26789" y="125015"/>
                </a:moveTo>
                <a:lnTo>
                  <a:pt x="26789" y="125015"/>
                </a:lnTo>
                <a:lnTo>
                  <a:pt x="17860" y="125015"/>
                </a:lnTo>
                <a:lnTo>
                  <a:pt x="17860" y="133945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78594"/>
                </a:lnTo>
                <a:lnTo>
                  <a:pt x="8930" y="196453"/>
                </a:lnTo>
                <a:lnTo>
                  <a:pt x="8930" y="205383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23242"/>
                </a:lnTo>
                <a:lnTo>
                  <a:pt x="8930" y="214312"/>
                </a:lnTo>
                <a:lnTo>
                  <a:pt x="8930" y="196453"/>
                </a:lnTo>
                <a:lnTo>
                  <a:pt x="17860" y="187523"/>
                </a:lnTo>
                <a:lnTo>
                  <a:pt x="26789" y="187523"/>
                </a:lnTo>
                <a:lnTo>
                  <a:pt x="35719" y="187523"/>
                </a:lnTo>
                <a:lnTo>
                  <a:pt x="44649" y="205383"/>
                </a:lnTo>
                <a:lnTo>
                  <a:pt x="53578" y="223242"/>
                </a:lnTo>
                <a:lnTo>
                  <a:pt x="71438" y="250031"/>
                </a:lnTo>
                <a:lnTo>
                  <a:pt x="89297" y="267890"/>
                </a:lnTo>
                <a:lnTo>
                  <a:pt x="98227" y="276820"/>
                </a:lnTo>
                <a:lnTo>
                  <a:pt x="116086" y="276820"/>
                </a:lnTo>
                <a:lnTo>
                  <a:pt x="125016" y="267890"/>
                </a:lnTo>
                <a:lnTo>
                  <a:pt x="133946" y="250031"/>
                </a:lnTo>
                <a:lnTo>
                  <a:pt x="133946" y="223242"/>
                </a:lnTo>
                <a:lnTo>
                  <a:pt x="142875" y="187523"/>
                </a:lnTo>
                <a:lnTo>
                  <a:pt x="142875" y="142875"/>
                </a:lnTo>
                <a:lnTo>
                  <a:pt x="142875" y="107156"/>
                </a:lnTo>
                <a:lnTo>
                  <a:pt x="142875" y="62508"/>
                </a:lnTo>
                <a:lnTo>
                  <a:pt x="151805" y="26789"/>
                </a:lnTo>
                <a:lnTo>
                  <a:pt x="142875" y="893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8930"/>
                </a:lnTo>
                <a:lnTo>
                  <a:pt x="151805" y="26789"/>
                </a:lnTo>
                <a:lnTo>
                  <a:pt x="151805" y="53578"/>
                </a:lnTo>
                <a:lnTo>
                  <a:pt x="160735" y="89297"/>
                </a:lnTo>
                <a:lnTo>
                  <a:pt x="160735" y="116086"/>
                </a:lnTo>
                <a:lnTo>
                  <a:pt x="169664" y="133945"/>
                </a:lnTo>
                <a:lnTo>
                  <a:pt x="178594" y="160734"/>
                </a:lnTo>
                <a:lnTo>
                  <a:pt x="187524" y="169664"/>
                </a:lnTo>
                <a:lnTo>
                  <a:pt x="196453" y="178594"/>
                </a:lnTo>
                <a:lnTo>
                  <a:pt x="214313" y="178594"/>
                </a:lnTo>
                <a:lnTo>
                  <a:pt x="223242" y="169664"/>
                </a:lnTo>
                <a:lnTo>
                  <a:pt x="223242" y="160734"/>
                </a:lnTo>
                <a:lnTo>
                  <a:pt x="223242" y="142875"/>
                </a:lnTo>
                <a:lnTo>
                  <a:pt x="214313" y="125015"/>
                </a:lnTo>
                <a:lnTo>
                  <a:pt x="196453" y="107156"/>
                </a:lnTo>
                <a:lnTo>
                  <a:pt x="178594" y="89297"/>
                </a:lnTo>
                <a:lnTo>
                  <a:pt x="178594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5" name="Freeform 11274"/>
          <p:cNvSpPr/>
          <p:nvPr/>
        </p:nvSpPr>
        <p:spPr>
          <a:xfrm>
            <a:off x="8643937" y="4009429"/>
            <a:ext cx="98227" cy="89298"/>
          </a:xfrm>
          <a:custGeom>
            <a:avLst/>
            <a:gdLst/>
            <a:ahLst/>
            <a:cxnLst/>
            <a:rect l="0" t="0" r="0" b="0"/>
            <a:pathLst>
              <a:path w="98227" h="89298">
                <a:moveTo>
                  <a:pt x="0" y="89297"/>
                </a:moveTo>
                <a:lnTo>
                  <a:pt x="0" y="89297"/>
                </a:lnTo>
                <a:lnTo>
                  <a:pt x="0" y="80367"/>
                </a:lnTo>
                <a:lnTo>
                  <a:pt x="8929" y="71438"/>
                </a:lnTo>
                <a:lnTo>
                  <a:pt x="26789" y="53578"/>
                </a:lnTo>
                <a:lnTo>
                  <a:pt x="44648" y="35719"/>
                </a:lnTo>
                <a:lnTo>
                  <a:pt x="71437" y="1786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6" name="Freeform 11275"/>
          <p:cNvSpPr/>
          <p:nvPr/>
        </p:nvSpPr>
        <p:spPr>
          <a:xfrm>
            <a:off x="8840390" y="3955851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8930" y="98227"/>
                </a:moveTo>
                <a:lnTo>
                  <a:pt x="8930" y="10715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35719" y="107156"/>
                </a:lnTo>
                <a:lnTo>
                  <a:pt x="26789" y="89297"/>
                </a:lnTo>
                <a:lnTo>
                  <a:pt x="17859" y="80367"/>
                </a:lnTo>
                <a:lnTo>
                  <a:pt x="8930" y="62508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8" y="53578"/>
                </a:lnTo>
                <a:lnTo>
                  <a:pt x="53578" y="53578"/>
                </a:lnTo>
                <a:lnTo>
                  <a:pt x="53578" y="44649"/>
                </a:lnTo>
                <a:lnTo>
                  <a:pt x="62508" y="44649"/>
                </a:lnTo>
                <a:lnTo>
                  <a:pt x="62508" y="35719"/>
                </a:lnTo>
                <a:lnTo>
                  <a:pt x="62508" y="35719"/>
                </a:lnTo>
                <a:lnTo>
                  <a:pt x="71437" y="35719"/>
                </a:lnTo>
                <a:lnTo>
                  <a:pt x="71437" y="35719"/>
                </a:lnTo>
                <a:lnTo>
                  <a:pt x="71437" y="35719"/>
                </a:lnTo>
                <a:lnTo>
                  <a:pt x="71437" y="44649"/>
                </a:lnTo>
                <a:lnTo>
                  <a:pt x="80367" y="44649"/>
                </a:lnTo>
                <a:lnTo>
                  <a:pt x="80367" y="44649"/>
                </a:lnTo>
                <a:lnTo>
                  <a:pt x="80367" y="53578"/>
                </a:lnTo>
                <a:lnTo>
                  <a:pt x="89297" y="53578"/>
                </a:lnTo>
                <a:lnTo>
                  <a:pt x="89297" y="44649"/>
                </a:lnTo>
                <a:lnTo>
                  <a:pt x="89297" y="44649"/>
                </a:lnTo>
                <a:lnTo>
                  <a:pt x="89297" y="35719"/>
                </a:lnTo>
                <a:lnTo>
                  <a:pt x="98226" y="26789"/>
                </a:lnTo>
                <a:lnTo>
                  <a:pt x="98226" y="17860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7" name="Freeform 11276"/>
          <p:cNvSpPr/>
          <p:nvPr/>
        </p:nvSpPr>
        <p:spPr>
          <a:xfrm>
            <a:off x="9001124" y="3884414"/>
            <a:ext cx="26790" cy="71438"/>
          </a:xfrm>
          <a:custGeom>
            <a:avLst/>
            <a:gdLst/>
            <a:ahLst/>
            <a:cxnLst/>
            <a:rect l="0" t="0" r="0" b="0"/>
            <a:pathLst>
              <a:path w="26790" h="71438">
                <a:moveTo>
                  <a:pt x="8930" y="8929"/>
                </a:moveTo>
                <a:lnTo>
                  <a:pt x="8930" y="8929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35718"/>
                </a:lnTo>
                <a:lnTo>
                  <a:pt x="26789" y="44648"/>
                </a:lnTo>
                <a:lnTo>
                  <a:pt x="26789" y="53578"/>
                </a:lnTo>
                <a:lnTo>
                  <a:pt x="17860" y="62507"/>
                </a:lnTo>
                <a:lnTo>
                  <a:pt x="17860" y="62507"/>
                </a:lnTo>
                <a:lnTo>
                  <a:pt x="1786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0" y="62507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8" name="Freeform 11277"/>
          <p:cNvSpPr/>
          <p:nvPr/>
        </p:nvSpPr>
        <p:spPr>
          <a:xfrm>
            <a:off x="8036719" y="3411140"/>
            <a:ext cx="1098352" cy="919759"/>
          </a:xfrm>
          <a:custGeom>
            <a:avLst/>
            <a:gdLst/>
            <a:ahLst/>
            <a:cxnLst/>
            <a:rect l="0" t="0" r="0" b="0"/>
            <a:pathLst>
              <a:path w="1098352" h="919759">
                <a:moveTo>
                  <a:pt x="1044772" y="0"/>
                </a:moveTo>
                <a:lnTo>
                  <a:pt x="1053702" y="8930"/>
                </a:lnTo>
                <a:lnTo>
                  <a:pt x="1053702" y="17860"/>
                </a:lnTo>
                <a:lnTo>
                  <a:pt x="1053702" y="17860"/>
                </a:lnTo>
                <a:lnTo>
                  <a:pt x="1053702" y="17860"/>
                </a:lnTo>
                <a:lnTo>
                  <a:pt x="1044772" y="26789"/>
                </a:lnTo>
                <a:lnTo>
                  <a:pt x="1026913" y="26789"/>
                </a:lnTo>
                <a:lnTo>
                  <a:pt x="982265" y="26789"/>
                </a:lnTo>
                <a:lnTo>
                  <a:pt x="919757" y="26789"/>
                </a:lnTo>
                <a:lnTo>
                  <a:pt x="848319" y="26789"/>
                </a:lnTo>
                <a:lnTo>
                  <a:pt x="759022" y="35719"/>
                </a:lnTo>
                <a:lnTo>
                  <a:pt x="678655" y="44649"/>
                </a:lnTo>
                <a:lnTo>
                  <a:pt x="598288" y="53578"/>
                </a:lnTo>
                <a:lnTo>
                  <a:pt x="517921" y="71438"/>
                </a:lnTo>
                <a:lnTo>
                  <a:pt x="446483" y="98227"/>
                </a:lnTo>
                <a:lnTo>
                  <a:pt x="375046" y="133946"/>
                </a:lnTo>
                <a:lnTo>
                  <a:pt x="312538" y="169664"/>
                </a:lnTo>
                <a:lnTo>
                  <a:pt x="250030" y="214313"/>
                </a:lnTo>
                <a:lnTo>
                  <a:pt x="187522" y="258961"/>
                </a:lnTo>
                <a:lnTo>
                  <a:pt x="133945" y="303610"/>
                </a:lnTo>
                <a:lnTo>
                  <a:pt x="80367" y="357188"/>
                </a:lnTo>
                <a:lnTo>
                  <a:pt x="44648" y="401836"/>
                </a:lnTo>
                <a:lnTo>
                  <a:pt x="17859" y="455414"/>
                </a:lnTo>
                <a:lnTo>
                  <a:pt x="0" y="517922"/>
                </a:lnTo>
                <a:lnTo>
                  <a:pt x="8929" y="580430"/>
                </a:lnTo>
                <a:lnTo>
                  <a:pt x="26789" y="651867"/>
                </a:lnTo>
                <a:lnTo>
                  <a:pt x="71437" y="723305"/>
                </a:lnTo>
                <a:lnTo>
                  <a:pt x="125015" y="794742"/>
                </a:lnTo>
                <a:lnTo>
                  <a:pt x="196452" y="848321"/>
                </a:lnTo>
                <a:lnTo>
                  <a:pt x="276819" y="892969"/>
                </a:lnTo>
                <a:lnTo>
                  <a:pt x="375046" y="919758"/>
                </a:lnTo>
                <a:lnTo>
                  <a:pt x="482202" y="919758"/>
                </a:lnTo>
                <a:lnTo>
                  <a:pt x="562569" y="910828"/>
                </a:lnTo>
                <a:lnTo>
                  <a:pt x="634007" y="892969"/>
                </a:lnTo>
                <a:lnTo>
                  <a:pt x="696515" y="875110"/>
                </a:lnTo>
                <a:lnTo>
                  <a:pt x="759022" y="857250"/>
                </a:lnTo>
                <a:lnTo>
                  <a:pt x="830460" y="812602"/>
                </a:lnTo>
                <a:lnTo>
                  <a:pt x="919757" y="767953"/>
                </a:lnTo>
                <a:lnTo>
                  <a:pt x="1000124" y="696516"/>
                </a:lnTo>
                <a:lnTo>
                  <a:pt x="1071561" y="625078"/>
                </a:lnTo>
                <a:lnTo>
                  <a:pt x="1098351" y="535781"/>
                </a:lnTo>
                <a:lnTo>
                  <a:pt x="1098351" y="455414"/>
                </a:lnTo>
                <a:lnTo>
                  <a:pt x="1098351" y="410766"/>
                </a:lnTo>
                <a:lnTo>
                  <a:pt x="1098351" y="348258"/>
                </a:lnTo>
                <a:lnTo>
                  <a:pt x="1098351" y="285750"/>
                </a:lnTo>
                <a:lnTo>
                  <a:pt x="1098351" y="232172"/>
                </a:lnTo>
                <a:lnTo>
                  <a:pt x="1053702" y="125016"/>
                </a:lnTo>
                <a:lnTo>
                  <a:pt x="955476" y="71438"/>
                </a:lnTo>
                <a:lnTo>
                  <a:pt x="830460" y="71438"/>
                </a:lnTo>
                <a:lnTo>
                  <a:pt x="705444" y="107156"/>
                </a:lnTo>
                <a:lnTo>
                  <a:pt x="598288" y="151805"/>
                </a:lnTo>
                <a:lnTo>
                  <a:pt x="517921" y="178594"/>
                </a:lnTo>
                <a:lnTo>
                  <a:pt x="517921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9" name="Freeform 11278"/>
          <p:cNvSpPr/>
          <p:nvPr/>
        </p:nvSpPr>
        <p:spPr>
          <a:xfrm>
            <a:off x="473274" y="4188023"/>
            <a:ext cx="785813" cy="71439"/>
          </a:xfrm>
          <a:custGeom>
            <a:avLst/>
            <a:gdLst/>
            <a:ahLst/>
            <a:cxnLst/>
            <a:rect l="0" t="0" r="0" b="0"/>
            <a:pathLst>
              <a:path w="785813" h="71439">
                <a:moveTo>
                  <a:pt x="0" y="71438"/>
                </a:moveTo>
                <a:lnTo>
                  <a:pt x="0" y="71438"/>
                </a:lnTo>
                <a:lnTo>
                  <a:pt x="0" y="62508"/>
                </a:lnTo>
                <a:lnTo>
                  <a:pt x="0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53578"/>
                </a:lnTo>
                <a:lnTo>
                  <a:pt x="8929" y="5357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26789" y="44648"/>
                </a:lnTo>
                <a:lnTo>
                  <a:pt x="35718" y="44648"/>
                </a:lnTo>
                <a:lnTo>
                  <a:pt x="35718" y="44648"/>
                </a:lnTo>
                <a:lnTo>
                  <a:pt x="44648" y="44648"/>
                </a:lnTo>
                <a:lnTo>
                  <a:pt x="53578" y="44648"/>
                </a:lnTo>
                <a:lnTo>
                  <a:pt x="62507" y="44648"/>
                </a:lnTo>
                <a:lnTo>
                  <a:pt x="71437" y="53578"/>
                </a:lnTo>
                <a:lnTo>
                  <a:pt x="80367" y="53578"/>
                </a:lnTo>
                <a:lnTo>
                  <a:pt x="89296" y="53578"/>
                </a:lnTo>
                <a:lnTo>
                  <a:pt x="107156" y="62508"/>
                </a:lnTo>
                <a:lnTo>
                  <a:pt x="116085" y="53578"/>
                </a:lnTo>
                <a:lnTo>
                  <a:pt x="133945" y="53578"/>
                </a:lnTo>
                <a:lnTo>
                  <a:pt x="142875" y="44648"/>
                </a:lnTo>
                <a:lnTo>
                  <a:pt x="160734" y="44648"/>
                </a:lnTo>
                <a:lnTo>
                  <a:pt x="169664" y="35719"/>
                </a:lnTo>
                <a:lnTo>
                  <a:pt x="178593" y="26789"/>
                </a:lnTo>
                <a:lnTo>
                  <a:pt x="187523" y="26789"/>
                </a:lnTo>
                <a:lnTo>
                  <a:pt x="196453" y="17859"/>
                </a:lnTo>
                <a:lnTo>
                  <a:pt x="205382" y="17859"/>
                </a:lnTo>
                <a:lnTo>
                  <a:pt x="223242" y="17859"/>
                </a:lnTo>
                <a:lnTo>
                  <a:pt x="232171" y="17859"/>
                </a:lnTo>
                <a:lnTo>
                  <a:pt x="241101" y="17859"/>
                </a:lnTo>
                <a:lnTo>
                  <a:pt x="258960" y="8930"/>
                </a:lnTo>
                <a:lnTo>
                  <a:pt x="276820" y="8930"/>
                </a:lnTo>
                <a:lnTo>
                  <a:pt x="285750" y="8930"/>
                </a:lnTo>
                <a:lnTo>
                  <a:pt x="312539" y="8930"/>
                </a:lnTo>
                <a:lnTo>
                  <a:pt x="330398" y="8930"/>
                </a:lnTo>
                <a:lnTo>
                  <a:pt x="348257" y="0"/>
                </a:lnTo>
                <a:lnTo>
                  <a:pt x="366117" y="0"/>
                </a:lnTo>
                <a:lnTo>
                  <a:pt x="383976" y="0"/>
                </a:lnTo>
                <a:lnTo>
                  <a:pt x="401835" y="0"/>
                </a:lnTo>
                <a:lnTo>
                  <a:pt x="419695" y="8930"/>
                </a:lnTo>
                <a:lnTo>
                  <a:pt x="437554" y="8930"/>
                </a:lnTo>
                <a:lnTo>
                  <a:pt x="464343" y="8930"/>
                </a:lnTo>
                <a:lnTo>
                  <a:pt x="482203" y="17859"/>
                </a:lnTo>
                <a:lnTo>
                  <a:pt x="508992" y="17859"/>
                </a:lnTo>
                <a:lnTo>
                  <a:pt x="535781" y="26789"/>
                </a:lnTo>
                <a:lnTo>
                  <a:pt x="562570" y="26789"/>
                </a:lnTo>
                <a:lnTo>
                  <a:pt x="589359" y="35719"/>
                </a:lnTo>
                <a:lnTo>
                  <a:pt x="616148" y="44648"/>
                </a:lnTo>
                <a:lnTo>
                  <a:pt x="642937" y="44648"/>
                </a:lnTo>
                <a:lnTo>
                  <a:pt x="669726" y="53578"/>
                </a:lnTo>
                <a:lnTo>
                  <a:pt x="696515" y="62508"/>
                </a:lnTo>
                <a:lnTo>
                  <a:pt x="732234" y="62508"/>
                </a:lnTo>
                <a:lnTo>
                  <a:pt x="759023" y="71438"/>
                </a:lnTo>
                <a:lnTo>
                  <a:pt x="785812" y="62508"/>
                </a:lnTo>
                <a:lnTo>
                  <a:pt x="785812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0" name="Freeform 11279"/>
          <p:cNvSpPr/>
          <p:nvPr/>
        </p:nvSpPr>
        <p:spPr>
          <a:xfrm>
            <a:off x="3991570" y="4188023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1" name="Freeform 11280"/>
          <p:cNvSpPr/>
          <p:nvPr/>
        </p:nvSpPr>
        <p:spPr>
          <a:xfrm>
            <a:off x="1241227" y="4170164"/>
            <a:ext cx="3625454" cy="80368"/>
          </a:xfrm>
          <a:custGeom>
            <a:avLst/>
            <a:gdLst/>
            <a:ahLst/>
            <a:cxnLst/>
            <a:rect l="0" t="0" r="0" b="0"/>
            <a:pathLst>
              <a:path w="3625454" h="80368">
                <a:moveTo>
                  <a:pt x="8929" y="62507"/>
                </a:moveTo>
                <a:lnTo>
                  <a:pt x="8929" y="62507"/>
                </a:lnTo>
                <a:lnTo>
                  <a:pt x="8929" y="62507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0" y="53578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26789" y="44648"/>
                </a:lnTo>
                <a:lnTo>
                  <a:pt x="35718" y="44648"/>
                </a:lnTo>
                <a:lnTo>
                  <a:pt x="35718" y="44648"/>
                </a:lnTo>
                <a:lnTo>
                  <a:pt x="44648" y="53578"/>
                </a:lnTo>
                <a:lnTo>
                  <a:pt x="44648" y="53578"/>
                </a:lnTo>
                <a:lnTo>
                  <a:pt x="53578" y="44648"/>
                </a:lnTo>
                <a:lnTo>
                  <a:pt x="62507" y="44648"/>
                </a:lnTo>
                <a:lnTo>
                  <a:pt x="71437" y="44648"/>
                </a:lnTo>
                <a:lnTo>
                  <a:pt x="80367" y="35718"/>
                </a:lnTo>
                <a:lnTo>
                  <a:pt x="98226" y="35718"/>
                </a:lnTo>
                <a:lnTo>
                  <a:pt x="107156" y="35718"/>
                </a:lnTo>
                <a:lnTo>
                  <a:pt x="116086" y="35718"/>
                </a:lnTo>
                <a:lnTo>
                  <a:pt x="125015" y="35718"/>
                </a:lnTo>
                <a:lnTo>
                  <a:pt x="133945" y="35718"/>
                </a:lnTo>
                <a:lnTo>
                  <a:pt x="151804" y="35718"/>
                </a:lnTo>
                <a:lnTo>
                  <a:pt x="160734" y="35718"/>
                </a:lnTo>
                <a:lnTo>
                  <a:pt x="178593" y="44648"/>
                </a:lnTo>
                <a:lnTo>
                  <a:pt x="196453" y="44648"/>
                </a:lnTo>
                <a:lnTo>
                  <a:pt x="214312" y="44648"/>
                </a:lnTo>
                <a:lnTo>
                  <a:pt x="232171" y="44648"/>
                </a:lnTo>
                <a:lnTo>
                  <a:pt x="258961" y="44648"/>
                </a:lnTo>
                <a:lnTo>
                  <a:pt x="276820" y="44648"/>
                </a:lnTo>
                <a:lnTo>
                  <a:pt x="303609" y="44648"/>
                </a:lnTo>
                <a:lnTo>
                  <a:pt x="330398" y="44648"/>
                </a:lnTo>
                <a:lnTo>
                  <a:pt x="357187" y="44648"/>
                </a:lnTo>
                <a:lnTo>
                  <a:pt x="375046" y="44648"/>
                </a:lnTo>
                <a:lnTo>
                  <a:pt x="401836" y="44648"/>
                </a:lnTo>
                <a:lnTo>
                  <a:pt x="437554" y="44648"/>
                </a:lnTo>
                <a:lnTo>
                  <a:pt x="464343" y="44648"/>
                </a:lnTo>
                <a:lnTo>
                  <a:pt x="491132" y="44648"/>
                </a:lnTo>
                <a:lnTo>
                  <a:pt x="526851" y="44648"/>
                </a:lnTo>
                <a:lnTo>
                  <a:pt x="553640" y="35718"/>
                </a:lnTo>
                <a:lnTo>
                  <a:pt x="580429" y="35718"/>
                </a:lnTo>
                <a:lnTo>
                  <a:pt x="616148" y="35718"/>
                </a:lnTo>
                <a:lnTo>
                  <a:pt x="642937" y="44648"/>
                </a:lnTo>
                <a:lnTo>
                  <a:pt x="669726" y="44648"/>
                </a:lnTo>
                <a:lnTo>
                  <a:pt x="705445" y="44648"/>
                </a:lnTo>
                <a:lnTo>
                  <a:pt x="732234" y="44648"/>
                </a:lnTo>
                <a:lnTo>
                  <a:pt x="759023" y="53578"/>
                </a:lnTo>
                <a:lnTo>
                  <a:pt x="794742" y="53578"/>
                </a:lnTo>
                <a:lnTo>
                  <a:pt x="821531" y="53578"/>
                </a:lnTo>
                <a:lnTo>
                  <a:pt x="857250" y="53578"/>
                </a:lnTo>
                <a:lnTo>
                  <a:pt x="884039" y="53578"/>
                </a:lnTo>
                <a:lnTo>
                  <a:pt x="910828" y="53578"/>
                </a:lnTo>
                <a:lnTo>
                  <a:pt x="946546" y="53578"/>
                </a:lnTo>
                <a:lnTo>
                  <a:pt x="973336" y="62507"/>
                </a:lnTo>
                <a:lnTo>
                  <a:pt x="1000125" y="62507"/>
                </a:lnTo>
                <a:lnTo>
                  <a:pt x="1026914" y="62507"/>
                </a:lnTo>
                <a:lnTo>
                  <a:pt x="1062632" y="62507"/>
                </a:lnTo>
                <a:lnTo>
                  <a:pt x="1089421" y="62507"/>
                </a:lnTo>
                <a:lnTo>
                  <a:pt x="1116211" y="62507"/>
                </a:lnTo>
                <a:lnTo>
                  <a:pt x="1151929" y="62507"/>
                </a:lnTo>
                <a:lnTo>
                  <a:pt x="1178718" y="62507"/>
                </a:lnTo>
                <a:lnTo>
                  <a:pt x="1205507" y="62507"/>
                </a:lnTo>
                <a:lnTo>
                  <a:pt x="1241226" y="62507"/>
                </a:lnTo>
                <a:lnTo>
                  <a:pt x="1268015" y="62507"/>
                </a:lnTo>
                <a:lnTo>
                  <a:pt x="1303734" y="62507"/>
                </a:lnTo>
                <a:lnTo>
                  <a:pt x="1330523" y="62507"/>
                </a:lnTo>
                <a:lnTo>
                  <a:pt x="1357312" y="62507"/>
                </a:lnTo>
                <a:lnTo>
                  <a:pt x="1393031" y="62507"/>
                </a:lnTo>
                <a:lnTo>
                  <a:pt x="1419820" y="62507"/>
                </a:lnTo>
                <a:lnTo>
                  <a:pt x="1446609" y="62507"/>
                </a:lnTo>
                <a:lnTo>
                  <a:pt x="1482328" y="62507"/>
                </a:lnTo>
                <a:lnTo>
                  <a:pt x="1509117" y="62507"/>
                </a:lnTo>
                <a:lnTo>
                  <a:pt x="1535906" y="62507"/>
                </a:lnTo>
                <a:lnTo>
                  <a:pt x="1571625" y="62507"/>
                </a:lnTo>
                <a:lnTo>
                  <a:pt x="1598414" y="62507"/>
                </a:lnTo>
                <a:lnTo>
                  <a:pt x="1625203" y="62507"/>
                </a:lnTo>
                <a:lnTo>
                  <a:pt x="1651992" y="53578"/>
                </a:lnTo>
                <a:lnTo>
                  <a:pt x="1678781" y="53578"/>
                </a:lnTo>
                <a:lnTo>
                  <a:pt x="1705570" y="53578"/>
                </a:lnTo>
                <a:lnTo>
                  <a:pt x="1732359" y="53578"/>
                </a:lnTo>
                <a:lnTo>
                  <a:pt x="1768078" y="53578"/>
                </a:lnTo>
                <a:lnTo>
                  <a:pt x="1794867" y="44648"/>
                </a:lnTo>
                <a:lnTo>
                  <a:pt x="1821656" y="44648"/>
                </a:lnTo>
                <a:lnTo>
                  <a:pt x="1848445" y="44648"/>
                </a:lnTo>
                <a:lnTo>
                  <a:pt x="1884164" y="35718"/>
                </a:lnTo>
                <a:lnTo>
                  <a:pt x="1910953" y="35718"/>
                </a:lnTo>
                <a:lnTo>
                  <a:pt x="1937742" y="26789"/>
                </a:lnTo>
                <a:lnTo>
                  <a:pt x="1973461" y="26789"/>
                </a:lnTo>
                <a:lnTo>
                  <a:pt x="2000250" y="17859"/>
                </a:lnTo>
                <a:lnTo>
                  <a:pt x="2035968" y="17859"/>
                </a:lnTo>
                <a:lnTo>
                  <a:pt x="2071687" y="8929"/>
                </a:lnTo>
                <a:lnTo>
                  <a:pt x="2098476" y="8929"/>
                </a:lnTo>
                <a:lnTo>
                  <a:pt x="2134195" y="0"/>
                </a:lnTo>
                <a:lnTo>
                  <a:pt x="2169914" y="0"/>
                </a:lnTo>
                <a:lnTo>
                  <a:pt x="2196703" y="0"/>
                </a:lnTo>
                <a:lnTo>
                  <a:pt x="2223492" y="0"/>
                </a:lnTo>
                <a:lnTo>
                  <a:pt x="2250281" y="0"/>
                </a:lnTo>
                <a:lnTo>
                  <a:pt x="2277070" y="8929"/>
                </a:lnTo>
                <a:lnTo>
                  <a:pt x="2303859" y="8929"/>
                </a:lnTo>
                <a:lnTo>
                  <a:pt x="2330648" y="8929"/>
                </a:lnTo>
                <a:lnTo>
                  <a:pt x="2357437" y="17859"/>
                </a:lnTo>
                <a:lnTo>
                  <a:pt x="2384226" y="17859"/>
                </a:lnTo>
                <a:lnTo>
                  <a:pt x="2411015" y="26789"/>
                </a:lnTo>
                <a:lnTo>
                  <a:pt x="2437804" y="26789"/>
                </a:lnTo>
                <a:lnTo>
                  <a:pt x="2464593" y="35718"/>
                </a:lnTo>
                <a:lnTo>
                  <a:pt x="2491382" y="35718"/>
                </a:lnTo>
                <a:lnTo>
                  <a:pt x="2518171" y="35718"/>
                </a:lnTo>
                <a:lnTo>
                  <a:pt x="2544961" y="35718"/>
                </a:lnTo>
                <a:lnTo>
                  <a:pt x="2571750" y="35718"/>
                </a:lnTo>
                <a:lnTo>
                  <a:pt x="2598539" y="44648"/>
                </a:lnTo>
                <a:lnTo>
                  <a:pt x="2625328" y="44648"/>
                </a:lnTo>
                <a:lnTo>
                  <a:pt x="2643187" y="44648"/>
                </a:lnTo>
                <a:lnTo>
                  <a:pt x="2669976" y="44648"/>
                </a:lnTo>
                <a:lnTo>
                  <a:pt x="2696765" y="53578"/>
                </a:lnTo>
                <a:lnTo>
                  <a:pt x="2723554" y="53578"/>
                </a:lnTo>
                <a:lnTo>
                  <a:pt x="2750343" y="53578"/>
                </a:lnTo>
                <a:lnTo>
                  <a:pt x="2777132" y="53578"/>
                </a:lnTo>
                <a:lnTo>
                  <a:pt x="2803921" y="53578"/>
                </a:lnTo>
                <a:lnTo>
                  <a:pt x="2839640" y="53578"/>
                </a:lnTo>
                <a:lnTo>
                  <a:pt x="2866429" y="44648"/>
                </a:lnTo>
                <a:lnTo>
                  <a:pt x="2902148" y="44648"/>
                </a:lnTo>
                <a:lnTo>
                  <a:pt x="2928937" y="35718"/>
                </a:lnTo>
                <a:lnTo>
                  <a:pt x="2955726" y="35718"/>
                </a:lnTo>
                <a:lnTo>
                  <a:pt x="2991445" y="35718"/>
                </a:lnTo>
                <a:lnTo>
                  <a:pt x="3018234" y="35718"/>
                </a:lnTo>
                <a:lnTo>
                  <a:pt x="3053953" y="35718"/>
                </a:lnTo>
                <a:lnTo>
                  <a:pt x="3080742" y="35718"/>
                </a:lnTo>
                <a:lnTo>
                  <a:pt x="3116461" y="35718"/>
                </a:lnTo>
                <a:lnTo>
                  <a:pt x="3152179" y="35718"/>
                </a:lnTo>
                <a:lnTo>
                  <a:pt x="3178968" y="35718"/>
                </a:lnTo>
                <a:lnTo>
                  <a:pt x="3214687" y="35718"/>
                </a:lnTo>
                <a:lnTo>
                  <a:pt x="3241476" y="35718"/>
                </a:lnTo>
                <a:lnTo>
                  <a:pt x="3268265" y="35718"/>
                </a:lnTo>
                <a:lnTo>
                  <a:pt x="3303984" y="35718"/>
                </a:lnTo>
                <a:lnTo>
                  <a:pt x="3330773" y="35718"/>
                </a:lnTo>
                <a:lnTo>
                  <a:pt x="3357562" y="35718"/>
                </a:lnTo>
                <a:lnTo>
                  <a:pt x="3384351" y="35718"/>
                </a:lnTo>
                <a:lnTo>
                  <a:pt x="3411140" y="35718"/>
                </a:lnTo>
                <a:lnTo>
                  <a:pt x="3437929" y="35718"/>
                </a:lnTo>
                <a:lnTo>
                  <a:pt x="3464718" y="35718"/>
                </a:lnTo>
                <a:lnTo>
                  <a:pt x="3491507" y="44648"/>
                </a:lnTo>
                <a:lnTo>
                  <a:pt x="3509367" y="44648"/>
                </a:lnTo>
                <a:lnTo>
                  <a:pt x="3536156" y="53578"/>
                </a:lnTo>
                <a:lnTo>
                  <a:pt x="3554015" y="62507"/>
                </a:lnTo>
                <a:lnTo>
                  <a:pt x="3571875" y="62507"/>
                </a:lnTo>
                <a:lnTo>
                  <a:pt x="3598664" y="71437"/>
                </a:lnTo>
                <a:lnTo>
                  <a:pt x="3607593" y="80367"/>
                </a:lnTo>
                <a:lnTo>
                  <a:pt x="3625453" y="80367"/>
                </a:lnTo>
                <a:lnTo>
                  <a:pt x="3625453" y="71437"/>
                </a:lnTo>
                <a:lnTo>
                  <a:pt x="3625453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2" name="Freeform 11281"/>
          <p:cNvSpPr/>
          <p:nvPr/>
        </p:nvSpPr>
        <p:spPr>
          <a:xfrm>
            <a:off x="2928938" y="3804046"/>
            <a:ext cx="294680" cy="580431"/>
          </a:xfrm>
          <a:custGeom>
            <a:avLst/>
            <a:gdLst/>
            <a:ahLst/>
            <a:cxnLst/>
            <a:rect l="0" t="0" r="0" b="0"/>
            <a:pathLst>
              <a:path w="294680" h="580431">
                <a:moveTo>
                  <a:pt x="196453" y="107157"/>
                </a:moveTo>
                <a:lnTo>
                  <a:pt x="196453" y="98227"/>
                </a:lnTo>
                <a:lnTo>
                  <a:pt x="187523" y="98227"/>
                </a:lnTo>
                <a:lnTo>
                  <a:pt x="187523" y="98227"/>
                </a:lnTo>
                <a:lnTo>
                  <a:pt x="187523" y="89297"/>
                </a:lnTo>
                <a:lnTo>
                  <a:pt x="187523" y="80368"/>
                </a:lnTo>
                <a:lnTo>
                  <a:pt x="178593" y="71438"/>
                </a:lnTo>
                <a:lnTo>
                  <a:pt x="178593" y="53579"/>
                </a:lnTo>
                <a:lnTo>
                  <a:pt x="169664" y="44649"/>
                </a:lnTo>
                <a:lnTo>
                  <a:pt x="169664" y="35719"/>
                </a:lnTo>
                <a:lnTo>
                  <a:pt x="160734" y="26790"/>
                </a:lnTo>
                <a:lnTo>
                  <a:pt x="151804" y="17860"/>
                </a:lnTo>
                <a:lnTo>
                  <a:pt x="142875" y="8930"/>
                </a:lnTo>
                <a:lnTo>
                  <a:pt x="133945" y="0"/>
                </a:lnTo>
                <a:lnTo>
                  <a:pt x="125015" y="0"/>
                </a:lnTo>
                <a:lnTo>
                  <a:pt x="116085" y="8930"/>
                </a:lnTo>
                <a:lnTo>
                  <a:pt x="98226" y="17860"/>
                </a:lnTo>
                <a:lnTo>
                  <a:pt x="89296" y="26790"/>
                </a:lnTo>
                <a:lnTo>
                  <a:pt x="71437" y="53579"/>
                </a:lnTo>
                <a:lnTo>
                  <a:pt x="62507" y="80368"/>
                </a:lnTo>
                <a:lnTo>
                  <a:pt x="44648" y="107157"/>
                </a:lnTo>
                <a:lnTo>
                  <a:pt x="35718" y="133946"/>
                </a:lnTo>
                <a:lnTo>
                  <a:pt x="26789" y="160735"/>
                </a:lnTo>
                <a:lnTo>
                  <a:pt x="17859" y="205383"/>
                </a:lnTo>
                <a:lnTo>
                  <a:pt x="8929" y="241102"/>
                </a:lnTo>
                <a:lnTo>
                  <a:pt x="0" y="276821"/>
                </a:lnTo>
                <a:lnTo>
                  <a:pt x="0" y="321469"/>
                </a:lnTo>
                <a:lnTo>
                  <a:pt x="8929" y="357188"/>
                </a:lnTo>
                <a:lnTo>
                  <a:pt x="8929" y="401836"/>
                </a:lnTo>
                <a:lnTo>
                  <a:pt x="26789" y="455415"/>
                </a:lnTo>
                <a:lnTo>
                  <a:pt x="44648" y="500063"/>
                </a:lnTo>
                <a:lnTo>
                  <a:pt x="80367" y="544711"/>
                </a:lnTo>
                <a:lnTo>
                  <a:pt x="107156" y="571500"/>
                </a:lnTo>
                <a:lnTo>
                  <a:pt x="133945" y="580430"/>
                </a:lnTo>
                <a:lnTo>
                  <a:pt x="169664" y="571500"/>
                </a:lnTo>
                <a:lnTo>
                  <a:pt x="196453" y="544711"/>
                </a:lnTo>
                <a:lnTo>
                  <a:pt x="232171" y="508993"/>
                </a:lnTo>
                <a:lnTo>
                  <a:pt x="258960" y="455415"/>
                </a:lnTo>
                <a:lnTo>
                  <a:pt x="276820" y="401836"/>
                </a:lnTo>
                <a:lnTo>
                  <a:pt x="285750" y="348258"/>
                </a:lnTo>
                <a:lnTo>
                  <a:pt x="294679" y="285750"/>
                </a:lnTo>
                <a:lnTo>
                  <a:pt x="294679" y="232172"/>
                </a:lnTo>
                <a:lnTo>
                  <a:pt x="294679" y="169665"/>
                </a:lnTo>
                <a:lnTo>
                  <a:pt x="294679" y="125016"/>
                </a:lnTo>
                <a:lnTo>
                  <a:pt x="276820" y="80368"/>
                </a:lnTo>
                <a:lnTo>
                  <a:pt x="267890" y="44649"/>
                </a:lnTo>
                <a:lnTo>
                  <a:pt x="241101" y="26790"/>
                </a:lnTo>
                <a:lnTo>
                  <a:pt x="214312" y="26790"/>
                </a:lnTo>
                <a:lnTo>
                  <a:pt x="169664" y="35719"/>
                </a:lnTo>
                <a:lnTo>
                  <a:pt x="125015" y="53579"/>
                </a:lnTo>
                <a:lnTo>
                  <a:pt x="89296" y="71438"/>
                </a:lnTo>
                <a:lnTo>
                  <a:pt x="44648" y="89297"/>
                </a:lnTo>
                <a:lnTo>
                  <a:pt x="44648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3" name="Freeform 11282"/>
          <p:cNvSpPr/>
          <p:nvPr/>
        </p:nvSpPr>
        <p:spPr>
          <a:xfrm>
            <a:off x="3384352" y="3750468"/>
            <a:ext cx="107157" cy="160736"/>
          </a:xfrm>
          <a:custGeom>
            <a:avLst/>
            <a:gdLst/>
            <a:ahLst/>
            <a:cxnLst/>
            <a:rect l="0" t="0" r="0" b="0"/>
            <a:pathLst>
              <a:path w="107157" h="160736">
                <a:moveTo>
                  <a:pt x="17859" y="35719"/>
                </a:moveTo>
                <a:lnTo>
                  <a:pt x="17859" y="35719"/>
                </a:lnTo>
                <a:lnTo>
                  <a:pt x="17859" y="3571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17860"/>
                </a:lnTo>
                <a:lnTo>
                  <a:pt x="17859" y="26789"/>
                </a:lnTo>
                <a:lnTo>
                  <a:pt x="17859" y="53578"/>
                </a:lnTo>
                <a:lnTo>
                  <a:pt x="8929" y="80368"/>
                </a:lnTo>
                <a:lnTo>
                  <a:pt x="0" y="107157"/>
                </a:lnTo>
                <a:lnTo>
                  <a:pt x="0" y="125016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8929" y="160735"/>
                </a:lnTo>
                <a:lnTo>
                  <a:pt x="17859" y="160735"/>
                </a:lnTo>
                <a:lnTo>
                  <a:pt x="35718" y="151805"/>
                </a:lnTo>
                <a:lnTo>
                  <a:pt x="44648" y="142875"/>
                </a:lnTo>
                <a:lnTo>
                  <a:pt x="62507" y="133946"/>
                </a:lnTo>
                <a:lnTo>
                  <a:pt x="80367" y="125016"/>
                </a:lnTo>
                <a:lnTo>
                  <a:pt x="98226" y="107157"/>
                </a:lnTo>
                <a:lnTo>
                  <a:pt x="107156" y="98227"/>
                </a:lnTo>
                <a:lnTo>
                  <a:pt x="107156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4" name="Freeform 11283"/>
          <p:cNvSpPr/>
          <p:nvPr/>
        </p:nvSpPr>
        <p:spPr>
          <a:xfrm>
            <a:off x="3491508" y="3652242"/>
            <a:ext cx="71438" cy="169665"/>
          </a:xfrm>
          <a:custGeom>
            <a:avLst/>
            <a:gdLst/>
            <a:ahLst/>
            <a:cxnLst/>
            <a:rect l="0" t="0" r="0" b="0"/>
            <a:pathLst>
              <a:path w="71438" h="169665">
                <a:moveTo>
                  <a:pt x="17859" y="71437"/>
                </a:moveTo>
                <a:lnTo>
                  <a:pt x="8930" y="80367"/>
                </a:lnTo>
                <a:lnTo>
                  <a:pt x="8930" y="89297"/>
                </a:lnTo>
                <a:lnTo>
                  <a:pt x="0" y="107156"/>
                </a:lnTo>
                <a:lnTo>
                  <a:pt x="8930" y="133945"/>
                </a:lnTo>
                <a:lnTo>
                  <a:pt x="8930" y="151804"/>
                </a:lnTo>
                <a:lnTo>
                  <a:pt x="8930" y="160734"/>
                </a:lnTo>
                <a:lnTo>
                  <a:pt x="17859" y="169664"/>
                </a:lnTo>
                <a:lnTo>
                  <a:pt x="26789" y="169664"/>
                </a:lnTo>
                <a:lnTo>
                  <a:pt x="35719" y="160734"/>
                </a:lnTo>
                <a:lnTo>
                  <a:pt x="44648" y="151804"/>
                </a:lnTo>
                <a:lnTo>
                  <a:pt x="62508" y="125015"/>
                </a:lnTo>
                <a:lnTo>
                  <a:pt x="62508" y="98226"/>
                </a:lnTo>
                <a:lnTo>
                  <a:pt x="71437" y="80367"/>
                </a:lnTo>
                <a:lnTo>
                  <a:pt x="71437" y="53578"/>
                </a:lnTo>
                <a:lnTo>
                  <a:pt x="62508" y="26789"/>
                </a:lnTo>
                <a:lnTo>
                  <a:pt x="53578" y="8929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30" y="80367"/>
                </a:lnTo>
                <a:lnTo>
                  <a:pt x="17859" y="71437"/>
                </a:lnTo>
                <a:lnTo>
                  <a:pt x="17859" y="44648"/>
                </a:lnTo>
                <a:lnTo>
                  <a:pt x="17859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5" name="Freeform 11284"/>
          <p:cNvSpPr/>
          <p:nvPr/>
        </p:nvSpPr>
        <p:spPr>
          <a:xfrm>
            <a:off x="3571875" y="3464718"/>
            <a:ext cx="312540" cy="232173"/>
          </a:xfrm>
          <a:custGeom>
            <a:avLst/>
            <a:gdLst/>
            <a:ahLst/>
            <a:cxnLst/>
            <a:rect l="0" t="0" r="0" b="0"/>
            <a:pathLst>
              <a:path w="312540" h="232173">
                <a:moveTo>
                  <a:pt x="0" y="107157"/>
                </a:moveTo>
                <a:lnTo>
                  <a:pt x="0" y="107157"/>
                </a:lnTo>
                <a:lnTo>
                  <a:pt x="8930" y="107157"/>
                </a:lnTo>
                <a:lnTo>
                  <a:pt x="17859" y="107157"/>
                </a:lnTo>
                <a:lnTo>
                  <a:pt x="26789" y="107157"/>
                </a:lnTo>
                <a:lnTo>
                  <a:pt x="26789" y="116086"/>
                </a:lnTo>
                <a:lnTo>
                  <a:pt x="35719" y="116086"/>
                </a:lnTo>
                <a:lnTo>
                  <a:pt x="35719" y="125016"/>
                </a:lnTo>
                <a:lnTo>
                  <a:pt x="35719" y="133946"/>
                </a:lnTo>
                <a:lnTo>
                  <a:pt x="44648" y="151805"/>
                </a:lnTo>
                <a:lnTo>
                  <a:pt x="44648" y="169664"/>
                </a:lnTo>
                <a:lnTo>
                  <a:pt x="44648" y="187524"/>
                </a:lnTo>
                <a:lnTo>
                  <a:pt x="53578" y="205383"/>
                </a:lnTo>
                <a:lnTo>
                  <a:pt x="53578" y="223243"/>
                </a:lnTo>
                <a:lnTo>
                  <a:pt x="53578" y="232172"/>
                </a:lnTo>
                <a:lnTo>
                  <a:pt x="62508" y="232172"/>
                </a:lnTo>
                <a:lnTo>
                  <a:pt x="62508" y="232172"/>
                </a:lnTo>
                <a:lnTo>
                  <a:pt x="62508" y="223243"/>
                </a:lnTo>
                <a:lnTo>
                  <a:pt x="71438" y="205383"/>
                </a:lnTo>
                <a:lnTo>
                  <a:pt x="71438" y="187524"/>
                </a:lnTo>
                <a:lnTo>
                  <a:pt x="71438" y="160735"/>
                </a:lnTo>
                <a:lnTo>
                  <a:pt x="80367" y="142875"/>
                </a:lnTo>
                <a:lnTo>
                  <a:pt x="80367" y="125016"/>
                </a:lnTo>
                <a:lnTo>
                  <a:pt x="80367" y="107157"/>
                </a:lnTo>
                <a:lnTo>
                  <a:pt x="89297" y="98227"/>
                </a:lnTo>
                <a:lnTo>
                  <a:pt x="89297" y="89297"/>
                </a:lnTo>
                <a:lnTo>
                  <a:pt x="89297" y="98227"/>
                </a:lnTo>
                <a:lnTo>
                  <a:pt x="98227" y="107157"/>
                </a:lnTo>
                <a:lnTo>
                  <a:pt x="98227" y="125016"/>
                </a:lnTo>
                <a:lnTo>
                  <a:pt x="107156" y="142875"/>
                </a:lnTo>
                <a:lnTo>
                  <a:pt x="107156" y="151805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25016" y="169664"/>
                </a:lnTo>
                <a:lnTo>
                  <a:pt x="125016" y="160735"/>
                </a:lnTo>
                <a:lnTo>
                  <a:pt x="125016" y="151805"/>
                </a:lnTo>
                <a:lnTo>
                  <a:pt x="133945" y="133946"/>
                </a:lnTo>
                <a:lnTo>
                  <a:pt x="133945" y="107157"/>
                </a:lnTo>
                <a:lnTo>
                  <a:pt x="142875" y="89297"/>
                </a:lnTo>
                <a:lnTo>
                  <a:pt x="142875" y="71438"/>
                </a:lnTo>
                <a:lnTo>
                  <a:pt x="142875" y="53578"/>
                </a:lnTo>
                <a:lnTo>
                  <a:pt x="151805" y="35719"/>
                </a:lnTo>
                <a:lnTo>
                  <a:pt x="151805" y="35719"/>
                </a:lnTo>
                <a:lnTo>
                  <a:pt x="160734" y="35719"/>
                </a:lnTo>
                <a:lnTo>
                  <a:pt x="160734" y="44649"/>
                </a:lnTo>
                <a:lnTo>
                  <a:pt x="160734" y="62508"/>
                </a:lnTo>
                <a:lnTo>
                  <a:pt x="169664" y="80368"/>
                </a:lnTo>
                <a:lnTo>
                  <a:pt x="169664" y="98227"/>
                </a:lnTo>
                <a:lnTo>
                  <a:pt x="178594" y="107157"/>
                </a:lnTo>
                <a:lnTo>
                  <a:pt x="187523" y="116086"/>
                </a:lnTo>
                <a:lnTo>
                  <a:pt x="187523" y="116086"/>
                </a:lnTo>
                <a:lnTo>
                  <a:pt x="196453" y="98227"/>
                </a:lnTo>
                <a:lnTo>
                  <a:pt x="205383" y="80368"/>
                </a:lnTo>
                <a:lnTo>
                  <a:pt x="214313" y="62508"/>
                </a:lnTo>
                <a:lnTo>
                  <a:pt x="214313" y="44649"/>
                </a:lnTo>
                <a:lnTo>
                  <a:pt x="223242" y="26789"/>
                </a:lnTo>
                <a:lnTo>
                  <a:pt x="223242" y="8930"/>
                </a:lnTo>
                <a:lnTo>
                  <a:pt x="232172" y="0"/>
                </a:lnTo>
                <a:lnTo>
                  <a:pt x="232172" y="0"/>
                </a:lnTo>
                <a:lnTo>
                  <a:pt x="241102" y="8930"/>
                </a:lnTo>
                <a:lnTo>
                  <a:pt x="241102" y="35719"/>
                </a:lnTo>
                <a:lnTo>
                  <a:pt x="250031" y="62508"/>
                </a:lnTo>
                <a:lnTo>
                  <a:pt x="258961" y="98227"/>
                </a:lnTo>
                <a:lnTo>
                  <a:pt x="267891" y="125016"/>
                </a:lnTo>
                <a:lnTo>
                  <a:pt x="276820" y="133946"/>
                </a:lnTo>
                <a:lnTo>
                  <a:pt x="294680" y="125016"/>
                </a:lnTo>
                <a:lnTo>
                  <a:pt x="312539" y="107157"/>
                </a:lnTo>
                <a:lnTo>
                  <a:pt x="312539" y="71438"/>
                </a:lnTo>
                <a:lnTo>
                  <a:pt x="312539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6" name="Freeform 11285"/>
          <p:cNvSpPr/>
          <p:nvPr/>
        </p:nvSpPr>
        <p:spPr>
          <a:xfrm>
            <a:off x="3875484" y="3866554"/>
            <a:ext cx="312540" cy="419697"/>
          </a:xfrm>
          <a:custGeom>
            <a:avLst/>
            <a:gdLst/>
            <a:ahLst/>
            <a:cxnLst/>
            <a:rect l="0" t="0" r="0" b="0"/>
            <a:pathLst>
              <a:path w="312540" h="419697">
                <a:moveTo>
                  <a:pt x="196454" y="80367"/>
                </a:moveTo>
                <a:lnTo>
                  <a:pt x="196454" y="80367"/>
                </a:lnTo>
                <a:lnTo>
                  <a:pt x="187524" y="80367"/>
                </a:lnTo>
                <a:lnTo>
                  <a:pt x="187524" y="80367"/>
                </a:lnTo>
                <a:lnTo>
                  <a:pt x="178594" y="80367"/>
                </a:lnTo>
                <a:lnTo>
                  <a:pt x="169664" y="71438"/>
                </a:lnTo>
                <a:lnTo>
                  <a:pt x="169664" y="71438"/>
                </a:lnTo>
                <a:lnTo>
                  <a:pt x="160735" y="53578"/>
                </a:lnTo>
                <a:lnTo>
                  <a:pt x="151805" y="44649"/>
                </a:lnTo>
                <a:lnTo>
                  <a:pt x="151805" y="26789"/>
                </a:lnTo>
                <a:lnTo>
                  <a:pt x="142875" y="17860"/>
                </a:lnTo>
                <a:lnTo>
                  <a:pt x="133946" y="893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8930"/>
                </a:lnTo>
                <a:lnTo>
                  <a:pt x="89297" y="17860"/>
                </a:lnTo>
                <a:lnTo>
                  <a:pt x="71438" y="26789"/>
                </a:lnTo>
                <a:lnTo>
                  <a:pt x="62508" y="44649"/>
                </a:lnTo>
                <a:lnTo>
                  <a:pt x="44649" y="71438"/>
                </a:lnTo>
                <a:lnTo>
                  <a:pt x="35719" y="98227"/>
                </a:lnTo>
                <a:lnTo>
                  <a:pt x="17860" y="125016"/>
                </a:lnTo>
                <a:lnTo>
                  <a:pt x="8930" y="151805"/>
                </a:lnTo>
                <a:lnTo>
                  <a:pt x="8930" y="187524"/>
                </a:lnTo>
                <a:lnTo>
                  <a:pt x="0" y="223242"/>
                </a:lnTo>
                <a:lnTo>
                  <a:pt x="8930" y="258961"/>
                </a:lnTo>
                <a:lnTo>
                  <a:pt x="8930" y="303610"/>
                </a:lnTo>
                <a:lnTo>
                  <a:pt x="26789" y="348258"/>
                </a:lnTo>
                <a:lnTo>
                  <a:pt x="44649" y="375047"/>
                </a:lnTo>
                <a:lnTo>
                  <a:pt x="71438" y="401836"/>
                </a:lnTo>
                <a:lnTo>
                  <a:pt x="89297" y="410766"/>
                </a:lnTo>
                <a:lnTo>
                  <a:pt x="125016" y="419696"/>
                </a:lnTo>
                <a:lnTo>
                  <a:pt x="151805" y="410766"/>
                </a:lnTo>
                <a:lnTo>
                  <a:pt x="187524" y="392907"/>
                </a:lnTo>
                <a:lnTo>
                  <a:pt x="223243" y="366117"/>
                </a:lnTo>
                <a:lnTo>
                  <a:pt x="250032" y="339328"/>
                </a:lnTo>
                <a:lnTo>
                  <a:pt x="276821" y="294680"/>
                </a:lnTo>
                <a:lnTo>
                  <a:pt x="303610" y="250032"/>
                </a:lnTo>
                <a:lnTo>
                  <a:pt x="312539" y="196453"/>
                </a:lnTo>
                <a:lnTo>
                  <a:pt x="312539" y="151805"/>
                </a:lnTo>
                <a:lnTo>
                  <a:pt x="303610" y="107157"/>
                </a:lnTo>
                <a:lnTo>
                  <a:pt x="276821" y="71438"/>
                </a:lnTo>
                <a:lnTo>
                  <a:pt x="250032" y="53578"/>
                </a:lnTo>
                <a:lnTo>
                  <a:pt x="214313" y="35719"/>
                </a:lnTo>
                <a:lnTo>
                  <a:pt x="178594" y="35719"/>
                </a:lnTo>
                <a:lnTo>
                  <a:pt x="142875" y="44649"/>
                </a:lnTo>
                <a:lnTo>
                  <a:pt x="116086" y="53578"/>
                </a:lnTo>
                <a:lnTo>
                  <a:pt x="98227" y="71438"/>
                </a:lnTo>
                <a:lnTo>
                  <a:pt x="71438" y="71438"/>
                </a:lnTo>
                <a:lnTo>
                  <a:pt x="71438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SATM Call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24" y="1376363"/>
            <a:ext cx="462189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5813227" y="1366242"/>
            <a:ext cx="116087" cy="303610"/>
          </a:xfrm>
          <a:custGeom>
            <a:avLst/>
            <a:gdLst/>
            <a:ahLst/>
            <a:cxnLst/>
            <a:rect l="0" t="0" r="0" b="0"/>
            <a:pathLst>
              <a:path w="116087" h="303610">
                <a:moveTo>
                  <a:pt x="116086" y="26789"/>
                </a:moveTo>
                <a:lnTo>
                  <a:pt x="116086" y="26789"/>
                </a:lnTo>
                <a:lnTo>
                  <a:pt x="107156" y="17860"/>
                </a:lnTo>
                <a:lnTo>
                  <a:pt x="107156" y="17860"/>
                </a:lnTo>
                <a:lnTo>
                  <a:pt x="98226" y="8930"/>
                </a:lnTo>
                <a:lnTo>
                  <a:pt x="98226" y="0"/>
                </a:lnTo>
                <a:lnTo>
                  <a:pt x="89296" y="0"/>
                </a:lnTo>
                <a:lnTo>
                  <a:pt x="71437" y="0"/>
                </a:lnTo>
                <a:lnTo>
                  <a:pt x="62507" y="0"/>
                </a:lnTo>
                <a:lnTo>
                  <a:pt x="44648" y="17860"/>
                </a:lnTo>
                <a:lnTo>
                  <a:pt x="26789" y="35719"/>
                </a:lnTo>
                <a:lnTo>
                  <a:pt x="8929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17859" y="125016"/>
                </a:lnTo>
                <a:lnTo>
                  <a:pt x="26789" y="116086"/>
                </a:lnTo>
                <a:lnTo>
                  <a:pt x="44648" y="107156"/>
                </a:lnTo>
                <a:lnTo>
                  <a:pt x="62507" y="80367"/>
                </a:lnTo>
                <a:lnTo>
                  <a:pt x="80367" y="53578"/>
                </a:lnTo>
                <a:lnTo>
                  <a:pt x="89296" y="35719"/>
                </a:lnTo>
                <a:lnTo>
                  <a:pt x="98226" y="26789"/>
                </a:lnTo>
                <a:lnTo>
                  <a:pt x="107156" y="17860"/>
                </a:lnTo>
                <a:lnTo>
                  <a:pt x="107156" y="17860"/>
                </a:lnTo>
                <a:lnTo>
                  <a:pt x="107156" y="26789"/>
                </a:lnTo>
                <a:lnTo>
                  <a:pt x="107156" y="44648"/>
                </a:lnTo>
                <a:lnTo>
                  <a:pt x="116086" y="62508"/>
                </a:lnTo>
                <a:lnTo>
                  <a:pt x="116086" y="98227"/>
                </a:lnTo>
                <a:lnTo>
                  <a:pt x="116086" y="133945"/>
                </a:lnTo>
                <a:lnTo>
                  <a:pt x="116086" y="169664"/>
                </a:lnTo>
                <a:lnTo>
                  <a:pt x="116086" y="205383"/>
                </a:lnTo>
                <a:lnTo>
                  <a:pt x="116086" y="241102"/>
                </a:lnTo>
                <a:lnTo>
                  <a:pt x="107156" y="267891"/>
                </a:lnTo>
                <a:lnTo>
                  <a:pt x="89296" y="294680"/>
                </a:lnTo>
                <a:lnTo>
                  <a:pt x="71437" y="303609"/>
                </a:lnTo>
                <a:lnTo>
                  <a:pt x="62507" y="303609"/>
                </a:lnTo>
                <a:lnTo>
                  <a:pt x="44648" y="294680"/>
                </a:lnTo>
                <a:lnTo>
                  <a:pt x="35718" y="276820"/>
                </a:lnTo>
                <a:lnTo>
                  <a:pt x="26789" y="258961"/>
                </a:lnTo>
                <a:lnTo>
                  <a:pt x="26789" y="223242"/>
                </a:lnTo>
                <a:lnTo>
                  <a:pt x="35718" y="187523"/>
                </a:lnTo>
                <a:lnTo>
                  <a:pt x="53578" y="160734"/>
                </a:lnTo>
                <a:lnTo>
                  <a:pt x="62507" y="125016"/>
                </a:lnTo>
                <a:lnTo>
                  <a:pt x="62507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018609" y="1312664"/>
            <a:ext cx="151806" cy="169665"/>
          </a:xfrm>
          <a:custGeom>
            <a:avLst/>
            <a:gdLst/>
            <a:ahLst/>
            <a:cxnLst/>
            <a:rect l="0" t="0" r="0" b="0"/>
            <a:pathLst>
              <a:path w="151806" h="169665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60734"/>
                </a:lnTo>
                <a:lnTo>
                  <a:pt x="17860" y="160734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60734"/>
                </a:lnTo>
                <a:lnTo>
                  <a:pt x="17860" y="133945"/>
                </a:lnTo>
                <a:lnTo>
                  <a:pt x="26789" y="107156"/>
                </a:lnTo>
                <a:lnTo>
                  <a:pt x="44649" y="80367"/>
                </a:lnTo>
                <a:lnTo>
                  <a:pt x="71438" y="53578"/>
                </a:lnTo>
                <a:lnTo>
                  <a:pt x="89297" y="26789"/>
                </a:lnTo>
                <a:lnTo>
                  <a:pt x="116086" y="17859"/>
                </a:lnTo>
                <a:lnTo>
                  <a:pt x="133946" y="8930"/>
                </a:lnTo>
                <a:lnTo>
                  <a:pt x="142875" y="0"/>
                </a:lnTo>
                <a:lnTo>
                  <a:pt x="151805" y="8930"/>
                </a:lnTo>
                <a:lnTo>
                  <a:pt x="151805" y="17859"/>
                </a:lnTo>
                <a:lnTo>
                  <a:pt x="151805" y="26789"/>
                </a:lnTo>
                <a:lnTo>
                  <a:pt x="151805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152555" y="1285875"/>
            <a:ext cx="285751" cy="410766"/>
          </a:xfrm>
          <a:custGeom>
            <a:avLst/>
            <a:gdLst/>
            <a:ahLst/>
            <a:cxnLst/>
            <a:rect l="0" t="0" r="0" b="0"/>
            <a:pathLst>
              <a:path w="285751" h="410766">
                <a:moveTo>
                  <a:pt x="35718" y="53578"/>
                </a:moveTo>
                <a:lnTo>
                  <a:pt x="26789" y="62508"/>
                </a:lnTo>
                <a:lnTo>
                  <a:pt x="26789" y="62508"/>
                </a:lnTo>
                <a:lnTo>
                  <a:pt x="17859" y="80367"/>
                </a:lnTo>
                <a:lnTo>
                  <a:pt x="17859" y="98227"/>
                </a:lnTo>
                <a:lnTo>
                  <a:pt x="8929" y="116086"/>
                </a:lnTo>
                <a:lnTo>
                  <a:pt x="8929" y="142875"/>
                </a:lnTo>
                <a:lnTo>
                  <a:pt x="0" y="160734"/>
                </a:lnTo>
                <a:lnTo>
                  <a:pt x="8929" y="187523"/>
                </a:lnTo>
                <a:lnTo>
                  <a:pt x="8929" y="196453"/>
                </a:lnTo>
                <a:lnTo>
                  <a:pt x="17859" y="205383"/>
                </a:lnTo>
                <a:lnTo>
                  <a:pt x="26789" y="205383"/>
                </a:lnTo>
                <a:lnTo>
                  <a:pt x="35718" y="205383"/>
                </a:lnTo>
                <a:lnTo>
                  <a:pt x="44648" y="196453"/>
                </a:lnTo>
                <a:lnTo>
                  <a:pt x="53578" y="178594"/>
                </a:lnTo>
                <a:lnTo>
                  <a:pt x="62508" y="151804"/>
                </a:lnTo>
                <a:lnTo>
                  <a:pt x="62508" y="133945"/>
                </a:lnTo>
                <a:lnTo>
                  <a:pt x="71437" y="116086"/>
                </a:lnTo>
                <a:lnTo>
                  <a:pt x="71437" y="107156"/>
                </a:lnTo>
                <a:lnTo>
                  <a:pt x="71437" y="107156"/>
                </a:lnTo>
                <a:lnTo>
                  <a:pt x="71437" y="125015"/>
                </a:lnTo>
                <a:lnTo>
                  <a:pt x="71437" y="133945"/>
                </a:lnTo>
                <a:lnTo>
                  <a:pt x="80367" y="151804"/>
                </a:lnTo>
                <a:lnTo>
                  <a:pt x="80367" y="160734"/>
                </a:lnTo>
                <a:lnTo>
                  <a:pt x="89297" y="169664"/>
                </a:lnTo>
                <a:lnTo>
                  <a:pt x="98226" y="178594"/>
                </a:lnTo>
                <a:lnTo>
                  <a:pt x="116086" y="178594"/>
                </a:lnTo>
                <a:lnTo>
                  <a:pt x="125015" y="169664"/>
                </a:lnTo>
                <a:lnTo>
                  <a:pt x="133945" y="160734"/>
                </a:lnTo>
                <a:lnTo>
                  <a:pt x="142875" y="142875"/>
                </a:lnTo>
                <a:lnTo>
                  <a:pt x="151804" y="125015"/>
                </a:lnTo>
                <a:lnTo>
                  <a:pt x="160734" y="116086"/>
                </a:lnTo>
                <a:lnTo>
                  <a:pt x="160734" y="107156"/>
                </a:lnTo>
                <a:lnTo>
                  <a:pt x="160734" y="107156"/>
                </a:lnTo>
                <a:lnTo>
                  <a:pt x="160734" y="116086"/>
                </a:lnTo>
                <a:lnTo>
                  <a:pt x="151804" y="133945"/>
                </a:lnTo>
                <a:lnTo>
                  <a:pt x="151804" y="160734"/>
                </a:lnTo>
                <a:lnTo>
                  <a:pt x="142875" y="205383"/>
                </a:lnTo>
                <a:lnTo>
                  <a:pt x="142875" y="250031"/>
                </a:lnTo>
                <a:lnTo>
                  <a:pt x="142875" y="294679"/>
                </a:lnTo>
                <a:lnTo>
                  <a:pt x="142875" y="339328"/>
                </a:lnTo>
                <a:lnTo>
                  <a:pt x="151804" y="375047"/>
                </a:lnTo>
                <a:lnTo>
                  <a:pt x="151804" y="401836"/>
                </a:lnTo>
                <a:lnTo>
                  <a:pt x="160734" y="410765"/>
                </a:lnTo>
                <a:lnTo>
                  <a:pt x="160734" y="410765"/>
                </a:lnTo>
                <a:lnTo>
                  <a:pt x="160734" y="392906"/>
                </a:lnTo>
                <a:lnTo>
                  <a:pt x="160734" y="357187"/>
                </a:lnTo>
                <a:lnTo>
                  <a:pt x="160734" y="321469"/>
                </a:lnTo>
                <a:lnTo>
                  <a:pt x="160734" y="267890"/>
                </a:lnTo>
                <a:lnTo>
                  <a:pt x="160734" y="205383"/>
                </a:lnTo>
                <a:lnTo>
                  <a:pt x="160734" y="151804"/>
                </a:lnTo>
                <a:lnTo>
                  <a:pt x="169664" y="107156"/>
                </a:lnTo>
                <a:lnTo>
                  <a:pt x="187523" y="80367"/>
                </a:lnTo>
                <a:lnTo>
                  <a:pt x="196453" y="71438"/>
                </a:lnTo>
                <a:lnTo>
                  <a:pt x="223242" y="62508"/>
                </a:lnTo>
                <a:lnTo>
                  <a:pt x="241101" y="62508"/>
                </a:lnTo>
                <a:lnTo>
                  <a:pt x="258961" y="71438"/>
                </a:lnTo>
                <a:lnTo>
                  <a:pt x="276820" y="80367"/>
                </a:lnTo>
                <a:lnTo>
                  <a:pt x="285750" y="98227"/>
                </a:lnTo>
                <a:lnTo>
                  <a:pt x="285750" y="116086"/>
                </a:lnTo>
                <a:lnTo>
                  <a:pt x="276820" y="133945"/>
                </a:lnTo>
                <a:lnTo>
                  <a:pt x="258961" y="142875"/>
                </a:lnTo>
                <a:lnTo>
                  <a:pt x="241101" y="160734"/>
                </a:lnTo>
                <a:lnTo>
                  <a:pt x="223242" y="169664"/>
                </a:lnTo>
                <a:lnTo>
                  <a:pt x="205383" y="169664"/>
                </a:lnTo>
                <a:lnTo>
                  <a:pt x="187523" y="160734"/>
                </a:lnTo>
                <a:lnTo>
                  <a:pt x="187523" y="142875"/>
                </a:lnTo>
                <a:lnTo>
                  <a:pt x="187523" y="116086"/>
                </a:lnTo>
                <a:lnTo>
                  <a:pt x="196453" y="80367"/>
                </a:lnTo>
                <a:lnTo>
                  <a:pt x="214312" y="53578"/>
                </a:lnTo>
                <a:lnTo>
                  <a:pt x="241101" y="17859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482953" y="1205508"/>
            <a:ext cx="294681" cy="294680"/>
          </a:xfrm>
          <a:custGeom>
            <a:avLst/>
            <a:gdLst/>
            <a:ahLst/>
            <a:cxnLst/>
            <a:rect l="0" t="0" r="0" b="0"/>
            <a:pathLst>
              <a:path w="294681" h="29468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53578"/>
                </a:lnTo>
                <a:lnTo>
                  <a:pt x="0" y="89297"/>
                </a:lnTo>
                <a:lnTo>
                  <a:pt x="0" y="125015"/>
                </a:lnTo>
                <a:lnTo>
                  <a:pt x="0" y="160734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1"/>
                </a:lnTo>
                <a:lnTo>
                  <a:pt x="8930" y="258961"/>
                </a:lnTo>
                <a:lnTo>
                  <a:pt x="8930" y="258961"/>
                </a:lnTo>
                <a:lnTo>
                  <a:pt x="26789" y="250031"/>
                </a:lnTo>
                <a:lnTo>
                  <a:pt x="35719" y="232171"/>
                </a:lnTo>
                <a:lnTo>
                  <a:pt x="53578" y="205382"/>
                </a:lnTo>
                <a:lnTo>
                  <a:pt x="62508" y="187523"/>
                </a:lnTo>
                <a:lnTo>
                  <a:pt x="80367" y="178594"/>
                </a:lnTo>
                <a:lnTo>
                  <a:pt x="89297" y="169664"/>
                </a:lnTo>
                <a:lnTo>
                  <a:pt x="98227" y="178594"/>
                </a:lnTo>
                <a:lnTo>
                  <a:pt x="98227" y="196453"/>
                </a:lnTo>
                <a:lnTo>
                  <a:pt x="107156" y="214312"/>
                </a:lnTo>
                <a:lnTo>
                  <a:pt x="107156" y="241101"/>
                </a:lnTo>
                <a:lnTo>
                  <a:pt x="107156" y="258961"/>
                </a:lnTo>
                <a:lnTo>
                  <a:pt x="107156" y="285750"/>
                </a:lnTo>
                <a:lnTo>
                  <a:pt x="116086" y="294679"/>
                </a:lnTo>
                <a:lnTo>
                  <a:pt x="125016" y="294679"/>
                </a:lnTo>
                <a:lnTo>
                  <a:pt x="142875" y="276820"/>
                </a:lnTo>
                <a:lnTo>
                  <a:pt x="169664" y="250031"/>
                </a:lnTo>
                <a:lnTo>
                  <a:pt x="196453" y="214312"/>
                </a:lnTo>
                <a:lnTo>
                  <a:pt x="223242" y="169664"/>
                </a:lnTo>
                <a:lnTo>
                  <a:pt x="258961" y="125015"/>
                </a:lnTo>
                <a:lnTo>
                  <a:pt x="294680" y="80367"/>
                </a:lnTo>
                <a:lnTo>
                  <a:pt x="29468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045523" y="1276945"/>
            <a:ext cx="169666" cy="151806"/>
          </a:xfrm>
          <a:custGeom>
            <a:avLst/>
            <a:gdLst/>
            <a:ahLst/>
            <a:cxnLst/>
            <a:rect l="0" t="0" r="0" b="0"/>
            <a:pathLst>
              <a:path w="169666" h="151806">
                <a:moveTo>
                  <a:pt x="169665" y="35719"/>
                </a:moveTo>
                <a:lnTo>
                  <a:pt x="169665" y="26789"/>
                </a:lnTo>
                <a:lnTo>
                  <a:pt x="169665" y="26789"/>
                </a:lnTo>
                <a:lnTo>
                  <a:pt x="160735" y="17860"/>
                </a:lnTo>
                <a:lnTo>
                  <a:pt x="151805" y="8930"/>
                </a:lnTo>
                <a:lnTo>
                  <a:pt x="133946" y="0"/>
                </a:lnTo>
                <a:lnTo>
                  <a:pt x="125016" y="0"/>
                </a:lnTo>
                <a:lnTo>
                  <a:pt x="98227" y="0"/>
                </a:lnTo>
                <a:lnTo>
                  <a:pt x="80368" y="0"/>
                </a:lnTo>
                <a:lnTo>
                  <a:pt x="53579" y="8930"/>
                </a:lnTo>
                <a:lnTo>
                  <a:pt x="44649" y="17860"/>
                </a:lnTo>
                <a:lnTo>
                  <a:pt x="26790" y="17860"/>
                </a:lnTo>
                <a:lnTo>
                  <a:pt x="26790" y="26789"/>
                </a:lnTo>
                <a:lnTo>
                  <a:pt x="26790" y="35719"/>
                </a:lnTo>
                <a:lnTo>
                  <a:pt x="35719" y="35719"/>
                </a:lnTo>
                <a:lnTo>
                  <a:pt x="53579" y="44649"/>
                </a:lnTo>
                <a:lnTo>
                  <a:pt x="71438" y="53578"/>
                </a:lnTo>
                <a:lnTo>
                  <a:pt x="89297" y="53578"/>
                </a:lnTo>
                <a:lnTo>
                  <a:pt x="98227" y="71438"/>
                </a:lnTo>
                <a:lnTo>
                  <a:pt x="98227" y="89297"/>
                </a:lnTo>
                <a:lnTo>
                  <a:pt x="89297" y="107157"/>
                </a:lnTo>
                <a:lnTo>
                  <a:pt x="71438" y="125016"/>
                </a:lnTo>
                <a:lnTo>
                  <a:pt x="44649" y="142875"/>
                </a:lnTo>
                <a:lnTo>
                  <a:pt x="26790" y="151805"/>
                </a:lnTo>
                <a:lnTo>
                  <a:pt x="8930" y="151805"/>
                </a:lnTo>
                <a:lnTo>
                  <a:pt x="0" y="151805"/>
                </a:lnTo>
                <a:lnTo>
                  <a:pt x="0" y="133945"/>
                </a:lnTo>
                <a:lnTo>
                  <a:pt x="8930" y="116086"/>
                </a:lnTo>
                <a:lnTo>
                  <a:pt x="35719" y="98227"/>
                </a:lnTo>
                <a:lnTo>
                  <a:pt x="62508" y="80368"/>
                </a:lnTo>
                <a:lnTo>
                  <a:pt x="89297" y="62508"/>
                </a:lnTo>
                <a:lnTo>
                  <a:pt x="116086" y="53578"/>
                </a:lnTo>
                <a:lnTo>
                  <a:pt x="116086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188398" y="1080492"/>
            <a:ext cx="455416" cy="437556"/>
          </a:xfrm>
          <a:custGeom>
            <a:avLst/>
            <a:gdLst/>
            <a:ahLst/>
            <a:cxnLst/>
            <a:rect l="0" t="0" r="0" b="0"/>
            <a:pathLst>
              <a:path w="455416" h="437556">
                <a:moveTo>
                  <a:pt x="0" y="312539"/>
                </a:moveTo>
                <a:lnTo>
                  <a:pt x="0" y="321469"/>
                </a:lnTo>
                <a:lnTo>
                  <a:pt x="0" y="321469"/>
                </a:lnTo>
                <a:lnTo>
                  <a:pt x="0" y="330398"/>
                </a:lnTo>
                <a:lnTo>
                  <a:pt x="17860" y="330398"/>
                </a:lnTo>
                <a:lnTo>
                  <a:pt x="26790" y="330398"/>
                </a:lnTo>
                <a:lnTo>
                  <a:pt x="53579" y="321469"/>
                </a:lnTo>
                <a:lnTo>
                  <a:pt x="71438" y="312539"/>
                </a:lnTo>
                <a:lnTo>
                  <a:pt x="98227" y="294680"/>
                </a:lnTo>
                <a:lnTo>
                  <a:pt x="125016" y="276821"/>
                </a:lnTo>
                <a:lnTo>
                  <a:pt x="142875" y="250031"/>
                </a:lnTo>
                <a:lnTo>
                  <a:pt x="160735" y="232172"/>
                </a:lnTo>
                <a:lnTo>
                  <a:pt x="160735" y="214313"/>
                </a:lnTo>
                <a:lnTo>
                  <a:pt x="160735" y="196453"/>
                </a:lnTo>
                <a:lnTo>
                  <a:pt x="151805" y="187524"/>
                </a:lnTo>
                <a:lnTo>
                  <a:pt x="142875" y="187524"/>
                </a:lnTo>
                <a:lnTo>
                  <a:pt x="125016" y="205383"/>
                </a:lnTo>
                <a:lnTo>
                  <a:pt x="107157" y="232172"/>
                </a:lnTo>
                <a:lnTo>
                  <a:pt x="89297" y="258961"/>
                </a:lnTo>
                <a:lnTo>
                  <a:pt x="80368" y="285750"/>
                </a:lnTo>
                <a:lnTo>
                  <a:pt x="80368" y="321469"/>
                </a:lnTo>
                <a:lnTo>
                  <a:pt x="89297" y="348258"/>
                </a:lnTo>
                <a:lnTo>
                  <a:pt x="107157" y="366117"/>
                </a:lnTo>
                <a:lnTo>
                  <a:pt x="125016" y="383977"/>
                </a:lnTo>
                <a:lnTo>
                  <a:pt x="151805" y="392906"/>
                </a:lnTo>
                <a:lnTo>
                  <a:pt x="178594" y="392906"/>
                </a:lnTo>
                <a:lnTo>
                  <a:pt x="205383" y="383977"/>
                </a:lnTo>
                <a:lnTo>
                  <a:pt x="232172" y="366117"/>
                </a:lnTo>
                <a:lnTo>
                  <a:pt x="250032" y="339328"/>
                </a:lnTo>
                <a:lnTo>
                  <a:pt x="267891" y="303610"/>
                </a:lnTo>
                <a:lnTo>
                  <a:pt x="276821" y="250031"/>
                </a:lnTo>
                <a:lnTo>
                  <a:pt x="285750" y="196453"/>
                </a:lnTo>
                <a:lnTo>
                  <a:pt x="294680" y="133945"/>
                </a:lnTo>
                <a:lnTo>
                  <a:pt x="294680" y="80367"/>
                </a:lnTo>
                <a:lnTo>
                  <a:pt x="285750" y="44649"/>
                </a:lnTo>
                <a:lnTo>
                  <a:pt x="285750" y="17859"/>
                </a:lnTo>
                <a:lnTo>
                  <a:pt x="285750" y="0"/>
                </a:lnTo>
                <a:lnTo>
                  <a:pt x="276821" y="0"/>
                </a:lnTo>
                <a:lnTo>
                  <a:pt x="267891" y="8930"/>
                </a:lnTo>
                <a:lnTo>
                  <a:pt x="258961" y="35719"/>
                </a:lnTo>
                <a:lnTo>
                  <a:pt x="250032" y="62508"/>
                </a:lnTo>
                <a:lnTo>
                  <a:pt x="250032" y="107156"/>
                </a:lnTo>
                <a:lnTo>
                  <a:pt x="250032" y="160735"/>
                </a:lnTo>
                <a:lnTo>
                  <a:pt x="258961" y="223242"/>
                </a:lnTo>
                <a:lnTo>
                  <a:pt x="267891" y="276821"/>
                </a:lnTo>
                <a:lnTo>
                  <a:pt x="285750" y="330398"/>
                </a:lnTo>
                <a:lnTo>
                  <a:pt x="303610" y="375047"/>
                </a:lnTo>
                <a:lnTo>
                  <a:pt x="321469" y="410766"/>
                </a:lnTo>
                <a:lnTo>
                  <a:pt x="330399" y="428625"/>
                </a:lnTo>
                <a:lnTo>
                  <a:pt x="330399" y="437555"/>
                </a:lnTo>
                <a:lnTo>
                  <a:pt x="330399" y="428625"/>
                </a:lnTo>
                <a:lnTo>
                  <a:pt x="321469" y="410766"/>
                </a:lnTo>
                <a:lnTo>
                  <a:pt x="303610" y="375047"/>
                </a:lnTo>
                <a:lnTo>
                  <a:pt x="276821" y="330398"/>
                </a:lnTo>
                <a:lnTo>
                  <a:pt x="241102" y="276821"/>
                </a:lnTo>
                <a:lnTo>
                  <a:pt x="205383" y="223242"/>
                </a:lnTo>
                <a:lnTo>
                  <a:pt x="169665" y="178594"/>
                </a:lnTo>
                <a:lnTo>
                  <a:pt x="133946" y="160735"/>
                </a:lnTo>
                <a:lnTo>
                  <a:pt x="116086" y="151805"/>
                </a:lnTo>
                <a:lnTo>
                  <a:pt x="107157" y="151805"/>
                </a:lnTo>
                <a:lnTo>
                  <a:pt x="116086" y="151805"/>
                </a:lnTo>
                <a:lnTo>
                  <a:pt x="133946" y="151805"/>
                </a:lnTo>
                <a:lnTo>
                  <a:pt x="169665" y="160735"/>
                </a:lnTo>
                <a:lnTo>
                  <a:pt x="205383" y="160735"/>
                </a:lnTo>
                <a:lnTo>
                  <a:pt x="250032" y="169664"/>
                </a:lnTo>
                <a:lnTo>
                  <a:pt x="294680" y="160735"/>
                </a:lnTo>
                <a:lnTo>
                  <a:pt x="339329" y="160735"/>
                </a:lnTo>
                <a:lnTo>
                  <a:pt x="383977" y="151805"/>
                </a:lnTo>
                <a:lnTo>
                  <a:pt x="419696" y="142875"/>
                </a:lnTo>
                <a:lnTo>
                  <a:pt x="455415" y="133945"/>
                </a:lnTo>
                <a:lnTo>
                  <a:pt x="455415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661672" y="1214437"/>
            <a:ext cx="178595" cy="491134"/>
          </a:xfrm>
          <a:custGeom>
            <a:avLst/>
            <a:gdLst/>
            <a:ahLst/>
            <a:cxnLst/>
            <a:rect l="0" t="0" r="0" b="0"/>
            <a:pathLst>
              <a:path w="178595" h="491134">
                <a:moveTo>
                  <a:pt x="8930" y="142876"/>
                </a:moveTo>
                <a:lnTo>
                  <a:pt x="0" y="151805"/>
                </a:lnTo>
                <a:lnTo>
                  <a:pt x="0" y="160735"/>
                </a:lnTo>
                <a:lnTo>
                  <a:pt x="0" y="178594"/>
                </a:lnTo>
                <a:lnTo>
                  <a:pt x="0" y="187524"/>
                </a:lnTo>
                <a:lnTo>
                  <a:pt x="0" y="205383"/>
                </a:lnTo>
                <a:lnTo>
                  <a:pt x="8930" y="214313"/>
                </a:lnTo>
                <a:lnTo>
                  <a:pt x="8930" y="223242"/>
                </a:lnTo>
                <a:lnTo>
                  <a:pt x="17859" y="223242"/>
                </a:lnTo>
                <a:lnTo>
                  <a:pt x="35719" y="223242"/>
                </a:lnTo>
                <a:lnTo>
                  <a:pt x="35719" y="214313"/>
                </a:lnTo>
                <a:lnTo>
                  <a:pt x="44648" y="196453"/>
                </a:lnTo>
                <a:lnTo>
                  <a:pt x="44648" y="169665"/>
                </a:lnTo>
                <a:lnTo>
                  <a:pt x="35719" y="142876"/>
                </a:lnTo>
                <a:lnTo>
                  <a:pt x="26789" y="107157"/>
                </a:lnTo>
                <a:lnTo>
                  <a:pt x="17859" y="80368"/>
                </a:lnTo>
                <a:lnTo>
                  <a:pt x="17859" y="53579"/>
                </a:lnTo>
                <a:lnTo>
                  <a:pt x="17859" y="35719"/>
                </a:lnTo>
                <a:lnTo>
                  <a:pt x="17859" y="17860"/>
                </a:lnTo>
                <a:lnTo>
                  <a:pt x="17859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8930"/>
                </a:lnTo>
                <a:lnTo>
                  <a:pt x="89297" y="35719"/>
                </a:lnTo>
                <a:lnTo>
                  <a:pt x="98226" y="71438"/>
                </a:lnTo>
                <a:lnTo>
                  <a:pt x="98226" y="125016"/>
                </a:lnTo>
                <a:lnTo>
                  <a:pt x="98226" y="187524"/>
                </a:lnTo>
                <a:lnTo>
                  <a:pt x="98226" y="258961"/>
                </a:lnTo>
                <a:lnTo>
                  <a:pt x="98226" y="321469"/>
                </a:lnTo>
                <a:lnTo>
                  <a:pt x="107156" y="375047"/>
                </a:lnTo>
                <a:lnTo>
                  <a:pt x="116086" y="419696"/>
                </a:lnTo>
                <a:lnTo>
                  <a:pt x="125016" y="455414"/>
                </a:lnTo>
                <a:lnTo>
                  <a:pt x="142875" y="482203"/>
                </a:lnTo>
                <a:lnTo>
                  <a:pt x="160734" y="491133"/>
                </a:lnTo>
                <a:lnTo>
                  <a:pt x="169664" y="482203"/>
                </a:lnTo>
                <a:lnTo>
                  <a:pt x="178594" y="464344"/>
                </a:lnTo>
                <a:lnTo>
                  <a:pt x="178594" y="437555"/>
                </a:lnTo>
                <a:lnTo>
                  <a:pt x="178594" y="392907"/>
                </a:lnTo>
                <a:lnTo>
                  <a:pt x="160734" y="339328"/>
                </a:lnTo>
                <a:lnTo>
                  <a:pt x="133945" y="285750"/>
                </a:lnTo>
                <a:lnTo>
                  <a:pt x="107156" y="250032"/>
                </a:lnTo>
                <a:lnTo>
                  <a:pt x="89297" y="232172"/>
                </a:lnTo>
                <a:lnTo>
                  <a:pt x="71437" y="214313"/>
                </a:lnTo>
                <a:lnTo>
                  <a:pt x="71437" y="214313"/>
                </a:lnTo>
                <a:lnTo>
                  <a:pt x="71437" y="214313"/>
                </a:lnTo>
                <a:lnTo>
                  <a:pt x="89297" y="214313"/>
                </a:lnTo>
                <a:lnTo>
                  <a:pt x="107156" y="205383"/>
                </a:lnTo>
                <a:lnTo>
                  <a:pt x="133945" y="196453"/>
                </a:lnTo>
                <a:lnTo>
                  <a:pt x="160734" y="178594"/>
                </a:lnTo>
                <a:lnTo>
                  <a:pt x="160734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867055" y="1143000"/>
            <a:ext cx="80368" cy="294680"/>
          </a:xfrm>
          <a:custGeom>
            <a:avLst/>
            <a:gdLst/>
            <a:ahLst/>
            <a:cxnLst/>
            <a:rect l="0" t="0" r="0" b="0"/>
            <a:pathLst>
              <a:path w="80368" h="294680">
                <a:moveTo>
                  <a:pt x="44648" y="0"/>
                </a:moveTo>
                <a:lnTo>
                  <a:pt x="44648" y="0"/>
                </a:lnTo>
                <a:lnTo>
                  <a:pt x="53578" y="0"/>
                </a:lnTo>
                <a:lnTo>
                  <a:pt x="53578" y="8930"/>
                </a:lnTo>
                <a:lnTo>
                  <a:pt x="62508" y="26789"/>
                </a:lnTo>
                <a:lnTo>
                  <a:pt x="62508" y="53578"/>
                </a:lnTo>
                <a:lnTo>
                  <a:pt x="62508" y="89297"/>
                </a:lnTo>
                <a:lnTo>
                  <a:pt x="62508" y="125016"/>
                </a:lnTo>
                <a:lnTo>
                  <a:pt x="71437" y="169664"/>
                </a:lnTo>
                <a:lnTo>
                  <a:pt x="80367" y="214313"/>
                </a:lnTo>
                <a:lnTo>
                  <a:pt x="80367" y="250031"/>
                </a:lnTo>
                <a:lnTo>
                  <a:pt x="80367" y="276820"/>
                </a:lnTo>
                <a:lnTo>
                  <a:pt x="80367" y="294679"/>
                </a:lnTo>
                <a:lnTo>
                  <a:pt x="80367" y="294679"/>
                </a:lnTo>
                <a:lnTo>
                  <a:pt x="80367" y="294679"/>
                </a:lnTo>
                <a:lnTo>
                  <a:pt x="62508" y="276820"/>
                </a:lnTo>
                <a:lnTo>
                  <a:pt x="53578" y="250031"/>
                </a:lnTo>
                <a:lnTo>
                  <a:pt x="35718" y="205383"/>
                </a:lnTo>
                <a:lnTo>
                  <a:pt x="17859" y="160734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804547" y="1214437"/>
            <a:ext cx="383977" cy="178595"/>
          </a:xfrm>
          <a:custGeom>
            <a:avLst/>
            <a:gdLst/>
            <a:ahLst/>
            <a:cxnLst/>
            <a:rect l="0" t="0" r="0" b="0"/>
            <a:pathLst>
              <a:path w="383977" h="178595">
                <a:moveTo>
                  <a:pt x="8930" y="0"/>
                </a:moveTo>
                <a:lnTo>
                  <a:pt x="0" y="8930"/>
                </a:lnTo>
                <a:lnTo>
                  <a:pt x="8930" y="17860"/>
                </a:lnTo>
                <a:lnTo>
                  <a:pt x="17859" y="26790"/>
                </a:lnTo>
                <a:lnTo>
                  <a:pt x="26789" y="35719"/>
                </a:lnTo>
                <a:lnTo>
                  <a:pt x="53578" y="44649"/>
                </a:lnTo>
                <a:lnTo>
                  <a:pt x="80367" y="44649"/>
                </a:lnTo>
                <a:lnTo>
                  <a:pt x="116086" y="44649"/>
                </a:lnTo>
                <a:lnTo>
                  <a:pt x="142875" y="53579"/>
                </a:lnTo>
                <a:lnTo>
                  <a:pt x="169664" y="53579"/>
                </a:lnTo>
                <a:lnTo>
                  <a:pt x="187523" y="44649"/>
                </a:lnTo>
                <a:lnTo>
                  <a:pt x="205383" y="44649"/>
                </a:lnTo>
                <a:lnTo>
                  <a:pt x="214312" y="35719"/>
                </a:lnTo>
                <a:lnTo>
                  <a:pt x="223242" y="35719"/>
                </a:lnTo>
                <a:lnTo>
                  <a:pt x="232172" y="35719"/>
                </a:lnTo>
                <a:lnTo>
                  <a:pt x="232172" y="44649"/>
                </a:lnTo>
                <a:lnTo>
                  <a:pt x="241101" y="62508"/>
                </a:lnTo>
                <a:lnTo>
                  <a:pt x="241101" y="80368"/>
                </a:lnTo>
                <a:lnTo>
                  <a:pt x="250031" y="98227"/>
                </a:lnTo>
                <a:lnTo>
                  <a:pt x="258961" y="125016"/>
                </a:lnTo>
                <a:lnTo>
                  <a:pt x="267891" y="142876"/>
                </a:lnTo>
                <a:lnTo>
                  <a:pt x="285750" y="160735"/>
                </a:lnTo>
                <a:lnTo>
                  <a:pt x="294680" y="169665"/>
                </a:lnTo>
                <a:lnTo>
                  <a:pt x="294680" y="178594"/>
                </a:lnTo>
                <a:lnTo>
                  <a:pt x="294680" y="178594"/>
                </a:lnTo>
                <a:lnTo>
                  <a:pt x="294680" y="169665"/>
                </a:lnTo>
                <a:lnTo>
                  <a:pt x="294680" y="160735"/>
                </a:lnTo>
                <a:lnTo>
                  <a:pt x="294680" y="133946"/>
                </a:lnTo>
                <a:lnTo>
                  <a:pt x="294680" y="116086"/>
                </a:lnTo>
                <a:lnTo>
                  <a:pt x="303609" y="89297"/>
                </a:lnTo>
                <a:lnTo>
                  <a:pt x="312539" y="62508"/>
                </a:lnTo>
                <a:lnTo>
                  <a:pt x="321469" y="53579"/>
                </a:lnTo>
                <a:lnTo>
                  <a:pt x="339328" y="44649"/>
                </a:lnTo>
                <a:lnTo>
                  <a:pt x="357187" y="44649"/>
                </a:lnTo>
                <a:lnTo>
                  <a:pt x="375047" y="44649"/>
                </a:lnTo>
                <a:lnTo>
                  <a:pt x="383976" y="53579"/>
                </a:lnTo>
                <a:lnTo>
                  <a:pt x="383976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197452" y="1330523"/>
            <a:ext cx="53579" cy="53580"/>
          </a:xfrm>
          <a:custGeom>
            <a:avLst/>
            <a:gdLst/>
            <a:ahLst/>
            <a:cxnLst/>
            <a:rect l="0" t="0" r="0" b="0"/>
            <a:pathLst>
              <a:path w="53579" h="5358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8930" y="35719"/>
                </a:lnTo>
                <a:lnTo>
                  <a:pt x="17860" y="35719"/>
                </a:lnTo>
                <a:lnTo>
                  <a:pt x="26789" y="44649"/>
                </a:lnTo>
                <a:lnTo>
                  <a:pt x="35719" y="53579"/>
                </a:lnTo>
                <a:lnTo>
                  <a:pt x="44649" y="53579"/>
                </a:lnTo>
                <a:lnTo>
                  <a:pt x="53578" y="44649"/>
                </a:lnTo>
                <a:lnTo>
                  <a:pt x="53578" y="26790"/>
                </a:lnTo>
                <a:lnTo>
                  <a:pt x="53578" y="8930"/>
                </a:lnTo>
                <a:lnTo>
                  <a:pt x="5357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206382" y="1160859"/>
            <a:ext cx="62509" cy="26790"/>
          </a:xfrm>
          <a:custGeom>
            <a:avLst/>
            <a:gdLst/>
            <a:ahLst/>
            <a:cxnLst/>
            <a:rect l="0" t="0" r="0" b="0"/>
            <a:pathLst>
              <a:path w="62509" h="26790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17860"/>
                </a:lnTo>
                <a:lnTo>
                  <a:pt x="53578" y="26789"/>
                </a:lnTo>
                <a:lnTo>
                  <a:pt x="62508" y="26789"/>
                </a:lnTo>
                <a:lnTo>
                  <a:pt x="6250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313538" y="1187648"/>
            <a:ext cx="116087" cy="321470"/>
          </a:xfrm>
          <a:custGeom>
            <a:avLst/>
            <a:gdLst/>
            <a:ahLst/>
            <a:cxnLst/>
            <a:rect l="0" t="0" r="0" b="0"/>
            <a:pathLst>
              <a:path w="116087" h="321470">
                <a:moveTo>
                  <a:pt x="35719" y="178594"/>
                </a:moveTo>
                <a:lnTo>
                  <a:pt x="35719" y="187524"/>
                </a:lnTo>
                <a:lnTo>
                  <a:pt x="35719" y="196454"/>
                </a:lnTo>
                <a:lnTo>
                  <a:pt x="35719" y="214313"/>
                </a:lnTo>
                <a:lnTo>
                  <a:pt x="35719" y="232172"/>
                </a:lnTo>
                <a:lnTo>
                  <a:pt x="35719" y="258961"/>
                </a:lnTo>
                <a:lnTo>
                  <a:pt x="26789" y="276821"/>
                </a:lnTo>
                <a:lnTo>
                  <a:pt x="17860" y="294680"/>
                </a:lnTo>
                <a:lnTo>
                  <a:pt x="17860" y="303610"/>
                </a:lnTo>
                <a:lnTo>
                  <a:pt x="8930" y="312539"/>
                </a:lnTo>
                <a:lnTo>
                  <a:pt x="0" y="321469"/>
                </a:lnTo>
                <a:lnTo>
                  <a:pt x="0" y="321469"/>
                </a:lnTo>
                <a:lnTo>
                  <a:pt x="0" y="312539"/>
                </a:lnTo>
                <a:lnTo>
                  <a:pt x="8930" y="294680"/>
                </a:lnTo>
                <a:lnTo>
                  <a:pt x="8930" y="267891"/>
                </a:lnTo>
                <a:lnTo>
                  <a:pt x="8930" y="232172"/>
                </a:lnTo>
                <a:lnTo>
                  <a:pt x="17860" y="187524"/>
                </a:lnTo>
                <a:lnTo>
                  <a:pt x="17860" y="151805"/>
                </a:lnTo>
                <a:lnTo>
                  <a:pt x="26789" y="116086"/>
                </a:lnTo>
                <a:lnTo>
                  <a:pt x="44649" y="89297"/>
                </a:lnTo>
                <a:lnTo>
                  <a:pt x="53578" y="71438"/>
                </a:lnTo>
                <a:lnTo>
                  <a:pt x="71438" y="62508"/>
                </a:lnTo>
                <a:lnTo>
                  <a:pt x="89297" y="71438"/>
                </a:lnTo>
                <a:lnTo>
                  <a:pt x="107157" y="80368"/>
                </a:lnTo>
                <a:lnTo>
                  <a:pt x="116086" y="98227"/>
                </a:lnTo>
                <a:lnTo>
                  <a:pt x="116086" y="116086"/>
                </a:lnTo>
                <a:lnTo>
                  <a:pt x="107157" y="133946"/>
                </a:lnTo>
                <a:lnTo>
                  <a:pt x="89297" y="151805"/>
                </a:lnTo>
                <a:lnTo>
                  <a:pt x="71438" y="169665"/>
                </a:lnTo>
                <a:lnTo>
                  <a:pt x="44649" y="187524"/>
                </a:lnTo>
                <a:lnTo>
                  <a:pt x="26789" y="196454"/>
                </a:lnTo>
                <a:lnTo>
                  <a:pt x="8930" y="196454"/>
                </a:lnTo>
                <a:lnTo>
                  <a:pt x="0" y="178594"/>
                </a:lnTo>
                <a:lnTo>
                  <a:pt x="8930" y="160735"/>
                </a:lnTo>
                <a:lnTo>
                  <a:pt x="17860" y="125016"/>
                </a:lnTo>
                <a:lnTo>
                  <a:pt x="35719" y="80368"/>
                </a:lnTo>
                <a:lnTo>
                  <a:pt x="62508" y="4464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483202" y="1089422"/>
            <a:ext cx="80369" cy="303610"/>
          </a:xfrm>
          <a:custGeom>
            <a:avLst/>
            <a:gdLst/>
            <a:ahLst/>
            <a:cxnLst/>
            <a:rect l="0" t="0" r="0" b="0"/>
            <a:pathLst>
              <a:path w="80369" h="30361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44648"/>
                </a:lnTo>
                <a:lnTo>
                  <a:pt x="8930" y="71437"/>
                </a:lnTo>
                <a:lnTo>
                  <a:pt x="8930" y="107156"/>
                </a:lnTo>
                <a:lnTo>
                  <a:pt x="17860" y="142875"/>
                </a:lnTo>
                <a:lnTo>
                  <a:pt x="17860" y="187523"/>
                </a:lnTo>
                <a:lnTo>
                  <a:pt x="26789" y="223242"/>
                </a:lnTo>
                <a:lnTo>
                  <a:pt x="35719" y="258961"/>
                </a:lnTo>
                <a:lnTo>
                  <a:pt x="35719" y="285750"/>
                </a:lnTo>
                <a:lnTo>
                  <a:pt x="44649" y="303609"/>
                </a:lnTo>
                <a:lnTo>
                  <a:pt x="53578" y="303609"/>
                </a:lnTo>
                <a:lnTo>
                  <a:pt x="53578" y="303609"/>
                </a:lnTo>
                <a:lnTo>
                  <a:pt x="62508" y="285750"/>
                </a:lnTo>
                <a:lnTo>
                  <a:pt x="62508" y="258961"/>
                </a:lnTo>
                <a:lnTo>
                  <a:pt x="71438" y="223242"/>
                </a:lnTo>
                <a:lnTo>
                  <a:pt x="80368" y="196453"/>
                </a:lnTo>
                <a:lnTo>
                  <a:pt x="80368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536780" y="1268016"/>
            <a:ext cx="241103" cy="142875"/>
          </a:xfrm>
          <a:custGeom>
            <a:avLst/>
            <a:gdLst/>
            <a:ahLst/>
            <a:cxnLst/>
            <a:rect l="0" t="0" r="0" b="0"/>
            <a:pathLst>
              <a:path w="241103" h="142875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17860" y="71437"/>
                </a:lnTo>
                <a:lnTo>
                  <a:pt x="35719" y="71437"/>
                </a:lnTo>
                <a:lnTo>
                  <a:pt x="53579" y="62507"/>
                </a:lnTo>
                <a:lnTo>
                  <a:pt x="71438" y="62507"/>
                </a:lnTo>
                <a:lnTo>
                  <a:pt x="89297" y="44648"/>
                </a:lnTo>
                <a:lnTo>
                  <a:pt x="107157" y="35718"/>
                </a:lnTo>
                <a:lnTo>
                  <a:pt x="116086" y="17859"/>
                </a:lnTo>
                <a:lnTo>
                  <a:pt x="116086" y="8929"/>
                </a:lnTo>
                <a:lnTo>
                  <a:pt x="116086" y="0"/>
                </a:lnTo>
                <a:lnTo>
                  <a:pt x="107157" y="0"/>
                </a:lnTo>
                <a:lnTo>
                  <a:pt x="89297" y="8929"/>
                </a:lnTo>
                <a:lnTo>
                  <a:pt x="71438" y="26789"/>
                </a:lnTo>
                <a:lnTo>
                  <a:pt x="53579" y="53578"/>
                </a:lnTo>
                <a:lnTo>
                  <a:pt x="35719" y="80367"/>
                </a:lnTo>
                <a:lnTo>
                  <a:pt x="35719" y="98226"/>
                </a:lnTo>
                <a:lnTo>
                  <a:pt x="26790" y="116086"/>
                </a:lnTo>
                <a:lnTo>
                  <a:pt x="35719" y="125015"/>
                </a:lnTo>
                <a:lnTo>
                  <a:pt x="44649" y="142874"/>
                </a:lnTo>
                <a:lnTo>
                  <a:pt x="62508" y="142874"/>
                </a:lnTo>
                <a:lnTo>
                  <a:pt x="80368" y="142874"/>
                </a:lnTo>
                <a:lnTo>
                  <a:pt x="98227" y="125015"/>
                </a:lnTo>
                <a:lnTo>
                  <a:pt x="125016" y="107156"/>
                </a:lnTo>
                <a:lnTo>
                  <a:pt x="151805" y="89297"/>
                </a:lnTo>
                <a:lnTo>
                  <a:pt x="187524" y="62507"/>
                </a:lnTo>
                <a:lnTo>
                  <a:pt x="214313" y="35718"/>
                </a:lnTo>
                <a:lnTo>
                  <a:pt x="241102" y="8929"/>
                </a:lnTo>
                <a:lnTo>
                  <a:pt x="241102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599288" y="1250156"/>
            <a:ext cx="196454" cy="116087"/>
          </a:xfrm>
          <a:custGeom>
            <a:avLst/>
            <a:gdLst/>
            <a:ahLst/>
            <a:cxnLst/>
            <a:rect l="0" t="0" r="0" b="0"/>
            <a:pathLst>
              <a:path w="196454" h="116087">
                <a:moveTo>
                  <a:pt x="160735" y="0"/>
                </a:moveTo>
                <a:lnTo>
                  <a:pt x="160735" y="0"/>
                </a:lnTo>
                <a:lnTo>
                  <a:pt x="160735" y="0"/>
                </a:lnTo>
                <a:lnTo>
                  <a:pt x="169664" y="8930"/>
                </a:lnTo>
                <a:lnTo>
                  <a:pt x="169664" y="8930"/>
                </a:lnTo>
                <a:lnTo>
                  <a:pt x="178594" y="8930"/>
                </a:lnTo>
                <a:lnTo>
                  <a:pt x="178594" y="17860"/>
                </a:lnTo>
                <a:lnTo>
                  <a:pt x="178594" y="17860"/>
                </a:lnTo>
                <a:lnTo>
                  <a:pt x="187524" y="26789"/>
                </a:lnTo>
                <a:lnTo>
                  <a:pt x="187524" y="35719"/>
                </a:lnTo>
                <a:lnTo>
                  <a:pt x="187524" y="44649"/>
                </a:lnTo>
                <a:lnTo>
                  <a:pt x="196453" y="62508"/>
                </a:lnTo>
                <a:lnTo>
                  <a:pt x="196453" y="71438"/>
                </a:lnTo>
                <a:lnTo>
                  <a:pt x="187524" y="89297"/>
                </a:lnTo>
                <a:lnTo>
                  <a:pt x="178594" y="98227"/>
                </a:lnTo>
                <a:lnTo>
                  <a:pt x="169664" y="107157"/>
                </a:lnTo>
                <a:lnTo>
                  <a:pt x="151805" y="116086"/>
                </a:lnTo>
                <a:lnTo>
                  <a:pt x="133946" y="116086"/>
                </a:lnTo>
                <a:lnTo>
                  <a:pt x="116086" y="116086"/>
                </a:lnTo>
                <a:lnTo>
                  <a:pt x="89297" y="107157"/>
                </a:lnTo>
                <a:lnTo>
                  <a:pt x="71438" y="98227"/>
                </a:lnTo>
                <a:lnTo>
                  <a:pt x="44649" y="89297"/>
                </a:lnTo>
                <a:lnTo>
                  <a:pt x="26789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143750" y="1714500"/>
            <a:ext cx="169665" cy="375048"/>
          </a:xfrm>
          <a:custGeom>
            <a:avLst/>
            <a:gdLst/>
            <a:ahLst/>
            <a:cxnLst/>
            <a:rect l="0" t="0" r="0" b="0"/>
            <a:pathLst>
              <a:path w="169665" h="375048">
                <a:moveTo>
                  <a:pt x="0" y="44648"/>
                </a:moveTo>
                <a:lnTo>
                  <a:pt x="0" y="44648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16086"/>
                </a:lnTo>
                <a:lnTo>
                  <a:pt x="8930" y="160734"/>
                </a:lnTo>
                <a:lnTo>
                  <a:pt x="8930" y="214312"/>
                </a:lnTo>
                <a:lnTo>
                  <a:pt x="8930" y="258961"/>
                </a:lnTo>
                <a:lnTo>
                  <a:pt x="8930" y="303609"/>
                </a:lnTo>
                <a:lnTo>
                  <a:pt x="17859" y="330398"/>
                </a:lnTo>
                <a:lnTo>
                  <a:pt x="17859" y="357187"/>
                </a:lnTo>
                <a:lnTo>
                  <a:pt x="17859" y="366117"/>
                </a:lnTo>
                <a:lnTo>
                  <a:pt x="17859" y="366117"/>
                </a:lnTo>
                <a:lnTo>
                  <a:pt x="17859" y="348258"/>
                </a:lnTo>
                <a:lnTo>
                  <a:pt x="17859" y="330398"/>
                </a:lnTo>
                <a:lnTo>
                  <a:pt x="17859" y="294679"/>
                </a:lnTo>
                <a:lnTo>
                  <a:pt x="17859" y="250031"/>
                </a:lnTo>
                <a:lnTo>
                  <a:pt x="8930" y="196453"/>
                </a:lnTo>
                <a:lnTo>
                  <a:pt x="17859" y="151804"/>
                </a:lnTo>
                <a:lnTo>
                  <a:pt x="17859" y="98226"/>
                </a:lnTo>
                <a:lnTo>
                  <a:pt x="26789" y="62508"/>
                </a:lnTo>
                <a:lnTo>
                  <a:pt x="44648" y="26789"/>
                </a:lnTo>
                <a:lnTo>
                  <a:pt x="53578" y="8929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17859"/>
                </a:lnTo>
                <a:lnTo>
                  <a:pt x="116086" y="44648"/>
                </a:lnTo>
                <a:lnTo>
                  <a:pt x="125016" y="80367"/>
                </a:lnTo>
                <a:lnTo>
                  <a:pt x="125016" y="133945"/>
                </a:lnTo>
                <a:lnTo>
                  <a:pt x="133945" y="178594"/>
                </a:lnTo>
                <a:lnTo>
                  <a:pt x="133945" y="232172"/>
                </a:lnTo>
                <a:lnTo>
                  <a:pt x="142875" y="285750"/>
                </a:lnTo>
                <a:lnTo>
                  <a:pt x="151805" y="321469"/>
                </a:lnTo>
                <a:lnTo>
                  <a:pt x="160734" y="348258"/>
                </a:lnTo>
                <a:lnTo>
                  <a:pt x="169664" y="366117"/>
                </a:lnTo>
                <a:lnTo>
                  <a:pt x="169664" y="375047"/>
                </a:lnTo>
                <a:lnTo>
                  <a:pt x="169664" y="366117"/>
                </a:lnTo>
                <a:lnTo>
                  <a:pt x="160734" y="357187"/>
                </a:lnTo>
                <a:lnTo>
                  <a:pt x="151805" y="330398"/>
                </a:lnTo>
                <a:lnTo>
                  <a:pt x="133945" y="294679"/>
                </a:lnTo>
                <a:lnTo>
                  <a:pt x="116086" y="267890"/>
                </a:lnTo>
                <a:lnTo>
                  <a:pt x="98227" y="232172"/>
                </a:lnTo>
                <a:lnTo>
                  <a:pt x="71438" y="214312"/>
                </a:lnTo>
                <a:lnTo>
                  <a:pt x="71438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134820" y="1955601"/>
            <a:ext cx="223244" cy="26790"/>
          </a:xfrm>
          <a:custGeom>
            <a:avLst/>
            <a:gdLst/>
            <a:ahLst/>
            <a:cxnLst/>
            <a:rect l="0" t="0" r="0" b="0"/>
            <a:pathLst>
              <a:path w="223244" h="26790">
                <a:moveTo>
                  <a:pt x="0" y="17860"/>
                </a:moveTo>
                <a:lnTo>
                  <a:pt x="0" y="17860"/>
                </a:lnTo>
                <a:lnTo>
                  <a:pt x="0" y="26789"/>
                </a:lnTo>
                <a:lnTo>
                  <a:pt x="8930" y="26789"/>
                </a:lnTo>
                <a:lnTo>
                  <a:pt x="26789" y="26789"/>
                </a:lnTo>
                <a:lnTo>
                  <a:pt x="44649" y="26789"/>
                </a:lnTo>
                <a:lnTo>
                  <a:pt x="71438" y="26789"/>
                </a:lnTo>
                <a:lnTo>
                  <a:pt x="98227" y="17860"/>
                </a:lnTo>
                <a:lnTo>
                  <a:pt x="133946" y="17860"/>
                </a:lnTo>
                <a:lnTo>
                  <a:pt x="160735" y="17860"/>
                </a:lnTo>
                <a:lnTo>
                  <a:pt x="187524" y="8930"/>
                </a:lnTo>
                <a:lnTo>
                  <a:pt x="223243" y="0"/>
                </a:lnTo>
                <a:lnTo>
                  <a:pt x="22324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492008" y="1866304"/>
            <a:ext cx="812602" cy="44650"/>
          </a:xfrm>
          <a:custGeom>
            <a:avLst/>
            <a:gdLst/>
            <a:ahLst/>
            <a:cxnLst/>
            <a:rect l="0" t="0" r="0" b="0"/>
            <a:pathLst>
              <a:path w="812602" h="4465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44648" y="35719"/>
                </a:lnTo>
                <a:lnTo>
                  <a:pt x="71437" y="35719"/>
                </a:lnTo>
                <a:lnTo>
                  <a:pt x="116086" y="44649"/>
                </a:lnTo>
                <a:lnTo>
                  <a:pt x="169664" y="44649"/>
                </a:lnTo>
                <a:lnTo>
                  <a:pt x="232172" y="44649"/>
                </a:lnTo>
                <a:lnTo>
                  <a:pt x="303609" y="44649"/>
                </a:lnTo>
                <a:lnTo>
                  <a:pt x="375047" y="44649"/>
                </a:lnTo>
                <a:lnTo>
                  <a:pt x="455414" y="44649"/>
                </a:lnTo>
                <a:lnTo>
                  <a:pt x="535781" y="35719"/>
                </a:lnTo>
                <a:lnTo>
                  <a:pt x="607219" y="35719"/>
                </a:lnTo>
                <a:lnTo>
                  <a:pt x="669726" y="26790"/>
                </a:lnTo>
                <a:lnTo>
                  <a:pt x="723304" y="26790"/>
                </a:lnTo>
                <a:lnTo>
                  <a:pt x="767952" y="17860"/>
                </a:lnTo>
                <a:lnTo>
                  <a:pt x="794741" y="26790"/>
                </a:lnTo>
                <a:lnTo>
                  <a:pt x="812601" y="26790"/>
                </a:lnTo>
                <a:lnTo>
                  <a:pt x="812601" y="26790"/>
                </a:lnTo>
                <a:lnTo>
                  <a:pt x="812601" y="35719"/>
                </a:lnTo>
                <a:lnTo>
                  <a:pt x="803671" y="35719"/>
                </a:lnTo>
                <a:lnTo>
                  <a:pt x="794741" y="35719"/>
                </a:lnTo>
                <a:lnTo>
                  <a:pt x="785812" y="35719"/>
                </a:lnTo>
                <a:lnTo>
                  <a:pt x="776882" y="17860"/>
                </a:lnTo>
                <a:lnTo>
                  <a:pt x="767952" y="0"/>
                </a:lnTo>
                <a:lnTo>
                  <a:pt x="76795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867055" y="1634133"/>
            <a:ext cx="187524" cy="169665"/>
          </a:xfrm>
          <a:custGeom>
            <a:avLst/>
            <a:gdLst/>
            <a:ahLst/>
            <a:cxnLst/>
            <a:rect l="0" t="0" r="0" b="0"/>
            <a:pathLst>
              <a:path w="187524" h="169665">
                <a:moveTo>
                  <a:pt x="35718" y="62507"/>
                </a:moveTo>
                <a:lnTo>
                  <a:pt x="26789" y="62507"/>
                </a:lnTo>
                <a:lnTo>
                  <a:pt x="26789" y="6250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80367"/>
                </a:lnTo>
                <a:lnTo>
                  <a:pt x="26789" y="98226"/>
                </a:lnTo>
                <a:lnTo>
                  <a:pt x="26789" y="116086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60734"/>
                </a:lnTo>
                <a:lnTo>
                  <a:pt x="26789" y="160734"/>
                </a:lnTo>
                <a:lnTo>
                  <a:pt x="26789" y="169664"/>
                </a:lnTo>
                <a:lnTo>
                  <a:pt x="17859" y="169664"/>
                </a:lnTo>
                <a:lnTo>
                  <a:pt x="8929" y="160734"/>
                </a:lnTo>
                <a:lnTo>
                  <a:pt x="8929" y="151804"/>
                </a:lnTo>
                <a:lnTo>
                  <a:pt x="0" y="133945"/>
                </a:lnTo>
                <a:lnTo>
                  <a:pt x="0" y="116086"/>
                </a:lnTo>
                <a:lnTo>
                  <a:pt x="0" y="98226"/>
                </a:lnTo>
                <a:lnTo>
                  <a:pt x="0" y="71437"/>
                </a:lnTo>
                <a:lnTo>
                  <a:pt x="8929" y="53578"/>
                </a:lnTo>
                <a:lnTo>
                  <a:pt x="17859" y="35718"/>
                </a:lnTo>
                <a:lnTo>
                  <a:pt x="35718" y="26789"/>
                </a:lnTo>
                <a:lnTo>
                  <a:pt x="44648" y="8929"/>
                </a:lnTo>
                <a:lnTo>
                  <a:pt x="71437" y="0"/>
                </a:lnTo>
                <a:lnTo>
                  <a:pt x="89297" y="0"/>
                </a:lnTo>
                <a:lnTo>
                  <a:pt x="107156" y="0"/>
                </a:lnTo>
                <a:lnTo>
                  <a:pt x="125015" y="0"/>
                </a:lnTo>
                <a:lnTo>
                  <a:pt x="133945" y="0"/>
                </a:lnTo>
                <a:lnTo>
                  <a:pt x="133945" y="8929"/>
                </a:lnTo>
                <a:lnTo>
                  <a:pt x="125015" y="17859"/>
                </a:lnTo>
                <a:lnTo>
                  <a:pt x="107156" y="26789"/>
                </a:lnTo>
                <a:lnTo>
                  <a:pt x="98226" y="44648"/>
                </a:lnTo>
                <a:lnTo>
                  <a:pt x="71437" y="62507"/>
                </a:lnTo>
                <a:lnTo>
                  <a:pt x="62508" y="80367"/>
                </a:lnTo>
                <a:lnTo>
                  <a:pt x="53578" y="89296"/>
                </a:lnTo>
                <a:lnTo>
                  <a:pt x="53578" y="107156"/>
                </a:lnTo>
                <a:lnTo>
                  <a:pt x="62508" y="125015"/>
                </a:lnTo>
                <a:lnTo>
                  <a:pt x="71437" y="133945"/>
                </a:lnTo>
                <a:lnTo>
                  <a:pt x="89297" y="142875"/>
                </a:lnTo>
                <a:lnTo>
                  <a:pt x="116086" y="151804"/>
                </a:lnTo>
                <a:lnTo>
                  <a:pt x="133945" y="151804"/>
                </a:lnTo>
                <a:lnTo>
                  <a:pt x="151804" y="160734"/>
                </a:lnTo>
                <a:lnTo>
                  <a:pt x="169664" y="160734"/>
                </a:lnTo>
                <a:lnTo>
                  <a:pt x="178593" y="160734"/>
                </a:lnTo>
                <a:lnTo>
                  <a:pt x="178593" y="160734"/>
                </a:lnTo>
                <a:lnTo>
                  <a:pt x="187523" y="151804"/>
                </a:lnTo>
                <a:lnTo>
                  <a:pt x="187523" y="142875"/>
                </a:lnTo>
                <a:lnTo>
                  <a:pt x="187523" y="142875"/>
                </a:lnTo>
                <a:lnTo>
                  <a:pt x="187523" y="133945"/>
                </a:lnTo>
                <a:lnTo>
                  <a:pt x="187523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001000" y="1643062"/>
            <a:ext cx="214313" cy="116087"/>
          </a:xfrm>
          <a:custGeom>
            <a:avLst/>
            <a:gdLst/>
            <a:ahLst/>
            <a:cxnLst/>
            <a:rect l="0" t="0" r="0" b="0"/>
            <a:pathLst>
              <a:path w="214313" h="116087">
                <a:moveTo>
                  <a:pt x="17859" y="89297"/>
                </a:moveTo>
                <a:lnTo>
                  <a:pt x="8930" y="89297"/>
                </a:lnTo>
                <a:lnTo>
                  <a:pt x="893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26789" y="89297"/>
                </a:lnTo>
                <a:lnTo>
                  <a:pt x="44648" y="89297"/>
                </a:lnTo>
                <a:lnTo>
                  <a:pt x="62508" y="80367"/>
                </a:lnTo>
                <a:lnTo>
                  <a:pt x="89297" y="71438"/>
                </a:lnTo>
                <a:lnTo>
                  <a:pt x="107156" y="62508"/>
                </a:lnTo>
                <a:lnTo>
                  <a:pt x="125016" y="44649"/>
                </a:lnTo>
                <a:lnTo>
                  <a:pt x="142875" y="35719"/>
                </a:lnTo>
                <a:lnTo>
                  <a:pt x="151805" y="26789"/>
                </a:lnTo>
                <a:lnTo>
                  <a:pt x="151805" y="8930"/>
                </a:lnTo>
                <a:lnTo>
                  <a:pt x="151805" y="8930"/>
                </a:lnTo>
                <a:lnTo>
                  <a:pt x="142875" y="0"/>
                </a:lnTo>
                <a:lnTo>
                  <a:pt x="133945" y="0"/>
                </a:lnTo>
                <a:lnTo>
                  <a:pt x="125016" y="8930"/>
                </a:lnTo>
                <a:lnTo>
                  <a:pt x="116086" y="26789"/>
                </a:lnTo>
                <a:lnTo>
                  <a:pt x="107156" y="44649"/>
                </a:lnTo>
                <a:lnTo>
                  <a:pt x="98227" y="62508"/>
                </a:lnTo>
                <a:lnTo>
                  <a:pt x="89297" y="80367"/>
                </a:lnTo>
                <a:lnTo>
                  <a:pt x="98227" y="98227"/>
                </a:lnTo>
                <a:lnTo>
                  <a:pt x="107156" y="107157"/>
                </a:lnTo>
                <a:lnTo>
                  <a:pt x="116086" y="116086"/>
                </a:lnTo>
                <a:lnTo>
                  <a:pt x="133945" y="116086"/>
                </a:lnTo>
                <a:lnTo>
                  <a:pt x="151805" y="107157"/>
                </a:lnTo>
                <a:lnTo>
                  <a:pt x="169664" y="98227"/>
                </a:lnTo>
                <a:lnTo>
                  <a:pt x="178594" y="80367"/>
                </a:lnTo>
                <a:lnTo>
                  <a:pt x="196452" y="62508"/>
                </a:lnTo>
                <a:lnTo>
                  <a:pt x="214312" y="35719"/>
                </a:lnTo>
                <a:lnTo>
                  <a:pt x="214312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179594" y="1616273"/>
            <a:ext cx="71437" cy="142876"/>
          </a:xfrm>
          <a:custGeom>
            <a:avLst/>
            <a:gdLst/>
            <a:ahLst/>
            <a:cxnLst/>
            <a:rect l="0" t="0" r="0" b="0"/>
            <a:pathLst>
              <a:path w="71437" h="14287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8929" y="53578"/>
                </a:lnTo>
                <a:lnTo>
                  <a:pt x="17858" y="80367"/>
                </a:lnTo>
                <a:lnTo>
                  <a:pt x="26788" y="98227"/>
                </a:lnTo>
                <a:lnTo>
                  <a:pt x="35718" y="116086"/>
                </a:lnTo>
                <a:lnTo>
                  <a:pt x="35718" y="133946"/>
                </a:lnTo>
                <a:lnTo>
                  <a:pt x="44647" y="142875"/>
                </a:lnTo>
                <a:lnTo>
                  <a:pt x="53577" y="142875"/>
                </a:lnTo>
                <a:lnTo>
                  <a:pt x="62507" y="133946"/>
                </a:lnTo>
                <a:lnTo>
                  <a:pt x="71436" y="125016"/>
                </a:lnTo>
                <a:lnTo>
                  <a:pt x="71436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233171" y="1518047"/>
            <a:ext cx="205384" cy="258962"/>
          </a:xfrm>
          <a:custGeom>
            <a:avLst/>
            <a:gdLst/>
            <a:ahLst/>
            <a:cxnLst/>
            <a:rect l="0" t="0" r="0" b="0"/>
            <a:pathLst>
              <a:path w="205384" h="258962">
                <a:moveTo>
                  <a:pt x="71438" y="160734"/>
                </a:moveTo>
                <a:lnTo>
                  <a:pt x="71438" y="151804"/>
                </a:lnTo>
                <a:lnTo>
                  <a:pt x="71438" y="151804"/>
                </a:lnTo>
                <a:lnTo>
                  <a:pt x="71438" y="151804"/>
                </a:lnTo>
                <a:lnTo>
                  <a:pt x="71438" y="151804"/>
                </a:lnTo>
                <a:lnTo>
                  <a:pt x="62508" y="160734"/>
                </a:lnTo>
                <a:lnTo>
                  <a:pt x="44649" y="169664"/>
                </a:lnTo>
                <a:lnTo>
                  <a:pt x="35719" y="187523"/>
                </a:lnTo>
                <a:lnTo>
                  <a:pt x="17859" y="205382"/>
                </a:lnTo>
                <a:lnTo>
                  <a:pt x="8930" y="223242"/>
                </a:lnTo>
                <a:lnTo>
                  <a:pt x="8930" y="232172"/>
                </a:lnTo>
                <a:lnTo>
                  <a:pt x="0" y="250031"/>
                </a:lnTo>
                <a:lnTo>
                  <a:pt x="0" y="250031"/>
                </a:lnTo>
                <a:lnTo>
                  <a:pt x="8930" y="258961"/>
                </a:lnTo>
                <a:lnTo>
                  <a:pt x="17859" y="258961"/>
                </a:lnTo>
                <a:lnTo>
                  <a:pt x="26789" y="250031"/>
                </a:lnTo>
                <a:lnTo>
                  <a:pt x="44649" y="241101"/>
                </a:lnTo>
                <a:lnTo>
                  <a:pt x="53578" y="223242"/>
                </a:lnTo>
                <a:lnTo>
                  <a:pt x="62508" y="214312"/>
                </a:lnTo>
                <a:lnTo>
                  <a:pt x="71438" y="214312"/>
                </a:lnTo>
                <a:lnTo>
                  <a:pt x="80367" y="205382"/>
                </a:lnTo>
                <a:lnTo>
                  <a:pt x="80367" y="205382"/>
                </a:lnTo>
                <a:lnTo>
                  <a:pt x="89297" y="196453"/>
                </a:lnTo>
                <a:lnTo>
                  <a:pt x="89297" y="196453"/>
                </a:lnTo>
                <a:lnTo>
                  <a:pt x="89297" y="196453"/>
                </a:lnTo>
                <a:lnTo>
                  <a:pt x="98227" y="196453"/>
                </a:lnTo>
                <a:lnTo>
                  <a:pt x="107156" y="196453"/>
                </a:lnTo>
                <a:lnTo>
                  <a:pt x="116086" y="187523"/>
                </a:lnTo>
                <a:lnTo>
                  <a:pt x="125016" y="178593"/>
                </a:lnTo>
                <a:lnTo>
                  <a:pt x="133945" y="169664"/>
                </a:lnTo>
                <a:lnTo>
                  <a:pt x="142875" y="151804"/>
                </a:lnTo>
                <a:lnTo>
                  <a:pt x="160734" y="133945"/>
                </a:lnTo>
                <a:lnTo>
                  <a:pt x="169664" y="116086"/>
                </a:lnTo>
                <a:lnTo>
                  <a:pt x="187524" y="98226"/>
                </a:lnTo>
                <a:lnTo>
                  <a:pt x="196453" y="71437"/>
                </a:lnTo>
                <a:lnTo>
                  <a:pt x="205383" y="44648"/>
                </a:lnTo>
                <a:lnTo>
                  <a:pt x="205383" y="26789"/>
                </a:lnTo>
                <a:lnTo>
                  <a:pt x="205383" y="8929"/>
                </a:lnTo>
                <a:lnTo>
                  <a:pt x="205383" y="0"/>
                </a:lnTo>
                <a:lnTo>
                  <a:pt x="196453" y="0"/>
                </a:lnTo>
                <a:lnTo>
                  <a:pt x="187524" y="8929"/>
                </a:lnTo>
                <a:lnTo>
                  <a:pt x="178594" y="26789"/>
                </a:lnTo>
                <a:lnTo>
                  <a:pt x="169664" y="44648"/>
                </a:lnTo>
                <a:lnTo>
                  <a:pt x="151805" y="71437"/>
                </a:lnTo>
                <a:lnTo>
                  <a:pt x="142875" y="98226"/>
                </a:lnTo>
                <a:lnTo>
                  <a:pt x="133945" y="133945"/>
                </a:lnTo>
                <a:lnTo>
                  <a:pt x="133945" y="160734"/>
                </a:lnTo>
                <a:lnTo>
                  <a:pt x="133945" y="196453"/>
                </a:lnTo>
                <a:lnTo>
                  <a:pt x="142875" y="214312"/>
                </a:lnTo>
                <a:lnTo>
                  <a:pt x="151805" y="232172"/>
                </a:lnTo>
                <a:lnTo>
                  <a:pt x="160734" y="241101"/>
                </a:lnTo>
                <a:lnTo>
                  <a:pt x="178594" y="241101"/>
                </a:lnTo>
                <a:lnTo>
                  <a:pt x="187524" y="232172"/>
                </a:lnTo>
                <a:lnTo>
                  <a:pt x="196453" y="214312"/>
                </a:lnTo>
                <a:lnTo>
                  <a:pt x="205383" y="187523"/>
                </a:lnTo>
                <a:lnTo>
                  <a:pt x="205383" y="160734"/>
                </a:lnTo>
                <a:lnTo>
                  <a:pt x="205383" y="133945"/>
                </a:lnTo>
                <a:lnTo>
                  <a:pt x="196453" y="107156"/>
                </a:lnTo>
                <a:lnTo>
                  <a:pt x="196453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268890" y="1598414"/>
            <a:ext cx="241102" cy="8931"/>
          </a:xfrm>
          <a:custGeom>
            <a:avLst/>
            <a:gdLst/>
            <a:ahLst/>
            <a:cxnLst/>
            <a:rect l="0" t="0" r="0" b="0"/>
            <a:pathLst>
              <a:path w="241102" h="893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62508" y="0"/>
                </a:lnTo>
                <a:lnTo>
                  <a:pt x="89297" y="0"/>
                </a:lnTo>
                <a:lnTo>
                  <a:pt x="125015" y="0"/>
                </a:lnTo>
                <a:lnTo>
                  <a:pt x="160734" y="8930"/>
                </a:lnTo>
                <a:lnTo>
                  <a:pt x="196453" y="8930"/>
                </a:lnTo>
                <a:lnTo>
                  <a:pt x="214312" y="8930"/>
                </a:lnTo>
                <a:lnTo>
                  <a:pt x="232172" y="8930"/>
                </a:lnTo>
                <a:lnTo>
                  <a:pt x="241101" y="8930"/>
                </a:lnTo>
                <a:lnTo>
                  <a:pt x="241101" y="8930"/>
                </a:lnTo>
                <a:lnTo>
                  <a:pt x="241101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456413" y="1634133"/>
            <a:ext cx="116087" cy="89297"/>
          </a:xfrm>
          <a:custGeom>
            <a:avLst/>
            <a:gdLst/>
            <a:ahLst/>
            <a:cxnLst/>
            <a:rect l="0" t="0" r="0" b="0"/>
            <a:pathLst>
              <a:path w="116087" h="89297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17860" y="44648"/>
                </a:lnTo>
                <a:lnTo>
                  <a:pt x="35719" y="35718"/>
                </a:lnTo>
                <a:lnTo>
                  <a:pt x="44649" y="35718"/>
                </a:lnTo>
                <a:lnTo>
                  <a:pt x="62508" y="26789"/>
                </a:lnTo>
                <a:lnTo>
                  <a:pt x="71438" y="17859"/>
                </a:lnTo>
                <a:lnTo>
                  <a:pt x="80367" y="8929"/>
                </a:lnTo>
                <a:lnTo>
                  <a:pt x="89297" y="8929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44649" y="8929"/>
                </a:lnTo>
                <a:lnTo>
                  <a:pt x="26789" y="17859"/>
                </a:lnTo>
                <a:lnTo>
                  <a:pt x="893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8930" y="80367"/>
                </a:lnTo>
                <a:lnTo>
                  <a:pt x="8930" y="89296"/>
                </a:lnTo>
                <a:lnTo>
                  <a:pt x="26789" y="89296"/>
                </a:lnTo>
                <a:lnTo>
                  <a:pt x="35719" y="89296"/>
                </a:lnTo>
                <a:lnTo>
                  <a:pt x="53578" y="80367"/>
                </a:lnTo>
                <a:lnTo>
                  <a:pt x="71438" y="62507"/>
                </a:lnTo>
                <a:lnTo>
                  <a:pt x="98227" y="53578"/>
                </a:lnTo>
                <a:lnTo>
                  <a:pt x="116086" y="35718"/>
                </a:lnTo>
                <a:lnTo>
                  <a:pt x="116086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545710" y="1634133"/>
            <a:ext cx="71439" cy="98227"/>
          </a:xfrm>
          <a:custGeom>
            <a:avLst/>
            <a:gdLst/>
            <a:ahLst/>
            <a:cxnLst/>
            <a:rect l="0" t="0" r="0" b="0"/>
            <a:pathLst>
              <a:path w="71439" h="98227">
                <a:moveTo>
                  <a:pt x="26789" y="0"/>
                </a:moveTo>
                <a:lnTo>
                  <a:pt x="26789" y="0"/>
                </a:lnTo>
                <a:lnTo>
                  <a:pt x="2678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17859"/>
                </a:lnTo>
                <a:lnTo>
                  <a:pt x="44649" y="17859"/>
                </a:lnTo>
                <a:lnTo>
                  <a:pt x="53578" y="17859"/>
                </a:lnTo>
                <a:lnTo>
                  <a:pt x="62508" y="26789"/>
                </a:lnTo>
                <a:lnTo>
                  <a:pt x="71438" y="26789"/>
                </a:lnTo>
                <a:lnTo>
                  <a:pt x="71438" y="35718"/>
                </a:lnTo>
                <a:lnTo>
                  <a:pt x="62508" y="44648"/>
                </a:lnTo>
                <a:lnTo>
                  <a:pt x="44649" y="62507"/>
                </a:lnTo>
                <a:lnTo>
                  <a:pt x="35719" y="71437"/>
                </a:lnTo>
                <a:lnTo>
                  <a:pt x="17860" y="80367"/>
                </a:lnTo>
                <a:lnTo>
                  <a:pt x="8930" y="89296"/>
                </a:lnTo>
                <a:lnTo>
                  <a:pt x="0" y="98226"/>
                </a:lnTo>
                <a:lnTo>
                  <a:pt x="0" y="98226"/>
                </a:lnTo>
                <a:lnTo>
                  <a:pt x="8930" y="98226"/>
                </a:lnTo>
                <a:lnTo>
                  <a:pt x="17860" y="98226"/>
                </a:lnTo>
                <a:lnTo>
                  <a:pt x="26789" y="89296"/>
                </a:lnTo>
                <a:lnTo>
                  <a:pt x="44649" y="80367"/>
                </a:lnTo>
                <a:lnTo>
                  <a:pt x="44649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786812" y="1500187"/>
            <a:ext cx="53579" cy="187525"/>
          </a:xfrm>
          <a:custGeom>
            <a:avLst/>
            <a:gdLst/>
            <a:ahLst/>
            <a:cxnLst/>
            <a:rect l="0" t="0" r="0" b="0"/>
            <a:pathLst>
              <a:path w="53579" h="187525">
                <a:moveTo>
                  <a:pt x="44648" y="0"/>
                </a:moveTo>
                <a:lnTo>
                  <a:pt x="35718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29" y="35719"/>
                </a:lnTo>
                <a:lnTo>
                  <a:pt x="8929" y="53578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8929" y="160735"/>
                </a:lnTo>
                <a:lnTo>
                  <a:pt x="17859" y="169664"/>
                </a:lnTo>
                <a:lnTo>
                  <a:pt x="26789" y="178594"/>
                </a:lnTo>
                <a:lnTo>
                  <a:pt x="35718" y="187524"/>
                </a:lnTo>
                <a:lnTo>
                  <a:pt x="44648" y="187524"/>
                </a:lnTo>
                <a:lnTo>
                  <a:pt x="44648" y="187524"/>
                </a:lnTo>
                <a:lnTo>
                  <a:pt x="53578" y="178594"/>
                </a:lnTo>
                <a:lnTo>
                  <a:pt x="44648" y="169664"/>
                </a:lnTo>
                <a:lnTo>
                  <a:pt x="44648" y="160735"/>
                </a:lnTo>
                <a:lnTo>
                  <a:pt x="35718" y="151805"/>
                </a:lnTo>
                <a:lnTo>
                  <a:pt x="35718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688585" y="1616273"/>
            <a:ext cx="151806" cy="8931"/>
          </a:xfrm>
          <a:custGeom>
            <a:avLst/>
            <a:gdLst/>
            <a:ahLst/>
            <a:cxnLst/>
            <a:rect l="0" t="0" r="0" b="0"/>
            <a:pathLst>
              <a:path w="151806" h="8931">
                <a:moveTo>
                  <a:pt x="8930" y="0"/>
                </a:move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53578" y="0"/>
                </a:lnTo>
                <a:lnTo>
                  <a:pt x="80367" y="8930"/>
                </a:lnTo>
                <a:lnTo>
                  <a:pt x="98227" y="8930"/>
                </a:lnTo>
                <a:lnTo>
                  <a:pt x="116086" y="8930"/>
                </a:lnTo>
                <a:lnTo>
                  <a:pt x="125016" y="8930"/>
                </a:lnTo>
                <a:lnTo>
                  <a:pt x="13394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8" name="Freeform 12287"/>
          <p:cNvSpPr/>
          <p:nvPr/>
        </p:nvSpPr>
        <p:spPr>
          <a:xfrm>
            <a:off x="8840390" y="1625203"/>
            <a:ext cx="89298" cy="89298"/>
          </a:xfrm>
          <a:custGeom>
            <a:avLst/>
            <a:gdLst/>
            <a:ahLst/>
            <a:cxnLst/>
            <a:rect l="0" t="0" r="0" b="0"/>
            <a:pathLst>
              <a:path w="89298" h="89298">
                <a:moveTo>
                  <a:pt x="44648" y="0"/>
                </a:moveTo>
                <a:lnTo>
                  <a:pt x="4464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35719" y="17859"/>
                </a:lnTo>
                <a:lnTo>
                  <a:pt x="35719" y="26789"/>
                </a:lnTo>
                <a:lnTo>
                  <a:pt x="35719" y="26789"/>
                </a:lnTo>
                <a:lnTo>
                  <a:pt x="44648" y="35719"/>
                </a:lnTo>
                <a:lnTo>
                  <a:pt x="44648" y="35719"/>
                </a:lnTo>
                <a:lnTo>
                  <a:pt x="53578" y="35719"/>
                </a:lnTo>
                <a:lnTo>
                  <a:pt x="62508" y="35719"/>
                </a:lnTo>
                <a:lnTo>
                  <a:pt x="71437" y="35719"/>
                </a:lnTo>
                <a:lnTo>
                  <a:pt x="80367" y="35719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17859"/>
                </a:lnTo>
                <a:lnTo>
                  <a:pt x="80367" y="17859"/>
                </a:lnTo>
                <a:lnTo>
                  <a:pt x="71437" y="8930"/>
                </a:lnTo>
                <a:lnTo>
                  <a:pt x="53578" y="17859"/>
                </a:lnTo>
                <a:lnTo>
                  <a:pt x="35719" y="17859"/>
                </a:lnTo>
                <a:lnTo>
                  <a:pt x="26789" y="35719"/>
                </a:lnTo>
                <a:lnTo>
                  <a:pt x="17859" y="44648"/>
                </a:lnTo>
                <a:lnTo>
                  <a:pt x="8930" y="7143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9" name="Freeform 12288"/>
          <p:cNvSpPr/>
          <p:nvPr/>
        </p:nvSpPr>
        <p:spPr>
          <a:xfrm>
            <a:off x="8224241" y="1857375"/>
            <a:ext cx="455415" cy="26790"/>
          </a:xfrm>
          <a:custGeom>
            <a:avLst/>
            <a:gdLst/>
            <a:ahLst/>
            <a:cxnLst/>
            <a:rect l="0" t="0" r="0" b="0"/>
            <a:pathLst>
              <a:path w="455415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17859"/>
                </a:lnTo>
                <a:lnTo>
                  <a:pt x="44649" y="17859"/>
                </a:lnTo>
                <a:lnTo>
                  <a:pt x="71438" y="17859"/>
                </a:lnTo>
                <a:lnTo>
                  <a:pt x="107157" y="17859"/>
                </a:lnTo>
                <a:lnTo>
                  <a:pt x="142875" y="17859"/>
                </a:lnTo>
                <a:lnTo>
                  <a:pt x="196454" y="17859"/>
                </a:lnTo>
                <a:lnTo>
                  <a:pt x="250032" y="17859"/>
                </a:lnTo>
                <a:lnTo>
                  <a:pt x="294680" y="17859"/>
                </a:lnTo>
                <a:lnTo>
                  <a:pt x="348258" y="26789"/>
                </a:lnTo>
                <a:lnTo>
                  <a:pt x="383977" y="26789"/>
                </a:lnTo>
                <a:lnTo>
                  <a:pt x="419696" y="26789"/>
                </a:lnTo>
                <a:lnTo>
                  <a:pt x="446485" y="26789"/>
                </a:lnTo>
                <a:lnTo>
                  <a:pt x="455414" y="17859"/>
                </a:lnTo>
                <a:lnTo>
                  <a:pt x="455414" y="17859"/>
                </a:lnTo>
                <a:lnTo>
                  <a:pt x="455414" y="8929"/>
                </a:lnTo>
                <a:lnTo>
                  <a:pt x="455414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1" name="Freeform 12290"/>
          <p:cNvSpPr/>
          <p:nvPr/>
        </p:nvSpPr>
        <p:spPr>
          <a:xfrm>
            <a:off x="8492132" y="1794867"/>
            <a:ext cx="187524" cy="196454"/>
          </a:xfrm>
          <a:custGeom>
            <a:avLst/>
            <a:gdLst/>
            <a:ahLst/>
            <a:cxnLst/>
            <a:rect l="0" t="0" r="0" b="0"/>
            <a:pathLst>
              <a:path w="187524" h="196454">
                <a:moveTo>
                  <a:pt x="8930" y="0"/>
                </a:move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8930"/>
                </a:lnTo>
                <a:lnTo>
                  <a:pt x="53578" y="17859"/>
                </a:lnTo>
                <a:lnTo>
                  <a:pt x="80367" y="26789"/>
                </a:lnTo>
                <a:lnTo>
                  <a:pt x="116086" y="26789"/>
                </a:lnTo>
                <a:lnTo>
                  <a:pt x="142875" y="35719"/>
                </a:lnTo>
                <a:lnTo>
                  <a:pt x="160734" y="44648"/>
                </a:lnTo>
                <a:lnTo>
                  <a:pt x="169664" y="53578"/>
                </a:lnTo>
                <a:lnTo>
                  <a:pt x="169664" y="71437"/>
                </a:lnTo>
                <a:lnTo>
                  <a:pt x="151805" y="89297"/>
                </a:lnTo>
                <a:lnTo>
                  <a:pt x="125016" y="116086"/>
                </a:lnTo>
                <a:lnTo>
                  <a:pt x="89297" y="142875"/>
                </a:lnTo>
                <a:lnTo>
                  <a:pt x="62508" y="160734"/>
                </a:lnTo>
                <a:lnTo>
                  <a:pt x="35719" y="178594"/>
                </a:lnTo>
                <a:lnTo>
                  <a:pt x="17859" y="187523"/>
                </a:lnTo>
                <a:lnTo>
                  <a:pt x="17859" y="196453"/>
                </a:lnTo>
                <a:lnTo>
                  <a:pt x="35719" y="196453"/>
                </a:lnTo>
                <a:lnTo>
                  <a:pt x="62508" y="187523"/>
                </a:lnTo>
                <a:lnTo>
                  <a:pt x="98227" y="169664"/>
                </a:lnTo>
                <a:lnTo>
                  <a:pt x="142875" y="160734"/>
                </a:lnTo>
                <a:lnTo>
                  <a:pt x="187523" y="133945"/>
                </a:lnTo>
                <a:lnTo>
                  <a:pt x="187523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2" name="Freeform 12291"/>
          <p:cNvSpPr/>
          <p:nvPr/>
        </p:nvSpPr>
        <p:spPr>
          <a:xfrm>
            <a:off x="8742163" y="1812726"/>
            <a:ext cx="205384" cy="241103"/>
          </a:xfrm>
          <a:custGeom>
            <a:avLst/>
            <a:gdLst/>
            <a:ahLst/>
            <a:cxnLst/>
            <a:rect l="0" t="0" r="0" b="0"/>
            <a:pathLst>
              <a:path w="205384" h="241103">
                <a:moveTo>
                  <a:pt x="80367" y="44649"/>
                </a:moveTo>
                <a:lnTo>
                  <a:pt x="80367" y="44649"/>
                </a:lnTo>
                <a:lnTo>
                  <a:pt x="71438" y="44649"/>
                </a:lnTo>
                <a:lnTo>
                  <a:pt x="71438" y="62508"/>
                </a:lnTo>
                <a:lnTo>
                  <a:pt x="62508" y="71438"/>
                </a:lnTo>
                <a:lnTo>
                  <a:pt x="53578" y="89297"/>
                </a:lnTo>
                <a:lnTo>
                  <a:pt x="53578" y="116086"/>
                </a:lnTo>
                <a:lnTo>
                  <a:pt x="53578" y="142875"/>
                </a:lnTo>
                <a:lnTo>
                  <a:pt x="53578" y="169664"/>
                </a:lnTo>
                <a:lnTo>
                  <a:pt x="53578" y="196453"/>
                </a:lnTo>
                <a:lnTo>
                  <a:pt x="53578" y="214313"/>
                </a:lnTo>
                <a:lnTo>
                  <a:pt x="62508" y="232172"/>
                </a:lnTo>
                <a:lnTo>
                  <a:pt x="62508" y="241102"/>
                </a:lnTo>
                <a:lnTo>
                  <a:pt x="71438" y="241102"/>
                </a:lnTo>
                <a:lnTo>
                  <a:pt x="71438" y="241102"/>
                </a:lnTo>
                <a:lnTo>
                  <a:pt x="62508" y="232172"/>
                </a:lnTo>
                <a:lnTo>
                  <a:pt x="62508" y="214313"/>
                </a:lnTo>
                <a:lnTo>
                  <a:pt x="53578" y="187524"/>
                </a:lnTo>
                <a:lnTo>
                  <a:pt x="35719" y="160735"/>
                </a:lnTo>
                <a:lnTo>
                  <a:pt x="17860" y="133946"/>
                </a:lnTo>
                <a:lnTo>
                  <a:pt x="8930" y="98227"/>
                </a:lnTo>
                <a:lnTo>
                  <a:pt x="0" y="71438"/>
                </a:lnTo>
                <a:lnTo>
                  <a:pt x="0" y="44649"/>
                </a:lnTo>
                <a:lnTo>
                  <a:pt x="0" y="26789"/>
                </a:lnTo>
                <a:lnTo>
                  <a:pt x="17860" y="1786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0"/>
                </a:lnTo>
                <a:lnTo>
                  <a:pt x="89297" y="0"/>
                </a:lnTo>
                <a:lnTo>
                  <a:pt x="107157" y="0"/>
                </a:lnTo>
                <a:lnTo>
                  <a:pt x="125016" y="0"/>
                </a:lnTo>
                <a:lnTo>
                  <a:pt x="151805" y="8930"/>
                </a:lnTo>
                <a:lnTo>
                  <a:pt x="169664" y="8930"/>
                </a:lnTo>
                <a:lnTo>
                  <a:pt x="178594" y="17860"/>
                </a:lnTo>
                <a:lnTo>
                  <a:pt x="178594" y="26789"/>
                </a:lnTo>
                <a:lnTo>
                  <a:pt x="169664" y="44649"/>
                </a:lnTo>
                <a:lnTo>
                  <a:pt x="151805" y="62508"/>
                </a:lnTo>
                <a:lnTo>
                  <a:pt x="125016" y="80368"/>
                </a:lnTo>
                <a:lnTo>
                  <a:pt x="116086" y="89297"/>
                </a:lnTo>
                <a:lnTo>
                  <a:pt x="116086" y="89297"/>
                </a:lnTo>
                <a:lnTo>
                  <a:pt x="125016" y="89297"/>
                </a:lnTo>
                <a:lnTo>
                  <a:pt x="133946" y="89297"/>
                </a:lnTo>
                <a:lnTo>
                  <a:pt x="142875" y="89297"/>
                </a:lnTo>
                <a:lnTo>
                  <a:pt x="151805" y="89297"/>
                </a:lnTo>
                <a:lnTo>
                  <a:pt x="178594" y="98227"/>
                </a:lnTo>
                <a:lnTo>
                  <a:pt x="187524" y="98227"/>
                </a:lnTo>
                <a:lnTo>
                  <a:pt x="205383" y="107157"/>
                </a:lnTo>
                <a:lnTo>
                  <a:pt x="205383" y="116086"/>
                </a:lnTo>
                <a:lnTo>
                  <a:pt x="205383" y="116086"/>
                </a:lnTo>
                <a:lnTo>
                  <a:pt x="187524" y="142875"/>
                </a:lnTo>
                <a:lnTo>
                  <a:pt x="169664" y="169664"/>
                </a:lnTo>
                <a:lnTo>
                  <a:pt x="142875" y="187524"/>
                </a:lnTo>
                <a:lnTo>
                  <a:pt x="133946" y="196453"/>
                </a:lnTo>
                <a:lnTo>
                  <a:pt x="125016" y="196453"/>
                </a:lnTo>
                <a:lnTo>
                  <a:pt x="125016" y="187524"/>
                </a:lnTo>
                <a:lnTo>
                  <a:pt x="125016" y="178594"/>
                </a:lnTo>
                <a:lnTo>
                  <a:pt x="133946" y="169664"/>
                </a:lnTo>
                <a:lnTo>
                  <a:pt x="142875" y="151805"/>
                </a:lnTo>
                <a:lnTo>
                  <a:pt x="151805" y="125016"/>
                </a:lnTo>
                <a:lnTo>
                  <a:pt x="169664" y="107157"/>
                </a:lnTo>
                <a:lnTo>
                  <a:pt x="187524" y="80368"/>
                </a:lnTo>
                <a:lnTo>
                  <a:pt x="187524" y="62508"/>
                </a:lnTo>
                <a:lnTo>
                  <a:pt x="187524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3" name="Freeform 12292"/>
          <p:cNvSpPr/>
          <p:nvPr/>
        </p:nvSpPr>
        <p:spPr>
          <a:xfrm>
            <a:off x="2741414" y="2687836"/>
            <a:ext cx="401837" cy="607219"/>
          </a:xfrm>
          <a:custGeom>
            <a:avLst/>
            <a:gdLst/>
            <a:ahLst/>
            <a:cxnLst/>
            <a:rect l="0" t="0" r="0" b="0"/>
            <a:pathLst>
              <a:path w="401837" h="607219">
                <a:moveTo>
                  <a:pt x="232172" y="98227"/>
                </a:moveTo>
                <a:lnTo>
                  <a:pt x="232172" y="89297"/>
                </a:lnTo>
                <a:lnTo>
                  <a:pt x="232172" y="89297"/>
                </a:lnTo>
                <a:lnTo>
                  <a:pt x="232172" y="80367"/>
                </a:lnTo>
                <a:lnTo>
                  <a:pt x="223242" y="62508"/>
                </a:lnTo>
                <a:lnTo>
                  <a:pt x="223242" y="53578"/>
                </a:lnTo>
                <a:lnTo>
                  <a:pt x="223242" y="44648"/>
                </a:lnTo>
                <a:lnTo>
                  <a:pt x="214313" y="26789"/>
                </a:lnTo>
                <a:lnTo>
                  <a:pt x="205383" y="17859"/>
                </a:lnTo>
                <a:lnTo>
                  <a:pt x="196453" y="8930"/>
                </a:lnTo>
                <a:lnTo>
                  <a:pt x="178594" y="8930"/>
                </a:lnTo>
                <a:lnTo>
                  <a:pt x="160734" y="0"/>
                </a:lnTo>
                <a:lnTo>
                  <a:pt x="142875" y="0"/>
                </a:lnTo>
                <a:lnTo>
                  <a:pt x="125016" y="8930"/>
                </a:lnTo>
                <a:lnTo>
                  <a:pt x="98227" y="17859"/>
                </a:lnTo>
                <a:lnTo>
                  <a:pt x="71438" y="53578"/>
                </a:lnTo>
                <a:lnTo>
                  <a:pt x="44649" y="98227"/>
                </a:lnTo>
                <a:lnTo>
                  <a:pt x="26789" y="151804"/>
                </a:lnTo>
                <a:lnTo>
                  <a:pt x="8930" y="223242"/>
                </a:lnTo>
                <a:lnTo>
                  <a:pt x="0" y="294679"/>
                </a:lnTo>
                <a:lnTo>
                  <a:pt x="8930" y="383976"/>
                </a:lnTo>
                <a:lnTo>
                  <a:pt x="35719" y="455414"/>
                </a:lnTo>
                <a:lnTo>
                  <a:pt x="80367" y="526851"/>
                </a:lnTo>
                <a:lnTo>
                  <a:pt x="125016" y="580429"/>
                </a:lnTo>
                <a:lnTo>
                  <a:pt x="178594" y="607218"/>
                </a:lnTo>
                <a:lnTo>
                  <a:pt x="232172" y="607218"/>
                </a:lnTo>
                <a:lnTo>
                  <a:pt x="285750" y="580429"/>
                </a:lnTo>
                <a:lnTo>
                  <a:pt x="330399" y="526851"/>
                </a:lnTo>
                <a:lnTo>
                  <a:pt x="366117" y="464343"/>
                </a:lnTo>
                <a:lnTo>
                  <a:pt x="392906" y="392906"/>
                </a:lnTo>
                <a:lnTo>
                  <a:pt x="401836" y="312539"/>
                </a:lnTo>
                <a:lnTo>
                  <a:pt x="383977" y="232171"/>
                </a:lnTo>
                <a:lnTo>
                  <a:pt x="357188" y="160734"/>
                </a:lnTo>
                <a:lnTo>
                  <a:pt x="312539" y="98227"/>
                </a:lnTo>
                <a:lnTo>
                  <a:pt x="258961" y="44648"/>
                </a:lnTo>
                <a:lnTo>
                  <a:pt x="214313" y="17859"/>
                </a:lnTo>
                <a:lnTo>
                  <a:pt x="187524" y="8930"/>
                </a:lnTo>
                <a:lnTo>
                  <a:pt x="160734" y="17859"/>
                </a:lnTo>
                <a:lnTo>
                  <a:pt x="160734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4" name="Freeform 12293"/>
          <p:cNvSpPr/>
          <p:nvPr/>
        </p:nvSpPr>
        <p:spPr>
          <a:xfrm>
            <a:off x="2286000" y="2955726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5" name="Freeform 12294"/>
          <p:cNvSpPr/>
          <p:nvPr/>
        </p:nvSpPr>
        <p:spPr>
          <a:xfrm>
            <a:off x="1884164" y="2946796"/>
            <a:ext cx="285751" cy="17861"/>
          </a:xfrm>
          <a:custGeom>
            <a:avLst/>
            <a:gdLst/>
            <a:ahLst/>
            <a:cxnLst/>
            <a:rect l="0" t="0" r="0" b="0"/>
            <a:pathLst>
              <a:path w="285751" h="1786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44649" y="17860"/>
                </a:lnTo>
                <a:lnTo>
                  <a:pt x="71438" y="17860"/>
                </a:lnTo>
                <a:lnTo>
                  <a:pt x="107156" y="8930"/>
                </a:lnTo>
                <a:lnTo>
                  <a:pt x="151805" y="8930"/>
                </a:lnTo>
                <a:lnTo>
                  <a:pt x="196453" y="8930"/>
                </a:lnTo>
                <a:lnTo>
                  <a:pt x="241102" y="8930"/>
                </a:lnTo>
                <a:lnTo>
                  <a:pt x="267891" y="0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6" name="Freeform 12295"/>
          <p:cNvSpPr/>
          <p:nvPr/>
        </p:nvSpPr>
        <p:spPr>
          <a:xfrm>
            <a:off x="1839516" y="3250406"/>
            <a:ext cx="357188" cy="35720"/>
          </a:xfrm>
          <a:custGeom>
            <a:avLst/>
            <a:gdLst/>
            <a:ahLst/>
            <a:cxnLst/>
            <a:rect l="0" t="0" r="0" b="0"/>
            <a:pathLst>
              <a:path w="357188" h="35720">
                <a:moveTo>
                  <a:pt x="0" y="35719"/>
                </a:moveTo>
                <a:lnTo>
                  <a:pt x="8929" y="35719"/>
                </a:lnTo>
                <a:lnTo>
                  <a:pt x="17859" y="35719"/>
                </a:lnTo>
                <a:lnTo>
                  <a:pt x="35718" y="35719"/>
                </a:lnTo>
                <a:lnTo>
                  <a:pt x="53578" y="35719"/>
                </a:lnTo>
                <a:lnTo>
                  <a:pt x="89297" y="35719"/>
                </a:lnTo>
                <a:lnTo>
                  <a:pt x="133945" y="35719"/>
                </a:lnTo>
                <a:lnTo>
                  <a:pt x="187523" y="35719"/>
                </a:lnTo>
                <a:lnTo>
                  <a:pt x="232172" y="26789"/>
                </a:lnTo>
                <a:lnTo>
                  <a:pt x="285750" y="17859"/>
                </a:lnTo>
                <a:lnTo>
                  <a:pt x="321468" y="8930"/>
                </a:lnTo>
                <a:lnTo>
                  <a:pt x="357187" y="0"/>
                </a:lnTo>
                <a:lnTo>
                  <a:pt x="35718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Freeform 12296"/>
          <p:cNvSpPr/>
          <p:nvPr/>
        </p:nvSpPr>
        <p:spPr>
          <a:xfrm>
            <a:off x="1839516" y="3562945"/>
            <a:ext cx="294680" cy="53579"/>
          </a:xfrm>
          <a:custGeom>
            <a:avLst/>
            <a:gdLst/>
            <a:ahLst/>
            <a:cxnLst/>
            <a:rect l="0" t="0" r="0" b="0"/>
            <a:pathLst>
              <a:path w="294680" h="53579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8929" y="26789"/>
                </a:lnTo>
                <a:lnTo>
                  <a:pt x="26789" y="35719"/>
                </a:lnTo>
                <a:lnTo>
                  <a:pt x="44648" y="44648"/>
                </a:lnTo>
                <a:lnTo>
                  <a:pt x="80367" y="53578"/>
                </a:lnTo>
                <a:lnTo>
                  <a:pt x="125015" y="53578"/>
                </a:lnTo>
                <a:lnTo>
                  <a:pt x="160734" y="44648"/>
                </a:lnTo>
                <a:lnTo>
                  <a:pt x="214312" y="44648"/>
                </a:lnTo>
                <a:lnTo>
                  <a:pt x="258961" y="35719"/>
                </a:lnTo>
                <a:lnTo>
                  <a:pt x="294679" y="44648"/>
                </a:lnTo>
                <a:lnTo>
                  <a:pt x="294679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Stubs for Top Down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771846"/>
            <a:ext cx="7970822" cy="333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1062633" y="1143000"/>
            <a:ext cx="294681" cy="285751"/>
          </a:xfrm>
          <a:custGeom>
            <a:avLst/>
            <a:gdLst/>
            <a:ahLst/>
            <a:cxnLst/>
            <a:rect l="0" t="0" r="0" b="0"/>
            <a:pathLst>
              <a:path w="294681" h="285751">
                <a:moveTo>
                  <a:pt x="893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16086"/>
                </a:lnTo>
                <a:lnTo>
                  <a:pt x="17859" y="160734"/>
                </a:lnTo>
                <a:lnTo>
                  <a:pt x="17859" y="196453"/>
                </a:lnTo>
                <a:lnTo>
                  <a:pt x="17859" y="223242"/>
                </a:lnTo>
                <a:lnTo>
                  <a:pt x="17859" y="250031"/>
                </a:lnTo>
                <a:lnTo>
                  <a:pt x="17859" y="258961"/>
                </a:lnTo>
                <a:lnTo>
                  <a:pt x="17859" y="267890"/>
                </a:lnTo>
                <a:lnTo>
                  <a:pt x="17859" y="267890"/>
                </a:lnTo>
                <a:lnTo>
                  <a:pt x="17859" y="258961"/>
                </a:lnTo>
                <a:lnTo>
                  <a:pt x="8930" y="241102"/>
                </a:lnTo>
                <a:lnTo>
                  <a:pt x="8930" y="214313"/>
                </a:lnTo>
                <a:lnTo>
                  <a:pt x="8930" y="187523"/>
                </a:lnTo>
                <a:lnTo>
                  <a:pt x="8930" y="151805"/>
                </a:lnTo>
                <a:lnTo>
                  <a:pt x="8930" y="116086"/>
                </a:lnTo>
                <a:lnTo>
                  <a:pt x="8930" y="80367"/>
                </a:lnTo>
                <a:lnTo>
                  <a:pt x="17859" y="44648"/>
                </a:lnTo>
                <a:lnTo>
                  <a:pt x="26789" y="26789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62508" y="8930"/>
                </a:lnTo>
                <a:lnTo>
                  <a:pt x="71437" y="17859"/>
                </a:lnTo>
                <a:lnTo>
                  <a:pt x="89297" y="35719"/>
                </a:lnTo>
                <a:lnTo>
                  <a:pt x="98226" y="62508"/>
                </a:lnTo>
                <a:lnTo>
                  <a:pt x="107156" y="98227"/>
                </a:lnTo>
                <a:lnTo>
                  <a:pt x="116086" y="133945"/>
                </a:lnTo>
                <a:lnTo>
                  <a:pt x="125016" y="169664"/>
                </a:lnTo>
                <a:lnTo>
                  <a:pt x="133945" y="205383"/>
                </a:lnTo>
                <a:lnTo>
                  <a:pt x="133945" y="232172"/>
                </a:lnTo>
                <a:lnTo>
                  <a:pt x="133945" y="258961"/>
                </a:lnTo>
                <a:lnTo>
                  <a:pt x="133945" y="276820"/>
                </a:lnTo>
                <a:lnTo>
                  <a:pt x="133945" y="276820"/>
                </a:lnTo>
                <a:lnTo>
                  <a:pt x="133945" y="276820"/>
                </a:lnTo>
                <a:lnTo>
                  <a:pt x="133945" y="267890"/>
                </a:lnTo>
                <a:lnTo>
                  <a:pt x="133945" y="250031"/>
                </a:lnTo>
                <a:lnTo>
                  <a:pt x="133945" y="223242"/>
                </a:lnTo>
                <a:lnTo>
                  <a:pt x="133945" y="187523"/>
                </a:lnTo>
                <a:lnTo>
                  <a:pt x="133945" y="142875"/>
                </a:lnTo>
                <a:lnTo>
                  <a:pt x="142875" y="98227"/>
                </a:lnTo>
                <a:lnTo>
                  <a:pt x="142875" y="62508"/>
                </a:lnTo>
                <a:lnTo>
                  <a:pt x="151805" y="26789"/>
                </a:lnTo>
                <a:lnTo>
                  <a:pt x="160734" y="0"/>
                </a:lnTo>
                <a:lnTo>
                  <a:pt x="169664" y="0"/>
                </a:lnTo>
                <a:lnTo>
                  <a:pt x="178594" y="0"/>
                </a:lnTo>
                <a:lnTo>
                  <a:pt x="187523" y="17859"/>
                </a:lnTo>
                <a:lnTo>
                  <a:pt x="196453" y="44648"/>
                </a:lnTo>
                <a:lnTo>
                  <a:pt x="205383" y="80367"/>
                </a:lnTo>
                <a:lnTo>
                  <a:pt x="205383" y="133945"/>
                </a:lnTo>
                <a:lnTo>
                  <a:pt x="214312" y="178594"/>
                </a:lnTo>
                <a:lnTo>
                  <a:pt x="223242" y="214313"/>
                </a:lnTo>
                <a:lnTo>
                  <a:pt x="223242" y="250031"/>
                </a:lnTo>
                <a:lnTo>
                  <a:pt x="232172" y="276820"/>
                </a:lnTo>
                <a:lnTo>
                  <a:pt x="241101" y="285750"/>
                </a:lnTo>
                <a:lnTo>
                  <a:pt x="250031" y="285750"/>
                </a:lnTo>
                <a:lnTo>
                  <a:pt x="250031" y="267890"/>
                </a:lnTo>
                <a:lnTo>
                  <a:pt x="258961" y="241102"/>
                </a:lnTo>
                <a:lnTo>
                  <a:pt x="267890" y="205383"/>
                </a:lnTo>
                <a:lnTo>
                  <a:pt x="276820" y="169664"/>
                </a:lnTo>
                <a:lnTo>
                  <a:pt x="294680" y="133945"/>
                </a:lnTo>
                <a:lnTo>
                  <a:pt x="29468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384102" y="1232297"/>
            <a:ext cx="89297" cy="241102"/>
          </a:xfrm>
          <a:custGeom>
            <a:avLst/>
            <a:gdLst/>
            <a:ahLst/>
            <a:cxnLst/>
            <a:rect l="0" t="0" r="0" b="0"/>
            <a:pathLst>
              <a:path w="89297" h="241102">
                <a:moveTo>
                  <a:pt x="8929" y="26789"/>
                </a:moveTo>
                <a:lnTo>
                  <a:pt x="8929" y="35719"/>
                </a:lnTo>
                <a:lnTo>
                  <a:pt x="0" y="53578"/>
                </a:lnTo>
                <a:lnTo>
                  <a:pt x="0" y="89297"/>
                </a:lnTo>
                <a:lnTo>
                  <a:pt x="0" y="125016"/>
                </a:lnTo>
                <a:lnTo>
                  <a:pt x="0" y="169664"/>
                </a:lnTo>
                <a:lnTo>
                  <a:pt x="8929" y="205382"/>
                </a:lnTo>
                <a:lnTo>
                  <a:pt x="17859" y="223242"/>
                </a:lnTo>
                <a:lnTo>
                  <a:pt x="26789" y="241101"/>
                </a:lnTo>
                <a:lnTo>
                  <a:pt x="44648" y="241101"/>
                </a:lnTo>
                <a:lnTo>
                  <a:pt x="53578" y="223242"/>
                </a:lnTo>
                <a:lnTo>
                  <a:pt x="71437" y="196453"/>
                </a:lnTo>
                <a:lnTo>
                  <a:pt x="80367" y="160734"/>
                </a:lnTo>
                <a:lnTo>
                  <a:pt x="80367" y="125016"/>
                </a:lnTo>
                <a:lnTo>
                  <a:pt x="71437" y="80367"/>
                </a:lnTo>
                <a:lnTo>
                  <a:pt x="62507" y="44648"/>
                </a:lnTo>
                <a:lnTo>
                  <a:pt x="53578" y="17859"/>
                </a:lnTo>
                <a:lnTo>
                  <a:pt x="35718" y="0"/>
                </a:lnTo>
                <a:lnTo>
                  <a:pt x="17859" y="8930"/>
                </a:lnTo>
                <a:lnTo>
                  <a:pt x="8929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98226"/>
                </a:lnTo>
                <a:lnTo>
                  <a:pt x="17859" y="116086"/>
                </a:lnTo>
                <a:lnTo>
                  <a:pt x="26789" y="133945"/>
                </a:lnTo>
                <a:lnTo>
                  <a:pt x="44648" y="142875"/>
                </a:lnTo>
                <a:lnTo>
                  <a:pt x="71437" y="142875"/>
                </a:lnTo>
                <a:lnTo>
                  <a:pt x="89296" y="133945"/>
                </a:lnTo>
                <a:lnTo>
                  <a:pt x="89296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62695" y="1223367"/>
            <a:ext cx="133947" cy="169665"/>
          </a:xfrm>
          <a:custGeom>
            <a:avLst/>
            <a:gdLst/>
            <a:ahLst/>
            <a:cxnLst/>
            <a:rect l="0" t="0" r="0" b="0"/>
            <a:pathLst>
              <a:path w="133947" h="169665">
                <a:moveTo>
                  <a:pt x="71438" y="0"/>
                </a:moveTo>
                <a:lnTo>
                  <a:pt x="62508" y="0"/>
                </a:lnTo>
                <a:lnTo>
                  <a:pt x="53578" y="8930"/>
                </a:lnTo>
                <a:lnTo>
                  <a:pt x="44649" y="17860"/>
                </a:lnTo>
                <a:lnTo>
                  <a:pt x="26789" y="26789"/>
                </a:lnTo>
                <a:lnTo>
                  <a:pt x="17860" y="44649"/>
                </a:lnTo>
                <a:lnTo>
                  <a:pt x="8930" y="62508"/>
                </a:lnTo>
                <a:lnTo>
                  <a:pt x="0" y="89297"/>
                </a:lnTo>
                <a:lnTo>
                  <a:pt x="8930" y="116086"/>
                </a:lnTo>
                <a:lnTo>
                  <a:pt x="17860" y="133946"/>
                </a:lnTo>
                <a:lnTo>
                  <a:pt x="35719" y="151805"/>
                </a:lnTo>
                <a:lnTo>
                  <a:pt x="53578" y="160735"/>
                </a:lnTo>
                <a:lnTo>
                  <a:pt x="71438" y="169664"/>
                </a:lnTo>
                <a:lnTo>
                  <a:pt x="98227" y="169664"/>
                </a:lnTo>
                <a:lnTo>
                  <a:pt x="116086" y="169664"/>
                </a:lnTo>
                <a:lnTo>
                  <a:pt x="125016" y="151805"/>
                </a:lnTo>
                <a:lnTo>
                  <a:pt x="133946" y="133946"/>
                </a:lnTo>
                <a:lnTo>
                  <a:pt x="133946" y="116086"/>
                </a:lnTo>
                <a:lnTo>
                  <a:pt x="133946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87711" y="1187648"/>
            <a:ext cx="44649" cy="258962"/>
          </a:xfrm>
          <a:custGeom>
            <a:avLst/>
            <a:gdLst/>
            <a:ahLst/>
            <a:cxnLst/>
            <a:rect l="0" t="0" r="0" b="0"/>
            <a:pathLst>
              <a:path w="44649" h="258962">
                <a:moveTo>
                  <a:pt x="17859" y="0"/>
                </a:moveTo>
                <a:lnTo>
                  <a:pt x="17859" y="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62508"/>
                </a:lnTo>
                <a:lnTo>
                  <a:pt x="8930" y="98227"/>
                </a:lnTo>
                <a:lnTo>
                  <a:pt x="8930" y="125016"/>
                </a:lnTo>
                <a:lnTo>
                  <a:pt x="17859" y="160735"/>
                </a:lnTo>
                <a:lnTo>
                  <a:pt x="17859" y="196454"/>
                </a:lnTo>
                <a:lnTo>
                  <a:pt x="26789" y="232172"/>
                </a:lnTo>
                <a:lnTo>
                  <a:pt x="35719" y="250031"/>
                </a:lnTo>
                <a:lnTo>
                  <a:pt x="35719" y="258961"/>
                </a:lnTo>
                <a:lnTo>
                  <a:pt x="44648" y="258961"/>
                </a:lnTo>
                <a:lnTo>
                  <a:pt x="44648" y="250031"/>
                </a:lnTo>
                <a:lnTo>
                  <a:pt x="44648" y="223242"/>
                </a:lnTo>
                <a:lnTo>
                  <a:pt x="44648" y="178594"/>
                </a:lnTo>
                <a:lnTo>
                  <a:pt x="44648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759148" y="1160859"/>
            <a:ext cx="196455" cy="258962"/>
          </a:xfrm>
          <a:custGeom>
            <a:avLst/>
            <a:gdLst/>
            <a:ahLst/>
            <a:cxnLst/>
            <a:rect l="0" t="0" r="0" b="0"/>
            <a:pathLst>
              <a:path w="196455" h="258962">
                <a:moveTo>
                  <a:pt x="62508" y="0"/>
                </a:moveTo>
                <a:lnTo>
                  <a:pt x="62508" y="17860"/>
                </a:lnTo>
                <a:lnTo>
                  <a:pt x="44649" y="35719"/>
                </a:lnTo>
                <a:lnTo>
                  <a:pt x="35719" y="71438"/>
                </a:lnTo>
                <a:lnTo>
                  <a:pt x="17860" y="107157"/>
                </a:lnTo>
                <a:lnTo>
                  <a:pt x="8930" y="142875"/>
                </a:lnTo>
                <a:lnTo>
                  <a:pt x="0" y="178594"/>
                </a:lnTo>
                <a:lnTo>
                  <a:pt x="0" y="214313"/>
                </a:lnTo>
                <a:lnTo>
                  <a:pt x="8930" y="232172"/>
                </a:lnTo>
                <a:lnTo>
                  <a:pt x="26790" y="250031"/>
                </a:lnTo>
                <a:lnTo>
                  <a:pt x="53579" y="258961"/>
                </a:lnTo>
                <a:lnTo>
                  <a:pt x="80368" y="258961"/>
                </a:lnTo>
                <a:lnTo>
                  <a:pt x="116086" y="258961"/>
                </a:lnTo>
                <a:lnTo>
                  <a:pt x="142875" y="241102"/>
                </a:lnTo>
                <a:lnTo>
                  <a:pt x="169665" y="223243"/>
                </a:lnTo>
                <a:lnTo>
                  <a:pt x="196454" y="196454"/>
                </a:lnTo>
                <a:lnTo>
                  <a:pt x="196454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910953" y="1169789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116086" y="8930"/>
                </a:moveTo>
                <a:lnTo>
                  <a:pt x="11608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80367" y="0"/>
                </a:lnTo>
                <a:lnTo>
                  <a:pt x="62508" y="0"/>
                </a:lnTo>
                <a:lnTo>
                  <a:pt x="44649" y="8930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8"/>
                </a:lnTo>
                <a:lnTo>
                  <a:pt x="17860" y="89297"/>
                </a:lnTo>
                <a:lnTo>
                  <a:pt x="35719" y="98227"/>
                </a:lnTo>
                <a:lnTo>
                  <a:pt x="53578" y="107156"/>
                </a:lnTo>
                <a:lnTo>
                  <a:pt x="71438" y="116086"/>
                </a:lnTo>
                <a:lnTo>
                  <a:pt x="89297" y="125016"/>
                </a:lnTo>
                <a:lnTo>
                  <a:pt x="98227" y="133945"/>
                </a:lnTo>
                <a:lnTo>
                  <a:pt x="107156" y="151805"/>
                </a:lnTo>
                <a:lnTo>
                  <a:pt x="107156" y="169664"/>
                </a:lnTo>
                <a:lnTo>
                  <a:pt x="98227" y="187524"/>
                </a:lnTo>
                <a:lnTo>
                  <a:pt x="89297" y="205383"/>
                </a:lnTo>
                <a:lnTo>
                  <a:pt x="80367" y="214313"/>
                </a:lnTo>
                <a:lnTo>
                  <a:pt x="71438" y="223242"/>
                </a:lnTo>
                <a:lnTo>
                  <a:pt x="71438" y="214313"/>
                </a:lnTo>
                <a:lnTo>
                  <a:pt x="71438" y="205383"/>
                </a:lnTo>
                <a:lnTo>
                  <a:pt x="71438" y="196453"/>
                </a:lnTo>
                <a:lnTo>
                  <a:pt x="62508" y="178594"/>
                </a:lnTo>
                <a:lnTo>
                  <a:pt x="62508" y="169664"/>
                </a:lnTo>
                <a:lnTo>
                  <a:pt x="53578" y="160734"/>
                </a:lnTo>
                <a:lnTo>
                  <a:pt x="53578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491258" y="1035844"/>
            <a:ext cx="35720" cy="71438"/>
          </a:xfrm>
          <a:custGeom>
            <a:avLst/>
            <a:gdLst/>
            <a:ahLst/>
            <a:cxnLst/>
            <a:rect l="0" t="0" r="0" b="0"/>
            <a:pathLst>
              <a:path w="35720" h="7143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62507"/>
                </a:lnTo>
                <a:lnTo>
                  <a:pt x="0" y="62507"/>
                </a:lnTo>
                <a:lnTo>
                  <a:pt x="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17859" y="62507"/>
                </a:lnTo>
                <a:lnTo>
                  <a:pt x="26789" y="62507"/>
                </a:lnTo>
                <a:lnTo>
                  <a:pt x="26789" y="53578"/>
                </a:lnTo>
                <a:lnTo>
                  <a:pt x="35719" y="35718"/>
                </a:lnTo>
                <a:lnTo>
                  <a:pt x="35719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553766" y="1009055"/>
            <a:ext cx="26790" cy="89297"/>
          </a:xfrm>
          <a:custGeom>
            <a:avLst/>
            <a:gdLst/>
            <a:ahLst/>
            <a:cxnLst/>
            <a:rect l="0" t="0" r="0" b="0"/>
            <a:pathLst>
              <a:path w="26790" h="89297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892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62507"/>
                </a:lnTo>
                <a:lnTo>
                  <a:pt x="0" y="71437"/>
                </a:lnTo>
                <a:lnTo>
                  <a:pt x="8929" y="80367"/>
                </a:lnTo>
                <a:lnTo>
                  <a:pt x="8929" y="89296"/>
                </a:lnTo>
                <a:lnTo>
                  <a:pt x="17859" y="89296"/>
                </a:lnTo>
                <a:lnTo>
                  <a:pt x="26789" y="89296"/>
                </a:lnTo>
                <a:lnTo>
                  <a:pt x="26789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518422" y="1446609"/>
            <a:ext cx="17860" cy="321470"/>
          </a:xfrm>
          <a:custGeom>
            <a:avLst/>
            <a:gdLst/>
            <a:ahLst/>
            <a:cxnLst/>
            <a:rect l="0" t="0" r="0" b="0"/>
            <a:pathLst>
              <a:path w="17860" h="321470">
                <a:moveTo>
                  <a:pt x="17859" y="8930"/>
                </a:move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35719"/>
                </a:lnTo>
                <a:lnTo>
                  <a:pt x="17859" y="62508"/>
                </a:lnTo>
                <a:lnTo>
                  <a:pt x="17859" y="89297"/>
                </a:lnTo>
                <a:lnTo>
                  <a:pt x="17859" y="125016"/>
                </a:lnTo>
                <a:lnTo>
                  <a:pt x="17859" y="160735"/>
                </a:lnTo>
                <a:lnTo>
                  <a:pt x="8930" y="196453"/>
                </a:lnTo>
                <a:lnTo>
                  <a:pt x="8930" y="232172"/>
                </a:lnTo>
                <a:lnTo>
                  <a:pt x="8930" y="267891"/>
                </a:lnTo>
                <a:lnTo>
                  <a:pt x="0" y="294680"/>
                </a:lnTo>
                <a:lnTo>
                  <a:pt x="0" y="303610"/>
                </a:lnTo>
                <a:lnTo>
                  <a:pt x="0" y="312539"/>
                </a:lnTo>
                <a:lnTo>
                  <a:pt x="0" y="321469"/>
                </a:lnTo>
                <a:lnTo>
                  <a:pt x="8930" y="321469"/>
                </a:lnTo>
                <a:lnTo>
                  <a:pt x="8930" y="321469"/>
                </a:lnTo>
                <a:lnTo>
                  <a:pt x="8930" y="312539"/>
                </a:lnTo>
                <a:lnTo>
                  <a:pt x="8930" y="303610"/>
                </a:lnTo>
                <a:lnTo>
                  <a:pt x="8930" y="3036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446984" y="1562695"/>
            <a:ext cx="214314" cy="232173"/>
          </a:xfrm>
          <a:custGeom>
            <a:avLst/>
            <a:gdLst/>
            <a:ahLst/>
            <a:cxnLst/>
            <a:rect l="0" t="0" r="0" b="0"/>
            <a:pathLst>
              <a:path w="214314" h="232173">
                <a:moveTo>
                  <a:pt x="0" y="133945"/>
                </a:moveTo>
                <a:lnTo>
                  <a:pt x="0" y="142875"/>
                </a:lnTo>
                <a:lnTo>
                  <a:pt x="0" y="151805"/>
                </a:lnTo>
                <a:lnTo>
                  <a:pt x="8930" y="160734"/>
                </a:lnTo>
                <a:lnTo>
                  <a:pt x="17860" y="178594"/>
                </a:lnTo>
                <a:lnTo>
                  <a:pt x="35719" y="196453"/>
                </a:lnTo>
                <a:lnTo>
                  <a:pt x="53579" y="205383"/>
                </a:lnTo>
                <a:lnTo>
                  <a:pt x="71438" y="223242"/>
                </a:lnTo>
                <a:lnTo>
                  <a:pt x="80368" y="232172"/>
                </a:lnTo>
                <a:lnTo>
                  <a:pt x="98227" y="232172"/>
                </a:lnTo>
                <a:lnTo>
                  <a:pt x="116086" y="223242"/>
                </a:lnTo>
                <a:lnTo>
                  <a:pt x="125016" y="205383"/>
                </a:lnTo>
                <a:lnTo>
                  <a:pt x="151805" y="178594"/>
                </a:lnTo>
                <a:lnTo>
                  <a:pt x="160735" y="142875"/>
                </a:lnTo>
                <a:lnTo>
                  <a:pt x="178594" y="107156"/>
                </a:lnTo>
                <a:lnTo>
                  <a:pt x="196454" y="62508"/>
                </a:lnTo>
                <a:lnTo>
                  <a:pt x="205383" y="26789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563070" y="125015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563070" y="1241227"/>
            <a:ext cx="53579" cy="125016"/>
          </a:xfrm>
          <a:custGeom>
            <a:avLst/>
            <a:gdLst/>
            <a:ahLst/>
            <a:cxnLst/>
            <a:rect l="0" t="0" r="0" b="0"/>
            <a:pathLst>
              <a:path w="53579" h="1250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17860" y="17859"/>
                </a:lnTo>
                <a:lnTo>
                  <a:pt x="26789" y="35718"/>
                </a:lnTo>
                <a:lnTo>
                  <a:pt x="35719" y="53578"/>
                </a:lnTo>
                <a:lnTo>
                  <a:pt x="35719" y="71437"/>
                </a:lnTo>
                <a:lnTo>
                  <a:pt x="44649" y="98226"/>
                </a:lnTo>
                <a:lnTo>
                  <a:pt x="44649" y="107156"/>
                </a:lnTo>
                <a:lnTo>
                  <a:pt x="53578" y="125015"/>
                </a:lnTo>
                <a:lnTo>
                  <a:pt x="53578" y="125015"/>
                </a:lnTo>
                <a:lnTo>
                  <a:pt x="53578" y="125015"/>
                </a:lnTo>
                <a:lnTo>
                  <a:pt x="44649" y="125015"/>
                </a:lnTo>
                <a:lnTo>
                  <a:pt x="35719" y="107156"/>
                </a:lnTo>
                <a:lnTo>
                  <a:pt x="26789" y="89296"/>
                </a:lnTo>
                <a:lnTo>
                  <a:pt x="26789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509492" y="1160859"/>
            <a:ext cx="196454" cy="133947"/>
          </a:xfrm>
          <a:custGeom>
            <a:avLst/>
            <a:gdLst/>
            <a:ahLst/>
            <a:cxnLst/>
            <a:rect l="0" t="0" r="0" b="0"/>
            <a:pathLst>
              <a:path w="196454" h="133947">
                <a:moveTo>
                  <a:pt x="893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30" y="53578"/>
                </a:lnTo>
                <a:lnTo>
                  <a:pt x="17860" y="44649"/>
                </a:lnTo>
                <a:lnTo>
                  <a:pt x="35719" y="35719"/>
                </a:lnTo>
                <a:lnTo>
                  <a:pt x="62508" y="26789"/>
                </a:lnTo>
                <a:lnTo>
                  <a:pt x="98227" y="17860"/>
                </a:lnTo>
                <a:lnTo>
                  <a:pt x="125016" y="8930"/>
                </a:lnTo>
                <a:lnTo>
                  <a:pt x="160735" y="0"/>
                </a:lnTo>
                <a:lnTo>
                  <a:pt x="178594" y="8930"/>
                </a:lnTo>
                <a:lnTo>
                  <a:pt x="196453" y="17860"/>
                </a:lnTo>
                <a:lnTo>
                  <a:pt x="196453" y="26789"/>
                </a:lnTo>
                <a:lnTo>
                  <a:pt x="178594" y="53578"/>
                </a:lnTo>
                <a:lnTo>
                  <a:pt x="160735" y="80368"/>
                </a:lnTo>
                <a:lnTo>
                  <a:pt x="133946" y="107157"/>
                </a:lnTo>
                <a:lnTo>
                  <a:pt x="116086" y="125016"/>
                </a:lnTo>
                <a:lnTo>
                  <a:pt x="89297" y="133946"/>
                </a:lnTo>
                <a:lnTo>
                  <a:pt x="80367" y="133946"/>
                </a:lnTo>
                <a:lnTo>
                  <a:pt x="89297" y="125016"/>
                </a:lnTo>
                <a:lnTo>
                  <a:pt x="107156" y="107157"/>
                </a:lnTo>
                <a:lnTo>
                  <a:pt x="133946" y="89297"/>
                </a:lnTo>
                <a:lnTo>
                  <a:pt x="133946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795242" y="1196578"/>
            <a:ext cx="26790" cy="133946"/>
          </a:xfrm>
          <a:custGeom>
            <a:avLst/>
            <a:gdLst/>
            <a:ahLst/>
            <a:cxnLst/>
            <a:rect l="0" t="0" r="0" b="0"/>
            <a:pathLst>
              <a:path w="26790" h="133946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16086"/>
                </a:lnTo>
                <a:lnTo>
                  <a:pt x="17860" y="125016"/>
                </a:lnTo>
                <a:lnTo>
                  <a:pt x="26789" y="125016"/>
                </a:lnTo>
                <a:lnTo>
                  <a:pt x="26789" y="133945"/>
                </a:lnTo>
                <a:lnTo>
                  <a:pt x="26789" y="125016"/>
                </a:lnTo>
                <a:lnTo>
                  <a:pt x="26789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723805" y="1321594"/>
            <a:ext cx="169665" cy="53579"/>
          </a:xfrm>
          <a:custGeom>
            <a:avLst/>
            <a:gdLst/>
            <a:ahLst/>
            <a:cxnLst/>
            <a:rect l="0" t="0" r="0" b="0"/>
            <a:pathLst>
              <a:path w="169665" h="53579">
                <a:moveTo>
                  <a:pt x="0" y="53578"/>
                </a:moveTo>
                <a:lnTo>
                  <a:pt x="0" y="53578"/>
                </a:lnTo>
                <a:lnTo>
                  <a:pt x="8929" y="53578"/>
                </a:lnTo>
                <a:lnTo>
                  <a:pt x="17859" y="53578"/>
                </a:lnTo>
                <a:lnTo>
                  <a:pt x="35718" y="44648"/>
                </a:lnTo>
                <a:lnTo>
                  <a:pt x="53578" y="44648"/>
                </a:lnTo>
                <a:lnTo>
                  <a:pt x="80367" y="35719"/>
                </a:lnTo>
                <a:lnTo>
                  <a:pt x="98226" y="35719"/>
                </a:lnTo>
                <a:lnTo>
                  <a:pt x="125015" y="26789"/>
                </a:lnTo>
                <a:lnTo>
                  <a:pt x="142875" y="17859"/>
                </a:lnTo>
                <a:lnTo>
                  <a:pt x="160734" y="892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732734" y="1169789"/>
            <a:ext cx="160736" cy="44649"/>
          </a:xfrm>
          <a:custGeom>
            <a:avLst/>
            <a:gdLst/>
            <a:ahLst/>
            <a:cxnLst/>
            <a:rect l="0" t="0" r="0" b="0"/>
            <a:pathLst>
              <a:path w="160736" h="44649">
                <a:moveTo>
                  <a:pt x="0" y="44648"/>
                </a:moveTo>
                <a:lnTo>
                  <a:pt x="0" y="44648"/>
                </a:lnTo>
                <a:lnTo>
                  <a:pt x="8930" y="44648"/>
                </a:lnTo>
                <a:lnTo>
                  <a:pt x="26789" y="44648"/>
                </a:lnTo>
                <a:lnTo>
                  <a:pt x="44649" y="35719"/>
                </a:lnTo>
                <a:lnTo>
                  <a:pt x="62508" y="35719"/>
                </a:lnTo>
                <a:lnTo>
                  <a:pt x="80368" y="26789"/>
                </a:lnTo>
                <a:lnTo>
                  <a:pt x="107157" y="17859"/>
                </a:lnTo>
                <a:lnTo>
                  <a:pt x="125016" y="17859"/>
                </a:lnTo>
                <a:lnTo>
                  <a:pt x="142875" y="8930"/>
                </a:lnTo>
                <a:lnTo>
                  <a:pt x="151805" y="893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947047" y="1098351"/>
            <a:ext cx="241102" cy="250033"/>
          </a:xfrm>
          <a:custGeom>
            <a:avLst/>
            <a:gdLst/>
            <a:ahLst/>
            <a:cxnLst/>
            <a:rect l="0" t="0" r="0" b="0"/>
            <a:pathLst>
              <a:path w="241102" h="250033">
                <a:moveTo>
                  <a:pt x="0" y="80368"/>
                </a:move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17859" y="125016"/>
                </a:lnTo>
                <a:lnTo>
                  <a:pt x="17859" y="142876"/>
                </a:lnTo>
                <a:lnTo>
                  <a:pt x="17859" y="169665"/>
                </a:lnTo>
                <a:lnTo>
                  <a:pt x="17859" y="196454"/>
                </a:lnTo>
                <a:lnTo>
                  <a:pt x="17859" y="214313"/>
                </a:lnTo>
                <a:lnTo>
                  <a:pt x="17859" y="232172"/>
                </a:lnTo>
                <a:lnTo>
                  <a:pt x="17859" y="241102"/>
                </a:lnTo>
                <a:lnTo>
                  <a:pt x="17859" y="250032"/>
                </a:lnTo>
                <a:lnTo>
                  <a:pt x="17859" y="250032"/>
                </a:lnTo>
                <a:lnTo>
                  <a:pt x="17859" y="241102"/>
                </a:lnTo>
                <a:lnTo>
                  <a:pt x="17859" y="232172"/>
                </a:lnTo>
                <a:lnTo>
                  <a:pt x="17859" y="214313"/>
                </a:lnTo>
                <a:lnTo>
                  <a:pt x="17859" y="187524"/>
                </a:lnTo>
                <a:lnTo>
                  <a:pt x="17859" y="160735"/>
                </a:lnTo>
                <a:lnTo>
                  <a:pt x="8930" y="133946"/>
                </a:lnTo>
                <a:lnTo>
                  <a:pt x="8930" y="107157"/>
                </a:lnTo>
                <a:lnTo>
                  <a:pt x="8930" y="89297"/>
                </a:lnTo>
                <a:lnTo>
                  <a:pt x="8930" y="80368"/>
                </a:lnTo>
                <a:lnTo>
                  <a:pt x="8930" y="80368"/>
                </a:lnTo>
                <a:lnTo>
                  <a:pt x="8930" y="80368"/>
                </a:lnTo>
                <a:lnTo>
                  <a:pt x="17859" y="89297"/>
                </a:lnTo>
                <a:lnTo>
                  <a:pt x="26789" y="107157"/>
                </a:lnTo>
                <a:lnTo>
                  <a:pt x="35719" y="125016"/>
                </a:lnTo>
                <a:lnTo>
                  <a:pt x="44648" y="142876"/>
                </a:lnTo>
                <a:lnTo>
                  <a:pt x="53578" y="160735"/>
                </a:lnTo>
                <a:lnTo>
                  <a:pt x="71437" y="187524"/>
                </a:lnTo>
                <a:lnTo>
                  <a:pt x="80367" y="196454"/>
                </a:lnTo>
                <a:lnTo>
                  <a:pt x="98226" y="214313"/>
                </a:lnTo>
                <a:lnTo>
                  <a:pt x="107156" y="223243"/>
                </a:lnTo>
                <a:lnTo>
                  <a:pt x="116086" y="241102"/>
                </a:lnTo>
                <a:lnTo>
                  <a:pt x="125016" y="241102"/>
                </a:lnTo>
                <a:lnTo>
                  <a:pt x="133945" y="241102"/>
                </a:lnTo>
                <a:lnTo>
                  <a:pt x="133945" y="232172"/>
                </a:lnTo>
                <a:lnTo>
                  <a:pt x="133945" y="214313"/>
                </a:lnTo>
                <a:lnTo>
                  <a:pt x="142875" y="187524"/>
                </a:lnTo>
                <a:lnTo>
                  <a:pt x="142875" y="151805"/>
                </a:lnTo>
                <a:lnTo>
                  <a:pt x="142875" y="116086"/>
                </a:lnTo>
                <a:lnTo>
                  <a:pt x="142875" y="80368"/>
                </a:lnTo>
                <a:lnTo>
                  <a:pt x="142875" y="44649"/>
                </a:lnTo>
                <a:lnTo>
                  <a:pt x="142875" y="26790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42875" y="17860"/>
                </a:lnTo>
                <a:lnTo>
                  <a:pt x="151805" y="26790"/>
                </a:lnTo>
                <a:lnTo>
                  <a:pt x="151805" y="35719"/>
                </a:lnTo>
                <a:lnTo>
                  <a:pt x="169664" y="44649"/>
                </a:lnTo>
                <a:lnTo>
                  <a:pt x="187523" y="53579"/>
                </a:lnTo>
                <a:lnTo>
                  <a:pt x="214312" y="53579"/>
                </a:lnTo>
                <a:lnTo>
                  <a:pt x="241101" y="62508"/>
                </a:lnTo>
                <a:lnTo>
                  <a:pt x="241101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348883" y="1143000"/>
            <a:ext cx="214313" cy="205384"/>
          </a:xfrm>
          <a:custGeom>
            <a:avLst/>
            <a:gdLst/>
            <a:ahLst/>
            <a:cxnLst/>
            <a:rect l="0" t="0" r="0" b="0"/>
            <a:pathLst>
              <a:path w="214313" h="205384">
                <a:moveTo>
                  <a:pt x="17859" y="71437"/>
                </a:moveTo>
                <a:lnTo>
                  <a:pt x="17859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42875"/>
                </a:lnTo>
                <a:lnTo>
                  <a:pt x="17859" y="151805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0" y="151805"/>
                </a:lnTo>
                <a:lnTo>
                  <a:pt x="0" y="133945"/>
                </a:lnTo>
                <a:lnTo>
                  <a:pt x="0" y="116086"/>
                </a:lnTo>
                <a:lnTo>
                  <a:pt x="8930" y="89297"/>
                </a:lnTo>
                <a:lnTo>
                  <a:pt x="17859" y="62508"/>
                </a:lnTo>
                <a:lnTo>
                  <a:pt x="26789" y="35719"/>
                </a:lnTo>
                <a:lnTo>
                  <a:pt x="44648" y="17859"/>
                </a:lnTo>
                <a:lnTo>
                  <a:pt x="62508" y="8930"/>
                </a:lnTo>
                <a:lnTo>
                  <a:pt x="80367" y="0"/>
                </a:lnTo>
                <a:lnTo>
                  <a:pt x="98226" y="0"/>
                </a:lnTo>
                <a:lnTo>
                  <a:pt x="116086" y="0"/>
                </a:lnTo>
                <a:lnTo>
                  <a:pt x="125015" y="0"/>
                </a:lnTo>
                <a:lnTo>
                  <a:pt x="133945" y="8930"/>
                </a:lnTo>
                <a:lnTo>
                  <a:pt x="125015" y="26789"/>
                </a:lnTo>
                <a:lnTo>
                  <a:pt x="116086" y="44648"/>
                </a:lnTo>
                <a:lnTo>
                  <a:pt x="107156" y="71437"/>
                </a:lnTo>
                <a:lnTo>
                  <a:pt x="98226" y="98227"/>
                </a:lnTo>
                <a:lnTo>
                  <a:pt x="80367" y="133945"/>
                </a:lnTo>
                <a:lnTo>
                  <a:pt x="71437" y="160734"/>
                </a:lnTo>
                <a:lnTo>
                  <a:pt x="71437" y="178594"/>
                </a:lnTo>
                <a:lnTo>
                  <a:pt x="80367" y="196453"/>
                </a:lnTo>
                <a:lnTo>
                  <a:pt x="89297" y="205383"/>
                </a:lnTo>
                <a:lnTo>
                  <a:pt x="107156" y="205383"/>
                </a:lnTo>
                <a:lnTo>
                  <a:pt x="133945" y="205383"/>
                </a:lnTo>
                <a:lnTo>
                  <a:pt x="151805" y="196453"/>
                </a:lnTo>
                <a:lnTo>
                  <a:pt x="169664" y="187523"/>
                </a:lnTo>
                <a:lnTo>
                  <a:pt x="196453" y="178594"/>
                </a:lnTo>
                <a:lnTo>
                  <a:pt x="214312" y="160734"/>
                </a:lnTo>
                <a:lnTo>
                  <a:pt x="214312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527477" y="1196578"/>
            <a:ext cx="178594" cy="142876"/>
          </a:xfrm>
          <a:custGeom>
            <a:avLst/>
            <a:gdLst/>
            <a:ahLst/>
            <a:cxnLst/>
            <a:rect l="0" t="0" r="0" b="0"/>
            <a:pathLst>
              <a:path w="178594" h="142876">
                <a:moveTo>
                  <a:pt x="0" y="62508"/>
                </a:moveTo>
                <a:lnTo>
                  <a:pt x="0" y="71438"/>
                </a:lnTo>
                <a:lnTo>
                  <a:pt x="8929" y="71438"/>
                </a:lnTo>
                <a:lnTo>
                  <a:pt x="17859" y="71438"/>
                </a:lnTo>
                <a:lnTo>
                  <a:pt x="35718" y="71438"/>
                </a:lnTo>
                <a:lnTo>
                  <a:pt x="44648" y="71438"/>
                </a:lnTo>
                <a:lnTo>
                  <a:pt x="62507" y="71438"/>
                </a:lnTo>
                <a:lnTo>
                  <a:pt x="80367" y="62508"/>
                </a:lnTo>
                <a:lnTo>
                  <a:pt x="98226" y="53578"/>
                </a:lnTo>
                <a:lnTo>
                  <a:pt x="107156" y="44649"/>
                </a:lnTo>
                <a:lnTo>
                  <a:pt x="116086" y="35719"/>
                </a:lnTo>
                <a:lnTo>
                  <a:pt x="116086" y="17859"/>
                </a:lnTo>
                <a:lnTo>
                  <a:pt x="116086" y="8930"/>
                </a:lnTo>
                <a:lnTo>
                  <a:pt x="107156" y="8930"/>
                </a:lnTo>
                <a:lnTo>
                  <a:pt x="89296" y="0"/>
                </a:lnTo>
                <a:lnTo>
                  <a:pt x="71437" y="8930"/>
                </a:lnTo>
                <a:lnTo>
                  <a:pt x="53578" y="26789"/>
                </a:lnTo>
                <a:lnTo>
                  <a:pt x="44648" y="44649"/>
                </a:lnTo>
                <a:lnTo>
                  <a:pt x="26789" y="62508"/>
                </a:lnTo>
                <a:lnTo>
                  <a:pt x="17859" y="89297"/>
                </a:lnTo>
                <a:lnTo>
                  <a:pt x="17859" y="107156"/>
                </a:lnTo>
                <a:lnTo>
                  <a:pt x="26789" y="125016"/>
                </a:lnTo>
                <a:lnTo>
                  <a:pt x="44648" y="133945"/>
                </a:lnTo>
                <a:lnTo>
                  <a:pt x="71437" y="142875"/>
                </a:lnTo>
                <a:lnTo>
                  <a:pt x="98226" y="142875"/>
                </a:lnTo>
                <a:lnTo>
                  <a:pt x="125015" y="133945"/>
                </a:lnTo>
                <a:lnTo>
                  <a:pt x="151804" y="125016"/>
                </a:lnTo>
                <a:lnTo>
                  <a:pt x="178593" y="107156"/>
                </a:lnTo>
                <a:lnTo>
                  <a:pt x="178593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732859" y="1214437"/>
            <a:ext cx="142876" cy="107158"/>
          </a:xfrm>
          <a:custGeom>
            <a:avLst/>
            <a:gdLst/>
            <a:ahLst/>
            <a:cxnLst/>
            <a:rect l="0" t="0" r="0" b="0"/>
            <a:pathLst>
              <a:path w="142876" h="107158">
                <a:moveTo>
                  <a:pt x="44649" y="0"/>
                </a:moveTo>
                <a:lnTo>
                  <a:pt x="4464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7"/>
                </a:lnTo>
                <a:lnTo>
                  <a:pt x="17860" y="107157"/>
                </a:lnTo>
                <a:lnTo>
                  <a:pt x="26789" y="98227"/>
                </a:lnTo>
                <a:lnTo>
                  <a:pt x="35719" y="98227"/>
                </a:lnTo>
                <a:lnTo>
                  <a:pt x="44649" y="80368"/>
                </a:lnTo>
                <a:lnTo>
                  <a:pt x="62508" y="62508"/>
                </a:lnTo>
                <a:lnTo>
                  <a:pt x="71438" y="53579"/>
                </a:lnTo>
                <a:lnTo>
                  <a:pt x="80368" y="35719"/>
                </a:lnTo>
                <a:lnTo>
                  <a:pt x="89297" y="26790"/>
                </a:lnTo>
                <a:lnTo>
                  <a:pt x="89297" y="26790"/>
                </a:lnTo>
                <a:lnTo>
                  <a:pt x="89297" y="35719"/>
                </a:lnTo>
                <a:lnTo>
                  <a:pt x="89297" y="53579"/>
                </a:lnTo>
                <a:lnTo>
                  <a:pt x="89297" y="62508"/>
                </a:lnTo>
                <a:lnTo>
                  <a:pt x="89297" y="80368"/>
                </a:lnTo>
                <a:lnTo>
                  <a:pt x="89297" y="89297"/>
                </a:lnTo>
                <a:lnTo>
                  <a:pt x="98227" y="98227"/>
                </a:lnTo>
                <a:lnTo>
                  <a:pt x="107157" y="107157"/>
                </a:lnTo>
                <a:lnTo>
                  <a:pt x="125016" y="98227"/>
                </a:lnTo>
                <a:lnTo>
                  <a:pt x="142875" y="98227"/>
                </a:lnTo>
                <a:lnTo>
                  <a:pt x="142875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866805" y="1116211"/>
            <a:ext cx="214313" cy="223243"/>
          </a:xfrm>
          <a:custGeom>
            <a:avLst/>
            <a:gdLst/>
            <a:ahLst/>
            <a:cxnLst/>
            <a:rect l="0" t="0" r="0" b="0"/>
            <a:pathLst>
              <a:path w="214313" h="223243">
                <a:moveTo>
                  <a:pt x="98226" y="107156"/>
                </a:moveTo>
                <a:lnTo>
                  <a:pt x="98226" y="107156"/>
                </a:lnTo>
                <a:lnTo>
                  <a:pt x="89297" y="98226"/>
                </a:lnTo>
                <a:lnTo>
                  <a:pt x="80367" y="98226"/>
                </a:lnTo>
                <a:lnTo>
                  <a:pt x="80367" y="98226"/>
                </a:lnTo>
                <a:lnTo>
                  <a:pt x="71437" y="98226"/>
                </a:lnTo>
                <a:lnTo>
                  <a:pt x="53578" y="98226"/>
                </a:lnTo>
                <a:lnTo>
                  <a:pt x="44648" y="107156"/>
                </a:lnTo>
                <a:lnTo>
                  <a:pt x="35718" y="125016"/>
                </a:lnTo>
                <a:lnTo>
                  <a:pt x="26789" y="142875"/>
                </a:lnTo>
                <a:lnTo>
                  <a:pt x="8929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0" y="214312"/>
                </a:lnTo>
                <a:lnTo>
                  <a:pt x="0" y="223242"/>
                </a:lnTo>
                <a:lnTo>
                  <a:pt x="8929" y="223242"/>
                </a:lnTo>
                <a:lnTo>
                  <a:pt x="26789" y="223242"/>
                </a:lnTo>
                <a:lnTo>
                  <a:pt x="44648" y="214312"/>
                </a:lnTo>
                <a:lnTo>
                  <a:pt x="62508" y="196453"/>
                </a:lnTo>
                <a:lnTo>
                  <a:pt x="80367" y="178594"/>
                </a:lnTo>
                <a:lnTo>
                  <a:pt x="98226" y="151805"/>
                </a:lnTo>
                <a:lnTo>
                  <a:pt x="116086" y="125016"/>
                </a:lnTo>
                <a:lnTo>
                  <a:pt x="125015" y="98226"/>
                </a:lnTo>
                <a:lnTo>
                  <a:pt x="133945" y="62508"/>
                </a:lnTo>
                <a:lnTo>
                  <a:pt x="142875" y="35719"/>
                </a:lnTo>
                <a:lnTo>
                  <a:pt x="151804" y="8930"/>
                </a:lnTo>
                <a:lnTo>
                  <a:pt x="151804" y="0"/>
                </a:lnTo>
                <a:lnTo>
                  <a:pt x="142875" y="0"/>
                </a:lnTo>
                <a:lnTo>
                  <a:pt x="133945" y="8930"/>
                </a:lnTo>
                <a:lnTo>
                  <a:pt x="125015" y="26789"/>
                </a:lnTo>
                <a:lnTo>
                  <a:pt x="116086" y="53578"/>
                </a:lnTo>
                <a:lnTo>
                  <a:pt x="107156" y="80367"/>
                </a:lnTo>
                <a:lnTo>
                  <a:pt x="107156" y="116086"/>
                </a:lnTo>
                <a:lnTo>
                  <a:pt x="98226" y="142875"/>
                </a:lnTo>
                <a:lnTo>
                  <a:pt x="107156" y="160734"/>
                </a:lnTo>
                <a:lnTo>
                  <a:pt x="116086" y="178594"/>
                </a:lnTo>
                <a:lnTo>
                  <a:pt x="125015" y="187523"/>
                </a:lnTo>
                <a:lnTo>
                  <a:pt x="142875" y="187523"/>
                </a:lnTo>
                <a:lnTo>
                  <a:pt x="160734" y="178594"/>
                </a:lnTo>
                <a:lnTo>
                  <a:pt x="178593" y="169664"/>
                </a:lnTo>
                <a:lnTo>
                  <a:pt x="196453" y="151805"/>
                </a:lnTo>
                <a:lnTo>
                  <a:pt x="214312" y="142875"/>
                </a:lnTo>
                <a:lnTo>
                  <a:pt x="214312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188273" y="1107281"/>
            <a:ext cx="125017" cy="250033"/>
          </a:xfrm>
          <a:custGeom>
            <a:avLst/>
            <a:gdLst/>
            <a:ahLst/>
            <a:cxnLst/>
            <a:rect l="0" t="0" r="0" b="0"/>
            <a:pathLst>
              <a:path w="125017" h="250033">
                <a:moveTo>
                  <a:pt x="125016" y="0"/>
                </a:moveTo>
                <a:lnTo>
                  <a:pt x="125016" y="0"/>
                </a:lnTo>
                <a:lnTo>
                  <a:pt x="116086" y="0"/>
                </a:lnTo>
                <a:lnTo>
                  <a:pt x="107157" y="8930"/>
                </a:lnTo>
                <a:lnTo>
                  <a:pt x="89297" y="17860"/>
                </a:lnTo>
                <a:lnTo>
                  <a:pt x="80368" y="35719"/>
                </a:lnTo>
                <a:lnTo>
                  <a:pt x="71438" y="53578"/>
                </a:lnTo>
                <a:lnTo>
                  <a:pt x="71438" y="80367"/>
                </a:lnTo>
                <a:lnTo>
                  <a:pt x="71438" y="116086"/>
                </a:lnTo>
                <a:lnTo>
                  <a:pt x="71438" y="142875"/>
                </a:lnTo>
                <a:lnTo>
                  <a:pt x="71438" y="178594"/>
                </a:lnTo>
                <a:lnTo>
                  <a:pt x="71438" y="205383"/>
                </a:lnTo>
                <a:lnTo>
                  <a:pt x="71438" y="223242"/>
                </a:lnTo>
                <a:lnTo>
                  <a:pt x="71438" y="241102"/>
                </a:lnTo>
                <a:lnTo>
                  <a:pt x="62508" y="250032"/>
                </a:lnTo>
                <a:lnTo>
                  <a:pt x="53579" y="250032"/>
                </a:lnTo>
                <a:lnTo>
                  <a:pt x="35719" y="250032"/>
                </a:lnTo>
                <a:lnTo>
                  <a:pt x="26790" y="232172"/>
                </a:lnTo>
                <a:lnTo>
                  <a:pt x="8930" y="205383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197203" y="1214437"/>
            <a:ext cx="258962" cy="107158"/>
          </a:xfrm>
          <a:custGeom>
            <a:avLst/>
            <a:gdLst/>
            <a:ahLst/>
            <a:cxnLst/>
            <a:rect l="0" t="0" r="0" b="0"/>
            <a:pathLst>
              <a:path w="258962" h="107158">
                <a:moveTo>
                  <a:pt x="0" y="26790"/>
                </a:moveTo>
                <a:lnTo>
                  <a:pt x="8930" y="26790"/>
                </a:lnTo>
                <a:lnTo>
                  <a:pt x="26789" y="17860"/>
                </a:lnTo>
                <a:lnTo>
                  <a:pt x="35719" y="17860"/>
                </a:lnTo>
                <a:lnTo>
                  <a:pt x="62508" y="17860"/>
                </a:lnTo>
                <a:lnTo>
                  <a:pt x="89297" y="8930"/>
                </a:lnTo>
                <a:lnTo>
                  <a:pt x="116086" y="8930"/>
                </a:lnTo>
                <a:lnTo>
                  <a:pt x="133945" y="8930"/>
                </a:lnTo>
                <a:lnTo>
                  <a:pt x="151805" y="8930"/>
                </a:lnTo>
                <a:lnTo>
                  <a:pt x="160735" y="17860"/>
                </a:lnTo>
                <a:lnTo>
                  <a:pt x="169664" y="35719"/>
                </a:lnTo>
                <a:lnTo>
                  <a:pt x="169664" y="53579"/>
                </a:lnTo>
                <a:lnTo>
                  <a:pt x="169664" y="71438"/>
                </a:lnTo>
                <a:lnTo>
                  <a:pt x="169664" y="89297"/>
                </a:lnTo>
                <a:lnTo>
                  <a:pt x="169664" y="98227"/>
                </a:lnTo>
                <a:lnTo>
                  <a:pt x="160735" y="107157"/>
                </a:lnTo>
                <a:lnTo>
                  <a:pt x="169664" y="107157"/>
                </a:lnTo>
                <a:lnTo>
                  <a:pt x="169664" y="107157"/>
                </a:lnTo>
                <a:lnTo>
                  <a:pt x="178594" y="98227"/>
                </a:lnTo>
                <a:lnTo>
                  <a:pt x="178594" y="80368"/>
                </a:lnTo>
                <a:lnTo>
                  <a:pt x="187524" y="71438"/>
                </a:lnTo>
                <a:lnTo>
                  <a:pt x="196453" y="44649"/>
                </a:lnTo>
                <a:lnTo>
                  <a:pt x="205383" y="35719"/>
                </a:lnTo>
                <a:lnTo>
                  <a:pt x="214313" y="17860"/>
                </a:lnTo>
                <a:lnTo>
                  <a:pt x="223242" y="8930"/>
                </a:lnTo>
                <a:lnTo>
                  <a:pt x="232172" y="8930"/>
                </a:lnTo>
                <a:lnTo>
                  <a:pt x="250031" y="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482953" y="1250156"/>
            <a:ext cx="107157" cy="71439"/>
          </a:xfrm>
          <a:custGeom>
            <a:avLst/>
            <a:gdLst/>
            <a:ahLst/>
            <a:cxnLst/>
            <a:rect l="0" t="0" r="0" b="0"/>
            <a:pathLst>
              <a:path w="107157" h="71439">
                <a:moveTo>
                  <a:pt x="26789" y="0"/>
                </a:moveTo>
                <a:lnTo>
                  <a:pt x="1786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17860" y="62508"/>
                </a:lnTo>
                <a:lnTo>
                  <a:pt x="35719" y="62508"/>
                </a:lnTo>
                <a:lnTo>
                  <a:pt x="53578" y="71438"/>
                </a:lnTo>
                <a:lnTo>
                  <a:pt x="62508" y="71438"/>
                </a:lnTo>
                <a:lnTo>
                  <a:pt x="80367" y="62508"/>
                </a:lnTo>
                <a:lnTo>
                  <a:pt x="80367" y="62508"/>
                </a:lnTo>
                <a:lnTo>
                  <a:pt x="89297" y="44649"/>
                </a:lnTo>
                <a:lnTo>
                  <a:pt x="89297" y="35719"/>
                </a:lnTo>
                <a:lnTo>
                  <a:pt x="80367" y="26789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17860"/>
                </a:lnTo>
                <a:lnTo>
                  <a:pt x="62508" y="26789"/>
                </a:lnTo>
                <a:lnTo>
                  <a:pt x="71438" y="35719"/>
                </a:lnTo>
                <a:lnTo>
                  <a:pt x="89297" y="35719"/>
                </a:lnTo>
                <a:lnTo>
                  <a:pt x="107156" y="35719"/>
                </a:lnTo>
                <a:lnTo>
                  <a:pt x="107156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634758" y="1232297"/>
            <a:ext cx="267891" cy="89298"/>
          </a:xfrm>
          <a:custGeom>
            <a:avLst/>
            <a:gdLst/>
            <a:ahLst/>
            <a:cxnLst/>
            <a:rect l="0" t="0" r="0" b="0"/>
            <a:pathLst>
              <a:path w="267891" h="89298">
                <a:moveTo>
                  <a:pt x="17859" y="26789"/>
                </a:moveTo>
                <a:lnTo>
                  <a:pt x="17859" y="2678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17859" y="80367"/>
                </a:lnTo>
                <a:lnTo>
                  <a:pt x="26789" y="71437"/>
                </a:lnTo>
                <a:lnTo>
                  <a:pt x="35719" y="53578"/>
                </a:lnTo>
                <a:lnTo>
                  <a:pt x="44648" y="44648"/>
                </a:lnTo>
                <a:lnTo>
                  <a:pt x="5357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35719"/>
                </a:lnTo>
                <a:lnTo>
                  <a:pt x="62508" y="44648"/>
                </a:lnTo>
                <a:lnTo>
                  <a:pt x="62508" y="53578"/>
                </a:lnTo>
                <a:lnTo>
                  <a:pt x="53578" y="7143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9297"/>
                </a:lnTo>
                <a:lnTo>
                  <a:pt x="62508" y="89297"/>
                </a:lnTo>
                <a:lnTo>
                  <a:pt x="71437" y="80367"/>
                </a:lnTo>
                <a:lnTo>
                  <a:pt x="80367" y="71437"/>
                </a:lnTo>
                <a:lnTo>
                  <a:pt x="98226" y="53578"/>
                </a:lnTo>
                <a:lnTo>
                  <a:pt x="107156" y="44648"/>
                </a:lnTo>
                <a:lnTo>
                  <a:pt x="116086" y="3571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42875" y="44648"/>
                </a:lnTo>
                <a:lnTo>
                  <a:pt x="151805" y="53578"/>
                </a:lnTo>
                <a:lnTo>
                  <a:pt x="151805" y="53578"/>
                </a:lnTo>
                <a:lnTo>
                  <a:pt x="160734" y="62508"/>
                </a:lnTo>
                <a:lnTo>
                  <a:pt x="160734" y="71437"/>
                </a:lnTo>
                <a:lnTo>
                  <a:pt x="169664" y="71437"/>
                </a:lnTo>
                <a:lnTo>
                  <a:pt x="169664" y="71437"/>
                </a:lnTo>
                <a:lnTo>
                  <a:pt x="178594" y="62508"/>
                </a:lnTo>
                <a:lnTo>
                  <a:pt x="187523" y="53578"/>
                </a:lnTo>
                <a:lnTo>
                  <a:pt x="205383" y="35719"/>
                </a:lnTo>
                <a:lnTo>
                  <a:pt x="223242" y="17859"/>
                </a:lnTo>
                <a:lnTo>
                  <a:pt x="241101" y="8930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983016" y="1196578"/>
            <a:ext cx="62508" cy="178595"/>
          </a:xfrm>
          <a:custGeom>
            <a:avLst/>
            <a:gdLst/>
            <a:ahLst/>
            <a:cxnLst/>
            <a:rect l="0" t="0" r="0" b="0"/>
            <a:pathLst>
              <a:path w="62508" h="178595">
                <a:moveTo>
                  <a:pt x="26789" y="0"/>
                </a:moveTo>
                <a:lnTo>
                  <a:pt x="35718" y="0"/>
                </a:lnTo>
                <a:lnTo>
                  <a:pt x="35718" y="8930"/>
                </a:lnTo>
                <a:lnTo>
                  <a:pt x="35718" y="26789"/>
                </a:lnTo>
                <a:lnTo>
                  <a:pt x="35718" y="44649"/>
                </a:lnTo>
                <a:lnTo>
                  <a:pt x="35718" y="80367"/>
                </a:lnTo>
                <a:lnTo>
                  <a:pt x="26789" y="107156"/>
                </a:lnTo>
                <a:lnTo>
                  <a:pt x="17859" y="133945"/>
                </a:lnTo>
                <a:lnTo>
                  <a:pt x="8929" y="160735"/>
                </a:lnTo>
                <a:lnTo>
                  <a:pt x="8929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8929" y="160735"/>
                </a:lnTo>
                <a:lnTo>
                  <a:pt x="17859" y="133945"/>
                </a:lnTo>
                <a:lnTo>
                  <a:pt x="35718" y="107156"/>
                </a:lnTo>
                <a:lnTo>
                  <a:pt x="62507" y="71438"/>
                </a:lnTo>
                <a:lnTo>
                  <a:pt x="62507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054453" y="1160859"/>
            <a:ext cx="160736" cy="196455"/>
          </a:xfrm>
          <a:custGeom>
            <a:avLst/>
            <a:gdLst/>
            <a:ahLst/>
            <a:cxnLst/>
            <a:rect l="0" t="0" r="0" b="0"/>
            <a:pathLst>
              <a:path w="160736" h="196455">
                <a:moveTo>
                  <a:pt x="133945" y="0"/>
                </a:moveTo>
                <a:lnTo>
                  <a:pt x="125016" y="8930"/>
                </a:lnTo>
                <a:lnTo>
                  <a:pt x="116086" y="8930"/>
                </a:lnTo>
                <a:lnTo>
                  <a:pt x="107156" y="17860"/>
                </a:lnTo>
                <a:lnTo>
                  <a:pt x="89297" y="26789"/>
                </a:lnTo>
                <a:lnTo>
                  <a:pt x="62508" y="44649"/>
                </a:lnTo>
                <a:lnTo>
                  <a:pt x="44649" y="53578"/>
                </a:lnTo>
                <a:lnTo>
                  <a:pt x="17860" y="80368"/>
                </a:lnTo>
                <a:lnTo>
                  <a:pt x="8930" y="107157"/>
                </a:lnTo>
                <a:lnTo>
                  <a:pt x="0" y="133946"/>
                </a:lnTo>
                <a:lnTo>
                  <a:pt x="8930" y="151805"/>
                </a:lnTo>
                <a:lnTo>
                  <a:pt x="26789" y="169664"/>
                </a:lnTo>
                <a:lnTo>
                  <a:pt x="44649" y="187524"/>
                </a:lnTo>
                <a:lnTo>
                  <a:pt x="71438" y="196454"/>
                </a:lnTo>
                <a:lnTo>
                  <a:pt x="98227" y="196454"/>
                </a:lnTo>
                <a:lnTo>
                  <a:pt x="125016" y="187524"/>
                </a:lnTo>
                <a:lnTo>
                  <a:pt x="142875" y="178594"/>
                </a:lnTo>
                <a:lnTo>
                  <a:pt x="160735" y="169664"/>
                </a:lnTo>
                <a:lnTo>
                  <a:pt x="160735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2" name="Freeform 13311"/>
          <p:cNvSpPr/>
          <p:nvPr/>
        </p:nvSpPr>
        <p:spPr>
          <a:xfrm>
            <a:off x="7188398" y="1241227"/>
            <a:ext cx="142876" cy="107157"/>
          </a:xfrm>
          <a:custGeom>
            <a:avLst/>
            <a:gdLst/>
            <a:ahLst/>
            <a:cxnLst/>
            <a:rect l="0" t="0" r="0" b="0"/>
            <a:pathLst>
              <a:path w="142876" h="107157">
                <a:moveTo>
                  <a:pt x="0" y="71437"/>
                </a:moveTo>
                <a:lnTo>
                  <a:pt x="0" y="71437"/>
                </a:lnTo>
                <a:lnTo>
                  <a:pt x="8930" y="71437"/>
                </a:lnTo>
                <a:lnTo>
                  <a:pt x="8930" y="62507"/>
                </a:lnTo>
                <a:lnTo>
                  <a:pt x="17860" y="62507"/>
                </a:lnTo>
                <a:lnTo>
                  <a:pt x="26790" y="62507"/>
                </a:lnTo>
                <a:lnTo>
                  <a:pt x="35719" y="62507"/>
                </a:lnTo>
                <a:lnTo>
                  <a:pt x="53579" y="53578"/>
                </a:lnTo>
                <a:lnTo>
                  <a:pt x="71438" y="44648"/>
                </a:lnTo>
                <a:lnTo>
                  <a:pt x="80368" y="35718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8929"/>
                </a:lnTo>
                <a:lnTo>
                  <a:pt x="80368" y="0"/>
                </a:lnTo>
                <a:lnTo>
                  <a:pt x="71438" y="0"/>
                </a:lnTo>
                <a:lnTo>
                  <a:pt x="53579" y="0"/>
                </a:lnTo>
                <a:lnTo>
                  <a:pt x="35719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62507"/>
                </a:lnTo>
                <a:lnTo>
                  <a:pt x="8930" y="80367"/>
                </a:lnTo>
                <a:lnTo>
                  <a:pt x="17860" y="89296"/>
                </a:lnTo>
                <a:lnTo>
                  <a:pt x="35719" y="98226"/>
                </a:lnTo>
                <a:lnTo>
                  <a:pt x="53579" y="107156"/>
                </a:lnTo>
                <a:lnTo>
                  <a:pt x="80368" y="107156"/>
                </a:lnTo>
                <a:lnTo>
                  <a:pt x="98227" y="98226"/>
                </a:lnTo>
                <a:lnTo>
                  <a:pt x="125016" y="80367"/>
                </a:lnTo>
                <a:lnTo>
                  <a:pt x="142875" y="62507"/>
                </a:lnTo>
                <a:lnTo>
                  <a:pt x="142875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3" name="Freeform 13312"/>
          <p:cNvSpPr/>
          <p:nvPr/>
        </p:nvSpPr>
        <p:spPr>
          <a:xfrm>
            <a:off x="7340203" y="1241227"/>
            <a:ext cx="80368" cy="214313"/>
          </a:xfrm>
          <a:custGeom>
            <a:avLst/>
            <a:gdLst/>
            <a:ahLst/>
            <a:cxnLst/>
            <a:rect l="0" t="0" r="0" b="0"/>
            <a:pathLst>
              <a:path w="80368" h="214313">
                <a:moveTo>
                  <a:pt x="26789" y="0"/>
                </a:moveTo>
                <a:lnTo>
                  <a:pt x="26789" y="0"/>
                </a:lnTo>
                <a:lnTo>
                  <a:pt x="26789" y="8929"/>
                </a:lnTo>
                <a:lnTo>
                  <a:pt x="17860" y="17859"/>
                </a:lnTo>
                <a:lnTo>
                  <a:pt x="8930" y="26789"/>
                </a:lnTo>
                <a:lnTo>
                  <a:pt x="0" y="44648"/>
                </a:lnTo>
                <a:lnTo>
                  <a:pt x="0" y="53578"/>
                </a:lnTo>
                <a:lnTo>
                  <a:pt x="8930" y="53578"/>
                </a:lnTo>
                <a:lnTo>
                  <a:pt x="17860" y="62507"/>
                </a:lnTo>
                <a:lnTo>
                  <a:pt x="26789" y="62507"/>
                </a:lnTo>
                <a:lnTo>
                  <a:pt x="35719" y="62507"/>
                </a:lnTo>
                <a:lnTo>
                  <a:pt x="53578" y="53578"/>
                </a:lnTo>
                <a:lnTo>
                  <a:pt x="62508" y="53578"/>
                </a:lnTo>
                <a:lnTo>
                  <a:pt x="71438" y="44648"/>
                </a:lnTo>
                <a:lnTo>
                  <a:pt x="80367" y="35718"/>
                </a:lnTo>
                <a:lnTo>
                  <a:pt x="80367" y="44648"/>
                </a:lnTo>
                <a:lnTo>
                  <a:pt x="80367" y="44648"/>
                </a:lnTo>
                <a:lnTo>
                  <a:pt x="80367" y="62507"/>
                </a:lnTo>
                <a:lnTo>
                  <a:pt x="71438" y="80367"/>
                </a:lnTo>
                <a:lnTo>
                  <a:pt x="71438" y="98226"/>
                </a:lnTo>
                <a:lnTo>
                  <a:pt x="62508" y="125015"/>
                </a:lnTo>
                <a:lnTo>
                  <a:pt x="62508" y="151804"/>
                </a:lnTo>
                <a:lnTo>
                  <a:pt x="53578" y="169663"/>
                </a:lnTo>
                <a:lnTo>
                  <a:pt x="44649" y="196452"/>
                </a:lnTo>
                <a:lnTo>
                  <a:pt x="35719" y="205382"/>
                </a:lnTo>
                <a:lnTo>
                  <a:pt x="17860" y="214312"/>
                </a:lnTo>
                <a:lnTo>
                  <a:pt x="17860" y="214312"/>
                </a:lnTo>
                <a:lnTo>
                  <a:pt x="17860" y="205382"/>
                </a:lnTo>
                <a:lnTo>
                  <a:pt x="17860" y="187523"/>
                </a:lnTo>
                <a:lnTo>
                  <a:pt x="35719" y="160734"/>
                </a:lnTo>
                <a:lnTo>
                  <a:pt x="53578" y="125015"/>
                </a:lnTo>
                <a:lnTo>
                  <a:pt x="80367" y="89296"/>
                </a:lnTo>
                <a:lnTo>
                  <a:pt x="80367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5" name="Freeform 13314"/>
          <p:cNvSpPr/>
          <p:nvPr/>
        </p:nvSpPr>
        <p:spPr>
          <a:xfrm>
            <a:off x="7518797" y="1098351"/>
            <a:ext cx="142876" cy="241103"/>
          </a:xfrm>
          <a:custGeom>
            <a:avLst/>
            <a:gdLst/>
            <a:ahLst/>
            <a:cxnLst/>
            <a:rect l="0" t="0" r="0" b="0"/>
            <a:pathLst>
              <a:path w="142876" h="241103">
                <a:moveTo>
                  <a:pt x="35719" y="0"/>
                </a:moveTo>
                <a:lnTo>
                  <a:pt x="26789" y="8930"/>
                </a:lnTo>
                <a:lnTo>
                  <a:pt x="26789" y="17860"/>
                </a:lnTo>
                <a:lnTo>
                  <a:pt x="26789" y="35719"/>
                </a:lnTo>
                <a:lnTo>
                  <a:pt x="17859" y="62508"/>
                </a:lnTo>
                <a:lnTo>
                  <a:pt x="8930" y="89297"/>
                </a:lnTo>
                <a:lnTo>
                  <a:pt x="8930" y="125016"/>
                </a:lnTo>
                <a:lnTo>
                  <a:pt x="893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3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  <a:lnTo>
                  <a:pt x="8930" y="232172"/>
                </a:lnTo>
                <a:lnTo>
                  <a:pt x="17859" y="214313"/>
                </a:lnTo>
                <a:lnTo>
                  <a:pt x="26789" y="187524"/>
                </a:lnTo>
                <a:lnTo>
                  <a:pt x="44648" y="160735"/>
                </a:lnTo>
                <a:lnTo>
                  <a:pt x="62508" y="133946"/>
                </a:lnTo>
                <a:lnTo>
                  <a:pt x="80367" y="116086"/>
                </a:lnTo>
                <a:lnTo>
                  <a:pt x="98226" y="107157"/>
                </a:lnTo>
                <a:lnTo>
                  <a:pt x="107156" y="116086"/>
                </a:lnTo>
                <a:lnTo>
                  <a:pt x="116086" y="125016"/>
                </a:lnTo>
                <a:lnTo>
                  <a:pt x="116086" y="142876"/>
                </a:lnTo>
                <a:lnTo>
                  <a:pt x="116086" y="160735"/>
                </a:lnTo>
                <a:lnTo>
                  <a:pt x="107156" y="178594"/>
                </a:lnTo>
                <a:lnTo>
                  <a:pt x="98226" y="196454"/>
                </a:lnTo>
                <a:lnTo>
                  <a:pt x="89297" y="214313"/>
                </a:lnTo>
                <a:lnTo>
                  <a:pt x="80367" y="223243"/>
                </a:lnTo>
                <a:lnTo>
                  <a:pt x="62508" y="223243"/>
                </a:lnTo>
                <a:lnTo>
                  <a:pt x="62508" y="223243"/>
                </a:lnTo>
                <a:lnTo>
                  <a:pt x="62508" y="223243"/>
                </a:lnTo>
                <a:lnTo>
                  <a:pt x="71437" y="205383"/>
                </a:lnTo>
                <a:lnTo>
                  <a:pt x="89297" y="187524"/>
                </a:lnTo>
                <a:lnTo>
                  <a:pt x="107156" y="160735"/>
                </a:lnTo>
                <a:lnTo>
                  <a:pt x="142875" y="133946"/>
                </a:lnTo>
                <a:lnTo>
                  <a:pt x="142875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6" name="Freeform 13315"/>
          <p:cNvSpPr/>
          <p:nvPr/>
        </p:nvSpPr>
        <p:spPr>
          <a:xfrm>
            <a:off x="7688461" y="1196578"/>
            <a:ext cx="133946" cy="98228"/>
          </a:xfrm>
          <a:custGeom>
            <a:avLst/>
            <a:gdLst/>
            <a:ahLst/>
            <a:cxnLst/>
            <a:rect l="0" t="0" r="0" b="0"/>
            <a:pathLst>
              <a:path w="133946" h="98228">
                <a:moveTo>
                  <a:pt x="17859" y="53578"/>
                </a:moveTo>
                <a:lnTo>
                  <a:pt x="17859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80367"/>
                </a:lnTo>
                <a:lnTo>
                  <a:pt x="8930" y="89297"/>
                </a:lnTo>
                <a:lnTo>
                  <a:pt x="17859" y="89297"/>
                </a:lnTo>
                <a:lnTo>
                  <a:pt x="35719" y="98227"/>
                </a:lnTo>
                <a:lnTo>
                  <a:pt x="62508" y="89297"/>
                </a:lnTo>
                <a:lnTo>
                  <a:pt x="80367" y="89297"/>
                </a:lnTo>
                <a:lnTo>
                  <a:pt x="107156" y="80367"/>
                </a:lnTo>
                <a:lnTo>
                  <a:pt x="116086" y="62508"/>
                </a:lnTo>
                <a:lnTo>
                  <a:pt x="125016" y="53578"/>
                </a:lnTo>
                <a:lnTo>
                  <a:pt x="133945" y="35719"/>
                </a:lnTo>
                <a:lnTo>
                  <a:pt x="125016" y="17859"/>
                </a:lnTo>
                <a:lnTo>
                  <a:pt x="107156" y="0"/>
                </a:lnTo>
                <a:lnTo>
                  <a:pt x="80367" y="0"/>
                </a:lnTo>
                <a:lnTo>
                  <a:pt x="53578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26789" y="35719"/>
                </a:lnTo>
                <a:lnTo>
                  <a:pt x="35719" y="44649"/>
                </a:lnTo>
                <a:lnTo>
                  <a:pt x="44648" y="53578"/>
                </a:lnTo>
                <a:lnTo>
                  <a:pt x="71437" y="53578"/>
                </a:lnTo>
                <a:lnTo>
                  <a:pt x="71437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7" name="Freeform 13316"/>
          <p:cNvSpPr/>
          <p:nvPr/>
        </p:nvSpPr>
        <p:spPr>
          <a:xfrm>
            <a:off x="7813477" y="1178719"/>
            <a:ext cx="312540" cy="116087"/>
          </a:xfrm>
          <a:custGeom>
            <a:avLst/>
            <a:gdLst/>
            <a:ahLst/>
            <a:cxnLst/>
            <a:rect l="0" t="0" r="0" b="0"/>
            <a:pathLst>
              <a:path w="312540" h="116087">
                <a:moveTo>
                  <a:pt x="80367" y="0"/>
                </a:moveTo>
                <a:lnTo>
                  <a:pt x="80367" y="0"/>
                </a:lnTo>
                <a:lnTo>
                  <a:pt x="71437" y="0"/>
                </a:lnTo>
                <a:lnTo>
                  <a:pt x="62507" y="8929"/>
                </a:lnTo>
                <a:lnTo>
                  <a:pt x="53578" y="17859"/>
                </a:lnTo>
                <a:lnTo>
                  <a:pt x="35718" y="35718"/>
                </a:lnTo>
                <a:lnTo>
                  <a:pt x="26789" y="53578"/>
                </a:lnTo>
                <a:lnTo>
                  <a:pt x="17859" y="71437"/>
                </a:lnTo>
                <a:lnTo>
                  <a:pt x="8929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8" y="107156"/>
                </a:lnTo>
                <a:lnTo>
                  <a:pt x="62507" y="89297"/>
                </a:lnTo>
                <a:lnTo>
                  <a:pt x="80367" y="80367"/>
                </a:lnTo>
                <a:lnTo>
                  <a:pt x="89296" y="62508"/>
                </a:lnTo>
                <a:lnTo>
                  <a:pt x="107156" y="44648"/>
                </a:lnTo>
                <a:lnTo>
                  <a:pt x="116086" y="35718"/>
                </a:lnTo>
                <a:lnTo>
                  <a:pt x="116086" y="35718"/>
                </a:lnTo>
                <a:lnTo>
                  <a:pt x="107156" y="44648"/>
                </a:lnTo>
                <a:lnTo>
                  <a:pt x="98226" y="53578"/>
                </a:lnTo>
                <a:lnTo>
                  <a:pt x="98226" y="71437"/>
                </a:lnTo>
                <a:lnTo>
                  <a:pt x="89296" y="80367"/>
                </a:lnTo>
                <a:lnTo>
                  <a:pt x="89296" y="89297"/>
                </a:lnTo>
                <a:lnTo>
                  <a:pt x="98226" y="98226"/>
                </a:lnTo>
                <a:lnTo>
                  <a:pt x="98226" y="107156"/>
                </a:lnTo>
                <a:lnTo>
                  <a:pt x="107156" y="98226"/>
                </a:lnTo>
                <a:lnTo>
                  <a:pt x="116086" y="98226"/>
                </a:lnTo>
                <a:lnTo>
                  <a:pt x="133945" y="80367"/>
                </a:lnTo>
                <a:lnTo>
                  <a:pt x="142875" y="71437"/>
                </a:lnTo>
                <a:lnTo>
                  <a:pt x="151804" y="53578"/>
                </a:lnTo>
                <a:lnTo>
                  <a:pt x="160734" y="44648"/>
                </a:lnTo>
                <a:lnTo>
                  <a:pt x="169664" y="26789"/>
                </a:lnTo>
                <a:lnTo>
                  <a:pt x="178593" y="26789"/>
                </a:lnTo>
                <a:lnTo>
                  <a:pt x="178593" y="26789"/>
                </a:lnTo>
                <a:lnTo>
                  <a:pt x="178593" y="35718"/>
                </a:lnTo>
                <a:lnTo>
                  <a:pt x="169664" y="44648"/>
                </a:lnTo>
                <a:lnTo>
                  <a:pt x="169664" y="62508"/>
                </a:lnTo>
                <a:lnTo>
                  <a:pt x="169664" y="71437"/>
                </a:lnTo>
                <a:lnTo>
                  <a:pt x="160734" y="89297"/>
                </a:lnTo>
                <a:lnTo>
                  <a:pt x="160734" y="98226"/>
                </a:lnTo>
                <a:lnTo>
                  <a:pt x="160734" y="107156"/>
                </a:lnTo>
                <a:lnTo>
                  <a:pt x="169664" y="107156"/>
                </a:lnTo>
                <a:lnTo>
                  <a:pt x="169664" y="107156"/>
                </a:lnTo>
                <a:lnTo>
                  <a:pt x="178593" y="98226"/>
                </a:lnTo>
                <a:lnTo>
                  <a:pt x="196453" y="89297"/>
                </a:lnTo>
                <a:lnTo>
                  <a:pt x="205382" y="80367"/>
                </a:lnTo>
                <a:lnTo>
                  <a:pt x="223242" y="62508"/>
                </a:lnTo>
                <a:lnTo>
                  <a:pt x="232171" y="44648"/>
                </a:lnTo>
                <a:lnTo>
                  <a:pt x="241101" y="35718"/>
                </a:lnTo>
                <a:lnTo>
                  <a:pt x="250031" y="26789"/>
                </a:lnTo>
                <a:lnTo>
                  <a:pt x="258961" y="17859"/>
                </a:lnTo>
                <a:lnTo>
                  <a:pt x="267890" y="17859"/>
                </a:lnTo>
                <a:lnTo>
                  <a:pt x="267890" y="26789"/>
                </a:lnTo>
                <a:lnTo>
                  <a:pt x="267890" y="26789"/>
                </a:lnTo>
                <a:lnTo>
                  <a:pt x="276820" y="35718"/>
                </a:lnTo>
                <a:lnTo>
                  <a:pt x="276820" y="35718"/>
                </a:lnTo>
                <a:lnTo>
                  <a:pt x="285750" y="44648"/>
                </a:lnTo>
                <a:lnTo>
                  <a:pt x="285750" y="44648"/>
                </a:lnTo>
                <a:lnTo>
                  <a:pt x="294679" y="44648"/>
                </a:lnTo>
                <a:lnTo>
                  <a:pt x="303609" y="44648"/>
                </a:lnTo>
                <a:lnTo>
                  <a:pt x="312539" y="44648"/>
                </a:lnTo>
                <a:lnTo>
                  <a:pt x="312539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8" name="Freeform 13317"/>
          <p:cNvSpPr/>
          <p:nvPr/>
        </p:nvSpPr>
        <p:spPr>
          <a:xfrm>
            <a:off x="8072438" y="1098351"/>
            <a:ext cx="250031" cy="187525"/>
          </a:xfrm>
          <a:custGeom>
            <a:avLst/>
            <a:gdLst/>
            <a:ahLst/>
            <a:cxnLst/>
            <a:rect l="0" t="0" r="0" b="0"/>
            <a:pathLst>
              <a:path w="250031" h="187525">
                <a:moveTo>
                  <a:pt x="107156" y="98227"/>
                </a:moveTo>
                <a:lnTo>
                  <a:pt x="107156" y="98227"/>
                </a:lnTo>
                <a:lnTo>
                  <a:pt x="98226" y="98227"/>
                </a:lnTo>
                <a:lnTo>
                  <a:pt x="89296" y="98227"/>
                </a:lnTo>
                <a:lnTo>
                  <a:pt x="71437" y="107157"/>
                </a:lnTo>
                <a:lnTo>
                  <a:pt x="53578" y="116086"/>
                </a:lnTo>
                <a:lnTo>
                  <a:pt x="35718" y="125016"/>
                </a:lnTo>
                <a:lnTo>
                  <a:pt x="17859" y="142876"/>
                </a:lnTo>
                <a:lnTo>
                  <a:pt x="8929" y="151805"/>
                </a:lnTo>
                <a:lnTo>
                  <a:pt x="0" y="169665"/>
                </a:lnTo>
                <a:lnTo>
                  <a:pt x="0" y="178594"/>
                </a:lnTo>
                <a:lnTo>
                  <a:pt x="0" y="187524"/>
                </a:lnTo>
                <a:lnTo>
                  <a:pt x="8929" y="187524"/>
                </a:lnTo>
                <a:lnTo>
                  <a:pt x="26789" y="187524"/>
                </a:lnTo>
                <a:lnTo>
                  <a:pt x="44648" y="178594"/>
                </a:lnTo>
                <a:lnTo>
                  <a:pt x="71437" y="169665"/>
                </a:lnTo>
                <a:lnTo>
                  <a:pt x="107156" y="160735"/>
                </a:lnTo>
                <a:lnTo>
                  <a:pt x="133944" y="142876"/>
                </a:lnTo>
                <a:lnTo>
                  <a:pt x="169663" y="125016"/>
                </a:lnTo>
                <a:lnTo>
                  <a:pt x="196452" y="107157"/>
                </a:lnTo>
                <a:lnTo>
                  <a:pt x="223241" y="80368"/>
                </a:lnTo>
                <a:lnTo>
                  <a:pt x="241100" y="62508"/>
                </a:lnTo>
                <a:lnTo>
                  <a:pt x="250030" y="35719"/>
                </a:lnTo>
                <a:lnTo>
                  <a:pt x="241100" y="8930"/>
                </a:lnTo>
                <a:lnTo>
                  <a:pt x="232171" y="0"/>
                </a:lnTo>
                <a:lnTo>
                  <a:pt x="223241" y="0"/>
                </a:lnTo>
                <a:lnTo>
                  <a:pt x="205382" y="8930"/>
                </a:lnTo>
                <a:lnTo>
                  <a:pt x="187522" y="26790"/>
                </a:lnTo>
                <a:lnTo>
                  <a:pt x="169663" y="53579"/>
                </a:lnTo>
                <a:lnTo>
                  <a:pt x="151803" y="80368"/>
                </a:lnTo>
                <a:lnTo>
                  <a:pt x="133944" y="107157"/>
                </a:lnTo>
                <a:lnTo>
                  <a:pt x="133944" y="133946"/>
                </a:lnTo>
                <a:lnTo>
                  <a:pt x="133944" y="151805"/>
                </a:lnTo>
                <a:lnTo>
                  <a:pt x="133944" y="160735"/>
                </a:lnTo>
                <a:lnTo>
                  <a:pt x="133944" y="169665"/>
                </a:lnTo>
                <a:lnTo>
                  <a:pt x="142874" y="178594"/>
                </a:lnTo>
                <a:lnTo>
                  <a:pt x="160733" y="178594"/>
                </a:lnTo>
                <a:lnTo>
                  <a:pt x="169663" y="178594"/>
                </a:lnTo>
                <a:lnTo>
                  <a:pt x="187522" y="169665"/>
                </a:lnTo>
                <a:lnTo>
                  <a:pt x="196452" y="160735"/>
                </a:lnTo>
                <a:lnTo>
                  <a:pt x="214311" y="151805"/>
                </a:lnTo>
                <a:lnTo>
                  <a:pt x="223241" y="133946"/>
                </a:lnTo>
                <a:lnTo>
                  <a:pt x="223241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9" name="Freeform 13318"/>
          <p:cNvSpPr/>
          <p:nvPr/>
        </p:nvSpPr>
        <p:spPr>
          <a:xfrm>
            <a:off x="3330773" y="3152179"/>
            <a:ext cx="26791" cy="285751"/>
          </a:xfrm>
          <a:custGeom>
            <a:avLst/>
            <a:gdLst/>
            <a:ahLst/>
            <a:cxnLst/>
            <a:rect l="0" t="0" r="0" b="0"/>
            <a:pathLst>
              <a:path w="26791" h="285751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42875"/>
                </a:lnTo>
                <a:lnTo>
                  <a:pt x="8930" y="178594"/>
                </a:lnTo>
                <a:lnTo>
                  <a:pt x="17860" y="214313"/>
                </a:lnTo>
                <a:lnTo>
                  <a:pt x="17860" y="241102"/>
                </a:lnTo>
                <a:lnTo>
                  <a:pt x="26790" y="267891"/>
                </a:lnTo>
                <a:lnTo>
                  <a:pt x="26790" y="276821"/>
                </a:lnTo>
                <a:lnTo>
                  <a:pt x="26790" y="285750"/>
                </a:lnTo>
                <a:lnTo>
                  <a:pt x="26790" y="276821"/>
                </a:lnTo>
                <a:lnTo>
                  <a:pt x="26790" y="258961"/>
                </a:lnTo>
                <a:lnTo>
                  <a:pt x="17860" y="241102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0" name="Freeform 13319"/>
          <p:cNvSpPr/>
          <p:nvPr/>
        </p:nvSpPr>
        <p:spPr>
          <a:xfrm>
            <a:off x="3232547" y="3170039"/>
            <a:ext cx="250032" cy="178594"/>
          </a:xfrm>
          <a:custGeom>
            <a:avLst/>
            <a:gdLst/>
            <a:ahLst/>
            <a:cxnLst/>
            <a:rect l="0" t="0" r="0" b="0"/>
            <a:pathLst>
              <a:path w="250032" h="178594">
                <a:moveTo>
                  <a:pt x="0" y="62507"/>
                </a:moveTo>
                <a:lnTo>
                  <a:pt x="0" y="62507"/>
                </a:lnTo>
                <a:lnTo>
                  <a:pt x="8930" y="53578"/>
                </a:lnTo>
                <a:lnTo>
                  <a:pt x="17859" y="44648"/>
                </a:lnTo>
                <a:lnTo>
                  <a:pt x="35719" y="35718"/>
                </a:lnTo>
                <a:lnTo>
                  <a:pt x="62508" y="26789"/>
                </a:lnTo>
                <a:lnTo>
                  <a:pt x="89297" y="17859"/>
                </a:lnTo>
                <a:lnTo>
                  <a:pt x="125016" y="8929"/>
                </a:lnTo>
                <a:lnTo>
                  <a:pt x="160734" y="0"/>
                </a:lnTo>
                <a:lnTo>
                  <a:pt x="196453" y="0"/>
                </a:lnTo>
                <a:lnTo>
                  <a:pt x="223242" y="8929"/>
                </a:lnTo>
                <a:lnTo>
                  <a:pt x="241101" y="17859"/>
                </a:lnTo>
                <a:lnTo>
                  <a:pt x="250031" y="35718"/>
                </a:lnTo>
                <a:lnTo>
                  <a:pt x="241101" y="71437"/>
                </a:lnTo>
                <a:lnTo>
                  <a:pt x="232172" y="98226"/>
                </a:lnTo>
                <a:lnTo>
                  <a:pt x="214312" y="125015"/>
                </a:lnTo>
                <a:lnTo>
                  <a:pt x="196453" y="151804"/>
                </a:lnTo>
                <a:lnTo>
                  <a:pt x="169664" y="169664"/>
                </a:lnTo>
                <a:lnTo>
                  <a:pt x="160734" y="178593"/>
                </a:lnTo>
                <a:lnTo>
                  <a:pt x="151805" y="169664"/>
                </a:lnTo>
                <a:lnTo>
                  <a:pt x="151805" y="160734"/>
                </a:lnTo>
                <a:lnTo>
                  <a:pt x="160734" y="133945"/>
                </a:lnTo>
                <a:lnTo>
                  <a:pt x="160734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1" name="Freeform 13320"/>
          <p:cNvSpPr/>
          <p:nvPr/>
        </p:nvSpPr>
        <p:spPr>
          <a:xfrm>
            <a:off x="3616523" y="3214687"/>
            <a:ext cx="53580" cy="258962"/>
          </a:xfrm>
          <a:custGeom>
            <a:avLst/>
            <a:gdLst/>
            <a:ahLst/>
            <a:cxnLst/>
            <a:rect l="0" t="0" r="0" b="0"/>
            <a:pathLst>
              <a:path w="53580" h="258962">
                <a:moveTo>
                  <a:pt x="53579" y="0"/>
                </a:moveTo>
                <a:lnTo>
                  <a:pt x="53579" y="0"/>
                </a:lnTo>
                <a:lnTo>
                  <a:pt x="53579" y="8930"/>
                </a:lnTo>
                <a:lnTo>
                  <a:pt x="44649" y="8930"/>
                </a:lnTo>
                <a:lnTo>
                  <a:pt x="44649" y="26789"/>
                </a:lnTo>
                <a:lnTo>
                  <a:pt x="35719" y="44649"/>
                </a:lnTo>
                <a:lnTo>
                  <a:pt x="35719" y="80367"/>
                </a:lnTo>
                <a:lnTo>
                  <a:pt x="26790" y="125016"/>
                </a:lnTo>
                <a:lnTo>
                  <a:pt x="17860" y="160734"/>
                </a:lnTo>
                <a:lnTo>
                  <a:pt x="8930" y="196453"/>
                </a:lnTo>
                <a:lnTo>
                  <a:pt x="8930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0" y="250031"/>
                </a:lnTo>
                <a:lnTo>
                  <a:pt x="0" y="232172"/>
                </a:lnTo>
                <a:lnTo>
                  <a:pt x="0" y="196453"/>
                </a:lnTo>
                <a:lnTo>
                  <a:pt x="0" y="160734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2" name="Freeform 13321"/>
          <p:cNvSpPr/>
          <p:nvPr/>
        </p:nvSpPr>
        <p:spPr>
          <a:xfrm>
            <a:off x="3634383" y="3071812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26789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3" name="Freeform 13322"/>
          <p:cNvSpPr/>
          <p:nvPr/>
        </p:nvSpPr>
        <p:spPr>
          <a:xfrm>
            <a:off x="3732609" y="3143250"/>
            <a:ext cx="285751" cy="339329"/>
          </a:xfrm>
          <a:custGeom>
            <a:avLst/>
            <a:gdLst/>
            <a:ahLst/>
            <a:cxnLst/>
            <a:rect l="0" t="0" r="0" b="0"/>
            <a:pathLst>
              <a:path w="285751" h="339329">
                <a:moveTo>
                  <a:pt x="125016" y="71437"/>
                </a:moveTo>
                <a:lnTo>
                  <a:pt x="116086" y="71437"/>
                </a:lnTo>
                <a:lnTo>
                  <a:pt x="116086" y="71437"/>
                </a:lnTo>
                <a:lnTo>
                  <a:pt x="107157" y="71437"/>
                </a:lnTo>
                <a:lnTo>
                  <a:pt x="107157" y="71437"/>
                </a:lnTo>
                <a:lnTo>
                  <a:pt x="98227" y="71437"/>
                </a:lnTo>
                <a:lnTo>
                  <a:pt x="89297" y="80367"/>
                </a:lnTo>
                <a:lnTo>
                  <a:pt x="80368" y="89296"/>
                </a:lnTo>
                <a:lnTo>
                  <a:pt x="71438" y="107156"/>
                </a:lnTo>
                <a:lnTo>
                  <a:pt x="62508" y="133945"/>
                </a:lnTo>
                <a:lnTo>
                  <a:pt x="53579" y="160734"/>
                </a:lnTo>
                <a:lnTo>
                  <a:pt x="35719" y="205382"/>
                </a:lnTo>
                <a:lnTo>
                  <a:pt x="26789" y="241101"/>
                </a:lnTo>
                <a:lnTo>
                  <a:pt x="26789" y="276820"/>
                </a:lnTo>
                <a:lnTo>
                  <a:pt x="17860" y="303609"/>
                </a:lnTo>
                <a:lnTo>
                  <a:pt x="8930" y="321468"/>
                </a:lnTo>
                <a:lnTo>
                  <a:pt x="8930" y="330398"/>
                </a:lnTo>
                <a:lnTo>
                  <a:pt x="0" y="330398"/>
                </a:lnTo>
                <a:lnTo>
                  <a:pt x="0" y="312539"/>
                </a:lnTo>
                <a:lnTo>
                  <a:pt x="0" y="285750"/>
                </a:lnTo>
                <a:lnTo>
                  <a:pt x="8930" y="258961"/>
                </a:lnTo>
                <a:lnTo>
                  <a:pt x="17860" y="214312"/>
                </a:lnTo>
                <a:lnTo>
                  <a:pt x="26789" y="169664"/>
                </a:lnTo>
                <a:lnTo>
                  <a:pt x="35719" y="125015"/>
                </a:lnTo>
                <a:lnTo>
                  <a:pt x="53579" y="89296"/>
                </a:lnTo>
                <a:lnTo>
                  <a:pt x="62508" y="71437"/>
                </a:lnTo>
                <a:lnTo>
                  <a:pt x="80368" y="71437"/>
                </a:lnTo>
                <a:lnTo>
                  <a:pt x="89297" y="80367"/>
                </a:lnTo>
                <a:lnTo>
                  <a:pt x="98227" y="116086"/>
                </a:lnTo>
                <a:lnTo>
                  <a:pt x="107157" y="151804"/>
                </a:lnTo>
                <a:lnTo>
                  <a:pt x="116086" y="196453"/>
                </a:lnTo>
                <a:lnTo>
                  <a:pt x="125016" y="241101"/>
                </a:lnTo>
                <a:lnTo>
                  <a:pt x="133946" y="276820"/>
                </a:lnTo>
                <a:lnTo>
                  <a:pt x="142875" y="303609"/>
                </a:lnTo>
                <a:lnTo>
                  <a:pt x="160735" y="321468"/>
                </a:lnTo>
                <a:lnTo>
                  <a:pt x="178594" y="339328"/>
                </a:lnTo>
                <a:lnTo>
                  <a:pt x="187524" y="339328"/>
                </a:lnTo>
                <a:lnTo>
                  <a:pt x="205383" y="339328"/>
                </a:lnTo>
                <a:lnTo>
                  <a:pt x="214313" y="321468"/>
                </a:lnTo>
                <a:lnTo>
                  <a:pt x="223243" y="285750"/>
                </a:lnTo>
                <a:lnTo>
                  <a:pt x="232172" y="250031"/>
                </a:lnTo>
                <a:lnTo>
                  <a:pt x="232172" y="196453"/>
                </a:lnTo>
                <a:lnTo>
                  <a:pt x="223243" y="142875"/>
                </a:lnTo>
                <a:lnTo>
                  <a:pt x="223243" y="89296"/>
                </a:lnTo>
                <a:lnTo>
                  <a:pt x="214313" y="44648"/>
                </a:lnTo>
                <a:lnTo>
                  <a:pt x="214313" y="17859"/>
                </a:lnTo>
                <a:lnTo>
                  <a:pt x="214313" y="0"/>
                </a:lnTo>
                <a:lnTo>
                  <a:pt x="223243" y="0"/>
                </a:lnTo>
                <a:lnTo>
                  <a:pt x="223243" y="8929"/>
                </a:lnTo>
                <a:lnTo>
                  <a:pt x="232172" y="26789"/>
                </a:lnTo>
                <a:lnTo>
                  <a:pt x="241102" y="44648"/>
                </a:lnTo>
                <a:lnTo>
                  <a:pt x="250032" y="71437"/>
                </a:lnTo>
                <a:lnTo>
                  <a:pt x="267891" y="89296"/>
                </a:lnTo>
                <a:lnTo>
                  <a:pt x="285750" y="107156"/>
                </a:lnTo>
                <a:lnTo>
                  <a:pt x="28575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4" name="Freeform 13323"/>
          <p:cNvSpPr/>
          <p:nvPr/>
        </p:nvSpPr>
        <p:spPr>
          <a:xfrm>
            <a:off x="4089797" y="3312914"/>
            <a:ext cx="250032" cy="62508"/>
          </a:xfrm>
          <a:custGeom>
            <a:avLst/>
            <a:gdLst/>
            <a:ahLst/>
            <a:cxnLst/>
            <a:rect l="0" t="0" r="0" b="0"/>
            <a:pathLst>
              <a:path w="250032" h="62508">
                <a:moveTo>
                  <a:pt x="0" y="62507"/>
                </a:moveTo>
                <a:lnTo>
                  <a:pt x="8930" y="62507"/>
                </a:lnTo>
                <a:lnTo>
                  <a:pt x="17859" y="62507"/>
                </a:lnTo>
                <a:lnTo>
                  <a:pt x="35719" y="53578"/>
                </a:lnTo>
                <a:lnTo>
                  <a:pt x="62508" y="53578"/>
                </a:lnTo>
                <a:lnTo>
                  <a:pt x="89297" y="44648"/>
                </a:lnTo>
                <a:lnTo>
                  <a:pt x="125016" y="35718"/>
                </a:lnTo>
                <a:lnTo>
                  <a:pt x="160734" y="26789"/>
                </a:lnTo>
                <a:lnTo>
                  <a:pt x="187523" y="17859"/>
                </a:lnTo>
                <a:lnTo>
                  <a:pt x="214312" y="17859"/>
                </a:lnTo>
                <a:lnTo>
                  <a:pt x="241101" y="8929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5" name="Freeform 13324"/>
          <p:cNvSpPr/>
          <p:nvPr/>
        </p:nvSpPr>
        <p:spPr>
          <a:xfrm>
            <a:off x="4214813" y="3268265"/>
            <a:ext cx="17860" cy="267892"/>
          </a:xfrm>
          <a:custGeom>
            <a:avLst/>
            <a:gdLst/>
            <a:ahLst/>
            <a:cxnLst/>
            <a:rect l="0" t="0" r="0" b="0"/>
            <a:pathLst>
              <a:path w="17860" h="267892">
                <a:moveTo>
                  <a:pt x="8929" y="0"/>
                </a:moveTo>
                <a:lnTo>
                  <a:pt x="8929" y="8930"/>
                </a:lnTo>
                <a:lnTo>
                  <a:pt x="8929" y="26789"/>
                </a:lnTo>
                <a:lnTo>
                  <a:pt x="8929" y="62508"/>
                </a:lnTo>
                <a:lnTo>
                  <a:pt x="8929" y="98227"/>
                </a:lnTo>
                <a:lnTo>
                  <a:pt x="17859" y="151805"/>
                </a:lnTo>
                <a:lnTo>
                  <a:pt x="8929" y="187524"/>
                </a:lnTo>
                <a:lnTo>
                  <a:pt x="8929" y="223242"/>
                </a:lnTo>
                <a:lnTo>
                  <a:pt x="8929" y="258961"/>
                </a:lnTo>
                <a:lnTo>
                  <a:pt x="0" y="267891"/>
                </a:lnTo>
                <a:lnTo>
                  <a:pt x="8929" y="267891"/>
                </a:lnTo>
                <a:lnTo>
                  <a:pt x="8929" y="258961"/>
                </a:lnTo>
                <a:lnTo>
                  <a:pt x="8929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6" name="Freeform 13325"/>
          <p:cNvSpPr/>
          <p:nvPr/>
        </p:nvSpPr>
        <p:spPr>
          <a:xfrm>
            <a:off x="4518422" y="3152179"/>
            <a:ext cx="205384" cy="330400"/>
          </a:xfrm>
          <a:custGeom>
            <a:avLst/>
            <a:gdLst/>
            <a:ahLst/>
            <a:cxnLst/>
            <a:rect l="0" t="0" r="0" b="0"/>
            <a:pathLst>
              <a:path w="205384" h="330400">
                <a:moveTo>
                  <a:pt x="62508" y="53578"/>
                </a:moveTo>
                <a:lnTo>
                  <a:pt x="62508" y="62508"/>
                </a:lnTo>
                <a:lnTo>
                  <a:pt x="62508" y="80367"/>
                </a:lnTo>
                <a:lnTo>
                  <a:pt x="62508" y="116086"/>
                </a:lnTo>
                <a:lnTo>
                  <a:pt x="53578" y="151805"/>
                </a:lnTo>
                <a:lnTo>
                  <a:pt x="53578" y="196453"/>
                </a:lnTo>
                <a:lnTo>
                  <a:pt x="44648" y="241102"/>
                </a:lnTo>
                <a:lnTo>
                  <a:pt x="35719" y="276821"/>
                </a:lnTo>
                <a:lnTo>
                  <a:pt x="26789" y="303610"/>
                </a:lnTo>
                <a:lnTo>
                  <a:pt x="17859" y="321469"/>
                </a:lnTo>
                <a:lnTo>
                  <a:pt x="17859" y="330399"/>
                </a:lnTo>
                <a:lnTo>
                  <a:pt x="8930" y="330399"/>
                </a:lnTo>
                <a:lnTo>
                  <a:pt x="8930" y="312539"/>
                </a:lnTo>
                <a:lnTo>
                  <a:pt x="0" y="285750"/>
                </a:lnTo>
                <a:lnTo>
                  <a:pt x="0" y="250032"/>
                </a:lnTo>
                <a:lnTo>
                  <a:pt x="0" y="205383"/>
                </a:lnTo>
                <a:lnTo>
                  <a:pt x="0" y="151805"/>
                </a:lnTo>
                <a:lnTo>
                  <a:pt x="0" y="107157"/>
                </a:lnTo>
                <a:lnTo>
                  <a:pt x="8930" y="71438"/>
                </a:lnTo>
                <a:lnTo>
                  <a:pt x="8930" y="44649"/>
                </a:lnTo>
                <a:lnTo>
                  <a:pt x="8930" y="3571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17860"/>
                </a:lnTo>
                <a:lnTo>
                  <a:pt x="35719" y="8930"/>
                </a:lnTo>
                <a:lnTo>
                  <a:pt x="53578" y="8930"/>
                </a:lnTo>
                <a:lnTo>
                  <a:pt x="89297" y="0"/>
                </a:lnTo>
                <a:lnTo>
                  <a:pt x="116086" y="0"/>
                </a:lnTo>
                <a:lnTo>
                  <a:pt x="142875" y="8930"/>
                </a:lnTo>
                <a:lnTo>
                  <a:pt x="169664" y="17860"/>
                </a:lnTo>
                <a:lnTo>
                  <a:pt x="187523" y="44649"/>
                </a:lnTo>
                <a:lnTo>
                  <a:pt x="187523" y="71438"/>
                </a:lnTo>
                <a:lnTo>
                  <a:pt x="178594" y="107157"/>
                </a:lnTo>
                <a:lnTo>
                  <a:pt x="160734" y="133946"/>
                </a:lnTo>
                <a:lnTo>
                  <a:pt x="133945" y="160735"/>
                </a:lnTo>
                <a:lnTo>
                  <a:pt x="107156" y="178594"/>
                </a:lnTo>
                <a:lnTo>
                  <a:pt x="89297" y="187524"/>
                </a:lnTo>
                <a:lnTo>
                  <a:pt x="80367" y="187524"/>
                </a:lnTo>
                <a:lnTo>
                  <a:pt x="80367" y="169664"/>
                </a:lnTo>
                <a:lnTo>
                  <a:pt x="89297" y="151805"/>
                </a:lnTo>
                <a:lnTo>
                  <a:pt x="116086" y="125016"/>
                </a:lnTo>
                <a:lnTo>
                  <a:pt x="142875" y="98227"/>
                </a:lnTo>
                <a:lnTo>
                  <a:pt x="169664" y="80367"/>
                </a:lnTo>
                <a:lnTo>
                  <a:pt x="205383" y="62508"/>
                </a:lnTo>
                <a:lnTo>
                  <a:pt x="205383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7" name="Freeform 13326"/>
          <p:cNvSpPr/>
          <p:nvPr/>
        </p:nvSpPr>
        <p:spPr>
          <a:xfrm>
            <a:off x="4714875" y="3125390"/>
            <a:ext cx="169665" cy="357189"/>
          </a:xfrm>
          <a:custGeom>
            <a:avLst/>
            <a:gdLst/>
            <a:ahLst/>
            <a:cxnLst/>
            <a:rect l="0" t="0" r="0" b="0"/>
            <a:pathLst>
              <a:path w="169665" h="357189">
                <a:moveTo>
                  <a:pt x="142875" y="35719"/>
                </a:moveTo>
                <a:lnTo>
                  <a:pt x="133945" y="35719"/>
                </a:lnTo>
                <a:lnTo>
                  <a:pt x="133945" y="44649"/>
                </a:lnTo>
                <a:lnTo>
                  <a:pt x="133945" y="53578"/>
                </a:lnTo>
                <a:lnTo>
                  <a:pt x="125016" y="71438"/>
                </a:lnTo>
                <a:lnTo>
                  <a:pt x="116086" y="98227"/>
                </a:lnTo>
                <a:lnTo>
                  <a:pt x="98227" y="133946"/>
                </a:lnTo>
                <a:lnTo>
                  <a:pt x="80367" y="178594"/>
                </a:lnTo>
                <a:lnTo>
                  <a:pt x="62508" y="223242"/>
                </a:lnTo>
                <a:lnTo>
                  <a:pt x="53578" y="267891"/>
                </a:lnTo>
                <a:lnTo>
                  <a:pt x="26789" y="303610"/>
                </a:lnTo>
                <a:lnTo>
                  <a:pt x="17859" y="321469"/>
                </a:lnTo>
                <a:lnTo>
                  <a:pt x="8930" y="339328"/>
                </a:lnTo>
                <a:lnTo>
                  <a:pt x="0" y="330399"/>
                </a:lnTo>
                <a:lnTo>
                  <a:pt x="0" y="321469"/>
                </a:lnTo>
                <a:lnTo>
                  <a:pt x="8930" y="285750"/>
                </a:lnTo>
                <a:lnTo>
                  <a:pt x="17859" y="250031"/>
                </a:lnTo>
                <a:lnTo>
                  <a:pt x="35719" y="196453"/>
                </a:lnTo>
                <a:lnTo>
                  <a:pt x="53578" y="142875"/>
                </a:lnTo>
                <a:lnTo>
                  <a:pt x="80367" y="89297"/>
                </a:lnTo>
                <a:lnTo>
                  <a:pt x="98227" y="44649"/>
                </a:lnTo>
                <a:lnTo>
                  <a:pt x="125016" y="8930"/>
                </a:lnTo>
                <a:lnTo>
                  <a:pt x="142875" y="0"/>
                </a:lnTo>
                <a:lnTo>
                  <a:pt x="151805" y="8930"/>
                </a:lnTo>
                <a:lnTo>
                  <a:pt x="160734" y="26789"/>
                </a:lnTo>
                <a:lnTo>
                  <a:pt x="169664" y="71438"/>
                </a:lnTo>
                <a:lnTo>
                  <a:pt x="169664" y="116086"/>
                </a:lnTo>
                <a:lnTo>
                  <a:pt x="160734" y="169664"/>
                </a:lnTo>
                <a:lnTo>
                  <a:pt x="160734" y="214313"/>
                </a:lnTo>
                <a:lnTo>
                  <a:pt x="151805" y="258961"/>
                </a:lnTo>
                <a:lnTo>
                  <a:pt x="151805" y="294680"/>
                </a:lnTo>
                <a:lnTo>
                  <a:pt x="151805" y="321469"/>
                </a:lnTo>
                <a:lnTo>
                  <a:pt x="151805" y="339328"/>
                </a:lnTo>
                <a:lnTo>
                  <a:pt x="160734" y="357188"/>
                </a:lnTo>
                <a:lnTo>
                  <a:pt x="160734" y="357188"/>
                </a:lnTo>
                <a:lnTo>
                  <a:pt x="151805" y="357188"/>
                </a:lnTo>
                <a:lnTo>
                  <a:pt x="151805" y="339328"/>
                </a:lnTo>
                <a:lnTo>
                  <a:pt x="142875" y="321469"/>
                </a:lnTo>
                <a:lnTo>
                  <a:pt x="125016" y="285750"/>
                </a:lnTo>
                <a:lnTo>
                  <a:pt x="107156" y="250031"/>
                </a:lnTo>
                <a:lnTo>
                  <a:pt x="80367" y="205383"/>
                </a:lnTo>
                <a:lnTo>
                  <a:pt x="62508" y="169664"/>
                </a:lnTo>
                <a:lnTo>
                  <a:pt x="62508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8" name="Freeform 13327"/>
          <p:cNvSpPr/>
          <p:nvPr/>
        </p:nvSpPr>
        <p:spPr>
          <a:xfrm>
            <a:off x="4732734" y="3330773"/>
            <a:ext cx="133947" cy="62509"/>
          </a:xfrm>
          <a:custGeom>
            <a:avLst/>
            <a:gdLst/>
            <a:ahLst/>
            <a:cxnLst/>
            <a:rect l="0" t="0" r="0" b="0"/>
            <a:pathLst>
              <a:path w="133947" h="62509">
                <a:moveTo>
                  <a:pt x="0" y="0"/>
                </a:moveTo>
                <a:lnTo>
                  <a:pt x="0" y="8930"/>
                </a:lnTo>
                <a:lnTo>
                  <a:pt x="8930" y="17859"/>
                </a:lnTo>
                <a:lnTo>
                  <a:pt x="26789" y="35719"/>
                </a:lnTo>
                <a:lnTo>
                  <a:pt x="44649" y="53578"/>
                </a:lnTo>
                <a:lnTo>
                  <a:pt x="62508" y="62508"/>
                </a:lnTo>
                <a:lnTo>
                  <a:pt x="89297" y="62508"/>
                </a:lnTo>
                <a:lnTo>
                  <a:pt x="107157" y="62508"/>
                </a:lnTo>
                <a:lnTo>
                  <a:pt x="125016" y="53578"/>
                </a:lnTo>
                <a:lnTo>
                  <a:pt x="133946" y="44648"/>
                </a:lnTo>
                <a:lnTo>
                  <a:pt x="133946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9" name="Freeform 13328"/>
          <p:cNvSpPr/>
          <p:nvPr/>
        </p:nvSpPr>
        <p:spPr>
          <a:xfrm>
            <a:off x="4955977" y="3036093"/>
            <a:ext cx="303610" cy="446486"/>
          </a:xfrm>
          <a:custGeom>
            <a:avLst/>
            <a:gdLst/>
            <a:ahLst/>
            <a:cxnLst/>
            <a:rect l="0" t="0" r="0" b="0"/>
            <a:pathLst>
              <a:path w="303610" h="446486">
                <a:moveTo>
                  <a:pt x="44648" y="125016"/>
                </a:moveTo>
                <a:lnTo>
                  <a:pt x="44648" y="125016"/>
                </a:lnTo>
                <a:lnTo>
                  <a:pt x="44648" y="125016"/>
                </a:lnTo>
                <a:lnTo>
                  <a:pt x="53578" y="125016"/>
                </a:lnTo>
                <a:lnTo>
                  <a:pt x="53578" y="125016"/>
                </a:lnTo>
                <a:lnTo>
                  <a:pt x="44648" y="142875"/>
                </a:lnTo>
                <a:lnTo>
                  <a:pt x="44648" y="160735"/>
                </a:lnTo>
                <a:lnTo>
                  <a:pt x="35718" y="196453"/>
                </a:lnTo>
                <a:lnTo>
                  <a:pt x="26789" y="232172"/>
                </a:lnTo>
                <a:lnTo>
                  <a:pt x="17859" y="276821"/>
                </a:lnTo>
                <a:lnTo>
                  <a:pt x="8929" y="312539"/>
                </a:lnTo>
                <a:lnTo>
                  <a:pt x="0" y="357188"/>
                </a:lnTo>
                <a:lnTo>
                  <a:pt x="0" y="392907"/>
                </a:lnTo>
                <a:lnTo>
                  <a:pt x="0" y="419696"/>
                </a:lnTo>
                <a:lnTo>
                  <a:pt x="0" y="437555"/>
                </a:lnTo>
                <a:lnTo>
                  <a:pt x="0" y="446485"/>
                </a:lnTo>
                <a:lnTo>
                  <a:pt x="0" y="446485"/>
                </a:lnTo>
                <a:lnTo>
                  <a:pt x="8929" y="428625"/>
                </a:lnTo>
                <a:lnTo>
                  <a:pt x="17859" y="410766"/>
                </a:lnTo>
                <a:lnTo>
                  <a:pt x="26789" y="383977"/>
                </a:lnTo>
                <a:lnTo>
                  <a:pt x="35718" y="339328"/>
                </a:lnTo>
                <a:lnTo>
                  <a:pt x="44648" y="294680"/>
                </a:lnTo>
                <a:lnTo>
                  <a:pt x="44648" y="241102"/>
                </a:lnTo>
                <a:lnTo>
                  <a:pt x="44648" y="187524"/>
                </a:lnTo>
                <a:lnTo>
                  <a:pt x="44648" y="151805"/>
                </a:lnTo>
                <a:lnTo>
                  <a:pt x="53578" y="116086"/>
                </a:lnTo>
                <a:lnTo>
                  <a:pt x="53578" y="98227"/>
                </a:lnTo>
                <a:lnTo>
                  <a:pt x="53578" y="107157"/>
                </a:lnTo>
                <a:lnTo>
                  <a:pt x="62507" y="116086"/>
                </a:lnTo>
                <a:lnTo>
                  <a:pt x="62507" y="151805"/>
                </a:lnTo>
                <a:lnTo>
                  <a:pt x="62507" y="187524"/>
                </a:lnTo>
                <a:lnTo>
                  <a:pt x="71437" y="232172"/>
                </a:lnTo>
                <a:lnTo>
                  <a:pt x="80367" y="285750"/>
                </a:lnTo>
                <a:lnTo>
                  <a:pt x="89296" y="330399"/>
                </a:lnTo>
                <a:lnTo>
                  <a:pt x="107156" y="366118"/>
                </a:lnTo>
                <a:lnTo>
                  <a:pt x="125015" y="392907"/>
                </a:lnTo>
                <a:lnTo>
                  <a:pt x="142875" y="419696"/>
                </a:lnTo>
                <a:lnTo>
                  <a:pt x="160734" y="428625"/>
                </a:lnTo>
                <a:lnTo>
                  <a:pt x="169664" y="419696"/>
                </a:lnTo>
                <a:lnTo>
                  <a:pt x="187523" y="410766"/>
                </a:lnTo>
                <a:lnTo>
                  <a:pt x="196453" y="375047"/>
                </a:lnTo>
                <a:lnTo>
                  <a:pt x="205382" y="330399"/>
                </a:lnTo>
                <a:lnTo>
                  <a:pt x="205382" y="276821"/>
                </a:lnTo>
                <a:lnTo>
                  <a:pt x="205382" y="205383"/>
                </a:lnTo>
                <a:lnTo>
                  <a:pt x="205382" y="142875"/>
                </a:lnTo>
                <a:lnTo>
                  <a:pt x="205382" y="80368"/>
                </a:lnTo>
                <a:lnTo>
                  <a:pt x="205382" y="35719"/>
                </a:lnTo>
                <a:lnTo>
                  <a:pt x="223242" y="8930"/>
                </a:lnTo>
                <a:lnTo>
                  <a:pt x="232171" y="0"/>
                </a:lnTo>
                <a:lnTo>
                  <a:pt x="241101" y="0"/>
                </a:lnTo>
                <a:lnTo>
                  <a:pt x="250031" y="8930"/>
                </a:lnTo>
                <a:lnTo>
                  <a:pt x="258961" y="26789"/>
                </a:lnTo>
                <a:lnTo>
                  <a:pt x="267890" y="44649"/>
                </a:lnTo>
                <a:lnTo>
                  <a:pt x="276820" y="71438"/>
                </a:lnTo>
                <a:lnTo>
                  <a:pt x="276820" y="89297"/>
                </a:lnTo>
                <a:lnTo>
                  <a:pt x="285750" y="107157"/>
                </a:lnTo>
                <a:lnTo>
                  <a:pt x="294679" y="133946"/>
                </a:lnTo>
                <a:lnTo>
                  <a:pt x="303609" y="151805"/>
                </a:lnTo>
                <a:lnTo>
                  <a:pt x="303609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0" name="Freeform 13329"/>
          <p:cNvSpPr/>
          <p:nvPr/>
        </p:nvSpPr>
        <p:spPr>
          <a:xfrm>
            <a:off x="5313164" y="3277195"/>
            <a:ext cx="89298" cy="44649"/>
          </a:xfrm>
          <a:custGeom>
            <a:avLst/>
            <a:gdLst/>
            <a:ahLst/>
            <a:cxnLst/>
            <a:rect l="0" t="0" r="0" b="0"/>
            <a:pathLst>
              <a:path w="89298" h="44649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30" y="44648"/>
                </a:lnTo>
                <a:lnTo>
                  <a:pt x="26789" y="44648"/>
                </a:lnTo>
                <a:lnTo>
                  <a:pt x="35719" y="35719"/>
                </a:lnTo>
                <a:lnTo>
                  <a:pt x="53578" y="35719"/>
                </a:lnTo>
                <a:lnTo>
                  <a:pt x="71438" y="26789"/>
                </a:lnTo>
                <a:lnTo>
                  <a:pt x="80367" y="17859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1" name="Freeform 13330"/>
          <p:cNvSpPr/>
          <p:nvPr/>
        </p:nvSpPr>
        <p:spPr>
          <a:xfrm>
            <a:off x="5348883" y="3375421"/>
            <a:ext cx="107157" cy="8931"/>
          </a:xfrm>
          <a:custGeom>
            <a:avLst/>
            <a:gdLst/>
            <a:ahLst/>
            <a:cxnLst/>
            <a:rect l="0" t="0" r="0" b="0"/>
            <a:pathLst>
              <a:path w="107157" h="8931">
                <a:moveTo>
                  <a:pt x="0" y="0"/>
                </a:moveTo>
                <a:lnTo>
                  <a:pt x="8930" y="0"/>
                </a:lnTo>
                <a:lnTo>
                  <a:pt x="17859" y="0"/>
                </a:lnTo>
                <a:lnTo>
                  <a:pt x="35719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2" name="Freeform 13331"/>
          <p:cNvSpPr/>
          <p:nvPr/>
        </p:nvSpPr>
        <p:spPr>
          <a:xfrm>
            <a:off x="5589984" y="3125390"/>
            <a:ext cx="187525" cy="321470"/>
          </a:xfrm>
          <a:custGeom>
            <a:avLst/>
            <a:gdLst/>
            <a:ahLst/>
            <a:cxnLst/>
            <a:rect l="0" t="0" r="0" b="0"/>
            <a:pathLst>
              <a:path w="187525" h="321470">
                <a:moveTo>
                  <a:pt x="169664" y="133946"/>
                </a:moveTo>
                <a:lnTo>
                  <a:pt x="169664" y="125016"/>
                </a:lnTo>
                <a:lnTo>
                  <a:pt x="160735" y="116086"/>
                </a:lnTo>
                <a:lnTo>
                  <a:pt x="151805" y="98227"/>
                </a:lnTo>
                <a:lnTo>
                  <a:pt x="151805" y="80367"/>
                </a:lnTo>
                <a:lnTo>
                  <a:pt x="142875" y="62508"/>
                </a:lnTo>
                <a:lnTo>
                  <a:pt x="125016" y="44649"/>
                </a:lnTo>
                <a:lnTo>
                  <a:pt x="116086" y="17860"/>
                </a:lnTo>
                <a:lnTo>
                  <a:pt x="98227" y="8930"/>
                </a:lnTo>
                <a:lnTo>
                  <a:pt x="89297" y="0"/>
                </a:lnTo>
                <a:lnTo>
                  <a:pt x="71438" y="8930"/>
                </a:lnTo>
                <a:lnTo>
                  <a:pt x="53579" y="26789"/>
                </a:lnTo>
                <a:lnTo>
                  <a:pt x="35719" y="62508"/>
                </a:lnTo>
                <a:lnTo>
                  <a:pt x="17860" y="107156"/>
                </a:lnTo>
                <a:lnTo>
                  <a:pt x="8930" y="142875"/>
                </a:lnTo>
                <a:lnTo>
                  <a:pt x="0" y="178594"/>
                </a:lnTo>
                <a:lnTo>
                  <a:pt x="8930" y="205383"/>
                </a:lnTo>
                <a:lnTo>
                  <a:pt x="17860" y="214313"/>
                </a:lnTo>
                <a:lnTo>
                  <a:pt x="35719" y="223242"/>
                </a:lnTo>
                <a:lnTo>
                  <a:pt x="53579" y="214313"/>
                </a:lnTo>
                <a:lnTo>
                  <a:pt x="80368" y="196453"/>
                </a:lnTo>
                <a:lnTo>
                  <a:pt x="98227" y="178594"/>
                </a:lnTo>
                <a:lnTo>
                  <a:pt x="116086" y="160735"/>
                </a:lnTo>
                <a:lnTo>
                  <a:pt x="133946" y="133946"/>
                </a:lnTo>
                <a:lnTo>
                  <a:pt x="151805" y="116086"/>
                </a:lnTo>
                <a:lnTo>
                  <a:pt x="160735" y="107156"/>
                </a:lnTo>
                <a:lnTo>
                  <a:pt x="169664" y="116086"/>
                </a:lnTo>
                <a:lnTo>
                  <a:pt x="169664" y="142875"/>
                </a:lnTo>
                <a:lnTo>
                  <a:pt x="169664" y="169664"/>
                </a:lnTo>
                <a:lnTo>
                  <a:pt x="160735" y="214313"/>
                </a:lnTo>
                <a:lnTo>
                  <a:pt x="151805" y="250031"/>
                </a:lnTo>
                <a:lnTo>
                  <a:pt x="142875" y="276821"/>
                </a:lnTo>
                <a:lnTo>
                  <a:pt x="142875" y="303610"/>
                </a:lnTo>
                <a:lnTo>
                  <a:pt x="142875" y="321469"/>
                </a:lnTo>
                <a:lnTo>
                  <a:pt x="142875" y="321469"/>
                </a:lnTo>
                <a:lnTo>
                  <a:pt x="151805" y="312539"/>
                </a:lnTo>
                <a:lnTo>
                  <a:pt x="151805" y="303610"/>
                </a:lnTo>
                <a:lnTo>
                  <a:pt x="169664" y="276821"/>
                </a:lnTo>
                <a:lnTo>
                  <a:pt x="178594" y="241102"/>
                </a:lnTo>
                <a:lnTo>
                  <a:pt x="187524" y="205383"/>
                </a:lnTo>
                <a:lnTo>
                  <a:pt x="187524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3" name="Freeform 13332"/>
          <p:cNvSpPr/>
          <p:nvPr/>
        </p:nvSpPr>
        <p:spPr>
          <a:xfrm>
            <a:off x="5831086" y="3107531"/>
            <a:ext cx="151806" cy="276821"/>
          </a:xfrm>
          <a:custGeom>
            <a:avLst/>
            <a:gdLst/>
            <a:ahLst/>
            <a:cxnLst/>
            <a:rect l="0" t="0" r="0" b="0"/>
            <a:pathLst>
              <a:path w="151806" h="276821">
                <a:moveTo>
                  <a:pt x="116086" y="89297"/>
                </a:moveTo>
                <a:lnTo>
                  <a:pt x="107156" y="89297"/>
                </a:lnTo>
                <a:lnTo>
                  <a:pt x="107156" y="80367"/>
                </a:lnTo>
                <a:lnTo>
                  <a:pt x="98227" y="80367"/>
                </a:lnTo>
                <a:lnTo>
                  <a:pt x="89297" y="62508"/>
                </a:lnTo>
                <a:lnTo>
                  <a:pt x="80367" y="53578"/>
                </a:lnTo>
                <a:lnTo>
                  <a:pt x="80367" y="35719"/>
                </a:lnTo>
                <a:lnTo>
                  <a:pt x="71437" y="17859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35719"/>
                </a:lnTo>
                <a:lnTo>
                  <a:pt x="8930" y="62508"/>
                </a:lnTo>
                <a:lnTo>
                  <a:pt x="8930" y="9822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78594"/>
                </a:lnTo>
                <a:lnTo>
                  <a:pt x="26789" y="187523"/>
                </a:lnTo>
                <a:lnTo>
                  <a:pt x="44648" y="178594"/>
                </a:lnTo>
                <a:lnTo>
                  <a:pt x="62508" y="169664"/>
                </a:lnTo>
                <a:lnTo>
                  <a:pt x="80367" y="151805"/>
                </a:lnTo>
                <a:lnTo>
                  <a:pt x="98227" y="133945"/>
                </a:lnTo>
                <a:lnTo>
                  <a:pt x="116086" y="116086"/>
                </a:lnTo>
                <a:lnTo>
                  <a:pt x="125016" y="107156"/>
                </a:lnTo>
                <a:lnTo>
                  <a:pt x="133945" y="116086"/>
                </a:lnTo>
                <a:lnTo>
                  <a:pt x="133945" y="133945"/>
                </a:lnTo>
                <a:lnTo>
                  <a:pt x="133945" y="160734"/>
                </a:lnTo>
                <a:lnTo>
                  <a:pt x="125016" y="196453"/>
                </a:lnTo>
                <a:lnTo>
                  <a:pt x="125016" y="223242"/>
                </a:lnTo>
                <a:lnTo>
                  <a:pt x="116086" y="250031"/>
                </a:lnTo>
                <a:lnTo>
                  <a:pt x="116086" y="267890"/>
                </a:lnTo>
                <a:lnTo>
                  <a:pt x="116086" y="276820"/>
                </a:lnTo>
                <a:lnTo>
                  <a:pt x="125016" y="276820"/>
                </a:lnTo>
                <a:lnTo>
                  <a:pt x="133945" y="267890"/>
                </a:lnTo>
                <a:lnTo>
                  <a:pt x="142875" y="250031"/>
                </a:lnTo>
                <a:lnTo>
                  <a:pt x="151805" y="223242"/>
                </a:lnTo>
                <a:lnTo>
                  <a:pt x="151805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4" name="Freeform 13333"/>
          <p:cNvSpPr/>
          <p:nvPr/>
        </p:nvSpPr>
        <p:spPr>
          <a:xfrm>
            <a:off x="6036469" y="3089671"/>
            <a:ext cx="169665" cy="285751"/>
          </a:xfrm>
          <a:custGeom>
            <a:avLst/>
            <a:gdLst/>
            <a:ahLst/>
            <a:cxnLst/>
            <a:rect l="0" t="0" r="0" b="0"/>
            <a:pathLst>
              <a:path w="169665" h="285751">
                <a:moveTo>
                  <a:pt x="107156" y="71438"/>
                </a:moveTo>
                <a:lnTo>
                  <a:pt x="107156" y="71438"/>
                </a:lnTo>
                <a:lnTo>
                  <a:pt x="107156" y="62508"/>
                </a:lnTo>
                <a:lnTo>
                  <a:pt x="107156" y="44649"/>
                </a:lnTo>
                <a:lnTo>
                  <a:pt x="107156" y="26790"/>
                </a:lnTo>
                <a:lnTo>
                  <a:pt x="98226" y="17860"/>
                </a:lnTo>
                <a:lnTo>
                  <a:pt x="98226" y="8930"/>
                </a:lnTo>
                <a:lnTo>
                  <a:pt x="89297" y="0"/>
                </a:lnTo>
                <a:lnTo>
                  <a:pt x="80367" y="8930"/>
                </a:lnTo>
                <a:lnTo>
                  <a:pt x="71437" y="17860"/>
                </a:lnTo>
                <a:lnTo>
                  <a:pt x="53578" y="26790"/>
                </a:lnTo>
                <a:lnTo>
                  <a:pt x="44648" y="53579"/>
                </a:lnTo>
                <a:lnTo>
                  <a:pt x="26789" y="71438"/>
                </a:lnTo>
                <a:lnTo>
                  <a:pt x="17859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0" y="169665"/>
                </a:lnTo>
                <a:lnTo>
                  <a:pt x="17859" y="169665"/>
                </a:lnTo>
                <a:lnTo>
                  <a:pt x="35719" y="160735"/>
                </a:lnTo>
                <a:lnTo>
                  <a:pt x="53578" y="151805"/>
                </a:lnTo>
                <a:lnTo>
                  <a:pt x="80367" y="133946"/>
                </a:lnTo>
                <a:lnTo>
                  <a:pt x="98226" y="116086"/>
                </a:lnTo>
                <a:lnTo>
                  <a:pt x="125015" y="98227"/>
                </a:lnTo>
                <a:lnTo>
                  <a:pt x="142875" y="89297"/>
                </a:lnTo>
                <a:lnTo>
                  <a:pt x="160734" y="89297"/>
                </a:lnTo>
                <a:lnTo>
                  <a:pt x="169664" y="98227"/>
                </a:lnTo>
                <a:lnTo>
                  <a:pt x="169664" y="125016"/>
                </a:lnTo>
                <a:lnTo>
                  <a:pt x="169664" y="151805"/>
                </a:lnTo>
                <a:lnTo>
                  <a:pt x="160734" y="187524"/>
                </a:lnTo>
                <a:lnTo>
                  <a:pt x="160734" y="223243"/>
                </a:lnTo>
                <a:lnTo>
                  <a:pt x="151804" y="250032"/>
                </a:lnTo>
                <a:lnTo>
                  <a:pt x="142875" y="267891"/>
                </a:lnTo>
                <a:lnTo>
                  <a:pt x="142875" y="285750"/>
                </a:lnTo>
                <a:lnTo>
                  <a:pt x="142875" y="285750"/>
                </a:lnTo>
                <a:lnTo>
                  <a:pt x="142875" y="285750"/>
                </a:lnTo>
                <a:lnTo>
                  <a:pt x="151804" y="276821"/>
                </a:lnTo>
                <a:lnTo>
                  <a:pt x="151804" y="258961"/>
                </a:lnTo>
                <a:lnTo>
                  <a:pt x="160734" y="241102"/>
                </a:lnTo>
                <a:lnTo>
                  <a:pt x="169664" y="223243"/>
                </a:lnTo>
                <a:lnTo>
                  <a:pt x="169664" y="2232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5" name="Freeform 13334"/>
          <p:cNvSpPr/>
          <p:nvPr/>
        </p:nvSpPr>
        <p:spPr>
          <a:xfrm>
            <a:off x="6268641" y="3089671"/>
            <a:ext cx="142876" cy="383978"/>
          </a:xfrm>
          <a:custGeom>
            <a:avLst/>
            <a:gdLst/>
            <a:ahLst/>
            <a:cxnLst/>
            <a:rect l="0" t="0" r="0" b="0"/>
            <a:pathLst>
              <a:path w="142876" h="383978">
                <a:moveTo>
                  <a:pt x="98226" y="125016"/>
                </a:moveTo>
                <a:lnTo>
                  <a:pt x="98226" y="125016"/>
                </a:lnTo>
                <a:lnTo>
                  <a:pt x="98226" y="125016"/>
                </a:lnTo>
                <a:lnTo>
                  <a:pt x="98226" y="107157"/>
                </a:lnTo>
                <a:lnTo>
                  <a:pt x="98226" y="98227"/>
                </a:lnTo>
                <a:lnTo>
                  <a:pt x="98226" y="71438"/>
                </a:lnTo>
                <a:lnTo>
                  <a:pt x="89297" y="44649"/>
                </a:lnTo>
                <a:lnTo>
                  <a:pt x="89297" y="26790"/>
                </a:lnTo>
                <a:lnTo>
                  <a:pt x="89297" y="17860"/>
                </a:lnTo>
                <a:lnTo>
                  <a:pt x="80367" y="0"/>
                </a:lnTo>
                <a:lnTo>
                  <a:pt x="71437" y="8930"/>
                </a:lnTo>
                <a:lnTo>
                  <a:pt x="53578" y="26790"/>
                </a:lnTo>
                <a:lnTo>
                  <a:pt x="44648" y="53579"/>
                </a:lnTo>
                <a:lnTo>
                  <a:pt x="26789" y="89297"/>
                </a:lnTo>
                <a:lnTo>
                  <a:pt x="17859" y="125016"/>
                </a:lnTo>
                <a:lnTo>
                  <a:pt x="8929" y="151805"/>
                </a:lnTo>
                <a:lnTo>
                  <a:pt x="0" y="178594"/>
                </a:lnTo>
                <a:lnTo>
                  <a:pt x="0" y="196454"/>
                </a:lnTo>
                <a:lnTo>
                  <a:pt x="8929" y="214313"/>
                </a:lnTo>
                <a:lnTo>
                  <a:pt x="17859" y="214313"/>
                </a:lnTo>
                <a:lnTo>
                  <a:pt x="35718" y="214313"/>
                </a:lnTo>
                <a:lnTo>
                  <a:pt x="53578" y="205383"/>
                </a:lnTo>
                <a:lnTo>
                  <a:pt x="71437" y="187524"/>
                </a:lnTo>
                <a:lnTo>
                  <a:pt x="98226" y="160735"/>
                </a:lnTo>
                <a:lnTo>
                  <a:pt x="116086" y="133946"/>
                </a:lnTo>
                <a:lnTo>
                  <a:pt x="125015" y="107157"/>
                </a:lnTo>
                <a:lnTo>
                  <a:pt x="133945" y="80368"/>
                </a:lnTo>
                <a:lnTo>
                  <a:pt x="142875" y="62508"/>
                </a:lnTo>
                <a:lnTo>
                  <a:pt x="142875" y="71438"/>
                </a:lnTo>
                <a:lnTo>
                  <a:pt x="142875" y="89297"/>
                </a:lnTo>
                <a:lnTo>
                  <a:pt x="133945" y="125016"/>
                </a:lnTo>
                <a:lnTo>
                  <a:pt x="133945" y="169665"/>
                </a:lnTo>
                <a:lnTo>
                  <a:pt x="125015" y="223243"/>
                </a:lnTo>
                <a:lnTo>
                  <a:pt x="116086" y="267891"/>
                </a:lnTo>
                <a:lnTo>
                  <a:pt x="116086" y="312540"/>
                </a:lnTo>
                <a:lnTo>
                  <a:pt x="107156" y="348258"/>
                </a:lnTo>
                <a:lnTo>
                  <a:pt x="107156" y="366118"/>
                </a:lnTo>
                <a:lnTo>
                  <a:pt x="107156" y="383977"/>
                </a:lnTo>
                <a:lnTo>
                  <a:pt x="107156" y="383977"/>
                </a:lnTo>
                <a:lnTo>
                  <a:pt x="107156" y="375047"/>
                </a:lnTo>
                <a:lnTo>
                  <a:pt x="116086" y="366118"/>
                </a:lnTo>
                <a:lnTo>
                  <a:pt x="116086" y="339329"/>
                </a:lnTo>
                <a:lnTo>
                  <a:pt x="125015" y="321469"/>
                </a:lnTo>
                <a:lnTo>
                  <a:pt x="125015" y="303610"/>
                </a:lnTo>
                <a:lnTo>
                  <a:pt x="125015" y="3036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6" name="Freeform 13335"/>
          <p:cNvSpPr/>
          <p:nvPr/>
        </p:nvSpPr>
        <p:spPr>
          <a:xfrm>
            <a:off x="6822281" y="3018234"/>
            <a:ext cx="187525" cy="348259"/>
          </a:xfrm>
          <a:custGeom>
            <a:avLst/>
            <a:gdLst/>
            <a:ahLst/>
            <a:cxnLst/>
            <a:rect l="0" t="0" r="0" b="0"/>
            <a:pathLst>
              <a:path w="187525" h="348259">
                <a:moveTo>
                  <a:pt x="17860" y="116086"/>
                </a:moveTo>
                <a:lnTo>
                  <a:pt x="17860" y="116086"/>
                </a:lnTo>
                <a:lnTo>
                  <a:pt x="8930" y="107156"/>
                </a:lnTo>
                <a:lnTo>
                  <a:pt x="0" y="107156"/>
                </a:lnTo>
                <a:lnTo>
                  <a:pt x="0" y="98227"/>
                </a:lnTo>
                <a:lnTo>
                  <a:pt x="0" y="89297"/>
                </a:lnTo>
                <a:lnTo>
                  <a:pt x="0" y="71437"/>
                </a:lnTo>
                <a:lnTo>
                  <a:pt x="8930" y="62508"/>
                </a:lnTo>
                <a:lnTo>
                  <a:pt x="17860" y="53578"/>
                </a:lnTo>
                <a:lnTo>
                  <a:pt x="26789" y="35719"/>
                </a:lnTo>
                <a:lnTo>
                  <a:pt x="35719" y="26789"/>
                </a:lnTo>
                <a:lnTo>
                  <a:pt x="53578" y="17859"/>
                </a:lnTo>
                <a:lnTo>
                  <a:pt x="71438" y="8930"/>
                </a:lnTo>
                <a:lnTo>
                  <a:pt x="89297" y="0"/>
                </a:lnTo>
                <a:lnTo>
                  <a:pt x="116086" y="0"/>
                </a:lnTo>
                <a:lnTo>
                  <a:pt x="142875" y="0"/>
                </a:lnTo>
                <a:lnTo>
                  <a:pt x="160735" y="0"/>
                </a:lnTo>
                <a:lnTo>
                  <a:pt x="178594" y="8930"/>
                </a:lnTo>
                <a:lnTo>
                  <a:pt x="178594" y="35719"/>
                </a:lnTo>
                <a:lnTo>
                  <a:pt x="187524" y="53578"/>
                </a:lnTo>
                <a:lnTo>
                  <a:pt x="187524" y="71437"/>
                </a:lnTo>
                <a:lnTo>
                  <a:pt x="178594" y="98227"/>
                </a:lnTo>
                <a:lnTo>
                  <a:pt x="160735" y="125016"/>
                </a:lnTo>
                <a:lnTo>
                  <a:pt x="142875" y="151805"/>
                </a:lnTo>
                <a:lnTo>
                  <a:pt x="125016" y="178594"/>
                </a:lnTo>
                <a:lnTo>
                  <a:pt x="98227" y="196453"/>
                </a:lnTo>
                <a:lnTo>
                  <a:pt x="71438" y="223242"/>
                </a:lnTo>
                <a:lnTo>
                  <a:pt x="53578" y="250031"/>
                </a:lnTo>
                <a:lnTo>
                  <a:pt x="35719" y="267891"/>
                </a:lnTo>
                <a:lnTo>
                  <a:pt x="17860" y="285750"/>
                </a:lnTo>
                <a:lnTo>
                  <a:pt x="17860" y="303609"/>
                </a:lnTo>
                <a:lnTo>
                  <a:pt x="17860" y="312539"/>
                </a:lnTo>
                <a:lnTo>
                  <a:pt x="35719" y="321469"/>
                </a:lnTo>
                <a:lnTo>
                  <a:pt x="44649" y="330398"/>
                </a:lnTo>
                <a:lnTo>
                  <a:pt x="62508" y="339328"/>
                </a:lnTo>
                <a:lnTo>
                  <a:pt x="71438" y="348258"/>
                </a:lnTo>
                <a:lnTo>
                  <a:pt x="71438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7" name="Freeform 13336"/>
          <p:cNvSpPr/>
          <p:nvPr/>
        </p:nvSpPr>
        <p:spPr>
          <a:xfrm>
            <a:off x="6893719" y="3589734"/>
            <a:ext cx="62509" cy="44649"/>
          </a:xfrm>
          <a:custGeom>
            <a:avLst/>
            <a:gdLst/>
            <a:ahLst/>
            <a:cxnLst/>
            <a:rect l="0" t="0" r="0" b="0"/>
            <a:pathLst>
              <a:path w="62509" h="44649">
                <a:moveTo>
                  <a:pt x="62508" y="0"/>
                </a:moveTo>
                <a:lnTo>
                  <a:pt x="53578" y="0"/>
                </a:lnTo>
                <a:lnTo>
                  <a:pt x="44648" y="8930"/>
                </a:lnTo>
                <a:lnTo>
                  <a:pt x="26789" y="17859"/>
                </a:lnTo>
                <a:lnTo>
                  <a:pt x="17859" y="35719"/>
                </a:lnTo>
                <a:lnTo>
                  <a:pt x="8929" y="44648"/>
                </a:lnTo>
                <a:lnTo>
                  <a:pt x="0" y="44648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8" name="Freeform 13337"/>
          <p:cNvSpPr/>
          <p:nvPr/>
        </p:nvSpPr>
        <p:spPr>
          <a:xfrm>
            <a:off x="7402711" y="2812851"/>
            <a:ext cx="285751" cy="410767"/>
          </a:xfrm>
          <a:custGeom>
            <a:avLst/>
            <a:gdLst/>
            <a:ahLst/>
            <a:cxnLst/>
            <a:rect l="0" t="0" r="0" b="0"/>
            <a:pathLst>
              <a:path w="285751" h="410767">
                <a:moveTo>
                  <a:pt x="8930" y="178594"/>
                </a:moveTo>
                <a:lnTo>
                  <a:pt x="8930" y="187524"/>
                </a:lnTo>
                <a:lnTo>
                  <a:pt x="0" y="196453"/>
                </a:lnTo>
                <a:lnTo>
                  <a:pt x="0" y="223242"/>
                </a:lnTo>
                <a:lnTo>
                  <a:pt x="0" y="258961"/>
                </a:lnTo>
                <a:lnTo>
                  <a:pt x="0" y="294680"/>
                </a:lnTo>
                <a:lnTo>
                  <a:pt x="0" y="339328"/>
                </a:lnTo>
                <a:lnTo>
                  <a:pt x="0" y="375047"/>
                </a:lnTo>
                <a:lnTo>
                  <a:pt x="8930" y="401836"/>
                </a:lnTo>
                <a:lnTo>
                  <a:pt x="17859" y="410766"/>
                </a:lnTo>
                <a:lnTo>
                  <a:pt x="26789" y="410766"/>
                </a:lnTo>
                <a:lnTo>
                  <a:pt x="44648" y="401836"/>
                </a:lnTo>
                <a:lnTo>
                  <a:pt x="53578" y="383977"/>
                </a:lnTo>
                <a:lnTo>
                  <a:pt x="71437" y="357188"/>
                </a:lnTo>
                <a:lnTo>
                  <a:pt x="80367" y="330399"/>
                </a:lnTo>
                <a:lnTo>
                  <a:pt x="80367" y="303610"/>
                </a:lnTo>
                <a:lnTo>
                  <a:pt x="89297" y="276820"/>
                </a:lnTo>
                <a:lnTo>
                  <a:pt x="89297" y="267891"/>
                </a:lnTo>
                <a:lnTo>
                  <a:pt x="89297" y="267891"/>
                </a:lnTo>
                <a:lnTo>
                  <a:pt x="89297" y="276820"/>
                </a:lnTo>
                <a:lnTo>
                  <a:pt x="98227" y="303610"/>
                </a:lnTo>
                <a:lnTo>
                  <a:pt x="107156" y="321469"/>
                </a:lnTo>
                <a:lnTo>
                  <a:pt x="116086" y="348258"/>
                </a:lnTo>
                <a:lnTo>
                  <a:pt x="133945" y="357188"/>
                </a:lnTo>
                <a:lnTo>
                  <a:pt x="151805" y="357188"/>
                </a:lnTo>
                <a:lnTo>
                  <a:pt x="178594" y="339328"/>
                </a:lnTo>
                <a:lnTo>
                  <a:pt x="205383" y="312539"/>
                </a:lnTo>
                <a:lnTo>
                  <a:pt x="241102" y="276820"/>
                </a:lnTo>
                <a:lnTo>
                  <a:pt x="258961" y="241102"/>
                </a:lnTo>
                <a:lnTo>
                  <a:pt x="276820" y="187524"/>
                </a:lnTo>
                <a:lnTo>
                  <a:pt x="285750" y="142875"/>
                </a:lnTo>
                <a:lnTo>
                  <a:pt x="285750" y="98227"/>
                </a:lnTo>
                <a:lnTo>
                  <a:pt x="276820" y="62508"/>
                </a:lnTo>
                <a:lnTo>
                  <a:pt x="258961" y="35719"/>
                </a:lnTo>
                <a:lnTo>
                  <a:pt x="241102" y="8930"/>
                </a:lnTo>
                <a:lnTo>
                  <a:pt x="223242" y="0"/>
                </a:lnTo>
                <a:lnTo>
                  <a:pt x="214312" y="0"/>
                </a:lnTo>
                <a:lnTo>
                  <a:pt x="196453" y="8930"/>
                </a:lnTo>
                <a:lnTo>
                  <a:pt x="196453" y="17860"/>
                </a:lnTo>
                <a:lnTo>
                  <a:pt x="205383" y="35719"/>
                </a:lnTo>
                <a:lnTo>
                  <a:pt x="214312" y="35719"/>
                </a:lnTo>
                <a:lnTo>
                  <a:pt x="223242" y="35719"/>
                </a:lnTo>
                <a:lnTo>
                  <a:pt x="232172" y="26789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9" name="Freeform 13338"/>
          <p:cNvSpPr/>
          <p:nvPr/>
        </p:nvSpPr>
        <p:spPr>
          <a:xfrm>
            <a:off x="7795617" y="2634258"/>
            <a:ext cx="196454" cy="473274"/>
          </a:xfrm>
          <a:custGeom>
            <a:avLst/>
            <a:gdLst/>
            <a:ahLst/>
            <a:cxnLst/>
            <a:rect l="0" t="0" r="0" b="0"/>
            <a:pathLst>
              <a:path w="196454" h="473274">
                <a:moveTo>
                  <a:pt x="53578" y="0"/>
                </a:moveTo>
                <a:lnTo>
                  <a:pt x="53578" y="8930"/>
                </a:lnTo>
                <a:lnTo>
                  <a:pt x="53578" y="17859"/>
                </a:lnTo>
                <a:lnTo>
                  <a:pt x="44649" y="35719"/>
                </a:lnTo>
                <a:lnTo>
                  <a:pt x="35719" y="71437"/>
                </a:lnTo>
                <a:lnTo>
                  <a:pt x="26789" y="125015"/>
                </a:lnTo>
                <a:lnTo>
                  <a:pt x="17860" y="187523"/>
                </a:lnTo>
                <a:lnTo>
                  <a:pt x="8930" y="258960"/>
                </a:lnTo>
                <a:lnTo>
                  <a:pt x="0" y="330398"/>
                </a:lnTo>
                <a:lnTo>
                  <a:pt x="0" y="392906"/>
                </a:lnTo>
                <a:lnTo>
                  <a:pt x="0" y="437554"/>
                </a:lnTo>
                <a:lnTo>
                  <a:pt x="8930" y="464343"/>
                </a:lnTo>
                <a:lnTo>
                  <a:pt x="17860" y="473273"/>
                </a:lnTo>
                <a:lnTo>
                  <a:pt x="26789" y="455413"/>
                </a:lnTo>
                <a:lnTo>
                  <a:pt x="35719" y="419695"/>
                </a:lnTo>
                <a:lnTo>
                  <a:pt x="53578" y="375046"/>
                </a:lnTo>
                <a:lnTo>
                  <a:pt x="71438" y="312538"/>
                </a:lnTo>
                <a:lnTo>
                  <a:pt x="98227" y="258960"/>
                </a:lnTo>
                <a:lnTo>
                  <a:pt x="116086" y="223242"/>
                </a:lnTo>
                <a:lnTo>
                  <a:pt x="133946" y="196453"/>
                </a:lnTo>
                <a:lnTo>
                  <a:pt x="151805" y="196453"/>
                </a:lnTo>
                <a:lnTo>
                  <a:pt x="160735" y="214312"/>
                </a:lnTo>
                <a:lnTo>
                  <a:pt x="160735" y="250031"/>
                </a:lnTo>
                <a:lnTo>
                  <a:pt x="169664" y="294679"/>
                </a:lnTo>
                <a:lnTo>
                  <a:pt x="169664" y="339328"/>
                </a:lnTo>
                <a:lnTo>
                  <a:pt x="178594" y="375046"/>
                </a:lnTo>
                <a:lnTo>
                  <a:pt x="187524" y="401835"/>
                </a:lnTo>
                <a:lnTo>
                  <a:pt x="196453" y="419695"/>
                </a:lnTo>
                <a:lnTo>
                  <a:pt x="196453" y="419695"/>
                </a:lnTo>
                <a:lnTo>
                  <a:pt x="196453" y="419695"/>
                </a:lnTo>
                <a:lnTo>
                  <a:pt x="196453" y="4196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0" name="Freeform 13339"/>
          <p:cNvSpPr/>
          <p:nvPr/>
        </p:nvSpPr>
        <p:spPr>
          <a:xfrm>
            <a:off x="8090297" y="2544961"/>
            <a:ext cx="241102" cy="410766"/>
          </a:xfrm>
          <a:custGeom>
            <a:avLst/>
            <a:gdLst/>
            <a:ahLst/>
            <a:cxnLst/>
            <a:rect l="0" t="0" r="0" b="0"/>
            <a:pathLst>
              <a:path w="241102" h="410766">
                <a:moveTo>
                  <a:pt x="8930" y="258960"/>
                </a:moveTo>
                <a:lnTo>
                  <a:pt x="8930" y="258960"/>
                </a:lnTo>
                <a:lnTo>
                  <a:pt x="8930" y="258960"/>
                </a:lnTo>
                <a:lnTo>
                  <a:pt x="8930" y="267890"/>
                </a:lnTo>
                <a:lnTo>
                  <a:pt x="0" y="285750"/>
                </a:lnTo>
                <a:lnTo>
                  <a:pt x="0" y="303609"/>
                </a:lnTo>
                <a:lnTo>
                  <a:pt x="0" y="330398"/>
                </a:lnTo>
                <a:lnTo>
                  <a:pt x="0" y="348257"/>
                </a:lnTo>
                <a:lnTo>
                  <a:pt x="0" y="375046"/>
                </a:lnTo>
                <a:lnTo>
                  <a:pt x="0" y="401835"/>
                </a:lnTo>
                <a:lnTo>
                  <a:pt x="8930" y="410765"/>
                </a:lnTo>
                <a:lnTo>
                  <a:pt x="8930" y="410765"/>
                </a:lnTo>
                <a:lnTo>
                  <a:pt x="17859" y="401835"/>
                </a:lnTo>
                <a:lnTo>
                  <a:pt x="26789" y="383976"/>
                </a:lnTo>
                <a:lnTo>
                  <a:pt x="35719" y="375046"/>
                </a:lnTo>
                <a:lnTo>
                  <a:pt x="35719" y="348257"/>
                </a:lnTo>
                <a:lnTo>
                  <a:pt x="35719" y="339328"/>
                </a:lnTo>
                <a:lnTo>
                  <a:pt x="44648" y="339328"/>
                </a:lnTo>
                <a:lnTo>
                  <a:pt x="44648" y="348257"/>
                </a:lnTo>
                <a:lnTo>
                  <a:pt x="53578" y="366117"/>
                </a:lnTo>
                <a:lnTo>
                  <a:pt x="62508" y="375046"/>
                </a:lnTo>
                <a:lnTo>
                  <a:pt x="71437" y="392906"/>
                </a:lnTo>
                <a:lnTo>
                  <a:pt x="89297" y="401835"/>
                </a:lnTo>
                <a:lnTo>
                  <a:pt x="116085" y="392906"/>
                </a:lnTo>
                <a:lnTo>
                  <a:pt x="133944" y="375046"/>
                </a:lnTo>
                <a:lnTo>
                  <a:pt x="160733" y="339328"/>
                </a:lnTo>
                <a:lnTo>
                  <a:pt x="187523" y="303609"/>
                </a:lnTo>
                <a:lnTo>
                  <a:pt x="205382" y="267890"/>
                </a:lnTo>
                <a:lnTo>
                  <a:pt x="223241" y="223242"/>
                </a:lnTo>
                <a:lnTo>
                  <a:pt x="232171" y="169664"/>
                </a:lnTo>
                <a:lnTo>
                  <a:pt x="232171" y="125016"/>
                </a:lnTo>
                <a:lnTo>
                  <a:pt x="241101" y="80367"/>
                </a:lnTo>
                <a:lnTo>
                  <a:pt x="241101" y="35719"/>
                </a:lnTo>
                <a:lnTo>
                  <a:pt x="241101" y="8930"/>
                </a:lnTo>
                <a:lnTo>
                  <a:pt x="241101" y="0"/>
                </a:lnTo>
                <a:lnTo>
                  <a:pt x="232171" y="8930"/>
                </a:lnTo>
                <a:lnTo>
                  <a:pt x="232171" y="35719"/>
                </a:lnTo>
                <a:lnTo>
                  <a:pt x="223241" y="80367"/>
                </a:lnTo>
                <a:lnTo>
                  <a:pt x="214312" y="133945"/>
                </a:lnTo>
                <a:lnTo>
                  <a:pt x="214312" y="196453"/>
                </a:lnTo>
                <a:lnTo>
                  <a:pt x="214312" y="250031"/>
                </a:lnTo>
                <a:lnTo>
                  <a:pt x="223241" y="294679"/>
                </a:lnTo>
                <a:lnTo>
                  <a:pt x="223241" y="330398"/>
                </a:lnTo>
                <a:lnTo>
                  <a:pt x="232171" y="348257"/>
                </a:lnTo>
                <a:lnTo>
                  <a:pt x="241101" y="357187"/>
                </a:lnTo>
                <a:lnTo>
                  <a:pt x="232171" y="357187"/>
                </a:lnTo>
                <a:lnTo>
                  <a:pt x="223241" y="348257"/>
                </a:lnTo>
                <a:lnTo>
                  <a:pt x="205382" y="330398"/>
                </a:lnTo>
                <a:lnTo>
                  <a:pt x="178593" y="303609"/>
                </a:lnTo>
                <a:lnTo>
                  <a:pt x="142874" y="276820"/>
                </a:lnTo>
                <a:lnTo>
                  <a:pt x="142874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1" name="Freeform 13340"/>
          <p:cNvSpPr/>
          <p:nvPr/>
        </p:nvSpPr>
        <p:spPr>
          <a:xfrm>
            <a:off x="8099227" y="2598539"/>
            <a:ext cx="312539" cy="98228"/>
          </a:xfrm>
          <a:custGeom>
            <a:avLst/>
            <a:gdLst/>
            <a:ahLst/>
            <a:cxnLst/>
            <a:rect l="0" t="0" r="0" b="0"/>
            <a:pathLst>
              <a:path w="312539" h="98228">
                <a:moveTo>
                  <a:pt x="0" y="98227"/>
                </a:moveTo>
                <a:lnTo>
                  <a:pt x="0" y="98227"/>
                </a:lnTo>
                <a:lnTo>
                  <a:pt x="0" y="98227"/>
                </a:lnTo>
                <a:lnTo>
                  <a:pt x="8929" y="89297"/>
                </a:lnTo>
                <a:lnTo>
                  <a:pt x="17859" y="89297"/>
                </a:lnTo>
                <a:lnTo>
                  <a:pt x="44648" y="89297"/>
                </a:lnTo>
                <a:lnTo>
                  <a:pt x="80367" y="80367"/>
                </a:lnTo>
                <a:lnTo>
                  <a:pt x="133944" y="80367"/>
                </a:lnTo>
                <a:lnTo>
                  <a:pt x="178593" y="71438"/>
                </a:lnTo>
                <a:lnTo>
                  <a:pt x="232171" y="53578"/>
                </a:lnTo>
                <a:lnTo>
                  <a:pt x="276819" y="26789"/>
                </a:lnTo>
                <a:lnTo>
                  <a:pt x="312538" y="0"/>
                </a:lnTo>
                <a:lnTo>
                  <a:pt x="3125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2" name="Freeform 13341"/>
          <p:cNvSpPr/>
          <p:nvPr/>
        </p:nvSpPr>
        <p:spPr>
          <a:xfrm>
            <a:off x="8483202" y="2777133"/>
            <a:ext cx="35720" cy="26789"/>
          </a:xfrm>
          <a:custGeom>
            <a:avLst/>
            <a:gdLst/>
            <a:ahLst/>
            <a:cxnLst/>
            <a:rect l="0" t="0" r="0" b="0"/>
            <a:pathLst>
              <a:path w="35720" h="26789">
                <a:moveTo>
                  <a:pt x="26789" y="0"/>
                </a:moveTo>
                <a:lnTo>
                  <a:pt x="17860" y="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26788"/>
                </a:lnTo>
                <a:lnTo>
                  <a:pt x="35719" y="17859"/>
                </a:lnTo>
                <a:lnTo>
                  <a:pt x="3571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3" name="Freeform 13342"/>
          <p:cNvSpPr/>
          <p:nvPr/>
        </p:nvSpPr>
        <p:spPr>
          <a:xfrm>
            <a:off x="8652866" y="2696766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4" name="Freeform 13343"/>
          <p:cNvSpPr/>
          <p:nvPr/>
        </p:nvSpPr>
        <p:spPr>
          <a:xfrm>
            <a:off x="8760023" y="2589609"/>
            <a:ext cx="26790" cy="53580"/>
          </a:xfrm>
          <a:custGeom>
            <a:avLst/>
            <a:gdLst/>
            <a:ahLst/>
            <a:cxnLst/>
            <a:rect l="0" t="0" r="0" b="0"/>
            <a:pathLst>
              <a:path w="26790" h="53580">
                <a:moveTo>
                  <a:pt x="17859" y="53579"/>
                </a:moveTo>
                <a:lnTo>
                  <a:pt x="17859" y="53579"/>
                </a:lnTo>
                <a:lnTo>
                  <a:pt x="17859" y="53579"/>
                </a:lnTo>
                <a:lnTo>
                  <a:pt x="26789" y="44649"/>
                </a:lnTo>
                <a:lnTo>
                  <a:pt x="17859" y="3571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5" name="Freeform 13344"/>
          <p:cNvSpPr/>
          <p:nvPr/>
        </p:nvSpPr>
        <p:spPr>
          <a:xfrm>
            <a:off x="7063383" y="2098476"/>
            <a:ext cx="687587" cy="62509"/>
          </a:xfrm>
          <a:custGeom>
            <a:avLst/>
            <a:gdLst/>
            <a:ahLst/>
            <a:cxnLst/>
            <a:rect l="0" t="0" r="0" b="0"/>
            <a:pathLst>
              <a:path w="687587" h="62509">
                <a:moveTo>
                  <a:pt x="133945" y="0"/>
                </a:moveTo>
                <a:lnTo>
                  <a:pt x="125015" y="0"/>
                </a:lnTo>
                <a:lnTo>
                  <a:pt x="125015" y="0"/>
                </a:lnTo>
                <a:lnTo>
                  <a:pt x="116086" y="0"/>
                </a:lnTo>
                <a:lnTo>
                  <a:pt x="98226" y="8930"/>
                </a:lnTo>
                <a:lnTo>
                  <a:pt x="89297" y="8930"/>
                </a:lnTo>
                <a:lnTo>
                  <a:pt x="62508" y="17860"/>
                </a:lnTo>
                <a:lnTo>
                  <a:pt x="44648" y="26789"/>
                </a:lnTo>
                <a:lnTo>
                  <a:pt x="35719" y="26789"/>
                </a:lnTo>
                <a:lnTo>
                  <a:pt x="17859" y="35719"/>
                </a:lnTo>
                <a:lnTo>
                  <a:pt x="8930" y="44649"/>
                </a:lnTo>
                <a:lnTo>
                  <a:pt x="0" y="44649"/>
                </a:lnTo>
                <a:lnTo>
                  <a:pt x="8930" y="53578"/>
                </a:lnTo>
                <a:lnTo>
                  <a:pt x="17859" y="62508"/>
                </a:lnTo>
                <a:lnTo>
                  <a:pt x="53578" y="62508"/>
                </a:lnTo>
                <a:lnTo>
                  <a:pt x="98226" y="53578"/>
                </a:lnTo>
                <a:lnTo>
                  <a:pt x="160734" y="44649"/>
                </a:lnTo>
                <a:lnTo>
                  <a:pt x="241101" y="35719"/>
                </a:lnTo>
                <a:lnTo>
                  <a:pt x="321469" y="26789"/>
                </a:lnTo>
                <a:lnTo>
                  <a:pt x="410765" y="17860"/>
                </a:lnTo>
                <a:lnTo>
                  <a:pt x="491133" y="8930"/>
                </a:lnTo>
                <a:lnTo>
                  <a:pt x="553640" y="0"/>
                </a:lnTo>
                <a:lnTo>
                  <a:pt x="616148" y="0"/>
                </a:lnTo>
                <a:lnTo>
                  <a:pt x="651867" y="0"/>
                </a:lnTo>
                <a:lnTo>
                  <a:pt x="678656" y="0"/>
                </a:lnTo>
                <a:lnTo>
                  <a:pt x="687586" y="8930"/>
                </a:lnTo>
                <a:lnTo>
                  <a:pt x="687586" y="8930"/>
                </a:lnTo>
                <a:lnTo>
                  <a:pt x="687586" y="17860"/>
                </a:lnTo>
                <a:lnTo>
                  <a:pt x="678656" y="17860"/>
                </a:lnTo>
                <a:lnTo>
                  <a:pt x="669726" y="17860"/>
                </a:lnTo>
                <a:lnTo>
                  <a:pt x="651867" y="26789"/>
                </a:lnTo>
                <a:lnTo>
                  <a:pt x="642937" y="26789"/>
                </a:lnTo>
                <a:lnTo>
                  <a:pt x="634008" y="26789"/>
                </a:lnTo>
                <a:lnTo>
                  <a:pt x="634008" y="26789"/>
                </a:lnTo>
                <a:lnTo>
                  <a:pt x="63400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6" name="Freeform 13345"/>
          <p:cNvSpPr/>
          <p:nvPr/>
        </p:nvSpPr>
        <p:spPr>
          <a:xfrm>
            <a:off x="5080992" y="3929062"/>
            <a:ext cx="696517" cy="53579"/>
          </a:xfrm>
          <a:custGeom>
            <a:avLst/>
            <a:gdLst/>
            <a:ahLst/>
            <a:cxnLst/>
            <a:rect l="0" t="0" r="0" b="0"/>
            <a:pathLst>
              <a:path w="696517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44649"/>
                </a:lnTo>
                <a:lnTo>
                  <a:pt x="8930" y="44649"/>
                </a:lnTo>
                <a:lnTo>
                  <a:pt x="17860" y="35719"/>
                </a:lnTo>
                <a:lnTo>
                  <a:pt x="26789" y="35719"/>
                </a:lnTo>
                <a:lnTo>
                  <a:pt x="35719" y="26789"/>
                </a:lnTo>
                <a:lnTo>
                  <a:pt x="53578" y="26789"/>
                </a:lnTo>
                <a:lnTo>
                  <a:pt x="71438" y="17859"/>
                </a:lnTo>
                <a:lnTo>
                  <a:pt x="89297" y="17859"/>
                </a:lnTo>
                <a:lnTo>
                  <a:pt x="116086" y="17859"/>
                </a:lnTo>
                <a:lnTo>
                  <a:pt x="133946" y="8930"/>
                </a:lnTo>
                <a:lnTo>
                  <a:pt x="160735" y="8930"/>
                </a:lnTo>
                <a:lnTo>
                  <a:pt x="196453" y="8930"/>
                </a:lnTo>
                <a:lnTo>
                  <a:pt x="223242" y="8930"/>
                </a:lnTo>
                <a:lnTo>
                  <a:pt x="258961" y="0"/>
                </a:lnTo>
                <a:lnTo>
                  <a:pt x="294680" y="0"/>
                </a:lnTo>
                <a:lnTo>
                  <a:pt x="330399" y="0"/>
                </a:lnTo>
                <a:lnTo>
                  <a:pt x="375047" y="0"/>
                </a:lnTo>
                <a:lnTo>
                  <a:pt x="410766" y="0"/>
                </a:lnTo>
                <a:lnTo>
                  <a:pt x="446485" y="0"/>
                </a:lnTo>
                <a:lnTo>
                  <a:pt x="482203" y="0"/>
                </a:lnTo>
                <a:lnTo>
                  <a:pt x="517922" y="0"/>
                </a:lnTo>
                <a:lnTo>
                  <a:pt x="544711" y="0"/>
                </a:lnTo>
                <a:lnTo>
                  <a:pt x="580430" y="0"/>
                </a:lnTo>
                <a:lnTo>
                  <a:pt x="607219" y="0"/>
                </a:lnTo>
                <a:lnTo>
                  <a:pt x="634008" y="8930"/>
                </a:lnTo>
                <a:lnTo>
                  <a:pt x="651867" y="8930"/>
                </a:lnTo>
                <a:lnTo>
                  <a:pt x="669727" y="17859"/>
                </a:lnTo>
                <a:lnTo>
                  <a:pt x="687586" y="17859"/>
                </a:lnTo>
                <a:lnTo>
                  <a:pt x="696516" y="17859"/>
                </a:lnTo>
                <a:lnTo>
                  <a:pt x="696516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7" name="Freeform 13346"/>
          <p:cNvSpPr/>
          <p:nvPr/>
        </p:nvSpPr>
        <p:spPr>
          <a:xfrm>
            <a:off x="6652617" y="3670101"/>
            <a:ext cx="812603" cy="857251"/>
          </a:xfrm>
          <a:custGeom>
            <a:avLst/>
            <a:gdLst/>
            <a:ahLst/>
            <a:cxnLst/>
            <a:rect l="0" t="0" r="0" b="0"/>
            <a:pathLst>
              <a:path w="812603" h="857251">
                <a:moveTo>
                  <a:pt x="8930" y="616149"/>
                </a:moveTo>
                <a:lnTo>
                  <a:pt x="8930" y="616149"/>
                </a:lnTo>
                <a:lnTo>
                  <a:pt x="0" y="616149"/>
                </a:lnTo>
                <a:lnTo>
                  <a:pt x="0" y="616149"/>
                </a:lnTo>
                <a:lnTo>
                  <a:pt x="0" y="616149"/>
                </a:lnTo>
                <a:lnTo>
                  <a:pt x="0" y="616149"/>
                </a:lnTo>
                <a:lnTo>
                  <a:pt x="0" y="616149"/>
                </a:lnTo>
                <a:lnTo>
                  <a:pt x="0" y="616149"/>
                </a:lnTo>
                <a:lnTo>
                  <a:pt x="0" y="616149"/>
                </a:lnTo>
                <a:lnTo>
                  <a:pt x="0" y="625078"/>
                </a:lnTo>
                <a:lnTo>
                  <a:pt x="0" y="634008"/>
                </a:lnTo>
                <a:lnTo>
                  <a:pt x="0" y="634008"/>
                </a:lnTo>
                <a:lnTo>
                  <a:pt x="0" y="642938"/>
                </a:lnTo>
                <a:lnTo>
                  <a:pt x="0" y="651867"/>
                </a:lnTo>
                <a:lnTo>
                  <a:pt x="8930" y="669727"/>
                </a:lnTo>
                <a:lnTo>
                  <a:pt x="8930" y="678656"/>
                </a:lnTo>
                <a:lnTo>
                  <a:pt x="8930" y="696516"/>
                </a:lnTo>
                <a:lnTo>
                  <a:pt x="17860" y="714375"/>
                </a:lnTo>
                <a:lnTo>
                  <a:pt x="17860" y="723305"/>
                </a:lnTo>
                <a:lnTo>
                  <a:pt x="26789" y="741164"/>
                </a:lnTo>
                <a:lnTo>
                  <a:pt x="35719" y="750094"/>
                </a:lnTo>
                <a:lnTo>
                  <a:pt x="35719" y="767953"/>
                </a:lnTo>
                <a:lnTo>
                  <a:pt x="44649" y="776883"/>
                </a:lnTo>
                <a:lnTo>
                  <a:pt x="53578" y="785813"/>
                </a:lnTo>
                <a:lnTo>
                  <a:pt x="62508" y="794742"/>
                </a:lnTo>
                <a:lnTo>
                  <a:pt x="71438" y="803672"/>
                </a:lnTo>
                <a:lnTo>
                  <a:pt x="80367" y="803672"/>
                </a:lnTo>
                <a:lnTo>
                  <a:pt x="89297" y="812602"/>
                </a:lnTo>
                <a:lnTo>
                  <a:pt x="107156" y="821531"/>
                </a:lnTo>
                <a:lnTo>
                  <a:pt x="116086" y="830461"/>
                </a:lnTo>
                <a:lnTo>
                  <a:pt x="133946" y="839391"/>
                </a:lnTo>
                <a:lnTo>
                  <a:pt x="151805" y="848320"/>
                </a:lnTo>
                <a:lnTo>
                  <a:pt x="169664" y="857250"/>
                </a:lnTo>
                <a:lnTo>
                  <a:pt x="187524" y="857250"/>
                </a:lnTo>
                <a:lnTo>
                  <a:pt x="205383" y="857250"/>
                </a:lnTo>
                <a:lnTo>
                  <a:pt x="232172" y="857250"/>
                </a:lnTo>
                <a:lnTo>
                  <a:pt x="250031" y="857250"/>
                </a:lnTo>
                <a:lnTo>
                  <a:pt x="276821" y="857250"/>
                </a:lnTo>
                <a:lnTo>
                  <a:pt x="303610" y="848320"/>
                </a:lnTo>
                <a:lnTo>
                  <a:pt x="330399" y="839391"/>
                </a:lnTo>
                <a:lnTo>
                  <a:pt x="357188" y="830461"/>
                </a:lnTo>
                <a:lnTo>
                  <a:pt x="383977" y="821531"/>
                </a:lnTo>
                <a:lnTo>
                  <a:pt x="419696" y="803672"/>
                </a:lnTo>
                <a:lnTo>
                  <a:pt x="446485" y="785813"/>
                </a:lnTo>
                <a:lnTo>
                  <a:pt x="473274" y="767953"/>
                </a:lnTo>
                <a:lnTo>
                  <a:pt x="508992" y="750094"/>
                </a:lnTo>
                <a:lnTo>
                  <a:pt x="526852" y="732235"/>
                </a:lnTo>
                <a:lnTo>
                  <a:pt x="553641" y="705445"/>
                </a:lnTo>
                <a:lnTo>
                  <a:pt x="580430" y="687586"/>
                </a:lnTo>
                <a:lnTo>
                  <a:pt x="598289" y="651867"/>
                </a:lnTo>
                <a:lnTo>
                  <a:pt x="625078" y="625078"/>
                </a:lnTo>
                <a:lnTo>
                  <a:pt x="642938" y="589360"/>
                </a:lnTo>
                <a:lnTo>
                  <a:pt x="660797" y="544711"/>
                </a:lnTo>
                <a:lnTo>
                  <a:pt x="687586" y="508992"/>
                </a:lnTo>
                <a:lnTo>
                  <a:pt x="714375" y="464344"/>
                </a:lnTo>
                <a:lnTo>
                  <a:pt x="732235" y="428625"/>
                </a:lnTo>
                <a:lnTo>
                  <a:pt x="750094" y="383977"/>
                </a:lnTo>
                <a:lnTo>
                  <a:pt x="767953" y="348258"/>
                </a:lnTo>
                <a:lnTo>
                  <a:pt x="776883" y="303610"/>
                </a:lnTo>
                <a:lnTo>
                  <a:pt x="785813" y="267891"/>
                </a:lnTo>
                <a:lnTo>
                  <a:pt x="794742" y="232172"/>
                </a:lnTo>
                <a:lnTo>
                  <a:pt x="803672" y="196453"/>
                </a:lnTo>
                <a:lnTo>
                  <a:pt x="812602" y="160735"/>
                </a:lnTo>
                <a:lnTo>
                  <a:pt x="812602" y="133945"/>
                </a:lnTo>
                <a:lnTo>
                  <a:pt x="812602" y="107156"/>
                </a:lnTo>
                <a:lnTo>
                  <a:pt x="812602" y="80367"/>
                </a:lnTo>
                <a:lnTo>
                  <a:pt x="803672" y="53578"/>
                </a:lnTo>
                <a:lnTo>
                  <a:pt x="785813" y="44649"/>
                </a:lnTo>
                <a:lnTo>
                  <a:pt x="776883" y="26789"/>
                </a:lnTo>
                <a:lnTo>
                  <a:pt x="759024" y="17860"/>
                </a:lnTo>
                <a:lnTo>
                  <a:pt x="741164" y="8930"/>
                </a:lnTo>
                <a:lnTo>
                  <a:pt x="714375" y="0"/>
                </a:lnTo>
                <a:lnTo>
                  <a:pt x="687586" y="0"/>
                </a:lnTo>
                <a:lnTo>
                  <a:pt x="651867" y="0"/>
                </a:lnTo>
                <a:lnTo>
                  <a:pt x="616149" y="8930"/>
                </a:lnTo>
                <a:lnTo>
                  <a:pt x="580430" y="17860"/>
                </a:lnTo>
                <a:lnTo>
                  <a:pt x="544711" y="26789"/>
                </a:lnTo>
                <a:lnTo>
                  <a:pt x="508992" y="35719"/>
                </a:lnTo>
                <a:lnTo>
                  <a:pt x="473274" y="53578"/>
                </a:lnTo>
                <a:lnTo>
                  <a:pt x="446485" y="62508"/>
                </a:lnTo>
                <a:lnTo>
                  <a:pt x="410766" y="80367"/>
                </a:lnTo>
                <a:lnTo>
                  <a:pt x="383977" y="98227"/>
                </a:lnTo>
                <a:lnTo>
                  <a:pt x="357188" y="116086"/>
                </a:lnTo>
                <a:lnTo>
                  <a:pt x="330399" y="133945"/>
                </a:lnTo>
                <a:lnTo>
                  <a:pt x="303610" y="160735"/>
                </a:lnTo>
                <a:lnTo>
                  <a:pt x="276821" y="178594"/>
                </a:lnTo>
                <a:lnTo>
                  <a:pt x="258961" y="196453"/>
                </a:lnTo>
                <a:lnTo>
                  <a:pt x="232172" y="223242"/>
                </a:lnTo>
                <a:lnTo>
                  <a:pt x="214313" y="241102"/>
                </a:lnTo>
                <a:lnTo>
                  <a:pt x="196453" y="250031"/>
                </a:lnTo>
                <a:lnTo>
                  <a:pt x="178594" y="267891"/>
                </a:lnTo>
                <a:lnTo>
                  <a:pt x="169664" y="276820"/>
                </a:lnTo>
                <a:lnTo>
                  <a:pt x="160735" y="285750"/>
                </a:lnTo>
                <a:lnTo>
                  <a:pt x="142875" y="294680"/>
                </a:lnTo>
                <a:lnTo>
                  <a:pt x="142875" y="303610"/>
                </a:lnTo>
                <a:lnTo>
                  <a:pt x="133946" y="312539"/>
                </a:lnTo>
                <a:lnTo>
                  <a:pt x="133946" y="312539"/>
                </a:lnTo>
                <a:lnTo>
                  <a:pt x="133946" y="321469"/>
                </a:lnTo>
                <a:lnTo>
                  <a:pt x="133946" y="321469"/>
                </a:lnTo>
                <a:lnTo>
                  <a:pt x="133946" y="321469"/>
                </a:lnTo>
                <a:lnTo>
                  <a:pt x="133946" y="321469"/>
                </a:lnTo>
                <a:lnTo>
                  <a:pt x="133946" y="321469"/>
                </a:lnTo>
                <a:lnTo>
                  <a:pt x="142875" y="321469"/>
                </a:lnTo>
                <a:lnTo>
                  <a:pt x="142875" y="312539"/>
                </a:lnTo>
                <a:lnTo>
                  <a:pt x="151805" y="303610"/>
                </a:lnTo>
                <a:lnTo>
                  <a:pt x="151805" y="294680"/>
                </a:lnTo>
                <a:lnTo>
                  <a:pt x="151805" y="294680"/>
                </a:lnTo>
                <a:lnTo>
                  <a:pt x="160735" y="276820"/>
                </a:lnTo>
                <a:lnTo>
                  <a:pt x="160735" y="267891"/>
                </a:lnTo>
                <a:lnTo>
                  <a:pt x="160735" y="258961"/>
                </a:lnTo>
                <a:lnTo>
                  <a:pt x="160735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8" name="Freeform 13347"/>
          <p:cNvSpPr/>
          <p:nvPr/>
        </p:nvSpPr>
        <p:spPr>
          <a:xfrm>
            <a:off x="6706195" y="3812976"/>
            <a:ext cx="205384" cy="169665"/>
          </a:xfrm>
          <a:custGeom>
            <a:avLst/>
            <a:gdLst/>
            <a:ahLst/>
            <a:cxnLst/>
            <a:rect l="0" t="0" r="0" b="0"/>
            <a:pathLst>
              <a:path w="205384" h="169665">
                <a:moveTo>
                  <a:pt x="125016" y="0"/>
                </a:move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8930"/>
                </a:lnTo>
                <a:lnTo>
                  <a:pt x="89297" y="17860"/>
                </a:lnTo>
                <a:lnTo>
                  <a:pt x="80368" y="26789"/>
                </a:lnTo>
                <a:lnTo>
                  <a:pt x="71438" y="44649"/>
                </a:lnTo>
                <a:lnTo>
                  <a:pt x="53578" y="62508"/>
                </a:lnTo>
                <a:lnTo>
                  <a:pt x="44649" y="80367"/>
                </a:lnTo>
                <a:lnTo>
                  <a:pt x="26789" y="98227"/>
                </a:lnTo>
                <a:lnTo>
                  <a:pt x="893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8930" y="169664"/>
                </a:lnTo>
                <a:lnTo>
                  <a:pt x="17860" y="169664"/>
                </a:lnTo>
                <a:lnTo>
                  <a:pt x="44649" y="169664"/>
                </a:lnTo>
                <a:lnTo>
                  <a:pt x="71438" y="151805"/>
                </a:lnTo>
                <a:lnTo>
                  <a:pt x="107157" y="142875"/>
                </a:lnTo>
                <a:lnTo>
                  <a:pt x="142875" y="125016"/>
                </a:lnTo>
                <a:lnTo>
                  <a:pt x="169664" y="116086"/>
                </a:lnTo>
                <a:lnTo>
                  <a:pt x="187524" y="107156"/>
                </a:lnTo>
                <a:lnTo>
                  <a:pt x="196453" y="107156"/>
                </a:lnTo>
                <a:lnTo>
                  <a:pt x="196453" y="107156"/>
                </a:lnTo>
                <a:lnTo>
                  <a:pt x="205383" y="125016"/>
                </a:lnTo>
                <a:lnTo>
                  <a:pt x="205383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9" name="Freeform 13348"/>
          <p:cNvSpPr/>
          <p:nvPr/>
        </p:nvSpPr>
        <p:spPr>
          <a:xfrm>
            <a:off x="6697266" y="3598664"/>
            <a:ext cx="687587" cy="392907"/>
          </a:xfrm>
          <a:custGeom>
            <a:avLst/>
            <a:gdLst/>
            <a:ahLst/>
            <a:cxnLst/>
            <a:rect l="0" t="0" r="0" b="0"/>
            <a:pathLst>
              <a:path w="687587" h="392907">
                <a:moveTo>
                  <a:pt x="98226" y="178593"/>
                </a:moveTo>
                <a:lnTo>
                  <a:pt x="89297" y="169664"/>
                </a:lnTo>
                <a:lnTo>
                  <a:pt x="80367" y="160734"/>
                </a:lnTo>
                <a:lnTo>
                  <a:pt x="71437" y="142875"/>
                </a:lnTo>
                <a:lnTo>
                  <a:pt x="62507" y="133945"/>
                </a:lnTo>
                <a:lnTo>
                  <a:pt x="44648" y="142875"/>
                </a:lnTo>
                <a:lnTo>
                  <a:pt x="35718" y="160734"/>
                </a:lnTo>
                <a:lnTo>
                  <a:pt x="17859" y="196453"/>
                </a:lnTo>
                <a:lnTo>
                  <a:pt x="8929" y="241101"/>
                </a:lnTo>
                <a:lnTo>
                  <a:pt x="0" y="294679"/>
                </a:lnTo>
                <a:lnTo>
                  <a:pt x="0" y="330398"/>
                </a:lnTo>
                <a:lnTo>
                  <a:pt x="0" y="357187"/>
                </a:lnTo>
                <a:lnTo>
                  <a:pt x="0" y="366117"/>
                </a:lnTo>
                <a:lnTo>
                  <a:pt x="17859" y="357187"/>
                </a:lnTo>
                <a:lnTo>
                  <a:pt x="26789" y="339328"/>
                </a:lnTo>
                <a:lnTo>
                  <a:pt x="53578" y="294679"/>
                </a:lnTo>
                <a:lnTo>
                  <a:pt x="80367" y="241101"/>
                </a:lnTo>
                <a:lnTo>
                  <a:pt x="107156" y="187523"/>
                </a:lnTo>
                <a:lnTo>
                  <a:pt x="125015" y="142875"/>
                </a:lnTo>
                <a:lnTo>
                  <a:pt x="151804" y="125015"/>
                </a:lnTo>
                <a:lnTo>
                  <a:pt x="160734" y="116086"/>
                </a:lnTo>
                <a:lnTo>
                  <a:pt x="169664" y="142875"/>
                </a:lnTo>
                <a:lnTo>
                  <a:pt x="169664" y="187523"/>
                </a:lnTo>
                <a:lnTo>
                  <a:pt x="169664" y="250031"/>
                </a:lnTo>
                <a:lnTo>
                  <a:pt x="178593" y="312539"/>
                </a:lnTo>
                <a:lnTo>
                  <a:pt x="187523" y="357187"/>
                </a:lnTo>
                <a:lnTo>
                  <a:pt x="196453" y="383976"/>
                </a:lnTo>
                <a:lnTo>
                  <a:pt x="214312" y="392906"/>
                </a:lnTo>
                <a:lnTo>
                  <a:pt x="241101" y="375047"/>
                </a:lnTo>
                <a:lnTo>
                  <a:pt x="267890" y="348257"/>
                </a:lnTo>
                <a:lnTo>
                  <a:pt x="294679" y="294679"/>
                </a:lnTo>
                <a:lnTo>
                  <a:pt x="321468" y="241101"/>
                </a:lnTo>
                <a:lnTo>
                  <a:pt x="339328" y="178593"/>
                </a:lnTo>
                <a:lnTo>
                  <a:pt x="366117" y="116086"/>
                </a:lnTo>
                <a:lnTo>
                  <a:pt x="383976" y="71437"/>
                </a:lnTo>
                <a:lnTo>
                  <a:pt x="392906" y="62507"/>
                </a:lnTo>
                <a:lnTo>
                  <a:pt x="392906" y="62507"/>
                </a:lnTo>
                <a:lnTo>
                  <a:pt x="392906" y="98226"/>
                </a:lnTo>
                <a:lnTo>
                  <a:pt x="383976" y="151804"/>
                </a:lnTo>
                <a:lnTo>
                  <a:pt x="383976" y="205382"/>
                </a:lnTo>
                <a:lnTo>
                  <a:pt x="383976" y="267890"/>
                </a:lnTo>
                <a:lnTo>
                  <a:pt x="392906" y="303609"/>
                </a:lnTo>
                <a:lnTo>
                  <a:pt x="401836" y="321468"/>
                </a:lnTo>
                <a:lnTo>
                  <a:pt x="428625" y="321468"/>
                </a:lnTo>
                <a:lnTo>
                  <a:pt x="446484" y="303609"/>
                </a:lnTo>
                <a:lnTo>
                  <a:pt x="473273" y="267890"/>
                </a:lnTo>
                <a:lnTo>
                  <a:pt x="500062" y="214312"/>
                </a:lnTo>
                <a:lnTo>
                  <a:pt x="535781" y="151804"/>
                </a:lnTo>
                <a:lnTo>
                  <a:pt x="553640" y="98226"/>
                </a:lnTo>
                <a:lnTo>
                  <a:pt x="580429" y="44648"/>
                </a:lnTo>
                <a:lnTo>
                  <a:pt x="589359" y="8929"/>
                </a:lnTo>
                <a:lnTo>
                  <a:pt x="598289" y="0"/>
                </a:lnTo>
                <a:lnTo>
                  <a:pt x="589359" y="8929"/>
                </a:lnTo>
                <a:lnTo>
                  <a:pt x="580429" y="44648"/>
                </a:lnTo>
                <a:lnTo>
                  <a:pt x="571500" y="89297"/>
                </a:lnTo>
                <a:lnTo>
                  <a:pt x="562570" y="133945"/>
                </a:lnTo>
                <a:lnTo>
                  <a:pt x="562570" y="178593"/>
                </a:lnTo>
                <a:lnTo>
                  <a:pt x="562570" y="205382"/>
                </a:lnTo>
                <a:lnTo>
                  <a:pt x="580429" y="205382"/>
                </a:lnTo>
                <a:lnTo>
                  <a:pt x="589359" y="196453"/>
                </a:lnTo>
                <a:lnTo>
                  <a:pt x="616148" y="169664"/>
                </a:lnTo>
                <a:lnTo>
                  <a:pt x="642937" y="133945"/>
                </a:lnTo>
                <a:lnTo>
                  <a:pt x="660797" y="89297"/>
                </a:lnTo>
                <a:lnTo>
                  <a:pt x="678656" y="53578"/>
                </a:lnTo>
                <a:lnTo>
                  <a:pt x="687586" y="17859"/>
                </a:lnTo>
                <a:lnTo>
                  <a:pt x="687586" y="17859"/>
                </a:lnTo>
                <a:lnTo>
                  <a:pt x="678656" y="35718"/>
                </a:lnTo>
                <a:lnTo>
                  <a:pt x="669726" y="71437"/>
                </a:lnTo>
                <a:lnTo>
                  <a:pt x="651867" y="125015"/>
                </a:lnTo>
                <a:lnTo>
                  <a:pt x="642937" y="187523"/>
                </a:lnTo>
                <a:lnTo>
                  <a:pt x="642937" y="241101"/>
                </a:lnTo>
                <a:lnTo>
                  <a:pt x="642937" y="267890"/>
                </a:lnTo>
                <a:lnTo>
                  <a:pt x="651867" y="285750"/>
                </a:lnTo>
                <a:lnTo>
                  <a:pt x="651867" y="285750"/>
                </a:lnTo>
                <a:lnTo>
                  <a:pt x="651867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0" name="Freeform 13349"/>
          <p:cNvSpPr/>
          <p:nvPr/>
        </p:nvSpPr>
        <p:spPr>
          <a:xfrm>
            <a:off x="6661547" y="4366617"/>
            <a:ext cx="464345" cy="250032"/>
          </a:xfrm>
          <a:custGeom>
            <a:avLst/>
            <a:gdLst/>
            <a:ahLst/>
            <a:cxnLst/>
            <a:rect l="0" t="0" r="0" b="0"/>
            <a:pathLst>
              <a:path w="464345" h="250032">
                <a:moveTo>
                  <a:pt x="17859" y="62508"/>
                </a:moveTo>
                <a:lnTo>
                  <a:pt x="893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8930" y="125015"/>
                </a:lnTo>
                <a:lnTo>
                  <a:pt x="8930" y="125015"/>
                </a:lnTo>
                <a:lnTo>
                  <a:pt x="17859" y="116086"/>
                </a:lnTo>
                <a:lnTo>
                  <a:pt x="26789" y="107156"/>
                </a:lnTo>
                <a:lnTo>
                  <a:pt x="35719" y="98226"/>
                </a:lnTo>
                <a:lnTo>
                  <a:pt x="35719" y="89297"/>
                </a:lnTo>
                <a:lnTo>
                  <a:pt x="44648" y="80367"/>
                </a:lnTo>
                <a:lnTo>
                  <a:pt x="44648" y="71437"/>
                </a:lnTo>
                <a:lnTo>
                  <a:pt x="53578" y="62508"/>
                </a:lnTo>
                <a:lnTo>
                  <a:pt x="62508" y="53578"/>
                </a:lnTo>
                <a:lnTo>
                  <a:pt x="71437" y="53578"/>
                </a:lnTo>
                <a:lnTo>
                  <a:pt x="80367" y="53578"/>
                </a:lnTo>
                <a:lnTo>
                  <a:pt x="98226" y="53578"/>
                </a:lnTo>
                <a:lnTo>
                  <a:pt x="116086" y="62508"/>
                </a:lnTo>
                <a:lnTo>
                  <a:pt x="133945" y="62508"/>
                </a:lnTo>
                <a:lnTo>
                  <a:pt x="160734" y="71437"/>
                </a:lnTo>
                <a:lnTo>
                  <a:pt x="178594" y="71437"/>
                </a:lnTo>
                <a:lnTo>
                  <a:pt x="196453" y="80367"/>
                </a:lnTo>
                <a:lnTo>
                  <a:pt x="205383" y="80367"/>
                </a:lnTo>
                <a:lnTo>
                  <a:pt x="214312" y="80367"/>
                </a:lnTo>
                <a:lnTo>
                  <a:pt x="223242" y="80367"/>
                </a:lnTo>
                <a:lnTo>
                  <a:pt x="223242" y="71437"/>
                </a:lnTo>
                <a:lnTo>
                  <a:pt x="232172" y="71437"/>
                </a:lnTo>
                <a:lnTo>
                  <a:pt x="241101" y="62508"/>
                </a:lnTo>
                <a:lnTo>
                  <a:pt x="250031" y="53578"/>
                </a:lnTo>
                <a:lnTo>
                  <a:pt x="258961" y="44648"/>
                </a:lnTo>
                <a:lnTo>
                  <a:pt x="267891" y="26789"/>
                </a:lnTo>
                <a:lnTo>
                  <a:pt x="276820" y="17859"/>
                </a:lnTo>
                <a:lnTo>
                  <a:pt x="294680" y="17859"/>
                </a:lnTo>
                <a:lnTo>
                  <a:pt x="303609" y="26789"/>
                </a:lnTo>
                <a:lnTo>
                  <a:pt x="312539" y="44648"/>
                </a:lnTo>
                <a:lnTo>
                  <a:pt x="312539" y="80367"/>
                </a:lnTo>
                <a:lnTo>
                  <a:pt x="321469" y="125015"/>
                </a:lnTo>
                <a:lnTo>
                  <a:pt x="321469" y="169664"/>
                </a:lnTo>
                <a:lnTo>
                  <a:pt x="330398" y="214312"/>
                </a:lnTo>
                <a:lnTo>
                  <a:pt x="330398" y="241101"/>
                </a:lnTo>
                <a:lnTo>
                  <a:pt x="339328" y="250031"/>
                </a:lnTo>
                <a:lnTo>
                  <a:pt x="339328" y="250031"/>
                </a:lnTo>
                <a:lnTo>
                  <a:pt x="348258" y="241101"/>
                </a:lnTo>
                <a:lnTo>
                  <a:pt x="357187" y="205383"/>
                </a:lnTo>
                <a:lnTo>
                  <a:pt x="366117" y="160734"/>
                </a:lnTo>
                <a:lnTo>
                  <a:pt x="375047" y="116086"/>
                </a:lnTo>
                <a:lnTo>
                  <a:pt x="375047" y="62508"/>
                </a:lnTo>
                <a:lnTo>
                  <a:pt x="383976" y="26789"/>
                </a:lnTo>
                <a:lnTo>
                  <a:pt x="392906" y="0"/>
                </a:lnTo>
                <a:lnTo>
                  <a:pt x="401836" y="0"/>
                </a:lnTo>
                <a:lnTo>
                  <a:pt x="401836" y="17859"/>
                </a:lnTo>
                <a:lnTo>
                  <a:pt x="401836" y="53578"/>
                </a:lnTo>
                <a:lnTo>
                  <a:pt x="410766" y="89297"/>
                </a:lnTo>
                <a:lnTo>
                  <a:pt x="419695" y="133945"/>
                </a:lnTo>
                <a:lnTo>
                  <a:pt x="428625" y="160734"/>
                </a:lnTo>
                <a:lnTo>
                  <a:pt x="437555" y="178594"/>
                </a:lnTo>
                <a:lnTo>
                  <a:pt x="446484" y="187523"/>
                </a:lnTo>
                <a:lnTo>
                  <a:pt x="455414" y="169664"/>
                </a:lnTo>
                <a:lnTo>
                  <a:pt x="464344" y="133945"/>
                </a:lnTo>
                <a:lnTo>
                  <a:pt x="464344" y="98226"/>
                </a:lnTo>
                <a:lnTo>
                  <a:pt x="464344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1" name="Freeform 13350"/>
          <p:cNvSpPr/>
          <p:nvPr/>
        </p:nvSpPr>
        <p:spPr>
          <a:xfrm>
            <a:off x="7786688" y="3679031"/>
            <a:ext cx="1035843" cy="955477"/>
          </a:xfrm>
          <a:custGeom>
            <a:avLst/>
            <a:gdLst/>
            <a:ahLst/>
            <a:cxnLst/>
            <a:rect l="0" t="0" r="0" b="0"/>
            <a:pathLst>
              <a:path w="1035843" h="955477">
                <a:moveTo>
                  <a:pt x="0" y="634008"/>
                </a:moveTo>
                <a:lnTo>
                  <a:pt x="0" y="642937"/>
                </a:lnTo>
                <a:lnTo>
                  <a:pt x="0" y="642937"/>
                </a:lnTo>
                <a:lnTo>
                  <a:pt x="8929" y="651867"/>
                </a:lnTo>
                <a:lnTo>
                  <a:pt x="8929" y="660797"/>
                </a:lnTo>
                <a:lnTo>
                  <a:pt x="17859" y="660797"/>
                </a:lnTo>
                <a:lnTo>
                  <a:pt x="26789" y="678656"/>
                </a:lnTo>
                <a:lnTo>
                  <a:pt x="35718" y="687586"/>
                </a:lnTo>
                <a:lnTo>
                  <a:pt x="44648" y="696515"/>
                </a:lnTo>
                <a:lnTo>
                  <a:pt x="53578" y="705445"/>
                </a:lnTo>
                <a:lnTo>
                  <a:pt x="62507" y="723305"/>
                </a:lnTo>
                <a:lnTo>
                  <a:pt x="71437" y="732234"/>
                </a:lnTo>
                <a:lnTo>
                  <a:pt x="80367" y="750094"/>
                </a:lnTo>
                <a:lnTo>
                  <a:pt x="89296" y="767953"/>
                </a:lnTo>
                <a:lnTo>
                  <a:pt x="98226" y="785812"/>
                </a:lnTo>
                <a:lnTo>
                  <a:pt x="107156" y="803672"/>
                </a:lnTo>
                <a:lnTo>
                  <a:pt x="116085" y="821531"/>
                </a:lnTo>
                <a:lnTo>
                  <a:pt x="125015" y="839390"/>
                </a:lnTo>
                <a:lnTo>
                  <a:pt x="142875" y="857250"/>
                </a:lnTo>
                <a:lnTo>
                  <a:pt x="160734" y="875109"/>
                </a:lnTo>
                <a:lnTo>
                  <a:pt x="178593" y="892969"/>
                </a:lnTo>
                <a:lnTo>
                  <a:pt x="196453" y="910828"/>
                </a:lnTo>
                <a:lnTo>
                  <a:pt x="214312" y="919758"/>
                </a:lnTo>
                <a:lnTo>
                  <a:pt x="241101" y="928687"/>
                </a:lnTo>
                <a:lnTo>
                  <a:pt x="267890" y="937617"/>
                </a:lnTo>
                <a:lnTo>
                  <a:pt x="294679" y="946547"/>
                </a:lnTo>
                <a:lnTo>
                  <a:pt x="330398" y="946547"/>
                </a:lnTo>
                <a:lnTo>
                  <a:pt x="366117" y="955476"/>
                </a:lnTo>
                <a:lnTo>
                  <a:pt x="392906" y="955476"/>
                </a:lnTo>
                <a:lnTo>
                  <a:pt x="437553" y="955476"/>
                </a:lnTo>
                <a:lnTo>
                  <a:pt x="473272" y="955476"/>
                </a:lnTo>
                <a:lnTo>
                  <a:pt x="517921" y="946547"/>
                </a:lnTo>
                <a:lnTo>
                  <a:pt x="562569" y="937617"/>
                </a:lnTo>
                <a:lnTo>
                  <a:pt x="598288" y="928687"/>
                </a:lnTo>
                <a:lnTo>
                  <a:pt x="642936" y="919758"/>
                </a:lnTo>
                <a:lnTo>
                  <a:pt x="678655" y="901898"/>
                </a:lnTo>
                <a:lnTo>
                  <a:pt x="723303" y="875109"/>
                </a:lnTo>
                <a:lnTo>
                  <a:pt x="759022" y="848320"/>
                </a:lnTo>
                <a:lnTo>
                  <a:pt x="794741" y="821531"/>
                </a:lnTo>
                <a:lnTo>
                  <a:pt x="821530" y="794742"/>
                </a:lnTo>
                <a:lnTo>
                  <a:pt x="857249" y="759023"/>
                </a:lnTo>
                <a:lnTo>
                  <a:pt x="884038" y="723305"/>
                </a:lnTo>
                <a:lnTo>
                  <a:pt x="910827" y="687586"/>
                </a:lnTo>
                <a:lnTo>
                  <a:pt x="946546" y="651867"/>
                </a:lnTo>
                <a:lnTo>
                  <a:pt x="973335" y="607219"/>
                </a:lnTo>
                <a:lnTo>
                  <a:pt x="1000124" y="571500"/>
                </a:lnTo>
                <a:lnTo>
                  <a:pt x="1017983" y="526851"/>
                </a:lnTo>
                <a:lnTo>
                  <a:pt x="1026913" y="491133"/>
                </a:lnTo>
                <a:lnTo>
                  <a:pt x="1035842" y="446484"/>
                </a:lnTo>
                <a:lnTo>
                  <a:pt x="1035842" y="401836"/>
                </a:lnTo>
                <a:lnTo>
                  <a:pt x="1035842" y="366117"/>
                </a:lnTo>
                <a:lnTo>
                  <a:pt x="1035842" y="330398"/>
                </a:lnTo>
                <a:lnTo>
                  <a:pt x="1035842" y="285750"/>
                </a:lnTo>
                <a:lnTo>
                  <a:pt x="1026913" y="258961"/>
                </a:lnTo>
                <a:lnTo>
                  <a:pt x="1017983" y="223242"/>
                </a:lnTo>
                <a:lnTo>
                  <a:pt x="1009053" y="196453"/>
                </a:lnTo>
                <a:lnTo>
                  <a:pt x="982264" y="160734"/>
                </a:lnTo>
                <a:lnTo>
                  <a:pt x="973335" y="133945"/>
                </a:lnTo>
                <a:lnTo>
                  <a:pt x="955475" y="116086"/>
                </a:lnTo>
                <a:lnTo>
                  <a:pt x="937616" y="89297"/>
                </a:lnTo>
                <a:lnTo>
                  <a:pt x="910827" y="71437"/>
                </a:lnTo>
                <a:lnTo>
                  <a:pt x="875108" y="53578"/>
                </a:lnTo>
                <a:lnTo>
                  <a:pt x="839389" y="35719"/>
                </a:lnTo>
                <a:lnTo>
                  <a:pt x="812600" y="17859"/>
                </a:lnTo>
                <a:lnTo>
                  <a:pt x="776882" y="8930"/>
                </a:lnTo>
                <a:lnTo>
                  <a:pt x="750092" y="8930"/>
                </a:lnTo>
                <a:lnTo>
                  <a:pt x="714374" y="0"/>
                </a:lnTo>
                <a:lnTo>
                  <a:pt x="678655" y="0"/>
                </a:lnTo>
                <a:lnTo>
                  <a:pt x="642936" y="0"/>
                </a:lnTo>
                <a:lnTo>
                  <a:pt x="607217" y="8930"/>
                </a:lnTo>
                <a:lnTo>
                  <a:pt x="580428" y="17859"/>
                </a:lnTo>
                <a:lnTo>
                  <a:pt x="544710" y="26789"/>
                </a:lnTo>
                <a:lnTo>
                  <a:pt x="508991" y="35719"/>
                </a:lnTo>
                <a:lnTo>
                  <a:pt x="473272" y="44648"/>
                </a:lnTo>
                <a:lnTo>
                  <a:pt x="446483" y="62508"/>
                </a:lnTo>
                <a:lnTo>
                  <a:pt x="410764" y="89297"/>
                </a:lnTo>
                <a:lnTo>
                  <a:pt x="375046" y="107156"/>
                </a:lnTo>
                <a:lnTo>
                  <a:pt x="339328" y="133945"/>
                </a:lnTo>
                <a:lnTo>
                  <a:pt x="312539" y="160734"/>
                </a:lnTo>
                <a:lnTo>
                  <a:pt x="285750" y="187523"/>
                </a:lnTo>
                <a:lnTo>
                  <a:pt x="267890" y="205383"/>
                </a:lnTo>
                <a:lnTo>
                  <a:pt x="258960" y="223242"/>
                </a:lnTo>
                <a:lnTo>
                  <a:pt x="241101" y="232172"/>
                </a:lnTo>
                <a:lnTo>
                  <a:pt x="241101" y="241101"/>
                </a:lnTo>
                <a:lnTo>
                  <a:pt x="232171" y="250031"/>
                </a:lnTo>
                <a:lnTo>
                  <a:pt x="232171" y="250031"/>
                </a:lnTo>
                <a:lnTo>
                  <a:pt x="232171" y="258961"/>
                </a:lnTo>
                <a:lnTo>
                  <a:pt x="232171" y="258961"/>
                </a:lnTo>
                <a:lnTo>
                  <a:pt x="232171" y="258961"/>
                </a:lnTo>
                <a:lnTo>
                  <a:pt x="241101" y="250031"/>
                </a:lnTo>
                <a:lnTo>
                  <a:pt x="250031" y="241101"/>
                </a:lnTo>
                <a:lnTo>
                  <a:pt x="258960" y="223242"/>
                </a:lnTo>
                <a:lnTo>
                  <a:pt x="258960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2" name="Freeform 13351"/>
          <p:cNvSpPr/>
          <p:nvPr/>
        </p:nvSpPr>
        <p:spPr>
          <a:xfrm>
            <a:off x="7938492" y="3821906"/>
            <a:ext cx="294680" cy="169665"/>
          </a:xfrm>
          <a:custGeom>
            <a:avLst/>
            <a:gdLst/>
            <a:ahLst/>
            <a:cxnLst/>
            <a:rect l="0" t="0" r="0" b="0"/>
            <a:pathLst>
              <a:path w="294680" h="169665">
                <a:moveTo>
                  <a:pt x="89297" y="0"/>
                </a:moveTo>
                <a:lnTo>
                  <a:pt x="80367" y="17859"/>
                </a:lnTo>
                <a:lnTo>
                  <a:pt x="62508" y="35719"/>
                </a:lnTo>
                <a:lnTo>
                  <a:pt x="35719" y="71437"/>
                </a:lnTo>
                <a:lnTo>
                  <a:pt x="1786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8930" y="169664"/>
                </a:lnTo>
                <a:lnTo>
                  <a:pt x="44649" y="160734"/>
                </a:lnTo>
                <a:lnTo>
                  <a:pt x="89297" y="142875"/>
                </a:lnTo>
                <a:lnTo>
                  <a:pt x="142875" y="125015"/>
                </a:lnTo>
                <a:lnTo>
                  <a:pt x="205383" y="116086"/>
                </a:lnTo>
                <a:lnTo>
                  <a:pt x="250031" y="107156"/>
                </a:lnTo>
                <a:lnTo>
                  <a:pt x="294679" y="107156"/>
                </a:lnTo>
                <a:lnTo>
                  <a:pt x="294679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3" name="Freeform 13352"/>
          <p:cNvSpPr/>
          <p:nvPr/>
        </p:nvSpPr>
        <p:spPr>
          <a:xfrm>
            <a:off x="5366742" y="4259461"/>
            <a:ext cx="98228" cy="401836"/>
          </a:xfrm>
          <a:custGeom>
            <a:avLst/>
            <a:gdLst/>
            <a:ahLst/>
            <a:cxnLst/>
            <a:rect l="0" t="0" r="0" b="0"/>
            <a:pathLst>
              <a:path w="98228" h="401836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35718"/>
                </a:lnTo>
                <a:lnTo>
                  <a:pt x="17860" y="35718"/>
                </a:lnTo>
                <a:lnTo>
                  <a:pt x="26789" y="53578"/>
                </a:lnTo>
                <a:lnTo>
                  <a:pt x="26789" y="80367"/>
                </a:lnTo>
                <a:lnTo>
                  <a:pt x="35719" y="116085"/>
                </a:lnTo>
                <a:lnTo>
                  <a:pt x="53578" y="160734"/>
                </a:lnTo>
                <a:lnTo>
                  <a:pt x="62508" y="205382"/>
                </a:lnTo>
                <a:lnTo>
                  <a:pt x="80367" y="258960"/>
                </a:lnTo>
                <a:lnTo>
                  <a:pt x="89297" y="303609"/>
                </a:lnTo>
                <a:lnTo>
                  <a:pt x="89297" y="348257"/>
                </a:lnTo>
                <a:lnTo>
                  <a:pt x="98227" y="375046"/>
                </a:lnTo>
                <a:lnTo>
                  <a:pt x="98227" y="401835"/>
                </a:lnTo>
                <a:lnTo>
                  <a:pt x="98227" y="401835"/>
                </a:lnTo>
                <a:lnTo>
                  <a:pt x="98227" y="401835"/>
                </a:lnTo>
                <a:lnTo>
                  <a:pt x="98227" y="392906"/>
                </a:lnTo>
                <a:lnTo>
                  <a:pt x="98227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4" name="Freeform 13353"/>
          <p:cNvSpPr/>
          <p:nvPr/>
        </p:nvSpPr>
        <p:spPr>
          <a:xfrm>
            <a:off x="5322094" y="4205882"/>
            <a:ext cx="178595" cy="232173"/>
          </a:xfrm>
          <a:custGeom>
            <a:avLst/>
            <a:gdLst/>
            <a:ahLst/>
            <a:cxnLst/>
            <a:rect l="0" t="0" r="0" b="0"/>
            <a:pathLst>
              <a:path w="178595" h="232173">
                <a:moveTo>
                  <a:pt x="26789" y="53579"/>
                </a:moveTo>
                <a:lnTo>
                  <a:pt x="26789" y="53579"/>
                </a:lnTo>
                <a:lnTo>
                  <a:pt x="26789" y="53579"/>
                </a:lnTo>
                <a:lnTo>
                  <a:pt x="17859" y="53579"/>
                </a:lnTo>
                <a:lnTo>
                  <a:pt x="17859" y="53579"/>
                </a:lnTo>
                <a:lnTo>
                  <a:pt x="26789" y="53579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0368"/>
                </a:lnTo>
                <a:lnTo>
                  <a:pt x="17859" y="107157"/>
                </a:lnTo>
                <a:lnTo>
                  <a:pt x="17859" y="125016"/>
                </a:lnTo>
                <a:lnTo>
                  <a:pt x="17859" y="160735"/>
                </a:lnTo>
                <a:lnTo>
                  <a:pt x="17859" y="187524"/>
                </a:lnTo>
                <a:lnTo>
                  <a:pt x="8929" y="214313"/>
                </a:lnTo>
                <a:lnTo>
                  <a:pt x="8929" y="223243"/>
                </a:lnTo>
                <a:lnTo>
                  <a:pt x="8929" y="232172"/>
                </a:lnTo>
                <a:lnTo>
                  <a:pt x="0" y="223243"/>
                </a:lnTo>
                <a:lnTo>
                  <a:pt x="0" y="205383"/>
                </a:lnTo>
                <a:lnTo>
                  <a:pt x="8929" y="178594"/>
                </a:lnTo>
                <a:lnTo>
                  <a:pt x="8929" y="142875"/>
                </a:lnTo>
                <a:lnTo>
                  <a:pt x="17859" y="107157"/>
                </a:lnTo>
                <a:lnTo>
                  <a:pt x="26789" y="71438"/>
                </a:lnTo>
                <a:lnTo>
                  <a:pt x="26789" y="44649"/>
                </a:lnTo>
                <a:lnTo>
                  <a:pt x="35719" y="26789"/>
                </a:lnTo>
                <a:lnTo>
                  <a:pt x="35719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17860"/>
                </a:lnTo>
                <a:lnTo>
                  <a:pt x="44648" y="17860"/>
                </a:lnTo>
                <a:lnTo>
                  <a:pt x="44648" y="17860"/>
                </a:lnTo>
                <a:lnTo>
                  <a:pt x="44648" y="17860"/>
                </a:lnTo>
                <a:lnTo>
                  <a:pt x="53578" y="17860"/>
                </a:lnTo>
                <a:lnTo>
                  <a:pt x="62508" y="17860"/>
                </a:lnTo>
                <a:lnTo>
                  <a:pt x="62508" y="26789"/>
                </a:lnTo>
                <a:lnTo>
                  <a:pt x="71437" y="35719"/>
                </a:lnTo>
                <a:lnTo>
                  <a:pt x="80367" y="53579"/>
                </a:lnTo>
                <a:lnTo>
                  <a:pt x="89297" y="71438"/>
                </a:lnTo>
                <a:lnTo>
                  <a:pt x="107156" y="89297"/>
                </a:lnTo>
                <a:lnTo>
                  <a:pt x="116086" y="107157"/>
                </a:lnTo>
                <a:lnTo>
                  <a:pt x="133945" y="116086"/>
                </a:lnTo>
                <a:lnTo>
                  <a:pt x="142875" y="133946"/>
                </a:lnTo>
                <a:lnTo>
                  <a:pt x="151804" y="133946"/>
                </a:lnTo>
                <a:lnTo>
                  <a:pt x="160734" y="142875"/>
                </a:lnTo>
                <a:lnTo>
                  <a:pt x="169664" y="142875"/>
                </a:lnTo>
                <a:lnTo>
                  <a:pt x="178594" y="142875"/>
                </a:lnTo>
                <a:lnTo>
                  <a:pt x="178594" y="142875"/>
                </a:lnTo>
                <a:lnTo>
                  <a:pt x="178594" y="142875"/>
                </a:lnTo>
                <a:lnTo>
                  <a:pt x="178594" y="142875"/>
                </a:lnTo>
                <a:lnTo>
                  <a:pt x="169664" y="133946"/>
                </a:lnTo>
                <a:lnTo>
                  <a:pt x="151804" y="133946"/>
                </a:lnTo>
                <a:lnTo>
                  <a:pt x="142875" y="133946"/>
                </a:lnTo>
                <a:lnTo>
                  <a:pt x="116086" y="142875"/>
                </a:lnTo>
                <a:lnTo>
                  <a:pt x="98226" y="151805"/>
                </a:lnTo>
                <a:lnTo>
                  <a:pt x="71437" y="160735"/>
                </a:lnTo>
                <a:lnTo>
                  <a:pt x="44648" y="169664"/>
                </a:lnTo>
                <a:lnTo>
                  <a:pt x="26789" y="187524"/>
                </a:lnTo>
                <a:lnTo>
                  <a:pt x="17859" y="196454"/>
                </a:lnTo>
                <a:lnTo>
                  <a:pt x="8929" y="205383"/>
                </a:lnTo>
                <a:lnTo>
                  <a:pt x="17859" y="205383"/>
                </a:lnTo>
                <a:lnTo>
                  <a:pt x="26789" y="196454"/>
                </a:lnTo>
                <a:lnTo>
                  <a:pt x="35719" y="178594"/>
                </a:lnTo>
                <a:lnTo>
                  <a:pt x="44648" y="151805"/>
                </a:lnTo>
                <a:lnTo>
                  <a:pt x="62508" y="125016"/>
                </a:lnTo>
                <a:lnTo>
                  <a:pt x="62508" y="98227"/>
                </a:lnTo>
                <a:lnTo>
                  <a:pt x="71437" y="71438"/>
                </a:lnTo>
                <a:lnTo>
                  <a:pt x="71437" y="53579"/>
                </a:lnTo>
                <a:lnTo>
                  <a:pt x="71437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5" name="Freeform 13354"/>
          <p:cNvSpPr/>
          <p:nvPr/>
        </p:nvSpPr>
        <p:spPr>
          <a:xfrm>
            <a:off x="571500" y="2098476"/>
            <a:ext cx="178595" cy="928689"/>
          </a:xfrm>
          <a:custGeom>
            <a:avLst/>
            <a:gdLst/>
            <a:ahLst/>
            <a:cxnLst/>
            <a:rect l="0" t="0" r="0" b="0"/>
            <a:pathLst>
              <a:path w="178595" h="928689">
                <a:moveTo>
                  <a:pt x="178594" y="26789"/>
                </a:moveTo>
                <a:lnTo>
                  <a:pt x="178594" y="26789"/>
                </a:lnTo>
                <a:lnTo>
                  <a:pt x="178594" y="26789"/>
                </a:lnTo>
                <a:lnTo>
                  <a:pt x="169664" y="26789"/>
                </a:lnTo>
                <a:lnTo>
                  <a:pt x="169664" y="17860"/>
                </a:lnTo>
                <a:lnTo>
                  <a:pt x="160734" y="17860"/>
                </a:lnTo>
                <a:lnTo>
                  <a:pt x="160734" y="17860"/>
                </a:lnTo>
                <a:lnTo>
                  <a:pt x="160734" y="8930"/>
                </a:lnTo>
                <a:lnTo>
                  <a:pt x="151805" y="8930"/>
                </a:lnTo>
                <a:lnTo>
                  <a:pt x="142875" y="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0"/>
                </a:lnTo>
                <a:lnTo>
                  <a:pt x="8929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53578"/>
                </a:lnTo>
                <a:lnTo>
                  <a:pt x="0" y="71438"/>
                </a:lnTo>
                <a:lnTo>
                  <a:pt x="8930" y="89297"/>
                </a:lnTo>
                <a:lnTo>
                  <a:pt x="8930" y="107157"/>
                </a:lnTo>
                <a:lnTo>
                  <a:pt x="17859" y="133946"/>
                </a:lnTo>
                <a:lnTo>
                  <a:pt x="17859" y="178594"/>
                </a:lnTo>
                <a:lnTo>
                  <a:pt x="26789" y="214313"/>
                </a:lnTo>
                <a:lnTo>
                  <a:pt x="35719" y="258961"/>
                </a:lnTo>
                <a:lnTo>
                  <a:pt x="35719" y="312539"/>
                </a:lnTo>
                <a:lnTo>
                  <a:pt x="35719" y="375047"/>
                </a:lnTo>
                <a:lnTo>
                  <a:pt x="35719" y="428626"/>
                </a:lnTo>
                <a:lnTo>
                  <a:pt x="35719" y="482204"/>
                </a:lnTo>
                <a:lnTo>
                  <a:pt x="35719" y="526852"/>
                </a:lnTo>
                <a:lnTo>
                  <a:pt x="35719" y="580430"/>
                </a:lnTo>
                <a:lnTo>
                  <a:pt x="35719" y="616149"/>
                </a:lnTo>
                <a:lnTo>
                  <a:pt x="35719" y="651868"/>
                </a:lnTo>
                <a:lnTo>
                  <a:pt x="35719" y="687587"/>
                </a:lnTo>
                <a:lnTo>
                  <a:pt x="26789" y="714375"/>
                </a:lnTo>
                <a:lnTo>
                  <a:pt x="26789" y="741164"/>
                </a:lnTo>
                <a:lnTo>
                  <a:pt x="35719" y="759024"/>
                </a:lnTo>
                <a:lnTo>
                  <a:pt x="35719" y="776883"/>
                </a:lnTo>
                <a:lnTo>
                  <a:pt x="35719" y="794742"/>
                </a:lnTo>
                <a:lnTo>
                  <a:pt x="35719" y="821531"/>
                </a:lnTo>
                <a:lnTo>
                  <a:pt x="35719" y="830461"/>
                </a:lnTo>
                <a:lnTo>
                  <a:pt x="44649" y="848320"/>
                </a:lnTo>
                <a:lnTo>
                  <a:pt x="44649" y="866180"/>
                </a:lnTo>
                <a:lnTo>
                  <a:pt x="44649" y="875110"/>
                </a:lnTo>
                <a:lnTo>
                  <a:pt x="44649" y="884039"/>
                </a:lnTo>
                <a:lnTo>
                  <a:pt x="44649" y="892969"/>
                </a:lnTo>
                <a:lnTo>
                  <a:pt x="44649" y="892969"/>
                </a:lnTo>
                <a:lnTo>
                  <a:pt x="44649" y="901899"/>
                </a:lnTo>
                <a:lnTo>
                  <a:pt x="44649" y="901899"/>
                </a:lnTo>
                <a:lnTo>
                  <a:pt x="44649" y="901899"/>
                </a:lnTo>
                <a:lnTo>
                  <a:pt x="53578" y="910828"/>
                </a:lnTo>
                <a:lnTo>
                  <a:pt x="62508" y="910828"/>
                </a:lnTo>
                <a:lnTo>
                  <a:pt x="80367" y="919758"/>
                </a:lnTo>
                <a:lnTo>
                  <a:pt x="107156" y="928688"/>
                </a:lnTo>
                <a:lnTo>
                  <a:pt x="133945" y="928688"/>
                </a:lnTo>
                <a:lnTo>
                  <a:pt x="160734" y="928688"/>
                </a:lnTo>
                <a:lnTo>
                  <a:pt x="169664" y="928688"/>
                </a:lnTo>
                <a:lnTo>
                  <a:pt x="169664" y="9286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7" name="Freeform 13356"/>
          <p:cNvSpPr/>
          <p:nvPr/>
        </p:nvSpPr>
        <p:spPr>
          <a:xfrm>
            <a:off x="5625703" y="4357687"/>
            <a:ext cx="392907" cy="982267"/>
          </a:xfrm>
          <a:custGeom>
            <a:avLst/>
            <a:gdLst/>
            <a:ahLst/>
            <a:cxnLst/>
            <a:rect l="0" t="0" r="0" b="0"/>
            <a:pathLst>
              <a:path w="392907" h="982267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17860" y="44649"/>
                </a:lnTo>
                <a:lnTo>
                  <a:pt x="35719" y="71438"/>
                </a:lnTo>
                <a:lnTo>
                  <a:pt x="53578" y="116086"/>
                </a:lnTo>
                <a:lnTo>
                  <a:pt x="80367" y="169664"/>
                </a:lnTo>
                <a:lnTo>
                  <a:pt x="107156" y="250031"/>
                </a:lnTo>
                <a:lnTo>
                  <a:pt x="133945" y="339328"/>
                </a:lnTo>
                <a:lnTo>
                  <a:pt x="178594" y="437555"/>
                </a:lnTo>
                <a:lnTo>
                  <a:pt x="214313" y="544711"/>
                </a:lnTo>
                <a:lnTo>
                  <a:pt x="258961" y="642938"/>
                </a:lnTo>
                <a:lnTo>
                  <a:pt x="294680" y="732235"/>
                </a:lnTo>
                <a:lnTo>
                  <a:pt x="321469" y="803672"/>
                </a:lnTo>
                <a:lnTo>
                  <a:pt x="348258" y="866180"/>
                </a:lnTo>
                <a:lnTo>
                  <a:pt x="366117" y="919758"/>
                </a:lnTo>
                <a:lnTo>
                  <a:pt x="383977" y="955477"/>
                </a:lnTo>
                <a:lnTo>
                  <a:pt x="392906" y="973336"/>
                </a:lnTo>
                <a:lnTo>
                  <a:pt x="392906" y="982266"/>
                </a:lnTo>
                <a:lnTo>
                  <a:pt x="392906" y="9822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8" name="Freeform 13357"/>
          <p:cNvSpPr/>
          <p:nvPr/>
        </p:nvSpPr>
        <p:spPr>
          <a:xfrm>
            <a:off x="6223992" y="5259586"/>
            <a:ext cx="116087" cy="392906"/>
          </a:xfrm>
          <a:custGeom>
            <a:avLst/>
            <a:gdLst/>
            <a:ahLst/>
            <a:cxnLst/>
            <a:rect l="0" t="0" r="0" b="0"/>
            <a:pathLst>
              <a:path w="116087" h="392906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30" y="53578"/>
                </a:lnTo>
                <a:lnTo>
                  <a:pt x="17860" y="98227"/>
                </a:lnTo>
                <a:lnTo>
                  <a:pt x="26789" y="151805"/>
                </a:lnTo>
                <a:lnTo>
                  <a:pt x="44649" y="205383"/>
                </a:lnTo>
                <a:lnTo>
                  <a:pt x="62508" y="258961"/>
                </a:lnTo>
                <a:lnTo>
                  <a:pt x="80367" y="312539"/>
                </a:lnTo>
                <a:lnTo>
                  <a:pt x="89297" y="348257"/>
                </a:lnTo>
                <a:lnTo>
                  <a:pt x="107156" y="375046"/>
                </a:lnTo>
                <a:lnTo>
                  <a:pt x="107156" y="383976"/>
                </a:lnTo>
                <a:lnTo>
                  <a:pt x="116086" y="392905"/>
                </a:lnTo>
                <a:lnTo>
                  <a:pt x="116086" y="3929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9" name="Freeform 13358"/>
          <p:cNvSpPr/>
          <p:nvPr/>
        </p:nvSpPr>
        <p:spPr>
          <a:xfrm>
            <a:off x="6420445" y="5545336"/>
            <a:ext cx="17861" cy="62508"/>
          </a:xfrm>
          <a:custGeom>
            <a:avLst/>
            <a:gdLst/>
            <a:ahLst/>
            <a:cxnLst/>
            <a:rect l="0" t="0" r="0" b="0"/>
            <a:pathLst>
              <a:path w="17861" h="62508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8930" y="35718"/>
                </a:lnTo>
                <a:lnTo>
                  <a:pt x="17860" y="53577"/>
                </a:lnTo>
                <a:lnTo>
                  <a:pt x="17860" y="62507"/>
                </a:lnTo>
                <a:lnTo>
                  <a:pt x="8930" y="62507"/>
                </a:lnTo>
                <a:lnTo>
                  <a:pt x="0" y="53577"/>
                </a:lnTo>
                <a:lnTo>
                  <a:pt x="0" y="535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0" name="Freeform 13359"/>
          <p:cNvSpPr/>
          <p:nvPr/>
        </p:nvSpPr>
        <p:spPr>
          <a:xfrm>
            <a:off x="6331148" y="5304234"/>
            <a:ext cx="17861" cy="53580"/>
          </a:xfrm>
          <a:custGeom>
            <a:avLst/>
            <a:gdLst/>
            <a:ahLst/>
            <a:cxnLst/>
            <a:rect l="0" t="0" r="0" b="0"/>
            <a:pathLst>
              <a:path w="17861" h="53580">
                <a:moveTo>
                  <a:pt x="893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53579"/>
                </a:lnTo>
                <a:lnTo>
                  <a:pt x="0" y="44649"/>
                </a:lnTo>
                <a:lnTo>
                  <a:pt x="8930" y="26789"/>
                </a:lnTo>
                <a:lnTo>
                  <a:pt x="17860" y="17860"/>
                </a:lnTo>
                <a:lnTo>
                  <a:pt x="1786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1" name="Freeform 13360"/>
          <p:cNvSpPr/>
          <p:nvPr/>
        </p:nvSpPr>
        <p:spPr>
          <a:xfrm>
            <a:off x="6482953" y="5331023"/>
            <a:ext cx="133946" cy="276821"/>
          </a:xfrm>
          <a:custGeom>
            <a:avLst/>
            <a:gdLst/>
            <a:ahLst/>
            <a:cxnLst/>
            <a:rect l="0" t="0" r="0" b="0"/>
            <a:pathLst>
              <a:path w="133946" h="276821">
                <a:moveTo>
                  <a:pt x="62508" y="0"/>
                </a:moveTo>
                <a:lnTo>
                  <a:pt x="62508" y="8930"/>
                </a:lnTo>
                <a:lnTo>
                  <a:pt x="53578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17860" y="26790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8930" y="116086"/>
                </a:lnTo>
                <a:lnTo>
                  <a:pt x="26789" y="125016"/>
                </a:lnTo>
                <a:lnTo>
                  <a:pt x="44649" y="133946"/>
                </a:lnTo>
                <a:lnTo>
                  <a:pt x="71438" y="142875"/>
                </a:lnTo>
                <a:lnTo>
                  <a:pt x="98227" y="160735"/>
                </a:lnTo>
                <a:lnTo>
                  <a:pt x="116086" y="169665"/>
                </a:lnTo>
                <a:lnTo>
                  <a:pt x="133945" y="187524"/>
                </a:lnTo>
                <a:lnTo>
                  <a:pt x="133945" y="214313"/>
                </a:lnTo>
                <a:lnTo>
                  <a:pt x="125016" y="232172"/>
                </a:lnTo>
                <a:lnTo>
                  <a:pt x="107156" y="250031"/>
                </a:lnTo>
                <a:lnTo>
                  <a:pt x="89297" y="267890"/>
                </a:lnTo>
                <a:lnTo>
                  <a:pt x="62508" y="276820"/>
                </a:lnTo>
                <a:lnTo>
                  <a:pt x="44649" y="267890"/>
                </a:lnTo>
                <a:lnTo>
                  <a:pt x="26789" y="241102"/>
                </a:lnTo>
                <a:lnTo>
                  <a:pt x="17860" y="214313"/>
                </a:lnTo>
                <a:lnTo>
                  <a:pt x="26789" y="178594"/>
                </a:lnTo>
                <a:lnTo>
                  <a:pt x="35719" y="133946"/>
                </a:lnTo>
                <a:lnTo>
                  <a:pt x="53578" y="98227"/>
                </a:lnTo>
                <a:lnTo>
                  <a:pt x="53578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2" name="Freeform 13361"/>
          <p:cNvSpPr/>
          <p:nvPr/>
        </p:nvSpPr>
        <p:spPr>
          <a:xfrm>
            <a:off x="6643688" y="5214938"/>
            <a:ext cx="151805" cy="357188"/>
          </a:xfrm>
          <a:custGeom>
            <a:avLst/>
            <a:gdLst/>
            <a:ahLst/>
            <a:cxnLst/>
            <a:rect l="0" t="0" r="0" b="0"/>
            <a:pathLst>
              <a:path w="151805" h="357188">
                <a:moveTo>
                  <a:pt x="17859" y="0"/>
                </a:moveTo>
                <a:lnTo>
                  <a:pt x="17859" y="0"/>
                </a:lnTo>
                <a:lnTo>
                  <a:pt x="8929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8929" y="107156"/>
                </a:lnTo>
                <a:lnTo>
                  <a:pt x="17859" y="151804"/>
                </a:lnTo>
                <a:lnTo>
                  <a:pt x="35718" y="196453"/>
                </a:lnTo>
                <a:lnTo>
                  <a:pt x="53578" y="241101"/>
                </a:lnTo>
                <a:lnTo>
                  <a:pt x="71437" y="285750"/>
                </a:lnTo>
                <a:lnTo>
                  <a:pt x="89296" y="312539"/>
                </a:lnTo>
                <a:lnTo>
                  <a:pt x="116085" y="339328"/>
                </a:lnTo>
                <a:lnTo>
                  <a:pt x="133945" y="348257"/>
                </a:lnTo>
                <a:lnTo>
                  <a:pt x="142875" y="357187"/>
                </a:lnTo>
                <a:lnTo>
                  <a:pt x="151804" y="348257"/>
                </a:lnTo>
                <a:lnTo>
                  <a:pt x="151804" y="330398"/>
                </a:lnTo>
                <a:lnTo>
                  <a:pt x="142875" y="303609"/>
                </a:lnTo>
                <a:lnTo>
                  <a:pt x="142875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3" name="Freeform 13362"/>
          <p:cNvSpPr/>
          <p:nvPr/>
        </p:nvSpPr>
        <p:spPr>
          <a:xfrm>
            <a:off x="6581180" y="5331023"/>
            <a:ext cx="196454" cy="44650"/>
          </a:xfrm>
          <a:custGeom>
            <a:avLst/>
            <a:gdLst/>
            <a:ahLst/>
            <a:cxnLst/>
            <a:rect l="0" t="0" r="0" b="0"/>
            <a:pathLst>
              <a:path w="196454" h="44650">
                <a:moveTo>
                  <a:pt x="0" y="35719"/>
                </a:moveTo>
                <a:lnTo>
                  <a:pt x="8929" y="35719"/>
                </a:lnTo>
                <a:lnTo>
                  <a:pt x="17859" y="35719"/>
                </a:lnTo>
                <a:lnTo>
                  <a:pt x="35718" y="44649"/>
                </a:lnTo>
                <a:lnTo>
                  <a:pt x="53578" y="44649"/>
                </a:lnTo>
                <a:lnTo>
                  <a:pt x="80367" y="44649"/>
                </a:lnTo>
                <a:lnTo>
                  <a:pt x="116086" y="35719"/>
                </a:lnTo>
                <a:lnTo>
                  <a:pt x="142875" y="26790"/>
                </a:lnTo>
                <a:lnTo>
                  <a:pt x="169664" y="1786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5" name="Freeform 13364"/>
          <p:cNvSpPr/>
          <p:nvPr/>
        </p:nvSpPr>
        <p:spPr>
          <a:xfrm>
            <a:off x="7340203" y="5170289"/>
            <a:ext cx="142876" cy="160735"/>
          </a:xfrm>
          <a:custGeom>
            <a:avLst/>
            <a:gdLst/>
            <a:ahLst/>
            <a:cxnLst/>
            <a:rect l="0" t="0" r="0" b="0"/>
            <a:pathLst>
              <a:path w="142876" h="160735">
                <a:moveTo>
                  <a:pt x="0" y="53578"/>
                </a:moveTo>
                <a:lnTo>
                  <a:pt x="8930" y="53578"/>
                </a:lnTo>
                <a:lnTo>
                  <a:pt x="17860" y="71438"/>
                </a:lnTo>
                <a:lnTo>
                  <a:pt x="35719" y="89297"/>
                </a:lnTo>
                <a:lnTo>
                  <a:pt x="53578" y="107156"/>
                </a:lnTo>
                <a:lnTo>
                  <a:pt x="71438" y="125016"/>
                </a:lnTo>
                <a:lnTo>
                  <a:pt x="80367" y="142875"/>
                </a:lnTo>
                <a:lnTo>
                  <a:pt x="98227" y="151805"/>
                </a:lnTo>
                <a:lnTo>
                  <a:pt x="98227" y="160734"/>
                </a:lnTo>
                <a:lnTo>
                  <a:pt x="107156" y="160734"/>
                </a:lnTo>
                <a:lnTo>
                  <a:pt x="116086" y="151805"/>
                </a:lnTo>
                <a:lnTo>
                  <a:pt x="116086" y="125016"/>
                </a:lnTo>
                <a:lnTo>
                  <a:pt x="116086" y="107156"/>
                </a:lnTo>
                <a:lnTo>
                  <a:pt x="116086" y="71438"/>
                </a:lnTo>
                <a:lnTo>
                  <a:pt x="116086" y="44649"/>
                </a:lnTo>
                <a:lnTo>
                  <a:pt x="125016" y="26789"/>
                </a:lnTo>
                <a:lnTo>
                  <a:pt x="125016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6" name="Freeform 13365"/>
          <p:cNvSpPr/>
          <p:nvPr/>
        </p:nvSpPr>
        <p:spPr>
          <a:xfrm>
            <a:off x="7572375" y="4973836"/>
            <a:ext cx="589360" cy="303610"/>
          </a:xfrm>
          <a:custGeom>
            <a:avLst/>
            <a:gdLst/>
            <a:ahLst/>
            <a:cxnLst/>
            <a:rect l="0" t="0" r="0" b="0"/>
            <a:pathLst>
              <a:path w="589360" h="303610">
                <a:moveTo>
                  <a:pt x="26789" y="178594"/>
                </a:moveTo>
                <a:lnTo>
                  <a:pt x="26789" y="178594"/>
                </a:lnTo>
                <a:lnTo>
                  <a:pt x="17859" y="178594"/>
                </a:lnTo>
                <a:lnTo>
                  <a:pt x="8930" y="178594"/>
                </a:lnTo>
                <a:lnTo>
                  <a:pt x="8930" y="187523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2"/>
                </a:lnTo>
                <a:lnTo>
                  <a:pt x="8930" y="232172"/>
                </a:lnTo>
                <a:lnTo>
                  <a:pt x="8930" y="250031"/>
                </a:lnTo>
                <a:lnTo>
                  <a:pt x="17859" y="267891"/>
                </a:lnTo>
                <a:lnTo>
                  <a:pt x="26789" y="285750"/>
                </a:lnTo>
                <a:lnTo>
                  <a:pt x="35719" y="294680"/>
                </a:lnTo>
                <a:lnTo>
                  <a:pt x="44648" y="303609"/>
                </a:lnTo>
                <a:lnTo>
                  <a:pt x="53578" y="303609"/>
                </a:lnTo>
                <a:lnTo>
                  <a:pt x="62508" y="285750"/>
                </a:lnTo>
                <a:lnTo>
                  <a:pt x="62508" y="276820"/>
                </a:lnTo>
                <a:lnTo>
                  <a:pt x="62508" y="250031"/>
                </a:lnTo>
                <a:lnTo>
                  <a:pt x="62508" y="223242"/>
                </a:lnTo>
                <a:lnTo>
                  <a:pt x="53578" y="205383"/>
                </a:lnTo>
                <a:lnTo>
                  <a:pt x="53578" y="196453"/>
                </a:lnTo>
                <a:lnTo>
                  <a:pt x="53578" y="196453"/>
                </a:lnTo>
                <a:lnTo>
                  <a:pt x="62508" y="205383"/>
                </a:lnTo>
                <a:lnTo>
                  <a:pt x="71438" y="223242"/>
                </a:lnTo>
                <a:lnTo>
                  <a:pt x="89297" y="241102"/>
                </a:lnTo>
                <a:lnTo>
                  <a:pt x="98227" y="267891"/>
                </a:lnTo>
                <a:lnTo>
                  <a:pt x="107156" y="285750"/>
                </a:lnTo>
                <a:lnTo>
                  <a:pt x="125016" y="294680"/>
                </a:lnTo>
                <a:lnTo>
                  <a:pt x="133945" y="294680"/>
                </a:lnTo>
                <a:lnTo>
                  <a:pt x="133945" y="294680"/>
                </a:lnTo>
                <a:lnTo>
                  <a:pt x="142875" y="276820"/>
                </a:lnTo>
                <a:lnTo>
                  <a:pt x="142875" y="250031"/>
                </a:lnTo>
                <a:lnTo>
                  <a:pt x="142875" y="223242"/>
                </a:lnTo>
                <a:lnTo>
                  <a:pt x="133945" y="187523"/>
                </a:lnTo>
                <a:lnTo>
                  <a:pt x="125016" y="142875"/>
                </a:lnTo>
                <a:lnTo>
                  <a:pt x="116086" y="98227"/>
                </a:lnTo>
                <a:lnTo>
                  <a:pt x="107156" y="53578"/>
                </a:lnTo>
                <a:lnTo>
                  <a:pt x="98227" y="17859"/>
                </a:lnTo>
                <a:lnTo>
                  <a:pt x="98227" y="0"/>
                </a:lnTo>
                <a:lnTo>
                  <a:pt x="98227" y="0"/>
                </a:lnTo>
                <a:lnTo>
                  <a:pt x="107156" y="17859"/>
                </a:lnTo>
                <a:lnTo>
                  <a:pt x="116086" y="53578"/>
                </a:lnTo>
                <a:lnTo>
                  <a:pt x="125016" y="89297"/>
                </a:lnTo>
                <a:lnTo>
                  <a:pt x="142875" y="133945"/>
                </a:lnTo>
                <a:lnTo>
                  <a:pt x="151805" y="178594"/>
                </a:lnTo>
                <a:lnTo>
                  <a:pt x="160734" y="214312"/>
                </a:lnTo>
                <a:lnTo>
                  <a:pt x="178594" y="241102"/>
                </a:lnTo>
                <a:lnTo>
                  <a:pt x="187523" y="258961"/>
                </a:lnTo>
                <a:lnTo>
                  <a:pt x="196453" y="258961"/>
                </a:lnTo>
                <a:lnTo>
                  <a:pt x="205383" y="250031"/>
                </a:lnTo>
                <a:lnTo>
                  <a:pt x="214313" y="241102"/>
                </a:lnTo>
                <a:lnTo>
                  <a:pt x="214313" y="205383"/>
                </a:lnTo>
                <a:lnTo>
                  <a:pt x="214313" y="178594"/>
                </a:lnTo>
                <a:lnTo>
                  <a:pt x="214313" y="142875"/>
                </a:lnTo>
                <a:lnTo>
                  <a:pt x="205383" y="116086"/>
                </a:lnTo>
                <a:lnTo>
                  <a:pt x="205383" y="107156"/>
                </a:lnTo>
                <a:lnTo>
                  <a:pt x="214313" y="107156"/>
                </a:lnTo>
                <a:lnTo>
                  <a:pt x="223242" y="125016"/>
                </a:lnTo>
                <a:lnTo>
                  <a:pt x="232172" y="142875"/>
                </a:lnTo>
                <a:lnTo>
                  <a:pt x="241102" y="169664"/>
                </a:lnTo>
                <a:lnTo>
                  <a:pt x="250031" y="196453"/>
                </a:lnTo>
                <a:lnTo>
                  <a:pt x="258961" y="214312"/>
                </a:lnTo>
                <a:lnTo>
                  <a:pt x="267891" y="223242"/>
                </a:lnTo>
                <a:lnTo>
                  <a:pt x="267891" y="232172"/>
                </a:lnTo>
                <a:lnTo>
                  <a:pt x="276820" y="232172"/>
                </a:lnTo>
                <a:lnTo>
                  <a:pt x="276820" y="223242"/>
                </a:lnTo>
                <a:lnTo>
                  <a:pt x="285750" y="214312"/>
                </a:lnTo>
                <a:lnTo>
                  <a:pt x="285750" y="196453"/>
                </a:lnTo>
                <a:lnTo>
                  <a:pt x="285750" y="169664"/>
                </a:lnTo>
                <a:lnTo>
                  <a:pt x="285750" y="151805"/>
                </a:lnTo>
                <a:lnTo>
                  <a:pt x="285750" y="133945"/>
                </a:lnTo>
                <a:lnTo>
                  <a:pt x="294680" y="133945"/>
                </a:lnTo>
                <a:lnTo>
                  <a:pt x="303609" y="133945"/>
                </a:lnTo>
                <a:lnTo>
                  <a:pt x="312539" y="151805"/>
                </a:lnTo>
                <a:lnTo>
                  <a:pt x="330398" y="169664"/>
                </a:lnTo>
                <a:lnTo>
                  <a:pt x="339328" y="187523"/>
                </a:lnTo>
                <a:lnTo>
                  <a:pt x="348258" y="205383"/>
                </a:lnTo>
                <a:lnTo>
                  <a:pt x="357188" y="223242"/>
                </a:lnTo>
                <a:lnTo>
                  <a:pt x="366117" y="232172"/>
                </a:lnTo>
                <a:lnTo>
                  <a:pt x="366117" y="232172"/>
                </a:lnTo>
                <a:lnTo>
                  <a:pt x="375047" y="223242"/>
                </a:lnTo>
                <a:lnTo>
                  <a:pt x="375047" y="214312"/>
                </a:lnTo>
                <a:lnTo>
                  <a:pt x="375047" y="187523"/>
                </a:lnTo>
                <a:lnTo>
                  <a:pt x="375047" y="169664"/>
                </a:lnTo>
                <a:lnTo>
                  <a:pt x="375047" y="142875"/>
                </a:lnTo>
                <a:lnTo>
                  <a:pt x="375047" y="116086"/>
                </a:lnTo>
                <a:lnTo>
                  <a:pt x="383977" y="107156"/>
                </a:lnTo>
                <a:lnTo>
                  <a:pt x="401836" y="98227"/>
                </a:lnTo>
                <a:lnTo>
                  <a:pt x="419695" y="107156"/>
                </a:lnTo>
                <a:lnTo>
                  <a:pt x="437555" y="116086"/>
                </a:lnTo>
                <a:lnTo>
                  <a:pt x="455414" y="133945"/>
                </a:lnTo>
                <a:lnTo>
                  <a:pt x="464344" y="151805"/>
                </a:lnTo>
                <a:lnTo>
                  <a:pt x="482203" y="160734"/>
                </a:lnTo>
                <a:lnTo>
                  <a:pt x="491133" y="160734"/>
                </a:lnTo>
                <a:lnTo>
                  <a:pt x="500063" y="160734"/>
                </a:lnTo>
                <a:lnTo>
                  <a:pt x="500063" y="160734"/>
                </a:lnTo>
                <a:lnTo>
                  <a:pt x="508992" y="142875"/>
                </a:lnTo>
                <a:lnTo>
                  <a:pt x="517922" y="125016"/>
                </a:lnTo>
                <a:lnTo>
                  <a:pt x="517922" y="107156"/>
                </a:lnTo>
                <a:lnTo>
                  <a:pt x="526852" y="89297"/>
                </a:lnTo>
                <a:lnTo>
                  <a:pt x="535781" y="71437"/>
                </a:lnTo>
                <a:lnTo>
                  <a:pt x="553641" y="62508"/>
                </a:lnTo>
                <a:lnTo>
                  <a:pt x="562570" y="71437"/>
                </a:lnTo>
                <a:lnTo>
                  <a:pt x="571500" y="80367"/>
                </a:lnTo>
                <a:lnTo>
                  <a:pt x="580430" y="89297"/>
                </a:lnTo>
                <a:lnTo>
                  <a:pt x="589359" y="116086"/>
                </a:lnTo>
                <a:lnTo>
                  <a:pt x="589359" y="133945"/>
                </a:lnTo>
                <a:lnTo>
                  <a:pt x="589359" y="151805"/>
                </a:lnTo>
                <a:lnTo>
                  <a:pt x="580430" y="169664"/>
                </a:lnTo>
                <a:lnTo>
                  <a:pt x="571500" y="187523"/>
                </a:lnTo>
                <a:lnTo>
                  <a:pt x="553641" y="196453"/>
                </a:lnTo>
                <a:lnTo>
                  <a:pt x="526852" y="214312"/>
                </a:lnTo>
                <a:lnTo>
                  <a:pt x="491133" y="214312"/>
                </a:lnTo>
                <a:lnTo>
                  <a:pt x="455414" y="214312"/>
                </a:lnTo>
                <a:lnTo>
                  <a:pt x="410766" y="223242"/>
                </a:lnTo>
                <a:lnTo>
                  <a:pt x="366117" y="223242"/>
                </a:lnTo>
                <a:lnTo>
                  <a:pt x="321469" y="241102"/>
                </a:lnTo>
                <a:lnTo>
                  <a:pt x="267891" y="258961"/>
                </a:lnTo>
                <a:lnTo>
                  <a:pt x="267891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7" name="Freeform 13366"/>
          <p:cNvSpPr/>
          <p:nvPr/>
        </p:nvSpPr>
        <p:spPr>
          <a:xfrm>
            <a:off x="6768703" y="5661421"/>
            <a:ext cx="142876" cy="294681"/>
          </a:xfrm>
          <a:custGeom>
            <a:avLst/>
            <a:gdLst/>
            <a:ahLst/>
            <a:cxnLst/>
            <a:rect l="0" t="0" r="0" b="0"/>
            <a:pathLst>
              <a:path w="142876" h="29468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26789" y="17859"/>
                </a:lnTo>
                <a:lnTo>
                  <a:pt x="44649" y="44649"/>
                </a:lnTo>
                <a:lnTo>
                  <a:pt x="71438" y="71438"/>
                </a:lnTo>
                <a:lnTo>
                  <a:pt x="89297" y="116086"/>
                </a:lnTo>
                <a:lnTo>
                  <a:pt x="107156" y="151805"/>
                </a:lnTo>
                <a:lnTo>
                  <a:pt x="125016" y="187524"/>
                </a:lnTo>
                <a:lnTo>
                  <a:pt x="133945" y="223242"/>
                </a:lnTo>
                <a:lnTo>
                  <a:pt x="142875" y="258961"/>
                </a:lnTo>
                <a:lnTo>
                  <a:pt x="142875" y="285750"/>
                </a:lnTo>
                <a:lnTo>
                  <a:pt x="142875" y="294680"/>
                </a:lnTo>
                <a:lnTo>
                  <a:pt x="125016" y="294680"/>
                </a:lnTo>
                <a:lnTo>
                  <a:pt x="107156" y="294680"/>
                </a:lnTo>
                <a:lnTo>
                  <a:pt x="71438" y="276820"/>
                </a:lnTo>
                <a:lnTo>
                  <a:pt x="71438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8" name="Freeform 13367"/>
          <p:cNvSpPr/>
          <p:nvPr/>
        </p:nvSpPr>
        <p:spPr>
          <a:xfrm>
            <a:off x="6688336" y="5813226"/>
            <a:ext cx="339329" cy="160735"/>
          </a:xfrm>
          <a:custGeom>
            <a:avLst/>
            <a:gdLst/>
            <a:ahLst/>
            <a:cxnLst/>
            <a:rect l="0" t="0" r="0" b="0"/>
            <a:pathLst>
              <a:path w="339329" h="160735">
                <a:moveTo>
                  <a:pt x="0" y="125015"/>
                </a:moveTo>
                <a:lnTo>
                  <a:pt x="8930" y="133945"/>
                </a:lnTo>
                <a:lnTo>
                  <a:pt x="17859" y="142875"/>
                </a:lnTo>
                <a:lnTo>
                  <a:pt x="26789" y="151804"/>
                </a:lnTo>
                <a:lnTo>
                  <a:pt x="44648" y="160734"/>
                </a:lnTo>
                <a:lnTo>
                  <a:pt x="53578" y="160734"/>
                </a:lnTo>
                <a:lnTo>
                  <a:pt x="71437" y="151804"/>
                </a:lnTo>
                <a:lnTo>
                  <a:pt x="98227" y="133945"/>
                </a:lnTo>
                <a:lnTo>
                  <a:pt x="116086" y="125015"/>
                </a:lnTo>
                <a:lnTo>
                  <a:pt x="133945" y="107156"/>
                </a:lnTo>
                <a:lnTo>
                  <a:pt x="151805" y="89297"/>
                </a:lnTo>
                <a:lnTo>
                  <a:pt x="178594" y="89297"/>
                </a:lnTo>
                <a:lnTo>
                  <a:pt x="196453" y="89297"/>
                </a:lnTo>
                <a:lnTo>
                  <a:pt x="223242" y="98226"/>
                </a:lnTo>
                <a:lnTo>
                  <a:pt x="250031" y="116086"/>
                </a:lnTo>
                <a:lnTo>
                  <a:pt x="267891" y="125015"/>
                </a:lnTo>
                <a:lnTo>
                  <a:pt x="285750" y="133945"/>
                </a:lnTo>
                <a:lnTo>
                  <a:pt x="303609" y="142875"/>
                </a:lnTo>
                <a:lnTo>
                  <a:pt x="312539" y="133945"/>
                </a:lnTo>
                <a:lnTo>
                  <a:pt x="321469" y="116086"/>
                </a:lnTo>
                <a:lnTo>
                  <a:pt x="321469" y="98226"/>
                </a:lnTo>
                <a:lnTo>
                  <a:pt x="321469" y="71437"/>
                </a:lnTo>
                <a:lnTo>
                  <a:pt x="312539" y="35719"/>
                </a:lnTo>
                <a:lnTo>
                  <a:pt x="303609" y="8929"/>
                </a:lnTo>
                <a:lnTo>
                  <a:pt x="303609" y="0"/>
                </a:lnTo>
                <a:lnTo>
                  <a:pt x="285750" y="0"/>
                </a:lnTo>
                <a:lnTo>
                  <a:pt x="285750" y="17859"/>
                </a:lnTo>
                <a:lnTo>
                  <a:pt x="285750" y="44648"/>
                </a:lnTo>
                <a:lnTo>
                  <a:pt x="294680" y="80367"/>
                </a:lnTo>
                <a:lnTo>
                  <a:pt x="303609" y="116086"/>
                </a:lnTo>
                <a:lnTo>
                  <a:pt x="312539" y="142875"/>
                </a:lnTo>
                <a:lnTo>
                  <a:pt x="312539" y="151804"/>
                </a:lnTo>
                <a:lnTo>
                  <a:pt x="330398" y="151804"/>
                </a:lnTo>
                <a:lnTo>
                  <a:pt x="330398" y="133945"/>
                </a:lnTo>
                <a:lnTo>
                  <a:pt x="339328" y="107156"/>
                </a:lnTo>
                <a:lnTo>
                  <a:pt x="339328" y="71437"/>
                </a:lnTo>
                <a:lnTo>
                  <a:pt x="339328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0" name="Freeform 13369"/>
          <p:cNvSpPr/>
          <p:nvPr/>
        </p:nvSpPr>
        <p:spPr>
          <a:xfrm>
            <a:off x="6965156" y="5206008"/>
            <a:ext cx="303611" cy="357188"/>
          </a:xfrm>
          <a:custGeom>
            <a:avLst/>
            <a:gdLst/>
            <a:ahLst/>
            <a:cxnLst/>
            <a:rect l="0" t="0" r="0" b="0"/>
            <a:pathLst>
              <a:path w="303611" h="357188">
                <a:moveTo>
                  <a:pt x="35719" y="133945"/>
                </a:moveTo>
                <a:lnTo>
                  <a:pt x="35719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26789" y="133945"/>
                </a:lnTo>
                <a:lnTo>
                  <a:pt x="26789" y="125015"/>
                </a:lnTo>
                <a:lnTo>
                  <a:pt x="17860" y="125015"/>
                </a:lnTo>
                <a:lnTo>
                  <a:pt x="17860" y="125015"/>
                </a:lnTo>
                <a:lnTo>
                  <a:pt x="8930" y="125015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60734"/>
                </a:lnTo>
                <a:lnTo>
                  <a:pt x="0" y="187523"/>
                </a:lnTo>
                <a:lnTo>
                  <a:pt x="8930" y="205383"/>
                </a:lnTo>
                <a:lnTo>
                  <a:pt x="26789" y="232172"/>
                </a:lnTo>
                <a:lnTo>
                  <a:pt x="35719" y="250031"/>
                </a:lnTo>
                <a:lnTo>
                  <a:pt x="53578" y="258961"/>
                </a:lnTo>
                <a:lnTo>
                  <a:pt x="62508" y="258961"/>
                </a:lnTo>
                <a:lnTo>
                  <a:pt x="71438" y="258961"/>
                </a:lnTo>
                <a:lnTo>
                  <a:pt x="80367" y="241101"/>
                </a:lnTo>
                <a:lnTo>
                  <a:pt x="80367" y="223242"/>
                </a:lnTo>
                <a:lnTo>
                  <a:pt x="80367" y="205383"/>
                </a:lnTo>
                <a:lnTo>
                  <a:pt x="62508" y="187523"/>
                </a:lnTo>
                <a:lnTo>
                  <a:pt x="53578" y="178594"/>
                </a:lnTo>
                <a:lnTo>
                  <a:pt x="44649" y="160734"/>
                </a:lnTo>
                <a:lnTo>
                  <a:pt x="26789" y="151805"/>
                </a:lnTo>
                <a:lnTo>
                  <a:pt x="26789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26789" y="151805"/>
                </a:lnTo>
                <a:lnTo>
                  <a:pt x="26789" y="151805"/>
                </a:lnTo>
                <a:lnTo>
                  <a:pt x="35719" y="160734"/>
                </a:lnTo>
                <a:lnTo>
                  <a:pt x="44649" y="160734"/>
                </a:lnTo>
                <a:lnTo>
                  <a:pt x="62508" y="151805"/>
                </a:lnTo>
                <a:lnTo>
                  <a:pt x="71438" y="142875"/>
                </a:lnTo>
                <a:lnTo>
                  <a:pt x="71438" y="133945"/>
                </a:lnTo>
                <a:lnTo>
                  <a:pt x="80367" y="116086"/>
                </a:lnTo>
                <a:lnTo>
                  <a:pt x="80367" y="98226"/>
                </a:lnTo>
                <a:lnTo>
                  <a:pt x="80367" y="71437"/>
                </a:lnTo>
                <a:lnTo>
                  <a:pt x="80367" y="53578"/>
                </a:lnTo>
                <a:lnTo>
                  <a:pt x="71438" y="35719"/>
                </a:lnTo>
                <a:lnTo>
                  <a:pt x="62508" y="17859"/>
                </a:lnTo>
                <a:lnTo>
                  <a:pt x="62508" y="8930"/>
                </a:lnTo>
                <a:lnTo>
                  <a:pt x="62508" y="0"/>
                </a:lnTo>
                <a:lnTo>
                  <a:pt x="71438" y="8930"/>
                </a:lnTo>
                <a:lnTo>
                  <a:pt x="80367" y="35719"/>
                </a:lnTo>
                <a:lnTo>
                  <a:pt x="89297" y="62508"/>
                </a:lnTo>
                <a:lnTo>
                  <a:pt x="107157" y="107156"/>
                </a:lnTo>
                <a:lnTo>
                  <a:pt x="133946" y="151805"/>
                </a:lnTo>
                <a:lnTo>
                  <a:pt x="160735" y="205383"/>
                </a:lnTo>
                <a:lnTo>
                  <a:pt x="187524" y="250031"/>
                </a:lnTo>
                <a:lnTo>
                  <a:pt x="214313" y="285750"/>
                </a:lnTo>
                <a:lnTo>
                  <a:pt x="241102" y="321469"/>
                </a:lnTo>
                <a:lnTo>
                  <a:pt x="258961" y="339328"/>
                </a:lnTo>
                <a:lnTo>
                  <a:pt x="276821" y="357187"/>
                </a:lnTo>
                <a:lnTo>
                  <a:pt x="294680" y="357187"/>
                </a:lnTo>
                <a:lnTo>
                  <a:pt x="303610" y="357187"/>
                </a:lnTo>
                <a:lnTo>
                  <a:pt x="303610" y="339328"/>
                </a:lnTo>
                <a:lnTo>
                  <a:pt x="303610" y="303609"/>
                </a:lnTo>
                <a:lnTo>
                  <a:pt x="294680" y="276820"/>
                </a:lnTo>
                <a:lnTo>
                  <a:pt x="267891" y="232172"/>
                </a:lnTo>
                <a:lnTo>
                  <a:pt x="241102" y="196453"/>
                </a:lnTo>
                <a:lnTo>
                  <a:pt x="214313" y="178594"/>
                </a:lnTo>
                <a:lnTo>
                  <a:pt x="178594" y="160734"/>
                </a:lnTo>
                <a:lnTo>
                  <a:pt x="151805" y="169664"/>
                </a:lnTo>
                <a:lnTo>
                  <a:pt x="133946" y="187523"/>
                </a:lnTo>
                <a:lnTo>
                  <a:pt x="125016" y="214312"/>
                </a:lnTo>
                <a:lnTo>
                  <a:pt x="133946" y="241101"/>
                </a:lnTo>
                <a:lnTo>
                  <a:pt x="133946" y="267890"/>
                </a:lnTo>
                <a:lnTo>
                  <a:pt x="151805" y="276820"/>
                </a:lnTo>
                <a:lnTo>
                  <a:pt x="160735" y="267890"/>
                </a:lnTo>
                <a:lnTo>
                  <a:pt x="169664" y="258961"/>
                </a:lnTo>
                <a:lnTo>
                  <a:pt x="178594" y="232172"/>
                </a:lnTo>
                <a:lnTo>
                  <a:pt x="196453" y="205383"/>
                </a:lnTo>
                <a:lnTo>
                  <a:pt x="196453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1" name="Freeform 13370"/>
          <p:cNvSpPr/>
          <p:nvPr/>
        </p:nvSpPr>
        <p:spPr>
          <a:xfrm>
            <a:off x="7224117" y="5625702"/>
            <a:ext cx="178595" cy="285751"/>
          </a:xfrm>
          <a:custGeom>
            <a:avLst/>
            <a:gdLst/>
            <a:ahLst/>
            <a:cxnLst/>
            <a:rect l="0" t="0" r="0" b="0"/>
            <a:pathLst>
              <a:path w="178595" h="28575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53578"/>
                </a:lnTo>
                <a:lnTo>
                  <a:pt x="26789" y="71438"/>
                </a:lnTo>
                <a:lnTo>
                  <a:pt x="26789" y="98227"/>
                </a:lnTo>
                <a:lnTo>
                  <a:pt x="44649" y="125016"/>
                </a:lnTo>
                <a:lnTo>
                  <a:pt x="53578" y="151805"/>
                </a:lnTo>
                <a:lnTo>
                  <a:pt x="62508" y="178594"/>
                </a:lnTo>
                <a:lnTo>
                  <a:pt x="71438" y="205383"/>
                </a:lnTo>
                <a:lnTo>
                  <a:pt x="71438" y="223243"/>
                </a:lnTo>
                <a:lnTo>
                  <a:pt x="80367" y="232172"/>
                </a:lnTo>
                <a:lnTo>
                  <a:pt x="80367" y="241102"/>
                </a:lnTo>
                <a:lnTo>
                  <a:pt x="80367" y="232172"/>
                </a:lnTo>
                <a:lnTo>
                  <a:pt x="71438" y="214313"/>
                </a:lnTo>
                <a:lnTo>
                  <a:pt x="71438" y="196453"/>
                </a:lnTo>
                <a:lnTo>
                  <a:pt x="71438" y="169664"/>
                </a:lnTo>
                <a:lnTo>
                  <a:pt x="71438" y="142875"/>
                </a:lnTo>
                <a:lnTo>
                  <a:pt x="71438" y="125016"/>
                </a:lnTo>
                <a:lnTo>
                  <a:pt x="80367" y="98227"/>
                </a:lnTo>
                <a:lnTo>
                  <a:pt x="89297" y="89297"/>
                </a:lnTo>
                <a:lnTo>
                  <a:pt x="98227" y="80368"/>
                </a:lnTo>
                <a:lnTo>
                  <a:pt x="116086" y="80368"/>
                </a:lnTo>
                <a:lnTo>
                  <a:pt x="133946" y="89297"/>
                </a:lnTo>
                <a:lnTo>
                  <a:pt x="151805" y="98227"/>
                </a:lnTo>
                <a:lnTo>
                  <a:pt x="169664" y="116086"/>
                </a:lnTo>
                <a:lnTo>
                  <a:pt x="178594" y="133946"/>
                </a:lnTo>
                <a:lnTo>
                  <a:pt x="178594" y="160735"/>
                </a:lnTo>
                <a:lnTo>
                  <a:pt x="178594" y="187524"/>
                </a:lnTo>
                <a:lnTo>
                  <a:pt x="169664" y="214313"/>
                </a:lnTo>
                <a:lnTo>
                  <a:pt x="160735" y="241102"/>
                </a:lnTo>
                <a:lnTo>
                  <a:pt x="142875" y="267891"/>
                </a:lnTo>
                <a:lnTo>
                  <a:pt x="125016" y="276821"/>
                </a:lnTo>
                <a:lnTo>
                  <a:pt x="98227" y="285750"/>
                </a:lnTo>
                <a:lnTo>
                  <a:pt x="89297" y="285750"/>
                </a:lnTo>
                <a:lnTo>
                  <a:pt x="71438" y="285750"/>
                </a:lnTo>
                <a:lnTo>
                  <a:pt x="62508" y="285750"/>
                </a:lnTo>
                <a:lnTo>
                  <a:pt x="62508" y="285750"/>
                </a:lnTo>
                <a:lnTo>
                  <a:pt x="71438" y="285750"/>
                </a:lnTo>
                <a:lnTo>
                  <a:pt x="80367" y="276821"/>
                </a:lnTo>
                <a:lnTo>
                  <a:pt x="89297" y="267891"/>
                </a:lnTo>
                <a:lnTo>
                  <a:pt x="116086" y="258961"/>
                </a:lnTo>
                <a:lnTo>
                  <a:pt x="133946" y="241102"/>
                </a:lnTo>
                <a:lnTo>
                  <a:pt x="151805" y="214313"/>
                </a:lnTo>
                <a:lnTo>
                  <a:pt x="178594" y="196453"/>
                </a:lnTo>
                <a:lnTo>
                  <a:pt x="178594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2" name="Freeform 13371"/>
          <p:cNvSpPr/>
          <p:nvPr/>
        </p:nvSpPr>
        <p:spPr>
          <a:xfrm>
            <a:off x="7456289" y="5661421"/>
            <a:ext cx="214314" cy="142876"/>
          </a:xfrm>
          <a:custGeom>
            <a:avLst/>
            <a:gdLst/>
            <a:ahLst/>
            <a:cxnLst/>
            <a:rect l="0" t="0" r="0" b="0"/>
            <a:pathLst>
              <a:path w="214314" h="142876">
                <a:moveTo>
                  <a:pt x="0" y="80367"/>
                </a:moveTo>
                <a:lnTo>
                  <a:pt x="0" y="89297"/>
                </a:lnTo>
                <a:lnTo>
                  <a:pt x="0" y="89297"/>
                </a:lnTo>
                <a:lnTo>
                  <a:pt x="8930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53578" y="98227"/>
                </a:lnTo>
                <a:lnTo>
                  <a:pt x="62508" y="89297"/>
                </a:lnTo>
                <a:lnTo>
                  <a:pt x="71438" y="80367"/>
                </a:lnTo>
                <a:lnTo>
                  <a:pt x="80367" y="71438"/>
                </a:lnTo>
                <a:lnTo>
                  <a:pt x="89297" y="62508"/>
                </a:lnTo>
                <a:lnTo>
                  <a:pt x="89297" y="44649"/>
                </a:lnTo>
                <a:lnTo>
                  <a:pt x="89297" y="35719"/>
                </a:lnTo>
                <a:lnTo>
                  <a:pt x="89297" y="17859"/>
                </a:lnTo>
                <a:lnTo>
                  <a:pt x="80367" y="893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17859"/>
                </a:lnTo>
                <a:lnTo>
                  <a:pt x="26789" y="44649"/>
                </a:lnTo>
                <a:lnTo>
                  <a:pt x="26789" y="71438"/>
                </a:lnTo>
                <a:lnTo>
                  <a:pt x="35719" y="98227"/>
                </a:lnTo>
                <a:lnTo>
                  <a:pt x="44649" y="116086"/>
                </a:lnTo>
                <a:lnTo>
                  <a:pt x="53578" y="133945"/>
                </a:lnTo>
                <a:lnTo>
                  <a:pt x="71438" y="142875"/>
                </a:lnTo>
                <a:lnTo>
                  <a:pt x="89297" y="142875"/>
                </a:lnTo>
                <a:lnTo>
                  <a:pt x="107156" y="142875"/>
                </a:lnTo>
                <a:lnTo>
                  <a:pt x="133945" y="133945"/>
                </a:lnTo>
                <a:lnTo>
                  <a:pt x="151805" y="116086"/>
                </a:lnTo>
                <a:lnTo>
                  <a:pt x="169664" y="107156"/>
                </a:lnTo>
                <a:lnTo>
                  <a:pt x="187524" y="89297"/>
                </a:lnTo>
                <a:lnTo>
                  <a:pt x="196453" y="71438"/>
                </a:lnTo>
                <a:lnTo>
                  <a:pt x="205383" y="53578"/>
                </a:lnTo>
                <a:lnTo>
                  <a:pt x="214313" y="44649"/>
                </a:lnTo>
                <a:lnTo>
                  <a:pt x="214313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3" name="Freeform 13372"/>
          <p:cNvSpPr/>
          <p:nvPr/>
        </p:nvSpPr>
        <p:spPr>
          <a:xfrm>
            <a:off x="7813477" y="5527477"/>
            <a:ext cx="214313" cy="160734"/>
          </a:xfrm>
          <a:custGeom>
            <a:avLst/>
            <a:gdLst/>
            <a:ahLst/>
            <a:cxnLst/>
            <a:rect l="0" t="0" r="0" b="0"/>
            <a:pathLst>
              <a:path w="214313" h="160734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29" y="53577"/>
                </a:lnTo>
                <a:lnTo>
                  <a:pt x="17859" y="53577"/>
                </a:lnTo>
                <a:lnTo>
                  <a:pt x="26789" y="71436"/>
                </a:lnTo>
                <a:lnTo>
                  <a:pt x="35718" y="80366"/>
                </a:lnTo>
                <a:lnTo>
                  <a:pt x="53578" y="98225"/>
                </a:lnTo>
                <a:lnTo>
                  <a:pt x="62507" y="116085"/>
                </a:lnTo>
                <a:lnTo>
                  <a:pt x="80367" y="133944"/>
                </a:lnTo>
                <a:lnTo>
                  <a:pt x="89296" y="151803"/>
                </a:lnTo>
                <a:lnTo>
                  <a:pt x="98226" y="160733"/>
                </a:lnTo>
                <a:lnTo>
                  <a:pt x="107156" y="160733"/>
                </a:lnTo>
                <a:lnTo>
                  <a:pt x="107156" y="160733"/>
                </a:lnTo>
                <a:lnTo>
                  <a:pt x="98226" y="151803"/>
                </a:lnTo>
                <a:lnTo>
                  <a:pt x="98226" y="142874"/>
                </a:lnTo>
                <a:lnTo>
                  <a:pt x="89296" y="116085"/>
                </a:lnTo>
                <a:lnTo>
                  <a:pt x="80367" y="89296"/>
                </a:lnTo>
                <a:lnTo>
                  <a:pt x="80367" y="71436"/>
                </a:lnTo>
                <a:lnTo>
                  <a:pt x="80367" y="44648"/>
                </a:lnTo>
                <a:lnTo>
                  <a:pt x="80367" y="26789"/>
                </a:lnTo>
                <a:lnTo>
                  <a:pt x="89296" y="17859"/>
                </a:lnTo>
                <a:lnTo>
                  <a:pt x="107156" y="8929"/>
                </a:lnTo>
                <a:lnTo>
                  <a:pt x="116086" y="8929"/>
                </a:lnTo>
                <a:lnTo>
                  <a:pt x="142875" y="8929"/>
                </a:lnTo>
                <a:lnTo>
                  <a:pt x="151804" y="0"/>
                </a:lnTo>
                <a:lnTo>
                  <a:pt x="169664" y="8929"/>
                </a:lnTo>
                <a:lnTo>
                  <a:pt x="187523" y="8929"/>
                </a:lnTo>
                <a:lnTo>
                  <a:pt x="196453" y="8929"/>
                </a:lnTo>
                <a:lnTo>
                  <a:pt x="205382" y="8929"/>
                </a:lnTo>
                <a:lnTo>
                  <a:pt x="214312" y="8929"/>
                </a:lnTo>
                <a:lnTo>
                  <a:pt x="214312" y="8929"/>
                </a:lnTo>
                <a:lnTo>
                  <a:pt x="214312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4" name="Freeform 13373"/>
          <p:cNvSpPr/>
          <p:nvPr/>
        </p:nvSpPr>
        <p:spPr>
          <a:xfrm>
            <a:off x="8036719" y="5527477"/>
            <a:ext cx="133946" cy="178594"/>
          </a:xfrm>
          <a:custGeom>
            <a:avLst/>
            <a:gdLst/>
            <a:ahLst/>
            <a:cxnLst/>
            <a:rect l="0" t="0" r="0" b="0"/>
            <a:pathLst>
              <a:path w="133946" h="178594">
                <a:moveTo>
                  <a:pt x="0" y="89296"/>
                </a:moveTo>
                <a:lnTo>
                  <a:pt x="0" y="89296"/>
                </a:lnTo>
                <a:lnTo>
                  <a:pt x="8929" y="98225"/>
                </a:lnTo>
                <a:lnTo>
                  <a:pt x="8929" y="98225"/>
                </a:lnTo>
                <a:lnTo>
                  <a:pt x="8929" y="98225"/>
                </a:lnTo>
                <a:lnTo>
                  <a:pt x="17859" y="98225"/>
                </a:lnTo>
                <a:lnTo>
                  <a:pt x="17859" y="89296"/>
                </a:lnTo>
                <a:lnTo>
                  <a:pt x="26789" y="80366"/>
                </a:lnTo>
                <a:lnTo>
                  <a:pt x="35719" y="71436"/>
                </a:lnTo>
                <a:lnTo>
                  <a:pt x="35719" y="62507"/>
                </a:lnTo>
                <a:lnTo>
                  <a:pt x="35719" y="44648"/>
                </a:lnTo>
                <a:lnTo>
                  <a:pt x="35719" y="26789"/>
                </a:lnTo>
                <a:lnTo>
                  <a:pt x="35719" y="17859"/>
                </a:lnTo>
                <a:lnTo>
                  <a:pt x="35719" y="8929"/>
                </a:ln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80366"/>
                </a:lnTo>
                <a:lnTo>
                  <a:pt x="26789" y="107155"/>
                </a:lnTo>
                <a:lnTo>
                  <a:pt x="35719" y="133944"/>
                </a:lnTo>
                <a:lnTo>
                  <a:pt x="44648" y="160733"/>
                </a:lnTo>
                <a:lnTo>
                  <a:pt x="62508" y="169663"/>
                </a:lnTo>
                <a:lnTo>
                  <a:pt x="71437" y="178593"/>
                </a:lnTo>
                <a:lnTo>
                  <a:pt x="80367" y="178593"/>
                </a:lnTo>
                <a:lnTo>
                  <a:pt x="98226" y="160733"/>
                </a:lnTo>
                <a:lnTo>
                  <a:pt x="107156" y="142874"/>
                </a:lnTo>
                <a:lnTo>
                  <a:pt x="116086" y="107155"/>
                </a:lnTo>
                <a:lnTo>
                  <a:pt x="125015" y="71436"/>
                </a:lnTo>
                <a:lnTo>
                  <a:pt x="133945" y="26789"/>
                </a:lnTo>
                <a:lnTo>
                  <a:pt x="133945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5" name="Freeform 13374"/>
          <p:cNvSpPr/>
          <p:nvPr/>
        </p:nvSpPr>
        <p:spPr>
          <a:xfrm>
            <a:off x="8072438" y="5268516"/>
            <a:ext cx="178593" cy="366117"/>
          </a:xfrm>
          <a:custGeom>
            <a:avLst/>
            <a:gdLst/>
            <a:ahLst/>
            <a:cxnLst/>
            <a:rect l="0" t="0" r="0" b="0"/>
            <a:pathLst>
              <a:path w="178593" h="366117">
                <a:moveTo>
                  <a:pt x="17859" y="0"/>
                </a:moveTo>
                <a:lnTo>
                  <a:pt x="17859" y="0"/>
                </a:lnTo>
                <a:lnTo>
                  <a:pt x="8929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17859" y="98226"/>
                </a:lnTo>
                <a:lnTo>
                  <a:pt x="35718" y="133945"/>
                </a:lnTo>
                <a:lnTo>
                  <a:pt x="62507" y="178593"/>
                </a:lnTo>
                <a:lnTo>
                  <a:pt x="89296" y="223242"/>
                </a:lnTo>
                <a:lnTo>
                  <a:pt x="116085" y="267890"/>
                </a:lnTo>
                <a:lnTo>
                  <a:pt x="133944" y="303609"/>
                </a:lnTo>
                <a:lnTo>
                  <a:pt x="151803" y="330397"/>
                </a:lnTo>
                <a:lnTo>
                  <a:pt x="160733" y="348257"/>
                </a:lnTo>
                <a:lnTo>
                  <a:pt x="178592" y="366116"/>
                </a:lnTo>
                <a:lnTo>
                  <a:pt x="178592" y="366116"/>
                </a:lnTo>
                <a:lnTo>
                  <a:pt x="178592" y="366116"/>
                </a:lnTo>
                <a:lnTo>
                  <a:pt x="178592" y="357186"/>
                </a:lnTo>
                <a:lnTo>
                  <a:pt x="169663" y="348257"/>
                </a:lnTo>
                <a:lnTo>
                  <a:pt x="151803" y="330397"/>
                </a:lnTo>
                <a:lnTo>
                  <a:pt x="142874" y="312538"/>
                </a:lnTo>
                <a:lnTo>
                  <a:pt x="116085" y="294679"/>
                </a:lnTo>
                <a:lnTo>
                  <a:pt x="98226" y="276820"/>
                </a:lnTo>
                <a:lnTo>
                  <a:pt x="98226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6" name="Freeform 13375"/>
          <p:cNvSpPr/>
          <p:nvPr/>
        </p:nvSpPr>
        <p:spPr>
          <a:xfrm>
            <a:off x="8081367" y="5420320"/>
            <a:ext cx="187524" cy="80369"/>
          </a:xfrm>
          <a:custGeom>
            <a:avLst/>
            <a:gdLst/>
            <a:ahLst/>
            <a:cxnLst/>
            <a:rect l="0" t="0" r="0" b="0"/>
            <a:pathLst>
              <a:path w="187524" h="80369">
                <a:moveTo>
                  <a:pt x="0" y="80368"/>
                </a:moveTo>
                <a:lnTo>
                  <a:pt x="0" y="80368"/>
                </a:lnTo>
                <a:lnTo>
                  <a:pt x="8930" y="80368"/>
                </a:lnTo>
                <a:lnTo>
                  <a:pt x="17860" y="71438"/>
                </a:lnTo>
                <a:lnTo>
                  <a:pt x="26789" y="71438"/>
                </a:lnTo>
                <a:lnTo>
                  <a:pt x="53578" y="53578"/>
                </a:lnTo>
                <a:lnTo>
                  <a:pt x="71438" y="44649"/>
                </a:lnTo>
                <a:lnTo>
                  <a:pt x="98227" y="26789"/>
                </a:lnTo>
                <a:lnTo>
                  <a:pt x="116085" y="17860"/>
                </a:lnTo>
                <a:lnTo>
                  <a:pt x="142874" y="8930"/>
                </a:lnTo>
                <a:lnTo>
                  <a:pt x="151804" y="0"/>
                </a:lnTo>
                <a:lnTo>
                  <a:pt x="169663" y="0"/>
                </a:lnTo>
                <a:lnTo>
                  <a:pt x="178593" y="8930"/>
                </a:lnTo>
                <a:lnTo>
                  <a:pt x="187523" y="26789"/>
                </a:lnTo>
                <a:lnTo>
                  <a:pt x="187523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7" name="Freeform 13376"/>
          <p:cNvSpPr/>
          <p:nvPr/>
        </p:nvSpPr>
        <p:spPr>
          <a:xfrm>
            <a:off x="8259960" y="5214938"/>
            <a:ext cx="223243" cy="357188"/>
          </a:xfrm>
          <a:custGeom>
            <a:avLst/>
            <a:gdLst/>
            <a:ahLst/>
            <a:cxnLst/>
            <a:rect l="0" t="0" r="0" b="0"/>
            <a:pathLst>
              <a:path w="223243" h="357188">
                <a:moveTo>
                  <a:pt x="0" y="169664"/>
                </a:moveTo>
                <a:lnTo>
                  <a:pt x="0" y="169664"/>
                </a:lnTo>
                <a:lnTo>
                  <a:pt x="0" y="169664"/>
                </a:lnTo>
                <a:lnTo>
                  <a:pt x="8930" y="187523"/>
                </a:lnTo>
                <a:lnTo>
                  <a:pt x="8930" y="196453"/>
                </a:lnTo>
                <a:lnTo>
                  <a:pt x="17860" y="223242"/>
                </a:lnTo>
                <a:lnTo>
                  <a:pt x="26789" y="250031"/>
                </a:lnTo>
                <a:lnTo>
                  <a:pt x="44649" y="276820"/>
                </a:lnTo>
                <a:lnTo>
                  <a:pt x="53578" y="303609"/>
                </a:lnTo>
                <a:lnTo>
                  <a:pt x="62508" y="321468"/>
                </a:lnTo>
                <a:lnTo>
                  <a:pt x="71438" y="339328"/>
                </a:lnTo>
                <a:lnTo>
                  <a:pt x="80367" y="348257"/>
                </a:lnTo>
                <a:lnTo>
                  <a:pt x="89297" y="357187"/>
                </a:lnTo>
                <a:lnTo>
                  <a:pt x="98227" y="357187"/>
                </a:lnTo>
                <a:lnTo>
                  <a:pt x="98227" y="339328"/>
                </a:lnTo>
                <a:lnTo>
                  <a:pt x="107156" y="321468"/>
                </a:lnTo>
                <a:lnTo>
                  <a:pt x="98227" y="294679"/>
                </a:lnTo>
                <a:lnTo>
                  <a:pt x="98227" y="258960"/>
                </a:lnTo>
                <a:lnTo>
                  <a:pt x="89297" y="223242"/>
                </a:lnTo>
                <a:lnTo>
                  <a:pt x="80367" y="187523"/>
                </a:lnTo>
                <a:lnTo>
                  <a:pt x="80367" y="169664"/>
                </a:lnTo>
                <a:lnTo>
                  <a:pt x="80367" y="151804"/>
                </a:lnTo>
                <a:lnTo>
                  <a:pt x="80367" y="151804"/>
                </a:lnTo>
                <a:lnTo>
                  <a:pt x="89297" y="169664"/>
                </a:lnTo>
                <a:lnTo>
                  <a:pt x="107156" y="196453"/>
                </a:lnTo>
                <a:lnTo>
                  <a:pt x="116086" y="223242"/>
                </a:lnTo>
                <a:lnTo>
                  <a:pt x="133945" y="250031"/>
                </a:lnTo>
                <a:lnTo>
                  <a:pt x="142875" y="276820"/>
                </a:lnTo>
                <a:lnTo>
                  <a:pt x="160735" y="303609"/>
                </a:lnTo>
                <a:lnTo>
                  <a:pt x="169664" y="312539"/>
                </a:lnTo>
                <a:lnTo>
                  <a:pt x="178594" y="321468"/>
                </a:lnTo>
                <a:lnTo>
                  <a:pt x="187524" y="321468"/>
                </a:lnTo>
                <a:lnTo>
                  <a:pt x="187524" y="312539"/>
                </a:lnTo>
                <a:lnTo>
                  <a:pt x="187524" y="294679"/>
                </a:lnTo>
                <a:lnTo>
                  <a:pt x="178594" y="258960"/>
                </a:lnTo>
                <a:lnTo>
                  <a:pt x="169664" y="223242"/>
                </a:lnTo>
                <a:lnTo>
                  <a:pt x="169664" y="187523"/>
                </a:lnTo>
                <a:lnTo>
                  <a:pt x="160735" y="151804"/>
                </a:lnTo>
                <a:lnTo>
                  <a:pt x="160735" y="125015"/>
                </a:lnTo>
                <a:lnTo>
                  <a:pt x="160735" y="116085"/>
                </a:lnTo>
                <a:lnTo>
                  <a:pt x="169664" y="116085"/>
                </a:lnTo>
                <a:lnTo>
                  <a:pt x="178594" y="125015"/>
                </a:lnTo>
                <a:lnTo>
                  <a:pt x="196453" y="133945"/>
                </a:lnTo>
                <a:lnTo>
                  <a:pt x="205383" y="151804"/>
                </a:lnTo>
                <a:lnTo>
                  <a:pt x="214313" y="160734"/>
                </a:lnTo>
                <a:lnTo>
                  <a:pt x="214313" y="169664"/>
                </a:lnTo>
                <a:lnTo>
                  <a:pt x="223242" y="178593"/>
                </a:lnTo>
                <a:lnTo>
                  <a:pt x="223242" y="178593"/>
                </a:lnTo>
                <a:lnTo>
                  <a:pt x="223242" y="169664"/>
                </a:lnTo>
                <a:lnTo>
                  <a:pt x="223242" y="160734"/>
                </a:lnTo>
                <a:lnTo>
                  <a:pt x="214313" y="142875"/>
                </a:lnTo>
                <a:lnTo>
                  <a:pt x="205383" y="107156"/>
                </a:lnTo>
                <a:lnTo>
                  <a:pt x="196453" y="80367"/>
                </a:lnTo>
                <a:lnTo>
                  <a:pt x="187524" y="44648"/>
                </a:lnTo>
                <a:lnTo>
                  <a:pt x="187524" y="2678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8" name="Freeform 13377"/>
          <p:cNvSpPr/>
          <p:nvPr/>
        </p:nvSpPr>
        <p:spPr>
          <a:xfrm>
            <a:off x="8563570" y="5170289"/>
            <a:ext cx="151805" cy="169665"/>
          </a:xfrm>
          <a:custGeom>
            <a:avLst/>
            <a:gdLst/>
            <a:ahLst/>
            <a:cxnLst/>
            <a:rect l="0" t="0" r="0" b="0"/>
            <a:pathLst>
              <a:path w="151805" h="169665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35719"/>
                </a:lnTo>
                <a:lnTo>
                  <a:pt x="17859" y="44649"/>
                </a:lnTo>
                <a:lnTo>
                  <a:pt x="17859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98227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33945"/>
                </a:lnTo>
                <a:lnTo>
                  <a:pt x="26789" y="142875"/>
                </a:lnTo>
                <a:lnTo>
                  <a:pt x="35718" y="151805"/>
                </a:lnTo>
                <a:lnTo>
                  <a:pt x="35718" y="142875"/>
                </a:lnTo>
                <a:lnTo>
                  <a:pt x="35718" y="133945"/>
                </a:lnTo>
                <a:lnTo>
                  <a:pt x="44648" y="125016"/>
                </a:lnTo>
                <a:lnTo>
                  <a:pt x="44648" y="98227"/>
                </a:lnTo>
                <a:lnTo>
                  <a:pt x="44648" y="71438"/>
                </a:lnTo>
                <a:lnTo>
                  <a:pt x="44648" y="44649"/>
                </a:lnTo>
                <a:lnTo>
                  <a:pt x="53578" y="26789"/>
                </a:lnTo>
                <a:lnTo>
                  <a:pt x="53578" y="8930"/>
                </a:lnTo>
                <a:lnTo>
                  <a:pt x="62507" y="0"/>
                </a:lnTo>
                <a:lnTo>
                  <a:pt x="71437" y="8930"/>
                </a:lnTo>
                <a:lnTo>
                  <a:pt x="80367" y="17859"/>
                </a:lnTo>
                <a:lnTo>
                  <a:pt x="89296" y="44649"/>
                </a:lnTo>
                <a:lnTo>
                  <a:pt x="107156" y="71438"/>
                </a:lnTo>
                <a:lnTo>
                  <a:pt x="116085" y="98227"/>
                </a:lnTo>
                <a:lnTo>
                  <a:pt x="125015" y="125016"/>
                </a:lnTo>
                <a:lnTo>
                  <a:pt x="133945" y="142875"/>
                </a:lnTo>
                <a:lnTo>
                  <a:pt x="142875" y="160734"/>
                </a:lnTo>
                <a:lnTo>
                  <a:pt x="142875" y="169664"/>
                </a:lnTo>
                <a:lnTo>
                  <a:pt x="151804" y="160734"/>
                </a:lnTo>
                <a:lnTo>
                  <a:pt x="151804" y="151805"/>
                </a:lnTo>
                <a:lnTo>
                  <a:pt x="151804" y="133945"/>
                </a:lnTo>
                <a:lnTo>
                  <a:pt x="151804" y="107156"/>
                </a:lnTo>
                <a:lnTo>
                  <a:pt x="142875" y="80367"/>
                </a:lnTo>
                <a:lnTo>
                  <a:pt x="142875" y="53578"/>
                </a:lnTo>
                <a:lnTo>
                  <a:pt x="133945" y="26789"/>
                </a:lnTo>
                <a:lnTo>
                  <a:pt x="133945" y="8930"/>
                </a:lnTo>
                <a:lnTo>
                  <a:pt x="133945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9" name="Freeform 13378"/>
          <p:cNvSpPr/>
          <p:nvPr/>
        </p:nvSpPr>
        <p:spPr>
          <a:xfrm>
            <a:off x="8697515" y="5107781"/>
            <a:ext cx="169665" cy="214314"/>
          </a:xfrm>
          <a:custGeom>
            <a:avLst/>
            <a:gdLst/>
            <a:ahLst/>
            <a:cxnLst/>
            <a:rect l="0" t="0" r="0" b="0"/>
            <a:pathLst>
              <a:path w="169665" h="214314">
                <a:moveTo>
                  <a:pt x="0" y="125016"/>
                </a:moveTo>
                <a:lnTo>
                  <a:pt x="8930" y="125016"/>
                </a:lnTo>
                <a:lnTo>
                  <a:pt x="17859" y="133946"/>
                </a:lnTo>
                <a:lnTo>
                  <a:pt x="35719" y="142875"/>
                </a:lnTo>
                <a:lnTo>
                  <a:pt x="53578" y="142875"/>
                </a:lnTo>
                <a:lnTo>
                  <a:pt x="62508" y="133946"/>
                </a:lnTo>
                <a:lnTo>
                  <a:pt x="80367" y="125016"/>
                </a:lnTo>
                <a:lnTo>
                  <a:pt x="89297" y="107157"/>
                </a:lnTo>
                <a:lnTo>
                  <a:pt x="98226" y="89297"/>
                </a:lnTo>
                <a:lnTo>
                  <a:pt x="107156" y="71438"/>
                </a:lnTo>
                <a:lnTo>
                  <a:pt x="107156" y="53578"/>
                </a:lnTo>
                <a:lnTo>
                  <a:pt x="107156" y="35719"/>
                </a:lnTo>
                <a:lnTo>
                  <a:pt x="98226" y="26789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71437" y="8930"/>
                </a:lnTo>
                <a:lnTo>
                  <a:pt x="71437" y="26789"/>
                </a:lnTo>
                <a:lnTo>
                  <a:pt x="71437" y="53578"/>
                </a:lnTo>
                <a:lnTo>
                  <a:pt x="71437" y="80367"/>
                </a:lnTo>
                <a:lnTo>
                  <a:pt x="80367" y="116086"/>
                </a:lnTo>
                <a:lnTo>
                  <a:pt x="80367" y="151805"/>
                </a:lnTo>
                <a:lnTo>
                  <a:pt x="89297" y="178594"/>
                </a:lnTo>
                <a:lnTo>
                  <a:pt x="98226" y="196453"/>
                </a:lnTo>
                <a:lnTo>
                  <a:pt x="116086" y="214313"/>
                </a:lnTo>
                <a:lnTo>
                  <a:pt x="125015" y="214313"/>
                </a:lnTo>
                <a:lnTo>
                  <a:pt x="133945" y="205383"/>
                </a:lnTo>
                <a:lnTo>
                  <a:pt x="142875" y="196453"/>
                </a:lnTo>
                <a:lnTo>
                  <a:pt x="151805" y="187524"/>
                </a:lnTo>
                <a:lnTo>
                  <a:pt x="151805" y="178594"/>
                </a:lnTo>
                <a:lnTo>
                  <a:pt x="160734" y="160735"/>
                </a:lnTo>
                <a:lnTo>
                  <a:pt x="169664" y="133946"/>
                </a:lnTo>
                <a:lnTo>
                  <a:pt x="169664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0" name="Freeform 13379"/>
          <p:cNvSpPr/>
          <p:nvPr/>
        </p:nvSpPr>
        <p:spPr>
          <a:xfrm>
            <a:off x="8911827" y="4848820"/>
            <a:ext cx="151806" cy="383978"/>
          </a:xfrm>
          <a:custGeom>
            <a:avLst/>
            <a:gdLst/>
            <a:ahLst/>
            <a:cxnLst/>
            <a:rect l="0" t="0" r="0" b="0"/>
            <a:pathLst>
              <a:path w="151806" h="383978">
                <a:moveTo>
                  <a:pt x="0" y="267891"/>
                </a:moveTo>
                <a:lnTo>
                  <a:pt x="0" y="267891"/>
                </a:lnTo>
                <a:lnTo>
                  <a:pt x="8930" y="267891"/>
                </a:lnTo>
                <a:lnTo>
                  <a:pt x="8930" y="267891"/>
                </a:lnTo>
                <a:lnTo>
                  <a:pt x="8930" y="267891"/>
                </a:lnTo>
                <a:lnTo>
                  <a:pt x="8930" y="267891"/>
                </a:lnTo>
                <a:lnTo>
                  <a:pt x="8930" y="276821"/>
                </a:lnTo>
                <a:lnTo>
                  <a:pt x="8930" y="285750"/>
                </a:lnTo>
                <a:lnTo>
                  <a:pt x="8930" y="285750"/>
                </a:lnTo>
                <a:lnTo>
                  <a:pt x="0" y="294680"/>
                </a:lnTo>
                <a:lnTo>
                  <a:pt x="0" y="312539"/>
                </a:lnTo>
                <a:lnTo>
                  <a:pt x="0" y="321469"/>
                </a:lnTo>
                <a:lnTo>
                  <a:pt x="0" y="339328"/>
                </a:lnTo>
                <a:lnTo>
                  <a:pt x="0" y="357188"/>
                </a:lnTo>
                <a:lnTo>
                  <a:pt x="0" y="366118"/>
                </a:lnTo>
                <a:lnTo>
                  <a:pt x="8930" y="375047"/>
                </a:lnTo>
                <a:lnTo>
                  <a:pt x="8930" y="383977"/>
                </a:lnTo>
                <a:lnTo>
                  <a:pt x="17860" y="383977"/>
                </a:lnTo>
                <a:lnTo>
                  <a:pt x="26789" y="375047"/>
                </a:lnTo>
                <a:lnTo>
                  <a:pt x="35719" y="366118"/>
                </a:lnTo>
                <a:lnTo>
                  <a:pt x="44649" y="348258"/>
                </a:lnTo>
                <a:lnTo>
                  <a:pt x="53578" y="321469"/>
                </a:lnTo>
                <a:lnTo>
                  <a:pt x="53578" y="285750"/>
                </a:lnTo>
                <a:lnTo>
                  <a:pt x="62508" y="250032"/>
                </a:lnTo>
                <a:lnTo>
                  <a:pt x="62508" y="205383"/>
                </a:lnTo>
                <a:lnTo>
                  <a:pt x="53578" y="160735"/>
                </a:lnTo>
                <a:lnTo>
                  <a:pt x="53578" y="116086"/>
                </a:lnTo>
                <a:lnTo>
                  <a:pt x="44649" y="80368"/>
                </a:lnTo>
                <a:lnTo>
                  <a:pt x="35719" y="53578"/>
                </a:lnTo>
                <a:lnTo>
                  <a:pt x="26789" y="26789"/>
                </a:lnTo>
                <a:lnTo>
                  <a:pt x="17860" y="8930"/>
                </a:ln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44649"/>
                </a:lnTo>
                <a:lnTo>
                  <a:pt x="8930" y="71438"/>
                </a:lnTo>
                <a:lnTo>
                  <a:pt x="26789" y="107157"/>
                </a:lnTo>
                <a:lnTo>
                  <a:pt x="44649" y="142875"/>
                </a:lnTo>
                <a:lnTo>
                  <a:pt x="62508" y="169664"/>
                </a:lnTo>
                <a:lnTo>
                  <a:pt x="89297" y="196453"/>
                </a:lnTo>
                <a:lnTo>
                  <a:pt x="107157" y="223243"/>
                </a:lnTo>
                <a:lnTo>
                  <a:pt x="125016" y="241102"/>
                </a:lnTo>
                <a:lnTo>
                  <a:pt x="142875" y="250032"/>
                </a:lnTo>
                <a:lnTo>
                  <a:pt x="151805" y="250032"/>
                </a:lnTo>
                <a:lnTo>
                  <a:pt x="151805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1" name="Freeform 13380"/>
          <p:cNvSpPr/>
          <p:nvPr/>
        </p:nvSpPr>
        <p:spPr>
          <a:xfrm>
            <a:off x="4071938" y="4027289"/>
            <a:ext cx="17860" cy="44649"/>
          </a:xfrm>
          <a:custGeom>
            <a:avLst/>
            <a:gdLst/>
            <a:ahLst/>
            <a:cxnLst/>
            <a:rect l="0" t="0" r="0" b="0"/>
            <a:pathLst>
              <a:path w="17860" h="44649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0" y="44648"/>
                </a:lnTo>
                <a:lnTo>
                  <a:pt x="0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3" name="Freeform 13382"/>
          <p:cNvSpPr/>
          <p:nvPr/>
        </p:nvSpPr>
        <p:spPr>
          <a:xfrm>
            <a:off x="4741664" y="3661171"/>
            <a:ext cx="26790" cy="294681"/>
          </a:xfrm>
          <a:custGeom>
            <a:avLst/>
            <a:gdLst/>
            <a:ahLst/>
            <a:cxnLst/>
            <a:rect l="0" t="0" r="0" b="0"/>
            <a:pathLst>
              <a:path w="26790" h="294681">
                <a:moveTo>
                  <a:pt x="17859" y="294680"/>
                </a:moveTo>
                <a:lnTo>
                  <a:pt x="17859" y="294680"/>
                </a:lnTo>
                <a:lnTo>
                  <a:pt x="17859" y="294680"/>
                </a:lnTo>
                <a:lnTo>
                  <a:pt x="17859" y="294680"/>
                </a:lnTo>
                <a:lnTo>
                  <a:pt x="17859" y="285750"/>
                </a:lnTo>
                <a:lnTo>
                  <a:pt x="17859" y="285750"/>
                </a:lnTo>
                <a:lnTo>
                  <a:pt x="17859" y="276821"/>
                </a:lnTo>
                <a:lnTo>
                  <a:pt x="17859" y="276821"/>
                </a:lnTo>
                <a:lnTo>
                  <a:pt x="17859" y="267891"/>
                </a:lnTo>
                <a:lnTo>
                  <a:pt x="17859" y="258961"/>
                </a:lnTo>
                <a:lnTo>
                  <a:pt x="26789" y="258961"/>
                </a:lnTo>
                <a:lnTo>
                  <a:pt x="26789" y="250032"/>
                </a:lnTo>
                <a:lnTo>
                  <a:pt x="26789" y="241102"/>
                </a:lnTo>
                <a:lnTo>
                  <a:pt x="17859" y="232172"/>
                </a:lnTo>
                <a:lnTo>
                  <a:pt x="17859" y="223243"/>
                </a:lnTo>
                <a:lnTo>
                  <a:pt x="17859" y="196454"/>
                </a:lnTo>
                <a:lnTo>
                  <a:pt x="17859" y="178594"/>
                </a:lnTo>
                <a:lnTo>
                  <a:pt x="17859" y="151805"/>
                </a:lnTo>
                <a:lnTo>
                  <a:pt x="17859" y="125016"/>
                </a:lnTo>
                <a:lnTo>
                  <a:pt x="8930" y="98227"/>
                </a:lnTo>
                <a:lnTo>
                  <a:pt x="8930" y="71438"/>
                </a:lnTo>
                <a:lnTo>
                  <a:pt x="0" y="44649"/>
                </a:lnTo>
                <a:lnTo>
                  <a:pt x="0" y="26790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90"/>
                </a:lnTo>
                <a:lnTo>
                  <a:pt x="0" y="267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4" name="Freeform 13383"/>
          <p:cNvSpPr/>
          <p:nvPr/>
        </p:nvSpPr>
        <p:spPr>
          <a:xfrm>
            <a:off x="4634508" y="3536156"/>
            <a:ext cx="187524" cy="187524"/>
          </a:xfrm>
          <a:custGeom>
            <a:avLst/>
            <a:gdLst/>
            <a:ahLst/>
            <a:cxnLst/>
            <a:rect l="0" t="0" r="0" b="0"/>
            <a:pathLst>
              <a:path w="187524" h="187524">
                <a:moveTo>
                  <a:pt x="8930" y="187523"/>
                </a:moveTo>
                <a:lnTo>
                  <a:pt x="8930" y="187523"/>
                </a:lnTo>
                <a:lnTo>
                  <a:pt x="893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8930" y="187523"/>
                </a:lnTo>
                <a:lnTo>
                  <a:pt x="8930" y="187523"/>
                </a:lnTo>
                <a:lnTo>
                  <a:pt x="17859" y="178594"/>
                </a:lnTo>
                <a:lnTo>
                  <a:pt x="26789" y="160734"/>
                </a:lnTo>
                <a:lnTo>
                  <a:pt x="44648" y="142875"/>
                </a:lnTo>
                <a:lnTo>
                  <a:pt x="53578" y="125015"/>
                </a:lnTo>
                <a:lnTo>
                  <a:pt x="71437" y="107156"/>
                </a:lnTo>
                <a:lnTo>
                  <a:pt x="89297" y="89297"/>
                </a:lnTo>
                <a:lnTo>
                  <a:pt x="98226" y="62508"/>
                </a:lnTo>
                <a:lnTo>
                  <a:pt x="107156" y="53578"/>
                </a:lnTo>
                <a:lnTo>
                  <a:pt x="125015" y="35719"/>
                </a:lnTo>
                <a:lnTo>
                  <a:pt x="133945" y="17859"/>
                </a:lnTo>
                <a:lnTo>
                  <a:pt x="13394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33945" y="17859"/>
                </a:lnTo>
                <a:lnTo>
                  <a:pt x="133945" y="26789"/>
                </a:lnTo>
                <a:lnTo>
                  <a:pt x="133945" y="35719"/>
                </a:lnTo>
                <a:lnTo>
                  <a:pt x="142875" y="44648"/>
                </a:lnTo>
                <a:lnTo>
                  <a:pt x="142875" y="53578"/>
                </a:lnTo>
                <a:lnTo>
                  <a:pt x="142875" y="62508"/>
                </a:lnTo>
                <a:lnTo>
                  <a:pt x="151805" y="71437"/>
                </a:lnTo>
                <a:lnTo>
                  <a:pt x="151805" y="80367"/>
                </a:lnTo>
                <a:lnTo>
                  <a:pt x="160734" y="89297"/>
                </a:lnTo>
                <a:lnTo>
                  <a:pt x="160734" y="107156"/>
                </a:lnTo>
                <a:lnTo>
                  <a:pt x="169664" y="116086"/>
                </a:lnTo>
                <a:lnTo>
                  <a:pt x="178594" y="133945"/>
                </a:lnTo>
                <a:lnTo>
                  <a:pt x="178594" y="142875"/>
                </a:lnTo>
                <a:lnTo>
                  <a:pt x="187523" y="160734"/>
                </a:lnTo>
                <a:lnTo>
                  <a:pt x="187523" y="160734"/>
                </a:lnTo>
                <a:lnTo>
                  <a:pt x="187523" y="169664"/>
                </a:lnTo>
                <a:lnTo>
                  <a:pt x="187523" y="169664"/>
                </a:lnTo>
                <a:lnTo>
                  <a:pt x="187523" y="160734"/>
                </a:lnTo>
                <a:lnTo>
                  <a:pt x="187523" y="160734"/>
                </a:lnTo>
                <a:lnTo>
                  <a:pt x="178594" y="151805"/>
                </a:lnTo>
                <a:lnTo>
                  <a:pt x="169664" y="142875"/>
                </a:lnTo>
                <a:lnTo>
                  <a:pt x="160734" y="133945"/>
                </a:lnTo>
                <a:lnTo>
                  <a:pt x="151805" y="125015"/>
                </a:lnTo>
                <a:lnTo>
                  <a:pt x="142875" y="125015"/>
                </a:lnTo>
                <a:lnTo>
                  <a:pt x="125015" y="125015"/>
                </a:lnTo>
                <a:lnTo>
                  <a:pt x="116086" y="133945"/>
                </a:lnTo>
                <a:lnTo>
                  <a:pt x="98226" y="142875"/>
                </a:lnTo>
                <a:lnTo>
                  <a:pt x="71437" y="151805"/>
                </a:lnTo>
                <a:lnTo>
                  <a:pt x="62508" y="160734"/>
                </a:lnTo>
                <a:lnTo>
                  <a:pt x="44648" y="169664"/>
                </a:lnTo>
                <a:lnTo>
                  <a:pt x="35719" y="178594"/>
                </a:lnTo>
                <a:lnTo>
                  <a:pt x="26789" y="178594"/>
                </a:lnTo>
                <a:lnTo>
                  <a:pt x="26789" y="178594"/>
                </a:lnTo>
                <a:lnTo>
                  <a:pt x="26789" y="169664"/>
                </a:lnTo>
                <a:lnTo>
                  <a:pt x="26789" y="160734"/>
                </a:lnTo>
                <a:lnTo>
                  <a:pt x="35719" y="151805"/>
                </a:lnTo>
                <a:lnTo>
                  <a:pt x="44648" y="142875"/>
                </a:lnTo>
                <a:lnTo>
                  <a:pt x="44648" y="133945"/>
                </a:lnTo>
                <a:lnTo>
                  <a:pt x="53578" y="133945"/>
                </a:lnTo>
                <a:lnTo>
                  <a:pt x="62508" y="125015"/>
                </a:lnTo>
                <a:lnTo>
                  <a:pt x="71437" y="125015"/>
                </a:lnTo>
                <a:lnTo>
                  <a:pt x="71437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13.3 Top-down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405063"/>
            <a:ext cx="47625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6991945" y="2250281"/>
            <a:ext cx="44650" cy="1223368"/>
          </a:xfrm>
          <a:custGeom>
            <a:avLst/>
            <a:gdLst/>
            <a:ahLst/>
            <a:cxnLst/>
            <a:rect l="0" t="0" r="0" b="0"/>
            <a:pathLst>
              <a:path w="44650" h="1223368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44648"/>
                </a:lnTo>
                <a:lnTo>
                  <a:pt x="17860" y="71438"/>
                </a:lnTo>
                <a:lnTo>
                  <a:pt x="26789" y="116086"/>
                </a:lnTo>
                <a:lnTo>
                  <a:pt x="26789" y="169664"/>
                </a:lnTo>
                <a:lnTo>
                  <a:pt x="26789" y="232172"/>
                </a:lnTo>
                <a:lnTo>
                  <a:pt x="26789" y="303610"/>
                </a:lnTo>
                <a:lnTo>
                  <a:pt x="26789" y="392907"/>
                </a:lnTo>
                <a:lnTo>
                  <a:pt x="26789" y="482203"/>
                </a:lnTo>
                <a:lnTo>
                  <a:pt x="17860" y="562570"/>
                </a:lnTo>
                <a:lnTo>
                  <a:pt x="8930" y="660797"/>
                </a:lnTo>
                <a:lnTo>
                  <a:pt x="8930" y="750094"/>
                </a:lnTo>
                <a:lnTo>
                  <a:pt x="0" y="830461"/>
                </a:lnTo>
                <a:lnTo>
                  <a:pt x="0" y="910828"/>
                </a:lnTo>
                <a:lnTo>
                  <a:pt x="0" y="982265"/>
                </a:lnTo>
                <a:lnTo>
                  <a:pt x="0" y="1044773"/>
                </a:lnTo>
                <a:lnTo>
                  <a:pt x="0" y="1098351"/>
                </a:lnTo>
                <a:lnTo>
                  <a:pt x="8930" y="1134070"/>
                </a:lnTo>
                <a:lnTo>
                  <a:pt x="17860" y="1169789"/>
                </a:lnTo>
                <a:lnTo>
                  <a:pt x="26789" y="1196578"/>
                </a:lnTo>
                <a:lnTo>
                  <a:pt x="26789" y="1214437"/>
                </a:lnTo>
                <a:lnTo>
                  <a:pt x="35719" y="1223367"/>
                </a:lnTo>
                <a:lnTo>
                  <a:pt x="44649" y="1223367"/>
                </a:lnTo>
                <a:lnTo>
                  <a:pt x="44649" y="1223367"/>
                </a:lnTo>
                <a:lnTo>
                  <a:pt x="44649" y="1214437"/>
                </a:lnTo>
                <a:lnTo>
                  <a:pt x="35719" y="1196578"/>
                </a:lnTo>
                <a:lnTo>
                  <a:pt x="26789" y="1178719"/>
                </a:lnTo>
                <a:lnTo>
                  <a:pt x="8930" y="1151930"/>
                </a:lnTo>
                <a:lnTo>
                  <a:pt x="8930" y="1151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813352" y="2946796"/>
            <a:ext cx="508993" cy="759025"/>
          </a:xfrm>
          <a:custGeom>
            <a:avLst/>
            <a:gdLst/>
            <a:ahLst/>
            <a:cxnLst/>
            <a:rect l="0" t="0" r="0" b="0"/>
            <a:pathLst>
              <a:path w="508993" h="759025">
                <a:moveTo>
                  <a:pt x="0" y="169665"/>
                </a:moveTo>
                <a:lnTo>
                  <a:pt x="0" y="169665"/>
                </a:lnTo>
                <a:lnTo>
                  <a:pt x="8929" y="178594"/>
                </a:lnTo>
                <a:lnTo>
                  <a:pt x="8929" y="196454"/>
                </a:lnTo>
                <a:lnTo>
                  <a:pt x="26789" y="223243"/>
                </a:lnTo>
                <a:lnTo>
                  <a:pt x="44648" y="267891"/>
                </a:lnTo>
                <a:lnTo>
                  <a:pt x="62507" y="321469"/>
                </a:lnTo>
                <a:lnTo>
                  <a:pt x="89296" y="383977"/>
                </a:lnTo>
                <a:lnTo>
                  <a:pt x="116086" y="464344"/>
                </a:lnTo>
                <a:lnTo>
                  <a:pt x="142875" y="544711"/>
                </a:lnTo>
                <a:lnTo>
                  <a:pt x="169664" y="616149"/>
                </a:lnTo>
                <a:lnTo>
                  <a:pt x="205382" y="687586"/>
                </a:lnTo>
                <a:lnTo>
                  <a:pt x="241101" y="732235"/>
                </a:lnTo>
                <a:lnTo>
                  <a:pt x="267890" y="759024"/>
                </a:lnTo>
                <a:lnTo>
                  <a:pt x="294679" y="759024"/>
                </a:lnTo>
                <a:lnTo>
                  <a:pt x="321468" y="732235"/>
                </a:lnTo>
                <a:lnTo>
                  <a:pt x="348257" y="669727"/>
                </a:lnTo>
                <a:lnTo>
                  <a:pt x="375046" y="571500"/>
                </a:lnTo>
                <a:lnTo>
                  <a:pt x="401836" y="455415"/>
                </a:lnTo>
                <a:lnTo>
                  <a:pt x="428625" y="321469"/>
                </a:lnTo>
                <a:lnTo>
                  <a:pt x="446484" y="205383"/>
                </a:lnTo>
                <a:lnTo>
                  <a:pt x="473273" y="107157"/>
                </a:lnTo>
                <a:lnTo>
                  <a:pt x="491132" y="53579"/>
                </a:lnTo>
                <a:lnTo>
                  <a:pt x="508992" y="26790"/>
                </a:lnTo>
                <a:lnTo>
                  <a:pt x="508992" y="8930"/>
                </a:lnTo>
                <a:lnTo>
                  <a:pt x="491132" y="0"/>
                </a:lnTo>
                <a:lnTo>
                  <a:pt x="49113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536156" y="2571750"/>
            <a:ext cx="669728" cy="464344"/>
          </a:xfrm>
          <a:custGeom>
            <a:avLst/>
            <a:gdLst/>
            <a:ahLst/>
            <a:cxnLst/>
            <a:rect l="0" t="0" r="0" b="0"/>
            <a:pathLst>
              <a:path w="669728" h="464344">
                <a:moveTo>
                  <a:pt x="375047" y="80367"/>
                </a:moveTo>
                <a:lnTo>
                  <a:pt x="375047" y="80367"/>
                </a:lnTo>
                <a:lnTo>
                  <a:pt x="375047" y="80367"/>
                </a:lnTo>
                <a:lnTo>
                  <a:pt x="366117" y="71438"/>
                </a:lnTo>
                <a:lnTo>
                  <a:pt x="366117" y="71438"/>
                </a:lnTo>
                <a:lnTo>
                  <a:pt x="357188" y="62508"/>
                </a:lnTo>
                <a:lnTo>
                  <a:pt x="348258" y="62508"/>
                </a:lnTo>
                <a:lnTo>
                  <a:pt x="339328" y="62508"/>
                </a:lnTo>
                <a:lnTo>
                  <a:pt x="330399" y="62508"/>
                </a:lnTo>
                <a:lnTo>
                  <a:pt x="321469" y="62508"/>
                </a:lnTo>
                <a:lnTo>
                  <a:pt x="312539" y="62508"/>
                </a:lnTo>
                <a:lnTo>
                  <a:pt x="303610" y="62508"/>
                </a:lnTo>
                <a:lnTo>
                  <a:pt x="285750" y="62508"/>
                </a:lnTo>
                <a:lnTo>
                  <a:pt x="276821" y="62508"/>
                </a:lnTo>
                <a:lnTo>
                  <a:pt x="258961" y="71438"/>
                </a:lnTo>
                <a:lnTo>
                  <a:pt x="241102" y="71438"/>
                </a:lnTo>
                <a:lnTo>
                  <a:pt x="223242" y="80367"/>
                </a:lnTo>
                <a:lnTo>
                  <a:pt x="196453" y="80367"/>
                </a:lnTo>
                <a:lnTo>
                  <a:pt x="178594" y="89297"/>
                </a:lnTo>
                <a:lnTo>
                  <a:pt x="151805" y="98227"/>
                </a:lnTo>
                <a:lnTo>
                  <a:pt x="125016" y="107156"/>
                </a:lnTo>
                <a:lnTo>
                  <a:pt x="107157" y="116086"/>
                </a:lnTo>
                <a:lnTo>
                  <a:pt x="89297" y="133945"/>
                </a:lnTo>
                <a:lnTo>
                  <a:pt x="71438" y="142875"/>
                </a:lnTo>
                <a:lnTo>
                  <a:pt x="53578" y="151805"/>
                </a:lnTo>
                <a:lnTo>
                  <a:pt x="44649" y="169664"/>
                </a:lnTo>
                <a:lnTo>
                  <a:pt x="26789" y="187523"/>
                </a:lnTo>
                <a:lnTo>
                  <a:pt x="17860" y="205383"/>
                </a:lnTo>
                <a:lnTo>
                  <a:pt x="8930" y="223242"/>
                </a:lnTo>
                <a:lnTo>
                  <a:pt x="0" y="241101"/>
                </a:lnTo>
                <a:lnTo>
                  <a:pt x="0" y="267890"/>
                </a:lnTo>
                <a:lnTo>
                  <a:pt x="8930" y="285750"/>
                </a:lnTo>
                <a:lnTo>
                  <a:pt x="8930" y="303609"/>
                </a:lnTo>
                <a:lnTo>
                  <a:pt x="17860" y="330398"/>
                </a:lnTo>
                <a:lnTo>
                  <a:pt x="26789" y="357187"/>
                </a:lnTo>
                <a:lnTo>
                  <a:pt x="44649" y="375046"/>
                </a:lnTo>
                <a:lnTo>
                  <a:pt x="53578" y="392906"/>
                </a:lnTo>
                <a:lnTo>
                  <a:pt x="71438" y="410765"/>
                </a:lnTo>
                <a:lnTo>
                  <a:pt x="98227" y="428625"/>
                </a:lnTo>
                <a:lnTo>
                  <a:pt x="125016" y="446484"/>
                </a:lnTo>
                <a:lnTo>
                  <a:pt x="151805" y="455414"/>
                </a:lnTo>
                <a:lnTo>
                  <a:pt x="187524" y="464343"/>
                </a:lnTo>
                <a:lnTo>
                  <a:pt x="223242" y="464343"/>
                </a:lnTo>
                <a:lnTo>
                  <a:pt x="267891" y="464343"/>
                </a:lnTo>
                <a:lnTo>
                  <a:pt x="303610" y="464343"/>
                </a:lnTo>
                <a:lnTo>
                  <a:pt x="348258" y="455414"/>
                </a:lnTo>
                <a:lnTo>
                  <a:pt x="401836" y="437554"/>
                </a:lnTo>
                <a:lnTo>
                  <a:pt x="446485" y="428625"/>
                </a:lnTo>
                <a:lnTo>
                  <a:pt x="491133" y="401836"/>
                </a:lnTo>
                <a:lnTo>
                  <a:pt x="535782" y="375046"/>
                </a:lnTo>
                <a:lnTo>
                  <a:pt x="571500" y="357187"/>
                </a:lnTo>
                <a:lnTo>
                  <a:pt x="607219" y="321468"/>
                </a:lnTo>
                <a:lnTo>
                  <a:pt x="625078" y="294679"/>
                </a:lnTo>
                <a:lnTo>
                  <a:pt x="651867" y="267890"/>
                </a:lnTo>
                <a:lnTo>
                  <a:pt x="660797" y="241101"/>
                </a:lnTo>
                <a:lnTo>
                  <a:pt x="669727" y="214313"/>
                </a:lnTo>
                <a:lnTo>
                  <a:pt x="669727" y="187523"/>
                </a:lnTo>
                <a:lnTo>
                  <a:pt x="660797" y="160734"/>
                </a:lnTo>
                <a:lnTo>
                  <a:pt x="651867" y="133945"/>
                </a:lnTo>
                <a:lnTo>
                  <a:pt x="634008" y="107156"/>
                </a:lnTo>
                <a:lnTo>
                  <a:pt x="616149" y="80367"/>
                </a:lnTo>
                <a:lnTo>
                  <a:pt x="589360" y="62508"/>
                </a:lnTo>
                <a:lnTo>
                  <a:pt x="553641" y="44648"/>
                </a:lnTo>
                <a:lnTo>
                  <a:pt x="517922" y="26789"/>
                </a:lnTo>
                <a:lnTo>
                  <a:pt x="473274" y="17859"/>
                </a:lnTo>
                <a:lnTo>
                  <a:pt x="419696" y="8930"/>
                </a:lnTo>
                <a:lnTo>
                  <a:pt x="375047" y="0"/>
                </a:lnTo>
                <a:lnTo>
                  <a:pt x="321469" y="0"/>
                </a:lnTo>
                <a:lnTo>
                  <a:pt x="276821" y="0"/>
                </a:lnTo>
                <a:lnTo>
                  <a:pt x="241102" y="0"/>
                </a:lnTo>
                <a:lnTo>
                  <a:pt x="205383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536031" y="3018234"/>
            <a:ext cx="3464720" cy="258962"/>
          </a:xfrm>
          <a:custGeom>
            <a:avLst/>
            <a:gdLst/>
            <a:ahLst/>
            <a:cxnLst/>
            <a:rect l="0" t="0" r="0" b="0"/>
            <a:pathLst>
              <a:path w="3464720" h="258962">
                <a:moveTo>
                  <a:pt x="3321844" y="35719"/>
                </a:moveTo>
                <a:lnTo>
                  <a:pt x="3321844" y="26789"/>
                </a:lnTo>
                <a:lnTo>
                  <a:pt x="3321844" y="26789"/>
                </a:lnTo>
                <a:lnTo>
                  <a:pt x="3312914" y="26789"/>
                </a:lnTo>
                <a:lnTo>
                  <a:pt x="3312914" y="26789"/>
                </a:lnTo>
                <a:lnTo>
                  <a:pt x="3303985" y="17859"/>
                </a:lnTo>
                <a:lnTo>
                  <a:pt x="3303985" y="17859"/>
                </a:lnTo>
                <a:lnTo>
                  <a:pt x="3295055" y="17859"/>
                </a:lnTo>
                <a:lnTo>
                  <a:pt x="3286125" y="17859"/>
                </a:lnTo>
                <a:lnTo>
                  <a:pt x="3277196" y="17859"/>
                </a:lnTo>
                <a:lnTo>
                  <a:pt x="3268266" y="17859"/>
                </a:lnTo>
                <a:lnTo>
                  <a:pt x="3259336" y="17859"/>
                </a:lnTo>
                <a:lnTo>
                  <a:pt x="3241477" y="17859"/>
                </a:lnTo>
                <a:lnTo>
                  <a:pt x="3223617" y="17859"/>
                </a:lnTo>
                <a:lnTo>
                  <a:pt x="3205758" y="17859"/>
                </a:lnTo>
                <a:lnTo>
                  <a:pt x="3187899" y="17859"/>
                </a:lnTo>
                <a:lnTo>
                  <a:pt x="3170039" y="17859"/>
                </a:lnTo>
                <a:lnTo>
                  <a:pt x="3143250" y="17859"/>
                </a:lnTo>
                <a:lnTo>
                  <a:pt x="3125391" y="17859"/>
                </a:lnTo>
                <a:lnTo>
                  <a:pt x="3098602" y="17859"/>
                </a:lnTo>
                <a:lnTo>
                  <a:pt x="3071813" y="17859"/>
                </a:lnTo>
                <a:lnTo>
                  <a:pt x="3045024" y="17859"/>
                </a:lnTo>
                <a:lnTo>
                  <a:pt x="3009305" y="17859"/>
                </a:lnTo>
                <a:lnTo>
                  <a:pt x="2982516" y="17859"/>
                </a:lnTo>
                <a:lnTo>
                  <a:pt x="2955727" y="17859"/>
                </a:lnTo>
                <a:lnTo>
                  <a:pt x="2928938" y="26789"/>
                </a:lnTo>
                <a:lnTo>
                  <a:pt x="2902149" y="26789"/>
                </a:lnTo>
                <a:lnTo>
                  <a:pt x="2866430" y="26789"/>
                </a:lnTo>
                <a:lnTo>
                  <a:pt x="2830711" y="26789"/>
                </a:lnTo>
                <a:lnTo>
                  <a:pt x="2786063" y="35719"/>
                </a:lnTo>
                <a:lnTo>
                  <a:pt x="2750344" y="35719"/>
                </a:lnTo>
                <a:lnTo>
                  <a:pt x="2714625" y="35719"/>
                </a:lnTo>
                <a:lnTo>
                  <a:pt x="2678907" y="26789"/>
                </a:lnTo>
                <a:lnTo>
                  <a:pt x="2634258" y="26789"/>
                </a:lnTo>
                <a:lnTo>
                  <a:pt x="2598539" y="26789"/>
                </a:lnTo>
                <a:lnTo>
                  <a:pt x="2562821" y="26789"/>
                </a:lnTo>
                <a:lnTo>
                  <a:pt x="2518172" y="26789"/>
                </a:lnTo>
                <a:lnTo>
                  <a:pt x="2482453" y="26789"/>
                </a:lnTo>
                <a:lnTo>
                  <a:pt x="2437805" y="26789"/>
                </a:lnTo>
                <a:lnTo>
                  <a:pt x="2393157" y="26789"/>
                </a:lnTo>
                <a:lnTo>
                  <a:pt x="2348508" y="26789"/>
                </a:lnTo>
                <a:lnTo>
                  <a:pt x="2294930" y="26789"/>
                </a:lnTo>
                <a:lnTo>
                  <a:pt x="2250282" y="26789"/>
                </a:lnTo>
                <a:lnTo>
                  <a:pt x="2196703" y="26789"/>
                </a:lnTo>
                <a:lnTo>
                  <a:pt x="2152055" y="26789"/>
                </a:lnTo>
                <a:lnTo>
                  <a:pt x="2098477" y="26789"/>
                </a:lnTo>
                <a:lnTo>
                  <a:pt x="2044899" y="26789"/>
                </a:lnTo>
                <a:lnTo>
                  <a:pt x="2000250" y="26789"/>
                </a:lnTo>
                <a:lnTo>
                  <a:pt x="1946672" y="26789"/>
                </a:lnTo>
                <a:lnTo>
                  <a:pt x="1893094" y="26789"/>
                </a:lnTo>
                <a:lnTo>
                  <a:pt x="1839516" y="26789"/>
                </a:lnTo>
                <a:lnTo>
                  <a:pt x="1794867" y="26789"/>
                </a:lnTo>
                <a:lnTo>
                  <a:pt x="1741289" y="26789"/>
                </a:lnTo>
                <a:lnTo>
                  <a:pt x="1696641" y="26789"/>
                </a:lnTo>
                <a:lnTo>
                  <a:pt x="1643063" y="26789"/>
                </a:lnTo>
                <a:lnTo>
                  <a:pt x="1598414" y="17859"/>
                </a:lnTo>
                <a:lnTo>
                  <a:pt x="1553766" y="17859"/>
                </a:lnTo>
                <a:lnTo>
                  <a:pt x="1500188" y="17859"/>
                </a:lnTo>
                <a:lnTo>
                  <a:pt x="1455539" y="17859"/>
                </a:lnTo>
                <a:lnTo>
                  <a:pt x="1410891" y="8930"/>
                </a:lnTo>
                <a:lnTo>
                  <a:pt x="1357313" y="8930"/>
                </a:lnTo>
                <a:lnTo>
                  <a:pt x="1312664" y="8930"/>
                </a:lnTo>
                <a:lnTo>
                  <a:pt x="1268016" y="8930"/>
                </a:lnTo>
                <a:lnTo>
                  <a:pt x="1214438" y="8930"/>
                </a:lnTo>
                <a:lnTo>
                  <a:pt x="1169789" y="8930"/>
                </a:lnTo>
                <a:lnTo>
                  <a:pt x="1125141" y="8930"/>
                </a:lnTo>
                <a:lnTo>
                  <a:pt x="1071563" y="8930"/>
                </a:lnTo>
                <a:lnTo>
                  <a:pt x="1026914" y="8930"/>
                </a:lnTo>
                <a:lnTo>
                  <a:pt x="982266" y="8930"/>
                </a:lnTo>
                <a:lnTo>
                  <a:pt x="946547" y="8930"/>
                </a:lnTo>
                <a:lnTo>
                  <a:pt x="901899" y="8930"/>
                </a:lnTo>
                <a:lnTo>
                  <a:pt x="866180" y="8930"/>
                </a:lnTo>
                <a:lnTo>
                  <a:pt x="830461" y="8930"/>
                </a:lnTo>
                <a:lnTo>
                  <a:pt x="794742" y="8930"/>
                </a:lnTo>
                <a:lnTo>
                  <a:pt x="767953" y="0"/>
                </a:lnTo>
                <a:lnTo>
                  <a:pt x="732235" y="0"/>
                </a:lnTo>
                <a:lnTo>
                  <a:pt x="696516" y="0"/>
                </a:lnTo>
                <a:lnTo>
                  <a:pt x="669727" y="0"/>
                </a:lnTo>
                <a:lnTo>
                  <a:pt x="634008" y="8930"/>
                </a:lnTo>
                <a:lnTo>
                  <a:pt x="598289" y="8930"/>
                </a:lnTo>
                <a:lnTo>
                  <a:pt x="571500" y="8930"/>
                </a:lnTo>
                <a:lnTo>
                  <a:pt x="535782" y="8930"/>
                </a:lnTo>
                <a:lnTo>
                  <a:pt x="508992" y="8930"/>
                </a:lnTo>
                <a:lnTo>
                  <a:pt x="473274" y="8930"/>
                </a:lnTo>
                <a:lnTo>
                  <a:pt x="437555" y="17859"/>
                </a:lnTo>
                <a:lnTo>
                  <a:pt x="410766" y="17859"/>
                </a:lnTo>
                <a:lnTo>
                  <a:pt x="383977" y="26789"/>
                </a:lnTo>
                <a:lnTo>
                  <a:pt x="357188" y="26789"/>
                </a:lnTo>
                <a:lnTo>
                  <a:pt x="321469" y="35719"/>
                </a:lnTo>
                <a:lnTo>
                  <a:pt x="303610" y="35719"/>
                </a:lnTo>
                <a:lnTo>
                  <a:pt x="276821" y="44648"/>
                </a:lnTo>
                <a:lnTo>
                  <a:pt x="250032" y="53578"/>
                </a:lnTo>
                <a:lnTo>
                  <a:pt x="223242" y="62508"/>
                </a:lnTo>
                <a:lnTo>
                  <a:pt x="196453" y="71437"/>
                </a:lnTo>
                <a:lnTo>
                  <a:pt x="169664" y="80367"/>
                </a:lnTo>
                <a:lnTo>
                  <a:pt x="142875" y="89297"/>
                </a:lnTo>
                <a:lnTo>
                  <a:pt x="125016" y="98227"/>
                </a:lnTo>
                <a:lnTo>
                  <a:pt x="98227" y="116086"/>
                </a:lnTo>
                <a:lnTo>
                  <a:pt x="71438" y="125016"/>
                </a:lnTo>
                <a:lnTo>
                  <a:pt x="53578" y="133945"/>
                </a:lnTo>
                <a:lnTo>
                  <a:pt x="35719" y="142875"/>
                </a:lnTo>
                <a:lnTo>
                  <a:pt x="26789" y="160734"/>
                </a:lnTo>
                <a:lnTo>
                  <a:pt x="17860" y="169664"/>
                </a:lnTo>
                <a:lnTo>
                  <a:pt x="8930" y="178594"/>
                </a:lnTo>
                <a:lnTo>
                  <a:pt x="0" y="196453"/>
                </a:lnTo>
                <a:lnTo>
                  <a:pt x="0" y="196453"/>
                </a:lnTo>
                <a:lnTo>
                  <a:pt x="0" y="205383"/>
                </a:lnTo>
                <a:lnTo>
                  <a:pt x="8930" y="214312"/>
                </a:lnTo>
                <a:lnTo>
                  <a:pt x="17860" y="223242"/>
                </a:lnTo>
                <a:lnTo>
                  <a:pt x="26789" y="232172"/>
                </a:lnTo>
                <a:lnTo>
                  <a:pt x="35719" y="232172"/>
                </a:lnTo>
                <a:lnTo>
                  <a:pt x="53578" y="241102"/>
                </a:lnTo>
                <a:lnTo>
                  <a:pt x="71438" y="241102"/>
                </a:lnTo>
                <a:lnTo>
                  <a:pt x="98227" y="250031"/>
                </a:lnTo>
                <a:lnTo>
                  <a:pt x="116086" y="250031"/>
                </a:lnTo>
                <a:lnTo>
                  <a:pt x="142875" y="250031"/>
                </a:lnTo>
                <a:lnTo>
                  <a:pt x="178594" y="250031"/>
                </a:lnTo>
                <a:lnTo>
                  <a:pt x="205383" y="250031"/>
                </a:lnTo>
                <a:lnTo>
                  <a:pt x="241102" y="250031"/>
                </a:lnTo>
                <a:lnTo>
                  <a:pt x="267891" y="250031"/>
                </a:lnTo>
                <a:lnTo>
                  <a:pt x="303610" y="250031"/>
                </a:lnTo>
                <a:lnTo>
                  <a:pt x="339328" y="250031"/>
                </a:lnTo>
                <a:lnTo>
                  <a:pt x="375047" y="250031"/>
                </a:lnTo>
                <a:lnTo>
                  <a:pt x="410766" y="250031"/>
                </a:lnTo>
                <a:lnTo>
                  <a:pt x="455414" y="250031"/>
                </a:lnTo>
                <a:lnTo>
                  <a:pt x="491133" y="250031"/>
                </a:lnTo>
                <a:lnTo>
                  <a:pt x="535782" y="250031"/>
                </a:lnTo>
                <a:lnTo>
                  <a:pt x="571500" y="258961"/>
                </a:lnTo>
                <a:lnTo>
                  <a:pt x="607219" y="258961"/>
                </a:lnTo>
                <a:lnTo>
                  <a:pt x="651867" y="258961"/>
                </a:lnTo>
                <a:lnTo>
                  <a:pt x="696516" y="258961"/>
                </a:lnTo>
                <a:lnTo>
                  <a:pt x="741164" y="258961"/>
                </a:lnTo>
                <a:lnTo>
                  <a:pt x="785813" y="250031"/>
                </a:lnTo>
                <a:lnTo>
                  <a:pt x="839391" y="250031"/>
                </a:lnTo>
                <a:lnTo>
                  <a:pt x="884039" y="250031"/>
                </a:lnTo>
                <a:lnTo>
                  <a:pt x="928688" y="241102"/>
                </a:lnTo>
                <a:lnTo>
                  <a:pt x="982266" y="241102"/>
                </a:lnTo>
                <a:lnTo>
                  <a:pt x="1035844" y="232172"/>
                </a:lnTo>
                <a:lnTo>
                  <a:pt x="1089422" y="232172"/>
                </a:lnTo>
                <a:lnTo>
                  <a:pt x="1134071" y="232172"/>
                </a:lnTo>
                <a:lnTo>
                  <a:pt x="1187649" y="223242"/>
                </a:lnTo>
                <a:lnTo>
                  <a:pt x="1241227" y="223242"/>
                </a:lnTo>
                <a:lnTo>
                  <a:pt x="1285875" y="223242"/>
                </a:lnTo>
                <a:lnTo>
                  <a:pt x="1339453" y="223242"/>
                </a:lnTo>
                <a:lnTo>
                  <a:pt x="1393032" y="214312"/>
                </a:lnTo>
                <a:lnTo>
                  <a:pt x="1446610" y="214312"/>
                </a:lnTo>
                <a:lnTo>
                  <a:pt x="1491258" y="205383"/>
                </a:lnTo>
                <a:lnTo>
                  <a:pt x="1544836" y="205383"/>
                </a:lnTo>
                <a:lnTo>
                  <a:pt x="1589485" y="205383"/>
                </a:lnTo>
                <a:lnTo>
                  <a:pt x="1643063" y="205383"/>
                </a:lnTo>
                <a:lnTo>
                  <a:pt x="1687711" y="205383"/>
                </a:lnTo>
                <a:lnTo>
                  <a:pt x="1723430" y="205383"/>
                </a:lnTo>
                <a:lnTo>
                  <a:pt x="1768078" y="205383"/>
                </a:lnTo>
                <a:lnTo>
                  <a:pt x="1803797" y="214312"/>
                </a:lnTo>
                <a:lnTo>
                  <a:pt x="1848446" y="214312"/>
                </a:lnTo>
                <a:lnTo>
                  <a:pt x="1884164" y="223242"/>
                </a:lnTo>
                <a:lnTo>
                  <a:pt x="1919883" y="223242"/>
                </a:lnTo>
                <a:lnTo>
                  <a:pt x="1955602" y="232172"/>
                </a:lnTo>
                <a:lnTo>
                  <a:pt x="1991321" y="232172"/>
                </a:lnTo>
                <a:lnTo>
                  <a:pt x="2035969" y="232172"/>
                </a:lnTo>
                <a:lnTo>
                  <a:pt x="2080617" y="232172"/>
                </a:lnTo>
                <a:lnTo>
                  <a:pt x="2116336" y="241102"/>
                </a:lnTo>
                <a:lnTo>
                  <a:pt x="2152055" y="241102"/>
                </a:lnTo>
                <a:lnTo>
                  <a:pt x="2187774" y="241102"/>
                </a:lnTo>
                <a:lnTo>
                  <a:pt x="2232422" y="241102"/>
                </a:lnTo>
                <a:lnTo>
                  <a:pt x="2268141" y="241102"/>
                </a:lnTo>
                <a:lnTo>
                  <a:pt x="2303860" y="241102"/>
                </a:lnTo>
                <a:lnTo>
                  <a:pt x="2339578" y="241102"/>
                </a:lnTo>
                <a:lnTo>
                  <a:pt x="2375297" y="241102"/>
                </a:lnTo>
                <a:lnTo>
                  <a:pt x="2411016" y="241102"/>
                </a:lnTo>
                <a:lnTo>
                  <a:pt x="2455664" y="241102"/>
                </a:lnTo>
                <a:lnTo>
                  <a:pt x="2491383" y="241102"/>
                </a:lnTo>
                <a:lnTo>
                  <a:pt x="2527102" y="241102"/>
                </a:lnTo>
                <a:lnTo>
                  <a:pt x="2562821" y="241102"/>
                </a:lnTo>
                <a:lnTo>
                  <a:pt x="2598539" y="241102"/>
                </a:lnTo>
                <a:lnTo>
                  <a:pt x="2625328" y="241102"/>
                </a:lnTo>
                <a:lnTo>
                  <a:pt x="2652117" y="241102"/>
                </a:lnTo>
                <a:lnTo>
                  <a:pt x="2687836" y="241102"/>
                </a:lnTo>
                <a:lnTo>
                  <a:pt x="2714625" y="241102"/>
                </a:lnTo>
                <a:lnTo>
                  <a:pt x="2750344" y="241102"/>
                </a:lnTo>
                <a:lnTo>
                  <a:pt x="2777133" y="241102"/>
                </a:lnTo>
                <a:lnTo>
                  <a:pt x="2812852" y="241102"/>
                </a:lnTo>
                <a:lnTo>
                  <a:pt x="2839641" y="241102"/>
                </a:lnTo>
                <a:lnTo>
                  <a:pt x="2875360" y="241102"/>
                </a:lnTo>
                <a:lnTo>
                  <a:pt x="2902149" y="241102"/>
                </a:lnTo>
                <a:lnTo>
                  <a:pt x="2937867" y="241102"/>
                </a:lnTo>
                <a:lnTo>
                  <a:pt x="2964657" y="241102"/>
                </a:lnTo>
                <a:lnTo>
                  <a:pt x="3000375" y="241102"/>
                </a:lnTo>
                <a:lnTo>
                  <a:pt x="3036094" y="241102"/>
                </a:lnTo>
                <a:lnTo>
                  <a:pt x="3062883" y="241102"/>
                </a:lnTo>
                <a:lnTo>
                  <a:pt x="3098602" y="241102"/>
                </a:lnTo>
                <a:lnTo>
                  <a:pt x="3125391" y="241102"/>
                </a:lnTo>
                <a:lnTo>
                  <a:pt x="3161110" y="241102"/>
                </a:lnTo>
                <a:lnTo>
                  <a:pt x="3187899" y="241102"/>
                </a:lnTo>
                <a:lnTo>
                  <a:pt x="3214688" y="241102"/>
                </a:lnTo>
                <a:lnTo>
                  <a:pt x="3241477" y="241102"/>
                </a:lnTo>
                <a:lnTo>
                  <a:pt x="3268266" y="241102"/>
                </a:lnTo>
                <a:lnTo>
                  <a:pt x="3286125" y="241102"/>
                </a:lnTo>
                <a:lnTo>
                  <a:pt x="3312914" y="241102"/>
                </a:lnTo>
                <a:lnTo>
                  <a:pt x="3330774" y="241102"/>
                </a:lnTo>
                <a:lnTo>
                  <a:pt x="3357563" y="241102"/>
                </a:lnTo>
                <a:lnTo>
                  <a:pt x="3375422" y="232172"/>
                </a:lnTo>
                <a:lnTo>
                  <a:pt x="3393282" y="232172"/>
                </a:lnTo>
                <a:lnTo>
                  <a:pt x="3411141" y="223242"/>
                </a:lnTo>
                <a:lnTo>
                  <a:pt x="3420071" y="223242"/>
                </a:lnTo>
                <a:lnTo>
                  <a:pt x="3429000" y="214312"/>
                </a:lnTo>
                <a:lnTo>
                  <a:pt x="3446860" y="205383"/>
                </a:lnTo>
                <a:lnTo>
                  <a:pt x="3446860" y="196453"/>
                </a:lnTo>
                <a:lnTo>
                  <a:pt x="3455789" y="196453"/>
                </a:lnTo>
                <a:lnTo>
                  <a:pt x="3455789" y="187523"/>
                </a:lnTo>
                <a:lnTo>
                  <a:pt x="3464719" y="178594"/>
                </a:lnTo>
                <a:lnTo>
                  <a:pt x="3464719" y="169664"/>
                </a:lnTo>
                <a:lnTo>
                  <a:pt x="3464719" y="160734"/>
                </a:lnTo>
                <a:lnTo>
                  <a:pt x="3464719" y="151805"/>
                </a:lnTo>
                <a:lnTo>
                  <a:pt x="3464719" y="142875"/>
                </a:lnTo>
                <a:lnTo>
                  <a:pt x="3455789" y="133945"/>
                </a:lnTo>
                <a:lnTo>
                  <a:pt x="3446860" y="116086"/>
                </a:lnTo>
                <a:lnTo>
                  <a:pt x="3437930" y="107156"/>
                </a:lnTo>
                <a:lnTo>
                  <a:pt x="3420071" y="89297"/>
                </a:lnTo>
                <a:lnTo>
                  <a:pt x="3402211" y="80367"/>
                </a:lnTo>
                <a:lnTo>
                  <a:pt x="3384352" y="71437"/>
                </a:lnTo>
                <a:lnTo>
                  <a:pt x="3366492" y="62508"/>
                </a:lnTo>
                <a:lnTo>
                  <a:pt x="3339703" y="53578"/>
                </a:lnTo>
                <a:lnTo>
                  <a:pt x="3312914" y="44648"/>
                </a:lnTo>
                <a:lnTo>
                  <a:pt x="3277196" y="35719"/>
                </a:lnTo>
                <a:lnTo>
                  <a:pt x="3232547" y="35719"/>
                </a:lnTo>
                <a:lnTo>
                  <a:pt x="3196828" y="26789"/>
                </a:lnTo>
                <a:lnTo>
                  <a:pt x="3170039" y="8930"/>
                </a:lnTo>
                <a:lnTo>
                  <a:pt x="317003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634133" y="3232546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142875" y="53579"/>
                </a:moveTo>
                <a:lnTo>
                  <a:pt x="142875" y="53579"/>
                </a:lnTo>
                <a:lnTo>
                  <a:pt x="133945" y="44649"/>
                </a:lnTo>
                <a:lnTo>
                  <a:pt x="125015" y="35719"/>
                </a:lnTo>
                <a:lnTo>
                  <a:pt x="116086" y="26790"/>
                </a:lnTo>
                <a:lnTo>
                  <a:pt x="107156" y="17860"/>
                </a:lnTo>
                <a:lnTo>
                  <a:pt x="107156" y="8930"/>
                </a:lnTo>
                <a:lnTo>
                  <a:pt x="98226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30"/>
                </a:lnTo>
                <a:lnTo>
                  <a:pt x="44648" y="26790"/>
                </a:lnTo>
                <a:lnTo>
                  <a:pt x="35719" y="44649"/>
                </a:lnTo>
                <a:lnTo>
                  <a:pt x="26789" y="62508"/>
                </a:lnTo>
                <a:lnTo>
                  <a:pt x="17859" y="89297"/>
                </a:lnTo>
                <a:lnTo>
                  <a:pt x="8930" y="98227"/>
                </a:lnTo>
                <a:lnTo>
                  <a:pt x="0" y="116086"/>
                </a:lnTo>
                <a:lnTo>
                  <a:pt x="8930" y="125016"/>
                </a:lnTo>
                <a:lnTo>
                  <a:pt x="17859" y="125016"/>
                </a:lnTo>
                <a:lnTo>
                  <a:pt x="35719" y="125016"/>
                </a:lnTo>
                <a:lnTo>
                  <a:pt x="53578" y="116086"/>
                </a:lnTo>
                <a:lnTo>
                  <a:pt x="80367" y="116086"/>
                </a:lnTo>
                <a:lnTo>
                  <a:pt x="98226" y="116086"/>
                </a:lnTo>
                <a:lnTo>
                  <a:pt x="116086" y="116086"/>
                </a:lnTo>
                <a:lnTo>
                  <a:pt x="133945" y="125016"/>
                </a:lnTo>
                <a:lnTo>
                  <a:pt x="133945" y="142875"/>
                </a:lnTo>
                <a:lnTo>
                  <a:pt x="133945" y="160735"/>
                </a:lnTo>
                <a:lnTo>
                  <a:pt x="116086" y="187524"/>
                </a:lnTo>
                <a:lnTo>
                  <a:pt x="98226" y="205383"/>
                </a:lnTo>
                <a:lnTo>
                  <a:pt x="80367" y="223243"/>
                </a:lnTo>
                <a:lnTo>
                  <a:pt x="62508" y="232172"/>
                </a:lnTo>
                <a:lnTo>
                  <a:pt x="53578" y="232172"/>
                </a:lnTo>
                <a:lnTo>
                  <a:pt x="35719" y="223243"/>
                </a:lnTo>
                <a:lnTo>
                  <a:pt x="35719" y="205383"/>
                </a:lnTo>
                <a:lnTo>
                  <a:pt x="35719" y="178594"/>
                </a:lnTo>
                <a:lnTo>
                  <a:pt x="35719" y="142875"/>
                </a:lnTo>
                <a:lnTo>
                  <a:pt x="44648" y="98227"/>
                </a:lnTo>
                <a:lnTo>
                  <a:pt x="44648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830586" y="3045023"/>
            <a:ext cx="116087" cy="321470"/>
          </a:xfrm>
          <a:custGeom>
            <a:avLst/>
            <a:gdLst/>
            <a:ahLst/>
            <a:cxnLst/>
            <a:rect l="0" t="0" r="0" b="0"/>
            <a:pathLst>
              <a:path w="116087" h="321470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30" y="62508"/>
                </a:lnTo>
                <a:lnTo>
                  <a:pt x="8930" y="89297"/>
                </a:lnTo>
                <a:lnTo>
                  <a:pt x="17859" y="125016"/>
                </a:lnTo>
                <a:lnTo>
                  <a:pt x="26789" y="169664"/>
                </a:lnTo>
                <a:lnTo>
                  <a:pt x="35719" y="205383"/>
                </a:lnTo>
                <a:lnTo>
                  <a:pt x="53578" y="241102"/>
                </a:lnTo>
                <a:lnTo>
                  <a:pt x="62508" y="276820"/>
                </a:lnTo>
                <a:lnTo>
                  <a:pt x="80367" y="294680"/>
                </a:lnTo>
                <a:lnTo>
                  <a:pt x="89297" y="303609"/>
                </a:lnTo>
                <a:lnTo>
                  <a:pt x="98227" y="312539"/>
                </a:lnTo>
                <a:lnTo>
                  <a:pt x="107156" y="321469"/>
                </a:lnTo>
                <a:lnTo>
                  <a:pt x="116086" y="312539"/>
                </a:lnTo>
                <a:lnTo>
                  <a:pt x="116086" y="303609"/>
                </a:lnTo>
                <a:lnTo>
                  <a:pt x="107156" y="285750"/>
                </a:lnTo>
                <a:lnTo>
                  <a:pt x="107156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41289" y="3170039"/>
            <a:ext cx="214314" cy="116087"/>
          </a:xfrm>
          <a:custGeom>
            <a:avLst/>
            <a:gdLst/>
            <a:ahLst/>
            <a:cxnLst/>
            <a:rect l="0" t="0" r="0" b="0"/>
            <a:pathLst>
              <a:path w="214314" h="116087">
                <a:moveTo>
                  <a:pt x="0" y="116086"/>
                </a:moveTo>
                <a:lnTo>
                  <a:pt x="0" y="116086"/>
                </a:lnTo>
                <a:lnTo>
                  <a:pt x="8930" y="116086"/>
                </a:lnTo>
                <a:lnTo>
                  <a:pt x="17859" y="116086"/>
                </a:lnTo>
                <a:lnTo>
                  <a:pt x="35719" y="107156"/>
                </a:lnTo>
                <a:lnTo>
                  <a:pt x="62508" y="89297"/>
                </a:lnTo>
                <a:lnTo>
                  <a:pt x="89297" y="71437"/>
                </a:lnTo>
                <a:lnTo>
                  <a:pt x="116086" y="53578"/>
                </a:lnTo>
                <a:lnTo>
                  <a:pt x="151805" y="35718"/>
                </a:lnTo>
                <a:lnTo>
                  <a:pt x="178594" y="17859"/>
                </a:lnTo>
                <a:lnTo>
                  <a:pt x="196453" y="8929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937742" y="3178968"/>
            <a:ext cx="133947" cy="98228"/>
          </a:xfrm>
          <a:custGeom>
            <a:avLst/>
            <a:gdLst/>
            <a:ahLst/>
            <a:cxnLst/>
            <a:rect l="0" t="0" r="0" b="0"/>
            <a:pathLst>
              <a:path w="133947" h="98228">
                <a:moveTo>
                  <a:pt x="0" y="26789"/>
                </a:moveTo>
                <a:lnTo>
                  <a:pt x="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71438"/>
                </a:lnTo>
                <a:lnTo>
                  <a:pt x="17860" y="89297"/>
                </a:lnTo>
                <a:lnTo>
                  <a:pt x="26789" y="98227"/>
                </a:lnTo>
                <a:lnTo>
                  <a:pt x="35719" y="98227"/>
                </a:lnTo>
                <a:lnTo>
                  <a:pt x="44649" y="98227"/>
                </a:lnTo>
                <a:lnTo>
                  <a:pt x="44649" y="89297"/>
                </a:lnTo>
                <a:lnTo>
                  <a:pt x="53578" y="80368"/>
                </a:lnTo>
                <a:lnTo>
                  <a:pt x="53578" y="62508"/>
                </a:lnTo>
                <a:lnTo>
                  <a:pt x="53578" y="44649"/>
                </a:lnTo>
                <a:lnTo>
                  <a:pt x="53578" y="26789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71438" y="17860"/>
                </a:lnTo>
                <a:lnTo>
                  <a:pt x="80367" y="35719"/>
                </a:lnTo>
                <a:lnTo>
                  <a:pt x="89297" y="53578"/>
                </a:lnTo>
                <a:lnTo>
                  <a:pt x="98227" y="62508"/>
                </a:lnTo>
                <a:lnTo>
                  <a:pt x="107156" y="80368"/>
                </a:lnTo>
                <a:lnTo>
                  <a:pt x="116086" y="89297"/>
                </a:lnTo>
                <a:lnTo>
                  <a:pt x="125016" y="89297"/>
                </a:lnTo>
                <a:lnTo>
                  <a:pt x="133946" y="89297"/>
                </a:lnTo>
                <a:lnTo>
                  <a:pt x="133946" y="80368"/>
                </a:lnTo>
                <a:lnTo>
                  <a:pt x="133946" y="62508"/>
                </a:lnTo>
                <a:lnTo>
                  <a:pt x="133946" y="35719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027039" y="2946796"/>
            <a:ext cx="187525" cy="303611"/>
          </a:xfrm>
          <a:custGeom>
            <a:avLst/>
            <a:gdLst/>
            <a:ahLst/>
            <a:cxnLst/>
            <a:rect l="0" t="0" r="0" b="0"/>
            <a:pathLst>
              <a:path w="187525" h="303611">
                <a:moveTo>
                  <a:pt x="0" y="1786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17860"/>
                </a:lnTo>
                <a:lnTo>
                  <a:pt x="17859" y="35719"/>
                </a:lnTo>
                <a:lnTo>
                  <a:pt x="26789" y="62508"/>
                </a:lnTo>
                <a:lnTo>
                  <a:pt x="44649" y="98227"/>
                </a:lnTo>
                <a:lnTo>
                  <a:pt x="62508" y="133946"/>
                </a:lnTo>
                <a:lnTo>
                  <a:pt x="80367" y="178594"/>
                </a:lnTo>
                <a:lnTo>
                  <a:pt x="89297" y="223243"/>
                </a:lnTo>
                <a:lnTo>
                  <a:pt x="107156" y="250032"/>
                </a:lnTo>
                <a:lnTo>
                  <a:pt x="116086" y="276821"/>
                </a:lnTo>
                <a:lnTo>
                  <a:pt x="116086" y="294680"/>
                </a:lnTo>
                <a:lnTo>
                  <a:pt x="116086" y="303610"/>
                </a:lnTo>
                <a:lnTo>
                  <a:pt x="116086" y="303610"/>
                </a:lnTo>
                <a:lnTo>
                  <a:pt x="116086" y="294680"/>
                </a:lnTo>
                <a:lnTo>
                  <a:pt x="116086" y="276821"/>
                </a:lnTo>
                <a:lnTo>
                  <a:pt x="116086" y="258961"/>
                </a:lnTo>
                <a:lnTo>
                  <a:pt x="116086" y="232172"/>
                </a:lnTo>
                <a:lnTo>
                  <a:pt x="125016" y="205383"/>
                </a:lnTo>
                <a:lnTo>
                  <a:pt x="125016" y="178594"/>
                </a:lnTo>
                <a:lnTo>
                  <a:pt x="133945" y="160735"/>
                </a:lnTo>
                <a:lnTo>
                  <a:pt x="142875" y="151805"/>
                </a:lnTo>
                <a:lnTo>
                  <a:pt x="151805" y="151805"/>
                </a:lnTo>
                <a:lnTo>
                  <a:pt x="169664" y="151805"/>
                </a:lnTo>
                <a:lnTo>
                  <a:pt x="178594" y="169665"/>
                </a:lnTo>
                <a:lnTo>
                  <a:pt x="187524" y="187524"/>
                </a:lnTo>
                <a:lnTo>
                  <a:pt x="187524" y="214313"/>
                </a:lnTo>
                <a:lnTo>
                  <a:pt x="187524" y="241102"/>
                </a:lnTo>
                <a:lnTo>
                  <a:pt x="187524" y="267891"/>
                </a:lnTo>
                <a:lnTo>
                  <a:pt x="178594" y="294680"/>
                </a:lnTo>
                <a:lnTo>
                  <a:pt x="169664" y="303610"/>
                </a:lnTo>
                <a:lnTo>
                  <a:pt x="160734" y="303610"/>
                </a:lnTo>
                <a:lnTo>
                  <a:pt x="151805" y="294680"/>
                </a:lnTo>
                <a:lnTo>
                  <a:pt x="142875" y="285750"/>
                </a:lnTo>
                <a:lnTo>
                  <a:pt x="133945" y="258961"/>
                </a:lnTo>
                <a:lnTo>
                  <a:pt x="125016" y="241102"/>
                </a:lnTo>
                <a:lnTo>
                  <a:pt x="125016" y="223243"/>
                </a:lnTo>
                <a:lnTo>
                  <a:pt x="133945" y="205383"/>
                </a:lnTo>
                <a:lnTo>
                  <a:pt x="133945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241352" y="2991445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44648" y="0"/>
                </a:moveTo>
                <a:lnTo>
                  <a:pt x="44648" y="0"/>
                </a:lnTo>
                <a:lnTo>
                  <a:pt x="35718" y="8930"/>
                </a:lnTo>
                <a:lnTo>
                  <a:pt x="26789" y="17859"/>
                </a:lnTo>
                <a:lnTo>
                  <a:pt x="17859" y="26789"/>
                </a:lnTo>
                <a:lnTo>
                  <a:pt x="8929" y="35719"/>
                </a:lnTo>
                <a:lnTo>
                  <a:pt x="8929" y="44648"/>
                </a:lnTo>
                <a:lnTo>
                  <a:pt x="0" y="53578"/>
                </a:lnTo>
                <a:lnTo>
                  <a:pt x="0" y="53578"/>
                </a:lnTo>
                <a:lnTo>
                  <a:pt x="8929" y="62508"/>
                </a:lnTo>
                <a:lnTo>
                  <a:pt x="8929" y="62508"/>
                </a:lnTo>
                <a:lnTo>
                  <a:pt x="26789" y="62508"/>
                </a:lnTo>
                <a:lnTo>
                  <a:pt x="44648" y="62508"/>
                </a:lnTo>
                <a:lnTo>
                  <a:pt x="62507" y="62508"/>
                </a:lnTo>
                <a:lnTo>
                  <a:pt x="80367" y="71437"/>
                </a:lnTo>
                <a:lnTo>
                  <a:pt x="98226" y="71437"/>
                </a:lnTo>
                <a:lnTo>
                  <a:pt x="107156" y="80367"/>
                </a:lnTo>
                <a:lnTo>
                  <a:pt x="116086" y="98226"/>
                </a:lnTo>
                <a:lnTo>
                  <a:pt x="107156" y="116086"/>
                </a:lnTo>
                <a:lnTo>
                  <a:pt x="98226" y="133945"/>
                </a:lnTo>
                <a:lnTo>
                  <a:pt x="80367" y="142875"/>
                </a:lnTo>
                <a:lnTo>
                  <a:pt x="71437" y="160734"/>
                </a:lnTo>
                <a:lnTo>
                  <a:pt x="53578" y="169664"/>
                </a:lnTo>
                <a:lnTo>
                  <a:pt x="44648" y="160734"/>
                </a:lnTo>
                <a:lnTo>
                  <a:pt x="35718" y="151805"/>
                </a:lnTo>
                <a:lnTo>
                  <a:pt x="35718" y="142875"/>
                </a:lnTo>
                <a:lnTo>
                  <a:pt x="35718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705570" y="3134320"/>
            <a:ext cx="750095" cy="517923"/>
          </a:xfrm>
          <a:custGeom>
            <a:avLst/>
            <a:gdLst/>
            <a:ahLst/>
            <a:cxnLst/>
            <a:rect l="0" t="0" r="0" b="0"/>
            <a:pathLst>
              <a:path w="750095" h="517923">
                <a:moveTo>
                  <a:pt x="8930" y="517922"/>
                </a:moveTo>
                <a:lnTo>
                  <a:pt x="0" y="517922"/>
                </a:lnTo>
                <a:lnTo>
                  <a:pt x="8930" y="517922"/>
                </a:lnTo>
                <a:lnTo>
                  <a:pt x="17860" y="517922"/>
                </a:lnTo>
                <a:lnTo>
                  <a:pt x="35719" y="508992"/>
                </a:lnTo>
                <a:lnTo>
                  <a:pt x="62508" y="482203"/>
                </a:lnTo>
                <a:lnTo>
                  <a:pt x="116086" y="446484"/>
                </a:lnTo>
                <a:lnTo>
                  <a:pt x="169664" y="401836"/>
                </a:lnTo>
                <a:lnTo>
                  <a:pt x="250032" y="348258"/>
                </a:lnTo>
                <a:lnTo>
                  <a:pt x="330399" y="285750"/>
                </a:lnTo>
                <a:lnTo>
                  <a:pt x="428625" y="214312"/>
                </a:lnTo>
                <a:lnTo>
                  <a:pt x="517922" y="151805"/>
                </a:lnTo>
                <a:lnTo>
                  <a:pt x="607219" y="98226"/>
                </a:lnTo>
                <a:lnTo>
                  <a:pt x="678657" y="53578"/>
                </a:lnTo>
                <a:lnTo>
                  <a:pt x="723305" y="17859"/>
                </a:lnTo>
                <a:lnTo>
                  <a:pt x="750094" y="0"/>
                </a:lnTo>
                <a:lnTo>
                  <a:pt x="750094" y="0"/>
                </a:lnTo>
                <a:lnTo>
                  <a:pt x="741164" y="8930"/>
                </a:lnTo>
                <a:lnTo>
                  <a:pt x="741164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027289" y="2098476"/>
            <a:ext cx="741165" cy="464345"/>
          </a:xfrm>
          <a:custGeom>
            <a:avLst/>
            <a:gdLst/>
            <a:ahLst/>
            <a:cxnLst/>
            <a:rect l="0" t="0" r="0" b="0"/>
            <a:pathLst>
              <a:path w="741165" h="464345">
                <a:moveTo>
                  <a:pt x="35719" y="428626"/>
                </a:moveTo>
                <a:lnTo>
                  <a:pt x="26789" y="428626"/>
                </a:lnTo>
                <a:lnTo>
                  <a:pt x="17859" y="437555"/>
                </a:lnTo>
                <a:lnTo>
                  <a:pt x="8930" y="446485"/>
                </a:lnTo>
                <a:lnTo>
                  <a:pt x="8930" y="455415"/>
                </a:lnTo>
                <a:lnTo>
                  <a:pt x="0" y="455415"/>
                </a:lnTo>
                <a:lnTo>
                  <a:pt x="8930" y="464344"/>
                </a:lnTo>
                <a:lnTo>
                  <a:pt x="17859" y="455415"/>
                </a:lnTo>
                <a:lnTo>
                  <a:pt x="44649" y="455415"/>
                </a:lnTo>
                <a:lnTo>
                  <a:pt x="71438" y="446485"/>
                </a:lnTo>
                <a:lnTo>
                  <a:pt x="107156" y="428626"/>
                </a:lnTo>
                <a:lnTo>
                  <a:pt x="142875" y="410766"/>
                </a:lnTo>
                <a:lnTo>
                  <a:pt x="196453" y="383977"/>
                </a:lnTo>
                <a:lnTo>
                  <a:pt x="250031" y="348258"/>
                </a:lnTo>
                <a:lnTo>
                  <a:pt x="312539" y="303610"/>
                </a:lnTo>
                <a:lnTo>
                  <a:pt x="383977" y="250032"/>
                </a:lnTo>
                <a:lnTo>
                  <a:pt x="455414" y="187524"/>
                </a:lnTo>
                <a:lnTo>
                  <a:pt x="535781" y="133946"/>
                </a:lnTo>
                <a:lnTo>
                  <a:pt x="598289" y="89297"/>
                </a:lnTo>
                <a:lnTo>
                  <a:pt x="660797" y="53578"/>
                </a:lnTo>
                <a:lnTo>
                  <a:pt x="705445" y="17860"/>
                </a:lnTo>
                <a:lnTo>
                  <a:pt x="741164" y="0"/>
                </a:lnTo>
                <a:lnTo>
                  <a:pt x="7411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054078" y="2241351"/>
            <a:ext cx="401837" cy="446486"/>
          </a:xfrm>
          <a:custGeom>
            <a:avLst/>
            <a:gdLst/>
            <a:ahLst/>
            <a:cxnLst/>
            <a:rect l="0" t="0" r="0" b="0"/>
            <a:pathLst>
              <a:path w="401837" h="446486">
                <a:moveTo>
                  <a:pt x="250031" y="0"/>
                </a:moveTo>
                <a:lnTo>
                  <a:pt x="250031" y="8930"/>
                </a:lnTo>
                <a:lnTo>
                  <a:pt x="241102" y="8930"/>
                </a:lnTo>
                <a:lnTo>
                  <a:pt x="232172" y="26789"/>
                </a:lnTo>
                <a:lnTo>
                  <a:pt x="214313" y="44649"/>
                </a:lnTo>
                <a:lnTo>
                  <a:pt x="187524" y="71438"/>
                </a:lnTo>
                <a:lnTo>
                  <a:pt x="160735" y="116086"/>
                </a:lnTo>
                <a:lnTo>
                  <a:pt x="116086" y="160735"/>
                </a:lnTo>
                <a:lnTo>
                  <a:pt x="71438" y="214313"/>
                </a:lnTo>
                <a:lnTo>
                  <a:pt x="35719" y="276821"/>
                </a:lnTo>
                <a:lnTo>
                  <a:pt x="8930" y="339329"/>
                </a:lnTo>
                <a:lnTo>
                  <a:pt x="0" y="392907"/>
                </a:lnTo>
                <a:lnTo>
                  <a:pt x="26789" y="428626"/>
                </a:lnTo>
                <a:lnTo>
                  <a:pt x="80367" y="446485"/>
                </a:lnTo>
                <a:lnTo>
                  <a:pt x="151805" y="437555"/>
                </a:lnTo>
                <a:lnTo>
                  <a:pt x="241102" y="410766"/>
                </a:lnTo>
                <a:lnTo>
                  <a:pt x="321469" y="357188"/>
                </a:lnTo>
                <a:lnTo>
                  <a:pt x="401836" y="303610"/>
                </a:lnTo>
                <a:lnTo>
                  <a:pt x="401836" y="3036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098477" y="2884289"/>
            <a:ext cx="2089547" cy="2000251"/>
          </a:xfrm>
          <a:custGeom>
            <a:avLst/>
            <a:gdLst/>
            <a:ahLst/>
            <a:cxnLst/>
            <a:rect l="0" t="0" r="0" b="0"/>
            <a:pathLst>
              <a:path w="2089547" h="2000251">
                <a:moveTo>
                  <a:pt x="366117" y="1651992"/>
                </a:moveTo>
                <a:lnTo>
                  <a:pt x="366117" y="1651992"/>
                </a:lnTo>
                <a:lnTo>
                  <a:pt x="375046" y="1660922"/>
                </a:lnTo>
                <a:lnTo>
                  <a:pt x="383976" y="1660922"/>
                </a:lnTo>
                <a:lnTo>
                  <a:pt x="392906" y="1669851"/>
                </a:lnTo>
                <a:lnTo>
                  <a:pt x="410765" y="1669851"/>
                </a:lnTo>
                <a:lnTo>
                  <a:pt x="437554" y="1669851"/>
                </a:lnTo>
                <a:lnTo>
                  <a:pt x="455414" y="1669851"/>
                </a:lnTo>
                <a:lnTo>
                  <a:pt x="482203" y="1678781"/>
                </a:lnTo>
                <a:lnTo>
                  <a:pt x="508992" y="1678781"/>
                </a:lnTo>
                <a:lnTo>
                  <a:pt x="535781" y="1687711"/>
                </a:lnTo>
                <a:lnTo>
                  <a:pt x="571500" y="1696640"/>
                </a:lnTo>
                <a:lnTo>
                  <a:pt x="616148" y="1714500"/>
                </a:lnTo>
                <a:lnTo>
                  <a:pt x="651867" y="1732359"/>
                </a:lnTo>
                <a:lnTo>
                  <a:pt x="696515" y="1750218"/>
                </a:lnTo>
                <a:lnTo>
                  <a:pt x="732234" y="1777007"/>
                </a:lnTo>
                <a:lnTo>
                  <a:pt x="776882" y="1794867"/>
                </a:lnTo>
                <a:lnTo>
                  <a:pt x="821531" y="1812726"/>
                </a:lnTo>
                <a:lnTo>
                  <a:pt x="866179" y="1830586"/>
                </a:lnTo>
                <a:lnTo>
                  <a:pt x="910828" y="1848445"/>
                </a:lnTo>
                <a:lnTo>
                  <a:pt x="955476" y="1857375"/>
                </a:lnTo>
                <a:lnTo>
                  <a:pt x="1009054" y="1866304"/>
                </a:lnTo>
                <a:lnTo>
                  <a:pt x="1053703" y="1884164"/>
                </a:lnTo>
                <a:lnTo>
                  <a:pt x="1107281" y="1902023"/>
                </a:lnTo>
                <a:lnTo>
                  <a:pt x="1151929" y="1919882"/>
                </a:lnTo>
                <a:lnTo>
                  <a:pt x="1214437" y="1946672"/>
                </a:lnTo>
                <a:lnTo>
                  <a:pt x="1268015" y="1964531"/>
                </a:lnTo>
                <a:lnTo>
                  <a:pt x="1321593" y="1982390"/>
                </a:lnTo>
                <a:lnTo>
                  <a:pt x="1375171" y="1991320"/>
                </a:lnTo>
                <a:lnTo>
                  <a:pt x="1419820" y="2000250"/>
                </a:lnTo>
                <a:lnTo>
                  <a:pt x="1464468" y="1991320"/>
                </a:lnTo>
                <a:lnTo>
                  <a:pt x="1509117" y="1982390"/>
                </a:lnTo>
                <a:lnTo>
                  <a:pt x="1553765" y="1964531"/>
                </a:lnTo>
                <a:lnTo>
                  <a:pt x="1589484" y="1937742"/>
                </a:lnTo>
                <a:lnTo>
                  <a:pt x="1625203" y="1910953"/>
                </a:lnTo>
                <a:lnTo>
                  <a:pt x="1669851" y="1884164"/>
                </a:lnTo>
                <a:lnTo>
                  <a:pt x="1714500" y="1866304"/>
                </a:lnTo>
                <a:lnTo>
                  <a:pt x="1759148" y="1848445"/>
                </a:lnTo>
                <a:lnTo>
                  <a:pt x="1803796" y="1830586"/>
                </a:lnTo>
                <a:lnTo>
                  <a:pt x="1848445" y="1812726"/>
                </a:lnTo>
                <a:lnTo>
                  <a:pt x="1884164" y="1785937"/>
                </a:lnTo>
                <a:lnTo>
                  <a:pt x="1919882" y="1768078"/>
                </a:lnTo>
                <a:lnTo>
                  <a:pt x="1946671" y="1741289"/>
                </a:lnTo>
                <a:lnTo>
                  <a:pt x="1973461" y="1705570"/>
                </a:lnTo>
                <a:lnTo>
                  <a:pt x="2000250" y="1669851"/>
                </a:lnTo>
                <a:lnTo>
                  <a:pt x="2018109" y="1634132"/>
                </a:lnTo>
                <a:lnTo>
                  <a:pt x="2035968" y="1598414"/>
                </a:lnTo>
                <a:lnTo>
                  <a:pt x="2053828" y="1562695"/>
                </a:lnTo>
                <a:lnTo>
                  <a:pt x="2062757" y="1526976"/>
                </a:lnTo>
                <a:lnTo>
                  <a:pt x="2071687" y="1500187"/>
                </a:lnTo>
                <a:lnTo>
                  <a:pt x="2080617" y="1464468"/>
                </a:lnTo>
                <a:lnTo>
                  <a:pt x="2080617" y="1446609"/>
                </a:lnTo>
                <a:lnTo>
                  <a:pt x="2089546" y="1419820"/>
                </a:lnTo>
                <a:lnTo>
                  <a:pt x="2089546" y="1401961"/>
                </a:lnTo>
                <a:lnTo>
                  <a:pt x="2080617" y="1384101"/>
                </a:lnTo>
                <a:lnTo>
                  <a:pt x="2080617" y="1366242"/>
                </a:lnTo>
                <a:lnTo>
                  <a:pt x="2071687" y="1339453"/>
                </a:lnTo>
                <a:lnTo>
                  <a:pt x="2062757" y="1303734"/>
                </a:lnTo>
                <a:lnTo>
                  <a:pt x="2044898" y="1276945"/>
                </a:lnTo>
                <a:lnTo>
                  <a:pt x="2027039" y="1241226"/>
                </a:lnTo>
                <a:lnTo>
                  <a:pt x="2018109" y="1214437"/>
                </a:lnTo>
                <a:lnTo>
                  <a:pt x="2009179" y="1187648"/>
                </a:lnTo>
                <a:lnTo>
                  <a:pt x="2000250" y="1169789"/>
                </a:lnTo>
                <a:lnTo>
                  <a:pt x="2000250" y="1160859"/>
                </a:lnTo>
                <a:lnTo>
                  <a:pt x="2000250" y="1151929"/>
                </a:lnTo>
                <a:lnTo>
                  <a:pt x="1991320" y="1143000"/>
                </a:lnTo>
                <a:lnTo>
                  <a:pt x="1991320" y="1134070"/>
                </a:lnTo>
                <a:lnTo>
                  <a:pt x="1982390" y="1116211"/>
                </a:lnTo>
                <a:lnTo>
                  <a:pt x="1973461" y="1107281"/>
                </a:lnTo>
                <a:lnTo>
                  <a:pt x="1964531" y="1080492"/>
                </a:lnTo>
                <a:lnTo>
                  <a:pt x="1964531" y="1053703"/>
                </a:lnTo>
                <a:lnTo>
                  <a:pt x="1946671" y="1017984"/>
                </a:lnTo>
                <a:lnTo>
                  <a:pt x="1937742" y="991195"/>
                </a:lnTo>
                <a:lnTo>
                  <a:pt x="1919882" y="964406"/>
                </a:lnTo>
                <a:lnTo>
                  <a:pt x="1910953" y="937617"/>
                </a:lnTo>
                <a:lnTo>
                  <a:pt x="1893093" y="919757"/>
                </a:lnTo>
                <a:lnTo>
                  <a:pt x="1875234" y="910828"/>
                </a:lnTo>
                <a:lnTo>
                  <a:pt x="1857375" y="910828"/>
                </a:lnTo>
                <a:lnTo>
                  <a:pt x="1839515" y="901898"/>
                </a:lnTo>
                <a:lnTo>
                  <a:pt x="1812726" y="892968"/>
                </a:lnTo>
                <a:lnTo>
                  <a:pt x="1785937" y="892968"/>
                </a:lnTo>
                <a:lnTo>
                  <a:pt x="1759148" y="884039"/>
                </a:lnTo>
                <a:lnTo>
                  <a:pt x="1732359" y="875109"/>
                </a:lnTo>
                <a:lnTo>
                  <a:pt x="1705570" y="866179"/>
                </a:lnTo>
                <a:lnTo>
                  <a:pt x="1669851" y="857250"/>
                </a:lnTo>
                <a:lnTo>
                  <a:pt x="1643062" y="857250"/>
                </a:lnTo>
                <a:lnTo>
                  <a:pt x="1607343" y="857250"/>
                </a:lnTo>
                <a:lnTo>
                  <a:pt x="1580554" y="857250"/>
                </a:lnTo>
                <a:lnTo>
                  <a:pt x="1544836" y="857250"/>
                </a:lnTo>
                <a:lnTo>
                  <a:pt x="1518046" y="857250"/>
                </a:lnTo>
                <a:lnTo>
                  <a:pt x="1482328" y="848320"/>
                </a:lnTo>
                <a:lnTo>
                  <a:pt x="1455539" y="848320"/>
                </a:lnTo>
                <a:lnTo>
                  <a:pt x="1428750" y="830461"/>
                </a:lnTo>
                <a:lnTo>
                  <a:pt x="1401961" y="812601"/>
                </a:lnTo>
                <a:lnTo>
                  <a:pt x="1375171" y="794742"/>
                </a:lnTo>
                <a:lnTo>
                  <a:pt x="1357312" y="767953"/>
                </a:lnTo>
                <a:lnTo>
                  <a:pt x="1330523" y="732234"/>
                </a:lnTo>
                <a:lnTo>
                  <a:pt x="1312664" y="705445"/>
                </a:lnTo>
                <a:lnTo>
                  <a:pt x="1303734" y="678656"/>
                </a:lnTo>
                <a:lnTo>
                  <a:pt x="1285875" y="660797"/>
                </a:lnTo>
                <a:lnTo>
                  <a:pt x="1276945" y="642937"/>
                </a:lnTo>
                <a:lnTo>
                  <a:pt x="1259086" y="625078"/>
                </a:lnTo>
                <a:lnTo>
                  <a:pt x="1250156" y="598289"/>
                </a:lnTo>
                <a:lnTo>
                  <a:pt x="1241226" y="580429"/>
                </a:lnTo>
                <a:lnTo>
                  <a:pt x="1232296" y="562570"/>
                </a:lnTo>
                <a:lnTo>
                  <a:pt x="1214437" y="544711"/>
                </a:lnTo>
                <a:lnTo>
                  <a:pt x="1205507" y="517922"/>
                </a:lnTo>
                <a:lnTo>
                  <a:pt x="1196578" y="500062"/>
                </a:lnTo>
                <a:lnTo>
                  <a:pt x="1187648" y="473273"/>
                </a:lnTo>
                <a:lnTo>
                  <a:pt x="1178718" y="446484"/>
                </a:lnTo>
                <a:lnTo>
                  <a:pt x="1169789" y="419695"/>
                </a:lnTo>
                <a:lnTo>
                  <a:pt x="1160859" y="392906"/>
                </a:lnTo>
                <a:lnTo>
                  <a:pt x="1151929" y="375047"/>
                </a:lnTo>
                <a:lnTo>
                  <a:pt x="1143000" y="348257"/>
                </a:lnTo>
                <a:lnTo>
                  <a:pt x="1134070" y="321468"/>
                </a:lnTo>
                <a:lnTo>
                  <a:pt x="1134070" y="303609"/>
                </a:lnTo>
                <a:lnTo>
                  <a:pt x="1125140" y="276820"/>
                </a:lnTo>
                <a:lnTo>
                  <a:pt x="1125140" y="250031"/>
                </a:lnTo>
                <a:lnTo>
                  <a:pt x="1125140" y="232172"/>
                </a:lnTo>
                <a:lnTo>
                  <a:pt x="1125140" y="214312"/>
                </a:lnTo>
                <a:lnTo>
                  <a:pt x="1125140" y="187523"/>
                </a:lnTo>
                <a:lnTo>
                  <a:pt x="1125140" y="169664"/>
                </a:lnTo>
                <a:lnTo>
                  <a:pt x="1125140" y="151804"/>
                </a:lnTo>
                <a:lnTo>
                  <a:pt x="1125140" y="133945"/>
                </a:lnTo>
                <a:lnTo>
                  <a:pt x="1116211" y="116086"/>
                </a:lnTo>
                <a:lnTo>
                  <a:pt x="1116211" y="107156"/>
                </a:lnTo>
                <a:lnTo>
                  <a:pt x="1107281" y="89297"/>
                </a:lnTo>
                <a:lnTo>
                  <a:pt x="1098351" y="80367"/>
                </a:lnTo>
                <a:lnTo>
                  <a:pt x="1089421" y="62507"/>
                </a:lnTo>
                <a:lnTo>
                  <a:pt x="1080492" y="53578"/>
                </a:lnTo>
                <a:lnTo>
                  <a:pt x="1071562" y="44648"/>
                </a:lnTo>
                <a:lnTo>
                  <a:pt x="1062632" y="35718"/>
                </a:lnTo>
                <a:lnTo>
                  <a:pt x="1053703" y="26789"/>
                </a:lnTo>
                <a:lnTo>
                  <a:pt x="1035843" y="17859"/>
                </a:lnTo>
                <a:lnTo>
                  <a:pt x="1026914" y="8929"/>
                </a:lnTo>
                <a:lnTo>
                  <a:pt x="1009054" y="8929"/>
                </a:lnTo>
                <a:lnTo>
                  <a:pt x="991195" y="0"/>
                </a:lnTo>
                <a:lnTo>
                  <a:pt x="982265" y="0"/>
                </a:lnTo>
                <a:lnTo>
                  <a:pt x="955476" y="0"/>
                </a:lnTo>
                <a:lnTo>
                  <a:pt x="928687" y="0"/>
                </a:lnTo>
                <a:lnTo>
                  <a:pt x="901898" y="8929"/>
                </a:lnTo>
                <a:lnTo>
                  <a:pt x="884039" y="17859"/>
                </a:lnTo>
                <a:lnTo>
                  <a:pt x="857250" y="26789"/>
                </a:lnTo>
                <a:lnTo>
                  <a:pt x="830461" y="35718"/>
                </a:lnTo>
                <a:lnTo>
                  <a:pt x="794742" y="53578"/>
                </a:lnTo>
                <a:lnTo>
                  <a:pt x="767953" y="62507"/>
                </a:lnTo>
                <a:lnTo>
                  <a:pt x="741164" y="80367"/>
                </a:lnTo>
                <a:lnTo>
                  <a:pt x="714375" y="98226"/>
                </a:lnTo>
                <a:lnTo>
                  <a:pt x="687586" y="116086"/>
                </a:lnTo>
                <a:lnTo>
                  <a:pt x="660796" y="125015"/>
                </a:lnTo>
                <a:lnTo>
                  <a:pt x="634007" y="142875"/>
                </a:lnTo>
                <a:lnTo>
                  <a:pt x="607218" y="151804"/>
                </a:lnTo>
                <a:lnTo>
                  <a:pt x="589359" y="169664"/>
                </a:lnTo>
                <a:lnTo>
                  <a:pt x="562570" y="187523"/>
                </a:lnTo>
                <a:lnTo>
                  <a:pt x="535781" y="205382"/>
                </a:lnTo>
                <a:lnTo>
                  <a:pt x="517921" y="232172"/>
                </a:lnTo>
                <a:lnTo>
                  <a:pt x="491132" y="258961"/>
                </a:lnTo>
                <a:lnTo>
                  <a:pt x="455414" y="285750"/>
                </a:lnTo>
                <a:lnTo>
                  <a:pt x="437554" y="321468"/>
                </a:lnTo>
                <a:lnTo>
                  <a:pt x="410765" y="357187"/>
                </a:lnTo>
                <a:lnTo>
                  <a:pt x="392906" y="383976"/>
                </a:lnTo>
                <a:lnTo>
                  <a:pt x="375046" y="410765"/>
                </a:lnTo>
                <a:lnTo>
                  <a:pt x="366117" y="437554"/>
                </a:lnTo>
                <a:lnTo>
                  <a:pt x="348257" y="464343"/>
                </a:lnTo>
                <a:lnTo>
                  <a:pt x="339328" y="500062"/>
                </a:lnTo>
                <a:lnTo>
                  <a:pt x="330398" y="526851"/>
                </a:lnTo>
                <a:lnTo>
                  <a:pt x="321468" y="562570"/>
                </a:lnTo>
                <a:lnTo>
                  <a:pt x="312539" y="598289"/>
                </a:lnTo>
                <a:lnTo>
                  <a:pt x="294679" y="625078"/>
                </a:lnTo>
                <a:lnTo>
                  <a:pt x="285750" y="660797"/>
                </a:lnTo>
                <a:lnTo>
                  <a:pt x="276820" y="696515"/>
                </a:lnTo>
                <a:lnTo>
                  <a:pt x="267890" y="732234"/>
                </a:lnTo>
                <a:lnTo>
                  <a:pt x="250031" y="767953"/>
                </a:lnTo>
                <a:lnTo>
                  <a:pt x="241101" y="803672"/>
                </a:lnTo>
                <a:lnTo>
                  <a:pt x="223242" y="839390"/>
                </a:lnTo>
                <a:lnTo>
                  <a:pt x="214312" y="884039"/>
                </a:lnTo>
                <a:lnTo>
                  <a:pt x="196453" y="919757"/>
                </a:lnTo>
                <a:lnTo>
                  <a:pt x="178593" y="946547"/>
                </a:lnTo>
                <a:lnTo>
                  <a:pt x="160734" y="973336"/>
                </a:lnTo>
                <a:lnTo>
                  <a:pt x="151804" y="1000125"/>
                </a:lnTo>
                <a:lnTo>
                  <a:pt x="133945" y="1017984"/>
                </a:lnTo>
                <a:lnTo>
                  <a:pt x="107156" y="1035843"/>
                </a:lnTo>
                <a:lnTo>
                  <a:pt x="89296" y="1053703"/>
                </a:lnTo>
                <a:lnTo>
                  <a:pt x="80367" y="1071562"/>
                </a:lnTo>
                <a:lnTo>
                  <a:pt x="53578" y="1089422"/>
                </a:lnTo>
                <a:lnTo>
                  <a:pt x="44648" y="1116211"/>
                </a:lnTo>
                <a:lnTo>
                  <a:pt x="26789" y="1134070"/>
                </a:lnTo>
                <a:lnTo>
                  <a:pt x="17859" y="1169789"/>
                </a:lnTo>
                <a:lnTo>
                  <a:pt x="8929" y="1205507"/>
                </a:lnTo>
                <a:lnTo>
                  <a:pt x="0" y="1250156"/>
                </a:lnTo>
                <a:lnTo>
                  <a:pt x="0" y="1294804"/>
                </a:lnTo>
                <a:lnTo>
                  <a:pt x="0" y="1330523"/>
                </a:lnTo>
                <a:lnTo>
                  <a:pt x="8929" y="1375172"/>
                </a:lnTo>
                <a:lnTo>
                  <a:pt x="17859" y="1410890"/>
                </a:lnTo>
                <a:lnTo>
                  <a:pt x="26789" y="1437679"/>
                </a:lnTo>
                <a:lnTo>
                  <a:pt x="44648" y="1455539"/>
                </a:lnTo>
                <a:lnTo>
                  <a:pt x="62507" y="1482328"/>
                </a:lnTo>
                <a:lnTo>
                  <a:pt x="89296" y="1509117"/>
                </a:lnTo>
                <a:lnTo>
                  <a:pt x="116086" y="1535906"/>
                </a:lnTo>
                <a:lnTo>
                  <a:pt x="151804" y="1571625"/>
                </a:lnTo>
                <a:lnTo>
                  <a:pt x="187523" y="1616273"/>
                </a:lnTo>
                <a:lnTo>
                  <a:pt x="232171" y="1660922"/>
                </a:lnTo>
                <a:lnTo>
                  <a:pt x="276820" y="1696640"/>
                </a:lnTo>
                <a:lnTo>
                  <a:pt x="330398" y="1741289"/>
                </a:lnTo>
                <a:lnTo>
                  <a:pt x="375046" y="1768078"/>
                </a:lnTo>
                <a:lnTo>
                  <a:pt x="428625" y="1794867"/>
                </a:lnTo>
                <a:lnTo>
                  <a:pt x="482203" y="1803797"/>
                </a:lnTo>
                <a:lnTo>
                  <a:pt x="526851" y="1785937"/>
                </a:lnTo>
                <a:lnTo>
                  <a:pt x="562570" y="1759148"/>
                </a:lnTo>
                <a:lnTo>
                  <a:pt x="571500" y="1714500"/>
                </a:lnTo>
                <a:lnTo>
                  <a:pt x="571500" y="17145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491383" y="3464718"/>
            <a:ext cx="866181" cy="401837"/>
          </a:xfrm>
          <a:custGeom>
            <a:avLst/>
            <a:gdLst/>
            <a:ahLst/>
            <a:cxnLst/>
            <a:rect l="0" t="0" r="0" b="0"/>
            <a:pathLst>
              <a:path w="866181" h="401837">
                <a:moveTo>
                  <a:pt x="821531" y="116086"/>
                </a:moveTo>
                <a:lnTo>
                  <a:pt x="821531" y="116086"/>
                </a:lnTo>
                <a:lnTo>
                  <a:pt x="812601" y="107157"/>
                </a:lnTo>
                <a:lnTo>
                  <a:pt x="803672" y="98227"/>
                </a:lnTo>
                <a:lnTo>
                  <a:pt x="803672" y="89297"/>
                </a:lnTo>
                <a:lnTo>
                  <a:pt x="785812" y="80368"/>
                </a:lnTo>
                <a:lnTo>
                  <a:pt x="776883" y="80368"/>
                </a:lnTo>
                <a:lnTo>
                  <a:pt x="767953" y="71438"/>
                </a:lnTo>
                <a:lnTo>
                  <a:pt x="750094" y="71438"/>
                </a:lnTo>
                <a:lnTo>
                  <a:pt x="741164" y="62508"/>
                </a:lnTo>
                <a:lnTo>
                  <a:pt x="714375" y="53578"/>
                </a:lnTo>
                <a:lnTo>
                  <a:pt x="696515" y="53578"/>
                </a:lnTo>
                <a:lnTo>
                  <a:pt x="669726" y="44649"/>
                </a:lnTo>
                <a:lnTo>
                  <a:pt x="634008" y="44649"/>
                </a:lnTo>
                <a:lnTo>
                  <a:pt x="598289" y="44649"/>
                </a:lnTo>
                <a:lnTo>
                  <a:pt x="553640" y="44649"/>
                </a:lnTo>
                <a:lnTo>
                  <a:pt x="508992" y="35719"/>
                </a:lnTo>
                <a:lnTo>
                  <a:pt x="464344" y="26789"/>
                </a:lnTo>
                <a:lnTo>
                  <a:pt x="419695" y="17860"/>
                </a:lnTo>
                <a:lnTo>
                  <a:pt x="375047" y="8930"/>
                </a:lnTo>
                <a:lnTo>
                  <a:pt x="330398" y="0"/>
                </a:lnTo>
                <a:lnTo>
                  <a:pt x="285750" y="0"/>
                </a:lnTo>
                <a:lnTo>
                  <a:pt x="250031" y="0"/>
                </a:lnTo>
                <a:lnTo>
                  <a:pt x="205383" y="8930"/>
                </a:lnTo>
                <a:lnTo>
                  <a:pt x="169664" y="17860"/>
                </a:lnTo>
                <a:lnTo>
                  <a:pt x="133945" y="35719"/>
                </a:lnTo>
                <a:lnTo>
                  <a:pt x="98226" y="53578"/>
                </a:lnTo>
                <a:lnTo>
                  <a:pt x="71437" y="71438"/>
                </a:lnTo>
                <a:lnTo>
                  <a:pt x="53578" y="98227"/>
                </a:lnTo>
                <a:lnTo>
                  <a:pt x="26789" y="116086"/>
                </a:lnTo>
                <a:lnTo>
                  <a:pt x="17859" y="133946"/>
                </a:lnTo>
                <a:lnTo>
                  <a:pt x="8930" y="151805"/>
                </a:lnTo>
                <a:lnTo>
                  <a:pt x="0" y="160735"/>
                </a:lnTo>
                <a:lnTo>
                  <a:pt x="0" y="178594"/>
                </a:lnTo>
                <a:lnTo>
                  <a:pt x="8930" y="196453"/>
                </a:lnTo>
                <a:lnTo>
                  <a:pt x="26789" y="214313"/>
                </a:lnTo>
                <a:lnTo>
                  <a:pt x="44648" y="241102"/>
                </a:lnTo>
                <a:lnTo>
                  <a:pt x="62508" y="267891"/>
                </a:lnTo>
                <a:lnTo>
                  <a:pt x="89297" y="303610"/>
                </a:lnTo>
                <a:lnTo>
                  <a:pt x="116086" y="321469"/>
                </a:lnTo>
                <a:lnTo>
                  <a:pt x="142875" y="348258"/>
                </a:lnTo>
                <a:lnTo>
                  <a:pt x="187523" y="366118"/>
                </a:lnTo>
                <a:lnTo>
                  <a:pt x="223242" y="375047"/>
                </a:lnTo>
                <a:lnTo>
                  <a:pt x="267890" y="392907"/>
                </a:lnTo>
                <a:lnTo>
                  <a:pt x="312539" y="392907"/>
                </a:lnTo>
                <a:lnTo>
                  <a:pt x="366117" y="401836"/>
                </a:lnTo>
                <a:lnTo>
                  <a:pt x="419695" y="401836"/>
                </a:lnTo>
                <a:lnTo>
                  <a:pt x="473273" y="401836"/>
                </a:lnTo>
                <a:lnTo>
                  <a:pt x="517922" y="401836"/>
                </a:lnTo>
                <a:lnTo>
                  <a:pt x="571500" y="401836"/>
                </a:lnTo>
                <a:lnTo>
                  <a:pt x="616148" y="392907"/>
                </a:lnTo>
                <a:lnTo>
                  <a:pt x="660797" y="392907"/>
                </a:lnTo>
                <a:lnTo>
                  <a:pt x="705445" y="392907"/>
                </a:lnTo>
                <a:lnTo>
                  <a:pt x="741164" y="383977"/>
                </a:lnTo>
                <a:lnTo>
                  <a:pt x="776883" y="375047"/>
                </a:lnTo>
                <a:lnTo>
                  <a:pt x="803672" y="366118"/>
                </a:lnTo>
                <a:lnTo>
                  <a:pt x="830461" y="348258"/>
                </a:lnTo>
                <a:lnTo>
                  <a:pt x="848320" y="339328"/>
                </a:lnTo>
                <a:lnTo>
                  <a:pt x="866180" y="312539"/>
                </a:lnTo>
                <a:lnTo>
                  <a:pt x="866180" y="276821"/>
                </a:lnTo>
                <a:lnTo>
                  <a:pt x="866180" y="250032"/>
                </a:lnTo>
                <a:lnTo>
                  <a:pt x="848320" y="214313"/>
                </a:lnTo>
                <a:lnTo>
                  <a:pt x="830461" y="178594"/>
                </a:lnTo>
                <a:lnTo>
                  <a:pt x="803672" y="151805"/>
                </a:lnTo>
                <a:lnTo>
                  <a:pt x="776883" y="125016"/>
                </a:lnTo>
                <a:lnTo>
                  <a:pt x="741164" y="107157"/>
                </a:lnTo>
                <a:lnTo>
                  <a:pt x="705445" y="98227"/>
                </a:lnTo>
                <a:lnTo>
                  <a:pt x="678656" y="98227"/>
                </a:lnTo>
                <a:lnTo>
                  <a:pt x="651867" y="89297"/>
                </a:lnTo>
                <a:lnTo>
                  <a:pt x="625078" y="89297"/>
                </a:lnTo>
                <a:lnTo>
                  <a:pt x="616148" y="89297"/>
                </a:lnTo>
                <a:lnTo>
                  <a:pt x="598289" y="89297"/>
                </a:lnTo>
                <a:lnTo>
                  <a:pt x="580430" y="80368"/>
                </a:lnTo>
                <a:lnTo>
                  <a:pt x="544711" y="44649"/>
                </a:lnTo>
                <a:lnTo>
                  <a:pt x="544711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13.3 Top-down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1" y="1905000"/>
            <a:ext cx="84637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7152680" y="1928812"/>
            <a:ext cx="17860" cy="196454"/>
          </a:xfrm>
          <a:custGeom>
            <a:avLst/>
            <a:gdLst/>
            <a:ahLst/>
            <a:cxnLst/>
            <a:rect l="0" t="0" r="0" b="0"/>
            <a:pathLst>
              <a:path w="17860" h="196454">
                <a:moveTo>
                  <a:pt x="17859" y="35719"/>
                </a:moveTo>
                <a:lnTo>
                  <a:pt x="17859" y="26789"/>
                </a:lnTo>
                <a:lnTo>
                  <a:pt x="17859" y="26789"/>
                </a:lnTo>
                <a:lnTo>
                  <a:pt x="17859" y="1786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8929" y="53578"/>
                </a:lnTo>
                <a:lnTo>
                  <a:pt x="8929" y="89297"/>
                </a:lnTo>
                <a:lnTo>
                  <a:pt x="8929" y="125016"/>
                </a:lnTo>
                <a:lnTo>
                  <a:pt x="0" y="160735"/>
                </a:lnTo>
                <a:lnTo>
                  <a:pt x="0" y="178594"/>
                </a:lnTo>
                <a:lnTo>
                  <a:pt x="8929" y="196453"/>
                </a:lnTo>
                <a:lnTo>
                  <a:pt x="8929" y="196453"/>
                </a:lnTo>
                <a:lnTo>
                  <a:pt x="8929" y="196453"/>
                </a:lnTo>
                <a:lnTo>
                  <a:pt x="8929" y="178594"/>
                </a:lnTo>
                <a:lnTo>
                  <a:pt x="8929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733109" y="2812851"/>
            <a:ext cx="267892" cy="187525"/>
          </a:xfrm>
          <a:custGeom>
            <a:avLst/>
            <a:gdLst/>
            <a:ahLst/>
            <a:cxnLst/>
            <a:rect l="0" t="0" r="0" b="0"/>
            <a:pathLst>
              <a:path w="267892" h="187525">
                <a:moveTo>
                  <a:pt x="17860" y="17860"/>
                </a:moveTo>
                <a:lnTo>
                  <a:pt x="1786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17860"/>
                </a:lnTo>
                <a:lnTo>
                  <a:pt x="35719" y="8930"/>
                </a:lnTo>
                <a:lnTo>
                  <a:pt x="53579" y="0"/>
                </a:lnTo>
                <a:lnTo>
                  <a:pt x="71438" y="0"/>
                </a:lnTo>
                <a:lnTo>
                  <a:pt x="89297" y="0"/>
                </a:lnTo>
                <a:lnTo>
                  <a:pt x="107157" y="0"/>
                </a:lnTo>
                <a:lnTo>
                  <a:pt x="107157" y="26789"/>
                </a:lnTo>
                <a:lnTo>
                  <a:pt x="107157" y="62508"/>
                </a:lnTo>
                <a:lnTo>
                  <a:pt x="98227" y="107156"/>
                </a:lnTo>
                <a:lnTo>
                  <a:pt x="89297" y="142875"/>
                </a:lnTo>
                <a:lnTo>
                  <a:pt x="89297" y="169664"/>
                </a:lnTo>
                <a:lnTo>
                  <a:pt x="89297" y="187524"/>
                </a:lnTo>
                <a:lnTo>
                  <a:pt x="107157" y="187524"/>
                </a:lnTo>
                <a:lnTo>
                  <a:pt x="133946" y="169664"/>
                </a:lnTo>
                <a:lnTo>
                  <a:pt x="169664" y="133945"/>
                </a:lnTo>
                <a:lnTo>
                  <a:pt x="205383" y="98227"/>
                </a:lnTo>
                <a:lnTo>
                  <a:pt x="232172" y="62508"/>
                </a:lnTo>
                <a:lnTo>
                  <a:pt x="267891" y="26789"/>
                </a:lnTo>
                <a:lnTo>
                  <a:pt x="267891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009930" y="2794992"/>
            <a:ext cx="133946" cy="133946"/>
          </a:xfrm>
          <a:custGeom>
            <a:avLst/>
            <a:gdLst/>
            <a:ahLst/>
            <a:cxnLst/>
            <a:rect l="0" t="0" r="0" b="0"/>
            <a:pathLst>
              <a:path w="133946" h="133946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25015"/>
                </a:lnTo>
                <a:lnTo>
                  <a:pt x="8929" y="116086"/>
                </a:lnTo>
                <a:lnTo>
                  <a:pt x="17859" y="89297"/>
                </a:lnTo>
                <a:lnTo>
                  <a:pt x="17859" y="71437"/>
                </a:lnTo>
                <a:lnTo>
                  <a:pt x="26789" y="44648"/>
                </a:lnTo>
                <a:lnTo>
                  <a:pt x="35718" y="26789"/>
                </a:lnTo>
                <a:lnTo>
                  <a:pt x="44648" y="8929"/>
                </a:lnTo>
                <a:lnTo>
                  <a:pt x="44648" y="0"/>
                </a:lnTo>
                <a:lnTo>
                  <a:pt x="53578" y="0"/>
                </a:lnTo>
                <a:lnTo>
                  <a:pt x="62508" y="17859"/>
                </a:lnTo>
                <a:lnTo>
                  <a:pt x="71437" y="35719"/>
                </a:lnTo>
                <a:lnTo>
                  <a:pt x="71437" y="53578"/>
                </a:lnTo>
                <a:lnTo>
                  <a:pt x="80367" y="71437"/>
                </a:lnTo>
                <a:lnTo>
                  <a:pt x="89297" y="80367"/>
                </a:lnTo>
                <a:lnTo>
                  <a:pt x="98226" y="89297"/>
                </a:lnTo>
                <a:lnTo>
                  <a:pt x="107156" y="80367"/>
                </a:lnTo>
                <a:lnTo>
                  <a:pt x="116086" y="71437"/>
                </a:lnTo>
                <a:lnTo>
                  <a:pt x="125015" y="62508"/>
                </a:lnTo>
                <a:lnTo>
                  <a:pt x="133945" y="35719"/>
                </a:lnTo>
                <a:lnTo>
                  <a:pt x="133945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143875" y="2571750"/>
            <a:ext cx="267891" cy="330399"/>
          </a:xfrm>
          <a:custGeom>
            <a:avLst/>
            <a:gdLst/>
            <a:ahLst/>
            <a:cxnLst/>
            <a:rect l="0" t="0" r="0" b="0"/>
            <a:pathLst>
              <a:path w="267891" h="330399">
                <a:moveTo>
                  <a:pt x="53577" y="205383"/>
                </a:moveTo>
                <a:lnTo>
                  <a:pt x="44648" y="205383"/>
                </a:lnTo>
                <a:lnTo>
                  <a:pt x="44648" y="196453"/>
                </a:lnTo>
                <a:lnTo>
                  <a:pt x="35719" y="196453"/>
                </a:lnTo>
                <a:lnTo>
                  <a:pt x="26789" y="196453"/>
                </a:lnTo>
                <a:lnTo>
                  <a:pt x="17859" y="196453"/>
                </a:lnTo>
                <a:lnTo>
                  <a:pt x="17859" y="205383"/>
                </a:lnTo>
                <a:lnTo>
                  <a:pt x="8930" y="214313"/>
                </a:lnTo>
                <a:lnTo>
                  <a:pt x="0" y="232171"/>
                </a:lnTo>
                <a:lnTo>
                  <a:pt x="0" y="258961"/>
                </a:lnTo>
                <a:lnTo>
                  <a:pt x="0" y="276820"/>
                </a:lnTo>
                <a:lnTo>
                  <a:pt x="0" y="303609"/>
                </a:lnTo>
                <a:lnTo>
                  <a:pt x="8930" y="321468"/>
                </a:lnTo>
                <a:lnTo>
                  <a:pt x="17859" y="330398"/>
                </a:lnTo>
                <a:lnTo>
                  <a:pt x="26789" y="330398"/>
                </a:lnTo>
                <a:lnTo>
                  <a:pt x="44648" y="321468"/>
                </a:lnTo>
                <a:lnTo>
                  <a:pt x="53577" y="303609"/>
                </a:lnTo>
                <a:lnTo>
                  <a:pt x="71437" y="285750"/>
                </a:lnTo>
                <a:lnTo>
                  <a:pt x="80366" y="250031"/>
                </a:lnTo>
                <a:lnTo>
                  <a:pt x="89296" y="223242"/>
                </a:lnTo>
                <a:lnTo>
                  <a:pt x="98226" y="178594"/>
                </a:lnTo>
                <a:lnTo>
                  <a:pt x="98226" y="133945"/>
                </a:lnTo>
                <a:lnTo>
                  <a:pt x="107155" y="89297"/>
                </a:lnTo>
                <a:lnTo>
                  <a:pt x="107155" y="44648"/>
                </a:lnTo>
                <a:lnTo>
                  <a:pt x="107155" y="17859"/>
                </a:lnTo>
                <a:lnTo>
                  <a:pt x="107155" y="0"/>
                </a:lnTo>
                <a:lnTo>
                  <a:pt x="98226" y="0"/>
                </a:lnTo>
                <a:lnTo>
                  <a:pt x="89296" y="26789"/>
                </a:lnTo>
                <a:lnTo>
                  <a:pt x="89296" y="62508"/>
                </a:lnTo>
                <a:lnTo>
                  <a:pt x="80366" y="107156"/>
                </a:lnTo>
                <a:lnTo>
                  <a:pt x="89296" y="160734"/>
                </a:lnTo>
                <a:lnTo>
                  <a:pt x="98226" y="214313"/>
                </a:lnTo>
                <a:lnTo>
                  <a:pt x="116085" y="258961"/>
                </a:lnTo>
                <a:lnTo>
                  <a:pt x="142874" y="285750"/>
                </a:lnTo>
                <a:lnTo>
                  <a:pt x="169663" y="303609"/>
                </a:lnTo>
                <a:lnTo>
                  <a:pt x="196452" y="303609"/>
                </a:lnTo>
                <a:lnTo>
                  <a:pt x="223241" y="294679"/>
                </a:lnTo>
                <a:lnTo>
                  <a:pt x="241101" y="267890"/>
                </a:lnTo>
                <a:lnTo>
                  <a:pt x="258960" y="232171"/>
                </a:lnTo>
                <a:lnTo>
                  <a:pt x="267890" y="187523"/>
                </a:lnTo>
                <a:lnTo>
                  <a:pt x="267890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402835" y="2598539"/>
            <a:ext cx="53579" cy="267891"/>
          </a:xfrm>
          <a:custGeom>
            <a:avLst/>
            <a:gdLst/>
            <a:ahLst/>
            <a:cxnLst/>
            <a:rect l="0" t="0" r="0" b="0"/>
            <a:pathLst>
              <a:path w="53579" h="26789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62508"/>
                </a:lnTo>
                <a:lnTo>
                  <a:pt x="17860" y="98227"/>
                </a:lnTo>
                <a:lnTo>
                  <a:pt x="17860" y="133945"/>
                </a:lnTo>
                <a:lnTo>
                  <a:pt x="26789" y="169664"/>
                </a:lnTo>
                <a:lnTo>
                  <a:pt x="26789" y="205382"/>
                </a:lnTo>
                <a:lnTo>
                  <a:pt x="26789" y="241101"/>
                </a:lnTo>
                <a:lnTo>
                  <a:pt x="35719" y="258961"/>
                </a:lnTo>
                <a:lnTo>
                  <a:pt x="35719" y="267890"/>
                </a:lnTo>
                <a:lnTo>
                  <a:pt x="35719" y="267890"/>
                </a:lnTo>
                <a:lnTo>
                  <a:pt x="44649" y="250031"/>
                </a:lnTo>
                <a:lnTo>
                  <a:pt x="53578" y="232172"/>
                </a:lnTo>
                <a:lnTo>
                  <a:pt x="53578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465343" y="2536031"/>
            <a:ext cx="383978" cy="321470"/>
          </a:xfrm>
          <a:custGeom>
            <a:avLst/>
            <a:gdLst/>
            <a:ahLst/>
            <a:cxnLst/>
            <a:rect l="0" t="0" r="0" b="0"/>
            <a:pathLst>
              <a:path w="383978" h="321470">
                <a:moveTo>
                  <a:pt x="0" y="258961"/>
                </a:moveTo>
                <a:lnTo>
                  <a:pt x="0" y="258961"/>
                </a:lnTo>
                <a:lnTo>
                  <a:pt x="0" y="267890"/>
                </a:lnTo>
                <a:lnTo>
                  <a:pt x="0" y="276820"/>
                </a:lnTo>
                <a:lnTo>
                  <a:pt x="8930" y="276820"/>
                </a:lnTo>
                <a:lnTo>
                  <a:pt x="17859" y="276820"/>
                </a:lnTo>
                <a:lnTo>
                  <a:pt x="35719" y="276820"/>
                </a:lnTo>
                <a:lnTo>
                  <a:pt x="44648" y="258961"/>
                </a:lnTo>
                <a:lnTo>
                  <a:pt x="53578" y="241102"/>
                </a:lnTo>
                <a:lnTo>
                  <a:pt x="71437" y="223242"/>
                </a:lnTo>
                <a:lnTo>
                  <a:pt x="71437" y="205383"/>
                </a:lnTo>
                <a:lnTo>
                  <a:pt x="71437" y="187524"/>
                </a:lnTo>
                <a:lnTo>
                  <a:pt x="71437" y="169664"/>
                </a:lnTo>
                <a:lnTo>
                  <a:pt x="62508" y="160735"/>
                </a:lnTo>
                <a:lnTo>
                  <a:pt x="53578" y="160735"/>
                </a:lnTo>
                <a:lnTo>
                  <a:pt x="44648" y="169664"/>
                </a:lnTo>
                <a:lnTo>
                  <a:pt x="35719" y="187524"/>
                </a:lnTo>
                <a:lnTo>
                  <a:pt x="26789" y="214313"/>
                </a:lnTo>
                <a:lnTo>
                  <a:pt x="26789" y="241102"/>
                </a:lnTo>
                <a:lnTo>
                  <a:pt x="26789" y="267890"/>
                </a:lnTo>
                <a:lnTo>
                  <a:pt x="26789" y="285750"/>
                </a:lnTo>
                <a:lnTo>
                  <a:pt x="35719" y="303609"/>
                </a:lnTo>
                <a:lnTo>
                  <a:pt x="35719" y="303609"/>
                </a:lnTo>
                <a:lnTo>
                  <a:pt x="44648" y="303609"/>
                </a:lnTo>
                <a:lnTo>
                  <a:pt x="62508" y="294680"/>
                </a:lnTo>
                <a:lnTo>
                  <a:pt x="71437" y="285750"/>
                </a:lnTo>
                <a:lnTo>
                  <a:pt x="89297" y="267890"/>
                </a:lnTo>
                <a:lnTo>
                  <a:pt x="98227" y="241102"/>
                </a:lnTo>
                <a:lnTo>
                  <a:pt x="107156" y="223242"/>
                </a:lnTo>
                <a:lnTo>
                  <a:pt x="116086" y="196453"/>
                </a:lnTo>
                <a:lnTo>
                  <a:pt x="116086" y="178594"/>
                </a:lnTo>
                <a:lnTo>
                  <a:pt x="125016" y="178594"/>
                </a:lnTo>
                <a:lnTo>
                  <a:pt x="125016" y="178594"/>
                </a:lnTo>
                <a:lnTo>
                  <a:pt x="125016" y="196453"/>
                </a:lnTo>
                <a:lnTo>
                  <a:pt x="125016" y="214313"/>
                </a:lnTo>
                <a:lnTo>
                  <a:pt x="116086" y="232172"/>
                </a:lnTo>
                <a:lnTo>
                  <a:pt x="125016" y="250032"/>
                </a:lnTo>
                <a:lnTo>
                  <a:pt x="125016" y="267890"/>
                </a:lnTo>
                <a:lnTo>
                  <a:pt x="133945" y="276820"/>
                </a:lnTo>
                <a:lnTo>
                  <a:pt x="133945" y="276820"/>
                </a:lnTo>
                <a:lnTo>
                  <a:pt x="142875" y="276820"/>
                </a:lnTo>
                <a:lnTo>
                  <a:pt x="151805" y="276820"/>
                </a:lnTo>
                <a:lnTo>
                  <a:pt x="160734" y="267890"/>
                </a:lnTo>
                <a:lnTo>
                  <a:pt x="160734" y="250032"/>
                </a:lnTo>
                <a:lnTo>
                  <a:pt x="169664" y="223242"/>
                </a:lnTo>
                <a:lnTo>
                  <a:pt x="178594" y="205383"/>
                </a:lnTo>
                <a:lnTo>
                  <a:pt x="178594" y="187524"/>
                </a:lnTo>
                <a:lnTo>
                  <a:pt x="178594" y="178594"/>
                </a:lnTo>
                <a:lnTo>
                  <a:pt x="187523" y="178594"/>
                </a:lnTo>
                <a:lnTo>
                  <a:pt x="187523" y="187524"/>
                </a:lnTo>
                <a:lnTo>
                  <a:pt x="187523" y="196453"/>
                </a:lnTo>
                <a:lnTo>
                  <a:pt x="196453" y="196453"/>
                </a:lnTo>
                <a:lnTo>
                  <a:pt x="205383" y="205383"/>
                </a:lnTo>
                <a:lnTo>
                  <a:pt x="214312" y="205383"/>
                </a:lnTo>
                <a:lnTo>
                  <a:pt x="223242" y="205383"/>
                </a:lnTo>
                <a:lnTo>
                  <a:pt x="232172" y="205383"/>
                </a:lnTo>
                <a:lnTo>
                  <a:pt x="241102" y="205383"/>
                </a:lnTo>
                <a:lnTo>
                  <a:pt x="250031" y="196453"/>
                </a:lnTo>
                <a:lnTo>
                  <a:pt x="250031" y="187524"/>
                </a:lnTo>
                <a:lnTo>
                  <a:pt x="250031" y="178594"/>
                </a:lnTo>
                <a:lnTo>
                  <a:pt x="250031" y="169664"/>
                </a:lnTo>
                <a:lnTo>
                  <a:pt x="241102" y="169664"/>
                </a:lnTo>
                <a:lnTo>
                  <a:pt x="232172" y="178594"/>
                </a:lnTo>
                <a:lnTo>
                  <a:pt x="232172" y="196453"/>
                </a:lnTo>
                <a:lnTo>
                  <a:pt x="223242" y="205383"/>
                </a:lnTo>
                <a:lnTo>
                  <a:pt x="223242" y="223242"/>
                </a:lnTo>
                <a:lnTo>
                  <a:pt x="223242" y="241102"/>
                </a:lnTo>
                <a:lnTo>
                  <a:pt x="223242" y="250032"/>
                </a:lnTo>
                <a:lnTo>
                  <a:pt x="232172" y="258961"/>
                </a:lnTo>
                <a:lnTo>
                  <a:pt x="232172" y="267890"/>
                </a:lnTo>
                <a:lnTo>
                  <a:pt x="250031" y="258961"/>
                </a:lnTo>
                <a:lnTo>
                  <a:pt x="267891" y="250032"/>
                </a:lnTo>
                <a:lnTo>
                  <a:pt x="285750" y="232172"/>
                </a:lnTo>
                <a:lnTo>
                  <a:pt x="312539" y="214313"/>
                </a:lnTo>
                <a:lnTo>
                  <a:pt x="330398" y="196453"/>
                </a:lnTo>
                <a:lnTo>
                  <a:pt x="339328" y="169664"/>
                </a:lnTo>
                <a:lnTo>
                  <a:pt x="348258" y="151805"/>
                </a:lnTo>
                <a:lnTo>
                  <a:pt x="357187" y="133946"/>
                </a:lnTo>
                <a:lnTo>
                  <a:pt x="366117" y="107157"/>
                </a:lnTo>
                <a:lnTo>
                  <a:pt x="375047" y="62508"/>
                </a:lnTo>
                <a:lnTo>
                  <a:pt x="383977" y="26789"/>
                </a:lnTo>
                <a:lnTo>
                  <a:pt x="375047" y="0"/>
                </a:lnTo>
                <a:lnTo>
                  <a:pt x="375047" y="0"/>
                </a:lnTo>
                <a:lnTo>
                  <a:pt x="357187" y="17860"/>
                </a:lnTo>
                <a:lnTo>
                  <a:pt x="348258" y="62508"/>
                </a:lnTo>
                <a:lnTo>
                  <a:pt x="339328" y="107157"/>
                </a:lnTo>
                <a:lnTo>
                  <a:pt x="330398" y="151805"/>
                </a:lnTo>
                <a:lnTo>
                  <a:pt x="330398" y="196453"/>
                </a:lnTo>
                <a:lnTo>
                  <a:pt x="321469" y="241102"/>
                </a:lnTo>
                <a:lnTo>
                  <a:pt x="321469" y="276820"/>
                </a:lnTo>
                <a:lnTo>
                  <a:pt x="321469" y="294680"/>
                </a:lnTo>
                <a:lnTo>
                  <a:pt x="312539" y="312539"/>
                </a:lnTo>
                <a:lnTo>
                  <a:pt x="312539" y="321469"/>
                </a:lnTo>
                <a:lnTo>
                  <a:pt x="294680" y="321469"/>
                </a:lnTo>
                <a:lnTo>
                  <a:pt x="276820" y="303609"/>
                </a:lnTo>
                <a:lnTo>
                  <a:pt x="250031" y="294680"/>
                </a:lnTo>
                <a:lnTo>
                  <a:pt x="223242" y="285750"/>
                </a:lnTo>
                <a:lnTo>
                  <a:pt x="187523" y="285750"/>
                </a:lnTo>
                <a:lnTo>
                  <a:pt x="187523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956352" y="3053953"/>
            <a:ext cx="142876" cy="267891"/>
          </a:xfrm>
          <a:custGeom>
            <a:avLst/>
            <a:gdLst/>
            <a:ahLst/>
            <a:cxnLst/>
            <a:rect l="0" t="0" r="0" b="0"/>
            <a:pathLst>
              <a:path w="142876" h="267891">
                <a:moveTo>
                  <a:pt x="142875" y="8929"/>
                </a:moveTo>
                <a:lnTo>
                  <a:pt x="142875" y="8929"/>
                </a:lnTo>
                <a:lnTo>
                  <a:pt x="142875" y="8929"/>
                </a:lnTo>
                <a:lnTo>
                  <a:pt x="142875" y="0"/>
                </a:lnTo>
                <a:lnTo>
                  <a:pt x="133945" y="0"/>
                </a:lnTo>
                <a:lnTo>
                  <a:pt x="133945" y="0"/>
                </a:lnTo>
                <a:lnTo>
                  <a:pt x="116086" y="0"/>
                </a:lnTo>
                <a:lnTo>
                  <a:pt x="107156" y="8929"/>
                </a:lnTo>
                <a:lnTo>
                  <a:pt x="98226" y="17859"/>
                </a:lnTo>
                <a:lnTo>
                  <a:pt x="80367" y="35718"/>
                </a:lnTo>
                <a:lnTo>
                  <a:pt x="71437" y="53578"/>
                </a:lnTo>
                <a:lnTo>
                  <a:pt x="62507" y="71437"/>
                </a:lnTo>
                <a:lnTo>
                  <a:pt x="62507" y="89297"/>
                </a:lnTo>
                <a:lnTo>
                  <a:pt x="62507" y="98226"/>
                </a:lnTo>
                <a:lnTo>
                  <a:pt x="62507" y="107156"/>
                </a:lnTo>
                <a:lnTo>
                  <a:pt x="71437" y="107156"/>
                </a:lnTo>
                <a:lnTo>
                  <a:pt x="89296" y="116086"/>
                </a:lnTo>
                <a:lnTo>
                  <a:pt x="98226" y="125015"/>
                </a:lnTo>
                <a:lnTo>
                  <a:pt x="107156" y="133945"/>
                </a:lnTo>
                <a:lnTo>
                  <a:pt x="125015" y="151804"/>
                </a:lnTo>
                <a:lnTo>
                  <a:pt x="125015" y="169664"/>
                </a:lnTo>
                <a:lnTo>
                  <a:pt x="116086" y="196453"/>
                </a:lnTo>
                <a:lnTo>
                  <a:pt x="107156" y="214312"/>
                </a:lnTo>
                <a:lnTo>
                  <a:pt x="89296" y="241101"/>
                </a:lnTo>
                <a:lnTo>
                  <a:pt x="62507" y="258961"/>
                </a:lnTo>
                <a:lnTo>
                  <a:pt x="44648" y="267890"/>
                </a:lnTo>
                <a:lnTo>
                  <a:pt x="26789" y="267890"/>
                </a:lnTo>
                <a:lnTo>
                  <a:pt x="8929" y="258961"/>
                </a:lnTo>
                <a:lnTo>
                  <a:pt x="0" y="241101"/>
                </a:lnTo>
                <a:lnTo>
                  <a:pt x="0" y="214312"/>
                </a:lnTo>
                <a:lnTo>
                  <a:pt x="0" y="196453"/>
                </a:lnTo>
                <a:lnTo>
                  <a:pt x="8929" y="169664"/>
                </a:lnTo>
                <a:lnTo>
                  <a:pt x="17859" y="142875"/>
                </a:lnTo>
                <a:lnTo>
                  <a:pt x="26789" y="125015"/>
                </a:lnTo>
                <a:lnTo>
                  <a:pt x="44648" y="98226"/>
                </a:lnTo>
                <a:lnTo>
                  <a:pt x="71437" y="71437"/>
                </a:lnTo>
                <a:lnTo>
                  <a:pt x="98226" y="53578"/>
                </a:lnTo>
                <a:lnTo>
                  <a:pt x="125015" y="26789"/>
                </a:lnTo>
                <a:lnTo>
                  <a:pt x="125015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188523" y="2991445"/>
            <a:ext cx="62508" cy="250032"/>
          </a:xfrm>
          <a:custGeom>
            <a:avLst/>
            <a:gdLst/>
            <a:ahLst/>
            <a:cxnLst/>
            <a:rect l="0" t="0" r="0" b="0"/>
            <a:pathLst>
              <a:path w="62508" h="250032">
                <a:moveTo>
                  <a:pt x="62507" y="0"/>
                </a:moveTo>
                <a:lnTo>
                  <a:pt x="53578" y="0"/>
                </a:lnTo>
                <a:lnTo>
                  <a:pt x="44648" y="8930"/>
                </a:lnTo>
                <a:lnTo>
                  <a:pt x="35718" y="26789"/>
                </a:lnTo>
                <a:lnTo>
                  <a:pt x="26789" y="53578"/>
                </a:lnTo>
                <a:lnTo>
                  <a:pt x="8929" y="89297"/>
                </a:lnTo>
                <a:lnTo>
                  <a:pt x="0" y="125016"/>
                </a:lnTo>
                <a:lnTo>
                  <a:pt x="0" y="160734"/>
                </a:lnTo>
                <a:lnTo>
                  <a:pt x="0" y="196453"/>
                </a:lnTo>
                <a:lnTo>
                  <a:pt x="8929" y="223242"/>
                </a:lnTo>
                <a:lnTo>
                  <a:pt x="17859" y="241101"/>
                </a:lnTo>
                <a:lnTo>
                  <a:pt x="26789" y="250031"/>
                </a:lnTo>
                <a:lnTo>
                  <a:pt x="35718" y="250031"/>
                </a:lnTo>
                <a:lnTo>
                  <a:pt x="44648" y="250031"/>
                </a:lnTo>
                <a:lnTo>
                  <a:pt x="53578" y="250031"/>
                </a:lnTo>
                <a:lnTo>
                  <a:pt x="53578" y="232172"/>
                </a:lnTo>
                <a:lnTo>
                  <a:pt x="44648" y="223242"/>
                </a:lnTo>
                <a:lnTo>
                  <a:pt x="35718" y="196453"/>
                </a:lnTo>
                <a:lnTo>
                  <a:pt x="17859" y="178594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117086" y="3089671"/>
            <a:ext cx="178594" cy="62509"/>
          </a:xfrm>
          <a:custGeom>
            <a:avLst/>
            <a:gdLst/>
            <a:ahLst/>
            <a:cxnLst/>
            <a:rect l="0" t="0" r="0" b="0"/>
            <a:pathLst>
              <a:path w="178594" h="62509">
                <a:moveTo>
                  <a:pt x="0" y="53579"/>
                </a:moveTo>
                <a:lnTo>
                  <a:pt x="0" y="53579"/>
                </a:lnTo>
                <a:lnTo>
                  <a:pt x="0" y="53579"/>
                </a:lnTo>
                <a:lnTo>
                  <a:pt x="0" y="62508"/>
                </a:lnTo>
                <a:lnTo>
                  <a:pt x="17859" y="62508"/>
                </a:lnTo>
                <a:lnTo>
                  <a:pt x="35719" y="62508"/>
                </a:lnTo>
                <a:lnTo>
                  <a:pt x="62508" y="53579"/>
                </a:lnTo>
                <a:lnTo>
                  <a:pt x="89296" y="44649"/>
                </a:lnTo>
                <a:lnTo>
                  <a:pt x="116085" y="35719"/>
                </a:lnTo>
                <a:lnTo>
                  <a:pt x="133944" y="26790"/>
                </a:lnTo>
                <a:lnTo>
                  <a:pt x="151804" y="17860"/>
                </a:lnTo>
                <a:lnTo>
                  <a:pt x="169663" y="17860"/>
                </a:lnTo>
                <a:lnTo>
                  <a:pt x="178593" y="8930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277820" y="3089671"/>
            <a:ext cx="125016" cy="125017"/>
          </a:xfrm>
          <a:custGeom>
            <a:avLst/>
            <a:gdLst/>
            <a:ahLst/>
            <a:cxnLst/>
            <a:rect l="0" t="0" r="0" b="0"/>
            <a:pathLst>
              <a:path w="125016" h="125017">
                <a:moveTo>
                  <a:pt x="0" y="17860"/>
                </a:moveTo>
                <a:lnTo>
                  <a:pt x="0" y="17860"/>
                </a:lnTo>
                <a:lnTo>
                  <a:pt x="0" y="26790"/>
                </a:lnTo>
                <a:lnTo>
                  <a:pt x="0" y="44649"/>
                </a:lnTo>
                <a:lnTo>
                  <a:pt x="0" y="62508"/>
                </a:lnTo>
                <a:lnTo>
                  <a:pt x="8929" y="80368"/>
                </a:lnTo>
                <a:lnTo>
                  <a:pt x="8929" y="98227"/>
                </a:lnTo>
                <a:lnTo>
                  <a:pt x="8929" y="107157"/>
                </a:lnTo>
                <a:lnTo>
                  <a:pt x="892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16086"/>
                </a:lnTo>
                <a:lnTo>
                  <a:pt x="26789" y="98227"/>
                </a:lnTo>
                <a:lnTo>
                  <a:pt x="26789" y="89297"/>
                </a:lnTo>
                <a:lnTo>
                  <a:pt x="35718" y="62508"/>
                </a:lnTo>
                <a:lnTo>
                  <a:pt x="44648" y="53579"/>
                </a:lnTo>
                <a:lnTo>
                  <a:pt x="53578" y="44649"/>
                </a:lnTo>
                <a:lnTo>
                  <a:pt x="62507" y="44649"/>
                </a:lnTo>
                <a:lnTo>
                  <a:pt x="62507" y="53579"/>
                </a:lnTo>
                <a:lnTo>
                  <a:pt x="62507" y="62508"/>
                </a:lnTo>
                <a:lnTo>
                  <a:pt x="62507" y="80368"/>
                </a:lnTo>
                <a:lnTo>
                  <a:pt x="71437" y="98227"/>
                </a:lnTo>
                <a:lnTo>
                  <a:pt x="71437" y="107157"/>
                </a:lnTo>
                <a:lnTo>
                  <a:pt x="71437" y="116086"/>
                </a:lnTo>
                <a:lnTo>
                  <a:pt x="80367" y="116086"/>
                </a:lnTo>
                <a:lnTo>
                  <a:pt x="89296" y="107157"/>
                </a:lnTo>
                <a:lnTo>
                  <a:pt x="89296" y="98227"/>
                </a:lnTo>
                <a:lnTo>
                  <a:pt x="107156" y="71438"/>
                </a:lnTo>
                <a:lnTo>
                  <a:pt x="116085" y="44649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411765" y="2982515"/>
            <a:ext cx="107157" cy="205384"/>
          </a:xfrm>
          <a:custGeom>
            <a:avLst/>
            <a:gdLst/>
            <a:ahLst/>
            <a:cxnLst/>
            <a:rect l="0" t="0" r="0" b="0"/>
            <a:pathLst>
              <a:path w="107157" h="205384">
                <a:moveTo>
                  <a:pt x="0" y="0"/>
                </a:moveTo>
                <a:lnTo>
                  <a:pt x="0" y="8930"/>
                </a:lnTo>
                <a:lnTo>
                  <a:pt x="8930" y="17860"/>
                </a:lnTo>
                <a:lnTo>
                  <a:pt x="8930" y="44649"/>
                </a:lnTo>
                <a:lnTo>
                  <a:pt x="17859" y="71438"/>
                </a:lnTo>
                <a:lnTo>
                  <a:pt x="17859" y="98227"/>
                </a:lnTo>
                <a:lnTo>
                  <a:pt x="17859" y="125016"/>
                </a:lnTo>
                <a:lnTo>
                  <a:pt x="17859" y="151805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87524"/>
                </a:lnTo>
                <a:lnTo>
                  <a:pt x="26789" y="187524"/>
                </a:lnTo>
                <a:lnTo>
                  <a:pt x="26789" y="178594"/>
                </a:lnTo>
                <a:lnTo>
                  <a:pt x="35719" y="160735"/>
                </a:lnTo>
                <a:lnTo>
                  <a:pt x="44648" y="133946"/>
                </a:lnTo>
                <a:lnTo>
                  <a:pt x="62508" y="116086"/>
                </a:lnTo>
                <a:lnTo>
                  <a:pt x="80367" y="107156"/>
                </a:lnTo>
                <a:lnTo>
                  <a:pt x="89297" y="98227"/>
                </a:lnTo>
                <a:lnTo>
                  <a:pt x="107156" y="98227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107156" y="151805"/>
                </a:lnTo>
                <a:lnTo>
                  <a:pt x="89297" y="169664"/>
                </a:lnTo>
                <a:lnTo>
                  <a:pt x="80367" y="187524"/>
                </a:lnTo>
                <a:lnTo>
                  <a:pt x="71437" y="196453"/>
                </a:lnTo>
                <a:lnTo>
                  <a:pt x="62508" y="205383"/>
                </a:lnTo>
                <a:lnTo>
                  <a:pt x="53578" y="205383"/>
                </a:lnTo>
                <a:lnTo>
                  <a:pt x="53578" y="196453"/>
                </a:lnTo>
                <a:lnTo>
                  <a:pt x="53578" y="178594"/>
                </a:lnTo>
                <a:lnTo>
                  <a:pt x="53578" y="151805"/>
                </a:lnTo>
                <a:lnTo>
                  <a:pt x="62508" y="125016"/>
                </a:lnTo>
                <a:lnTo>
                  <a:pt x="80367" y="89297"/>
                </a:lnTo>
                <a:lnTo>
                  <a:pt x="80367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563570" y="2920007"/>
            <a:ext cx="178594" cy="276822"/>
          </a:xfrm>
          <a:custGeom>
            <a:avLst/>
            <a:gdLst/>
            <a:ahLst/>
            <a:cxnLst/>
            <a:rect l="0" t="0" r="0" b="0"/>
            <a:pathLst>
              <a:path w="178594" h="276822">
                <a:moveTo>
                  <a:pt x="53578" y="0"/>
                </a:moveTo>
                <a:lnTo>
                  <a:pt x="53578" y="0"/>
                </a:lnTo>
                <a:lnTo>
                  <a:pt x="44648" y="0"/>
                </a:lnTo>
                <a:lnTo>
                  <a:pt x="35718" y="8930"/>
                </a:lnTo>
                <a:lnTo>
                  <a:pt x="35718" y="26789"/>
                </a:lnTo>
                <a:lnTo>
                  <a:pt x="35718" y="44649"/>
                </a:lnTo>
                <a:lnTo>
                  <a:pt x="35718" y="80368"/>
                </a:lnTo>
                <a:lnTo>
                  <a:pt x="35718" y="116086"/>
                </a:lnTo>
                <a:lnTo>
                  <a:pt x="26789" y="151805"/>
                </a:lnTo>
                <a:lnTo>
                  <a:pt x="26789" y="178594"/>
                </a:lnTo>
                <a:lnTo>
                  <a:pt x="17859" y="214313"/>
                </a:lnTo>
                <a:lnTo>
                  <a:pt x="8929" y="241102"/>
                </a:lnTo>
                <a:lnTo>
                  <a:pt x="8929" y="258961"/>
                </a:lnTo>
                <a:lnTo>
                  <a:pt x="0" y="276821"/>
                </a:lnTo>
                <a:lnTo>
                  <a:pt x="0" y="276821"/>
                </a:lnTo>
                <a:lnTo>
                  <a:pt x="8929" y="267891"/>
                </a:lnTo>
                <a:lnTo>
                  <a:pt x="8929" y="258961"/>
                </a:lnTo>
                <a:lnTo>
                  <a:pt x="26789" y="232172"/>
                </a:lnTo>
                <a:lnTo>
                  <a:pt x="44648" y="196454"/>
                </a:lnTo>
                <a:lnTo>
                  <a:pt x="62507" y="169664"/>
                </a:lnTo>
                <a:lnTo>
                  <a:pt x="89296" y="151805"/>
                </a:lnTo>
                <a:lnTo>
                  <a:pt x="107156" y="142875"/>
                </a:lnTo>
                <a:lnTo>
                  <a:pt x="116085" y="133946"/>
                </a:lnTo>
                <a:lnTo>
                  <a:pt x="125015" y="142875"/>
                </a:lnTo>
                <a:lnTo>
                  <a:pt x="125015" y="160735"/>
                </a:lnTo>
                <a:lnTo>
                  <a:pt x="125015" y="187524"/>
                </a:lnTo>
                <a:lnTo>
                  <a:pt x="116085" y="205383"/>
                </a:lnTo>
                <a:lnTo>
                  <a:pt x="98226" y="232172"/>
                </a:lnTo>
                <a:lnTo>
                  <a:pt x="89296" y="250032"/>
                </a:lnTo>
                <a:lnTo>
                  <a:pt x="80367" y="267891"/>
                </a:lnTo>
                <a:lnTo>
                  <a:pt x="71437" y="276821"/>
                </a:lnTo>
                <a:lnTo>
                  <a:pt x="71437" y="276821"/>
                </a:lnTo>
                <a:lnTo>
                  <a:pt x="71437" y="267891"/>
                </a:lnTo>
                <a:lnTo>
                  <a:pt x="71437" y="250032"/>
                </a:lnTo>
                <a:lnTo>
                  <a:pt x="80367" y="232172"/>
                </a:lnTo>
                <a:lnTo>
                  <a:pt x="89296" y="205383"/>
                </a:lnTo>
                <a:lnTo>
                  <a:pt x="98226" y="178594"/>
                </a:lnTo>
                <a:lnTo>
                  <a:pt x="125015" y="151805"/>
                </a:lnTo>
                <a:lnTo>
                  <a:pt x="133945" y="142875"/>
                </a:lnTo>
                <a:lnTo>
                  <a:pt x="142875" y="133946"/>
                </a:lnTo>
                <a:lnTo>
                  <a:pt x="151804" y="142875"/>
                </a:lnTo>
                <a:lnTo>
                  <a:pt x="151804" y="160735"/>
                </a:lnTo>
                <a:lnTo>
                  <a:pt x="151804" y="178594"/>
                </a:lnTo>
                <a:lnTo>
                  <a:pt x="151804" y="205383"/>
                </a:lnTo>
                <a:lnTo>
                  <a:pt x="151804" y="223243"/>
                </a:lnTo>
                <a:lnTo>
                  <a:pt x="151804" y="232172"/>
                </a:lnTo>
                <a:lnTo>
                  <a:pt x="151804" y="250032"/>
                </a:lnTo>
                <a:lnTo>
                  <a:pt x="151804" y="250032"/>
                </a:lnTo>
                <a:lnTo>
                  <a:pt x="151804" y="250032"/>
                </a:lnTo>
                <a:lnTo>
                  <a:pt x="160734" y="250032"/>
                </a:lnTo>
                <a:lnTo>
                  <a:pt x="160734" y="241102"/>
                </a:lnTo>
                <a:lnTo>
                  <a:pt x="169664" y="223243"/>
                </a:lnTo>
                <a:lnTo>
                  <a:pt x="178593" y="205383"/>
                </a:lnTo>
                <a:lnTo>
                  <a:pt x="178593" y="169664"/>
                </a:lnTo>
                <a:lnTo>
                  <a:pt x="178593" y="133946"/>
                </a:lnTo>
                <a:lnTo>
                  <a:pt x="178593" y="107157"/>
                </a:lnTo>
                <a:lnTo>
                  <a:pt x="178593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715374" y="2964656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751093" y="3053953"/>
            <a:ext cx="125017" cy="116087"/>
          </a:xfrm>
          <a:custGeom>
            <a:avLst/>
            <a:gdLst/>
            <a:ahLst/>
            <a:cxnLst/>
            <a:rect l="0" t="0" r="0" b="0"/>
            <a:pathLst>
              <a:path w="125017" h="116087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17859" y="116086"/>
                </a:lnTo>
                <a:lnTo>
                  <a:pt x="17859" y="107156"/>
                </a:lnTo>
                <a:lnTo>
                  <a:pt x="26789" y="89297"/>
                </a:lnTo>
                <a:lnTo>
                  <a:pt x="35719" y="71437"/>
                </a:lnTo>
                <a:lnTo>
                  <a:pt x="44648" y="53578"/>
                </a:lnTo>
                <a:lnTo>
                  <a:pt x="62508" y="26789"/>
                </a:lnTo>
                <a:lnTo>
                  <a:pt x="71437" y="8929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8929"/>
                </a:lnTo>
                <a:lnTo>
                  <a:pt x="98227" y="8929"/>
                </a:lnTo>
                <a:lnTo>
                  <a:pt x="98227" y="17859"/>
                </a:lnTo>
                <a:lnTo>
                  <a:pt x="107156" y="17859"/>
                </a:lnTo>
                <a:lnTo>
                  <a:pt x="107156" y="26789"/>
                </a:lnTo>
                <a:lnTo>
                  <a:pt x="107156" y="35718"/>
                </a:lnTo>
                <a:lnTo>
                  <a:pt x="116086" y="44648"/>
                </a:lnTo>
                <a:lnTo>
                  <a:pt x="116086" y="44648"/>
                </a:lnTo>
                <a:lnTo>
                  <a:pt x="116086" y="44648"/>
                </a:lnTo>
                <a:lnTo>
                  <a:pt x="116086" y="44648"/>
                </a:lnTo>
                <a:lnTo>
                  <a:pt x="116086" y="44648"/>
                </a:lnTo>
                <a:lnTo>
                  <a:pt x="125016" y="35718"/>
                </a:lnTo>
                <a:lnTo>
                  <a:pt x="125016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786812" y="3045023"/>
            <a:ext cx="133946" cy="178595"/>
          </a:xfrm>
          <a:custGeom>
            <a:avLst/>
            <a:gdLst/>
            <a:ahLst/>
            <a:cxnLst/>
            <a:rect l="0" t="0" r="0" b="0"/>
            <a:pathLst>
              <a:path w="133946" h="178595">
                <a:moveTo>
                  <a:pt x="116086" y="8930"/>
                </a:move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17859"/>
                </a:lnTo>
                <a:lnTo>
                  <a:pt x="107156" y="17859"/>
                </a:lnTo>
                <a:lnTo>
                  <a:pt x="107156" y="1785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25015" y="35719"/>
                </a:lnTo>
                <a:lnTo>
                  <a:pt x="125015" y="35719"/>
                </a:lnTo>
                <a:lnTo>
                  <a:pt x="133945" y="44648"/>
                </a:lnTo>
                <a:lnTo>
                  <a:pt x="133945" y="53578"/>
                </a:lnTo>
                <a:lnTo>
                  <a:pt x="133945" y="71438"/>
                </a:lnTo>
                <a:lnTo>
                  <a:pt x="133945" y="80367"/>
                </a:lnTo>
                <a:lnTo>
                  <a:pt x="125015" y="98227"/>
                </a:lnTo>
                <a:lnTo>
                  <a:pt x="116086" y="133945"/>
                </a:lnTo>
                <a:lnTo>
                  <a:pt x="98226" y="151805"/>
                </a:lnTo>
                <a:lnTo>
                  <a:pt x="80367" y="169664"/>
                </a:lnTo>
                <a:lnTo>
                  <a:pt x="53578" y="178594"/>
                </a:lnTo>
                <a:lnTo>
                  <a:pt x="35718" y="169664"/>
                </a:lnTo>
                <a:lnTo>
                  <a:pt x="26789" y="160734"/>
                </a:lnTo>
                <a:lnTo>
                  <a:pt x="8929" y="142875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11984</TotalTime>
  <Words>674</Words>
  <Application>Microsoft Office PowerPoint</Application>
  <PresentationFormat>On-screen Show (4:3)</PresentationFormat>
  <Paragraphs>129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CSCE 747 Software Testing and Quality Assurance</vt:lpstr>
      <vt:lpstr>PowerPoint Presentation</vt:lpstr>
      <vt:lpstr>Table 13.1 SATM Units</vt:lpstr>
      <vt:lpstr>SATM Functional Decomposition</vt:lpstr>
      <vt:lpstr>PowerPoint Presentation</vt:lpstr>
      <vt:lpstr>SATM Call Graph</vt:lpstr>
      <vt:lpstr>Stubs for Top Down Integration</vt:lpstr>
      <vt:lpstr>Figure 13.3 Top-down Integration</vt:lpstr>
      <vt:lpstr>Figure 13.3 Top-down Integration</vt:lpstr>
      <vt:lpstr>Figure 13.3 Top-down Integration</vt:lpstr>
      <vt:lpstr>Bottom-Up Integration</vt:lpstr>
      <vt:lpstr>Sandwich Integration</vt:lpstr>
      <vt:lpstr>Call Based Graph Integration</vt:lpstr>
      <vt:lpstr>Neighborhood Integration</vt:lpstr>
      <vt:lpstr>Path Based Integration</vt:lpstr>
      <vt:lpstr>New and Extended Concepts</vt:lpstr>
      <vt:lpstr>PowerPoint Presentation</vt:lpstr>
      <vt:lpstr>Fig 13.8 MM-Paths across three Units</vt:lpstr>
      <vt:lpstr>PowerPoint Presentation</vt:lpstr>
      <vt:lpstr>Figure 13.10 Data Quiescence</vt:lpstr>
      <vt:lpstr>SATM code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UML Sequence Diagram a sample MM-Path</vt:lpstr>
      <vt:lpstr>MM-Path directed graphs</vt:lpstr>
      <vt:lpstr>Call Graph of “Integration” Version</vt:lpstr>
      <vt:lpstr>SATM Integration Version</vt:lpstr>
      <vt:lpstr>isLeap()</vt:lpstr>
      <vt:lpstr>lastDayOfMonth</vt:lpstr>
      <vt:lpstr>validDate()</vt:lpstr>
      <vt:lpstr>Decomposition Based Integration</vt:lpstr>
      <vt:lpstr>Call Graph Based Integration</vt:lpstr>
      <vt:lpstr>MM-Path-Based Integration</vt:lpstr>
      <vt:lpstr>Table13.4 Comparison of Integration Testing Strategies</vt:lpstr>
      <vt:lpstr>PowerPoint Presentation</vt:lpstr>
    </vt:vector>
  </TitlesOfParts>
  <Company>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747 Software Testing and Quality Assurance</dc:title>
  <dc:creator>MATTHEWS, MANTON M</dc:creator>
  <cp:lastModifiedBy>STUDIO</cp:lastModifiedBy>
  <cp:revision>143</cp:revision>
  <cp:lastPrinted>2013-09-23T13:57:06Z</cp:lastPrinted>
  <dcterms:created xsi:type="dcterms:W3CDTF">2013-08-23T15:17:19Z</dcterms:created>
  <dcterms:modified xsi:type="dcterms:W3CDTF">2013-09-25T15:12:38Z</dcterms:modified>
</cp:coreProperties>
</file>