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61" r:id="rId3"/>
    <p:sldId id="486" r:id="rId4"/>
    <p:sldId id="452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520" r:id="rId13"/>
    <p:sldId id="519" r:id="rId14"/>
    <p:sldId id="495" r:id="rId15"/>
    <p:sldId id="494" r:id="rId16"/>
    <p:sldId id="496" r:id="rId17"/>
    <p:sldId id="497" r:id="rId18"/>
    <p:sldId id="498" r:id="rId19"/>
    <p:sldId id="499" r:id="rId20"/>
    <p:sldId id="500" r:id="rId21"/>
    <p:sldId id="501" r:id="rId22"/>
    <p:sldId id="502" r:id="rId23"/>
    <p:sldId id="503" r:id="rId24"/>
    <p:sldId id="504" r:id="rId25"/>
    <p:sldId id="505" r:id="rId26"/>
    <p:sldId id="506" r:id="rId27"/>
    <p:sldId id="507" r:id="rId28"/>
    <p:sldId id="508" r:id="rId29"/>
    <p:sldId id="509" r:id="rId30"/>
    <p:sldId id="510" r:id="rId31"/>
    <p:sldId id="511" r:id="rId32"/>
    <p:sldId id="512" r:id="rId33"/>
    <p:sldId id="513" r:id="rId34"/>
    <p:sldId id="514" r:id="rId35"/>
    <p:sldId id="515" r:id="rId36"/>
    <p:sldId id="516" r:id="rId37"/>
    <p:sldId id="517" r:id="rId38"/>
    <p:sldId id="518" r:id="rId39"/>
  </p:sldIdLst>
  <p:sldSz cx="9144000" cy="6858000" type="screen4x3"/>
  <p:notesSz cx="9210675" cy="6980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991293" cy="349012"/>
          </a:xfrm>
          <a:prstGeom prst="rect">
            <a:avLst/>
          </a:prstGeom>
        </p:spPr>
        <p:txBody>
          <a:bodyPr vert="horz" lIns="92513" tIns="46256" rIns="92513" bIns="462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17254" y="0"/>
            <a:ext cx="3991293" cy="349012"/>
          </a:xfrm>
          <a:prstGeom prst="rect">
            <a:avLst/>
          </a:prstGeom>
        </p:spPr>
        <p:txBody>
          <a:bodyPr vert="horz" lIns="92513" tIns="46256" rIns="92513" bIns="46256" rtlCol="0"/>
          <a:lstStyle>
            <a:lvl1pPr algn="r">
              <a:defRPr sz="1200"/>
            </a:lvl1pPr>
          </a:lstStyle>
          <a:p>
            <a:fld id="{DE46800A-807F-47ED-8890-C64E445E2F05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630015"/>
            <a:ext cx="3991293" cy="349012"/>
          </a:xfrm>
          <a:prstGeom prst="rect">
            <a:avLst/>
          </a:prstGeom>
        </p:spPr>
        <p:txBody>
          <a:bodyPr vert="horz" lIns="92513" tIns="46256" rIns="92513" bIns="462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17254" y="6630015"/>
            <a:ext cx="3991293" cy="349012"/>
          </a:xfrm>
          <a:prstGeom prst="rect">
            <a:avLst/>
          </a:prstGeom>
        </p:spPr>
        <p:txBody>
          <a:bodyPr vert="horz" lIns="92513" tIns="46256" rIns="92513" bIns="46256" rtlCol="0" anchor="b"/>
          <a:lstStyle>
            <a:lvl1pPr algn="r">
              <a:defRPr sz="12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1598" cy="348406"/>
          </a:xfrm>
          <a:prstGeom prst="rect">
            <a:avLst/>
          </a:prstGeom>
        </p:spPr>
        <p:txBody>
          <a:bodyPr vert="horz" lIns="87513" tIns="43757" rIns="87513" bIns="4375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17555" y="0"/>
            <a:ext cx="3991598" cy="348406"/>
          </a:xfrm>
          <a:prstGeom prst="rect">
            <a:avLst/>
          </a:prstGeom>
        </p:spPr>
        <p:txBody>
          <a:bodyPr vert="horz" lIns="87513" tIns="43757" rIns="87513" bIns="43757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23875"/>
            <a:ext cx="3489325" cy="2617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3" tIns="43757" rIns="87513" bIns="437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1375" y="3315919"/>
            <a:ext cx="7367931" cy="3140198"/>
          </a:xfrm>
          <a:prstGeom prst="rect">
            <a:avLst/>
          </a:prstGeom>
        </p:spPr>
        <p:txBody>
          <a:bodyPr vert="horz" lIns="87513" tIns="43757" rIns="87513" bIns="437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0318"/>
            <a:ext cx="3991598" cy="348406"/>
          </a:xfrm>
          <a:prstGeom prst="rect">
            <a:avLst/>
          </a:prstGeom>
        </p:spPr>
        <p:txBody>
          <a:bodyPr vert="horz" lIns="87513" tIns="43757" rIns="87513" bIns="4375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17555" y="6630318"/>
            <a:ext cx="3991598" cy="348406"/>
          </a:xfrm>
          <a:prstGeom prst="rect">
            <a:avLst/>
          </a:prstGeom>
        </p:spPr>
        <p:txBody>
          <a:bodyPr vert="horz" lIns="87513" tIns="43757" rIns="87513" bIns="43757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37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-76200" y="63670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09</a:t>
            </a:r>
            <a:r>
              <a:rPr lang="en-US" sz="1600" b="0" baseline="0" dirty="0" smtClean="0">
                <a:solidFill>
                  <a:schemeClr val="tx1"/>
                </a:solidFill>
              </a:rPr>
              <a:t> Integration &amp; System Testing</a:t>
            </a:r>
            <a:r>
              <a:rPr lang="en-US" sz="1600" b="0" dirty="0" smtClean="0">
                <a:solidFill>
                  <a:schemeClr val="tx1"/>
                </a:solidFill>
              </a:rPr>
              <a:t>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09-Integration and System Testing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6019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9/25/2013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884539" y="696516"/>
            <a:ext cx="62509" cy="401836"/>
          </a:xfrm>
          <a:custGeom>
            <a:avLst/>
            <a:gdLst/>
            <a:ahLst/>
            <a:cxnLst/>
            <a:rect l="0" t="0" r="0" b="0"/>
            <a:pathLst>
              <a:path w="62509" h="401836">
                <a:moveTo>
                  <a:pt x="8930" y="8929"/>
                </a:move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9296"/>
                </a:lnTo>
                <a:lnTo>
                  <a:pt x="0" y="133945"/>
                </a:lnTo>
                <a:lnTo>
                  <a:pt x="8930" y="178593"/>
                </a:lnTo>
                <a:lnTo>
                  <a:pt x="8930" y="223242"/>
                </a:lnTo>
                <a:lnTo>
                  <a:pt x="17859" y="267890"/>
                </a:lnTo>
                <a:lnTo>
                  <a:pt x="26789" y="303609"/>
                </a:lnTo>
                <a:lnTo>
                  <a:pt x="35719" y="339328"/>
                </a:lnTo>
                <a:lnTo>
                  <a:pt x="44649" y="366117"/>
                </a:lnTo>
                <a:lnTo>
                  <a:pt x="53578" y="383976"/>
                </a:lnTo>
                <a:lnTo>
                  <a:pt x="62508" y="401835"/>
                </a:lnTo>
                <a:lnTo>
                  <a:pt x="62508" y="401835"/>
                </a:lnTo>
                <a:lnTo>
                  <a:pt x="62508" y="392906"/>
                </a:lnTo>
                <a:lnTo>
                  <a:pt x="53578" y="375046"/>
                </a:lnTo>
                <a:lnTo>
                  <a:pt x="44649" y="348257"/>
                </a:lnTo>
                <a:lnTo>
                  <a:pt x="17859" y="303609"/>
                </a:lnTo>
                <a:lnTo>
                  <a:pt x="17859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00563" y="500062"/>
            <a:ext cx="714376" cy="473275"/>
          </a:xfrm>
          <a:custGeom>
            <a:avLst/>
            <a:gdLst/>
            <a:ahLst/>
            <a:cxnLst/>
            <a:rect l="0" t="0" r="0" b="0"/>
            <a:pathLst>
              <a:path w="714376" h="473275">
                <a:moveTo>
                  <a:pt x="35718" y="205383"/>
                </a:moveTo>
                <a:lnTo>
                  <a:pt x="35718" y="205383"/>
                </a:lnTo>
                <a:lnTo>
                  <a:pt x="17859" y="205383"/>
                </a:lnTo>
                <a:lnTo>
                  <a:pt x="8929" y="205383"/>
                </a:lnTo>
                <a:lnTo>
                  <a:pt x="0" y="205383"/>
                </a:lnTo>
                <a:lnTo>
                  <a:pt x="8929" y="205383"/>
                </a:lnTo>
                <a:lnTo>
                  <a:pt x="26789" y="187524"/>
                </a:lnTo>
                <a:lnTo>
                  <a:pt x="71437" y="169665"/>
                </a:lnTo>
                <a:lnTo>
                  <a:pt x="133945" y="142876"/>
                </a:lnTo>
                <a:lnTo>
                  <a:pt x="223242" y="107157"/>
                </a:lnTo>
                <a:lnTo>
                  <a:pt x="312539" y="71438"/>
                </a:lnTo>
                <a:lnTo>
                  <a:pt x="419695" y="44649"/>
                </a:lnTo>
                <a:lnTo>
                  <a:pt x="517921" y="17860"/>
                </a:lnTo>
                <a:lnTo>
                  <a:pt x="607218" y="0"/>
                </a:lnTo>
                <a:lnTo>
                  <a:pt x="669726" y="0"/>
                </a:lnTo>
                <a:lnTo>
                  <a:pt x="705445" y="17860"/>
                </a:lnTo>
                <a:lnTo>
                  <a:pt x="714375" y="53579"/>
                </a:lnTo>
                <a:lnTo>
                  <a:pt x="696515" y="98227"/>
                </a:lnTo>
                <a:lnTo>
                  <a:pt x="642937" y="151805"/>
                </a:lnTo>
                <a:lnTo>
                  <a:pt x="562570" y="223243"/>
                </a:lnTo>
                <a:lnTo>
                  <a:pt x="464343" y="285750"/>
                </a:lnTo>
                <a:lnTo>
                  <a:pt x="375046" y="348258"/>
                </a:lnTo>
                <a:lnTo>
                  <a:pt x="285750" y="401836"/>
                </a:lnTo>
                <a:lnTo>
                  <a:pt x="223242" y="437555"/>
                </a:lnTo>
                <a:lnTo>
                  <a:pt x="187523" y="464344"/>
                </a:lnTo>
                <a:lnTo>
                  <a:pt x="178593" y="473274"/>
                </a:lnTo>
                <a:lnTo>
                  <a:pt x="214312" y="464344"/>
                </a:lnTo>
                <a:lnTo>
                  <a:pt x="267890" y="446485"/>
                </a:lnTo>
                <a:lnTo>
                  <a:pt x="267890" y="4464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018484" y="732234"/>
            <a:ext cx="401837" cy="366118"/>
          </a:xfrm>
          <a:custGeom>
            <a:avLst/>
            <a:gdLst/>
            <a:ahLst/>
            <a:cxnLst/>
            <a:rect l="0" t="0" r="0" b="0"/>
            <a:pathLst>
              <a:path w="401837" h="366118">
                <a:moveTo>
                  <a:pt x="214313" y="160735"/>
                </a:moveTo>
                <a:lnTo>
                  <a:pt x="196454" y="160735"/>
                </a:lnTo>
                <a:lnTo>
                  <a:pt x="169664" y="169664"/>
                </a:lnTo>
                <a:lnTo>
                  <a:pt x="142875" y="178594"/>
                </a:lnTo>
                <a:lnTo>
                  <a:pt x="107157" y="178594"/>
                </a:lnTo>
                <a:lnTo>
                  <a:pt x="71438" y="178594"/>
                </a:lnTo>
                <a:lnTo>
                  <a:pt x="44649" y="178594"/>
                </a:lnTo>
                <a:lnTo>
                  <a:pt x="26789" y="169664"/>
                </a:lnTo>
                <a:lnTo>
                  <a:pt x="8930" y="160735"/>
                </a:lnTo>
                <a:lnTo>
                  <a:pt x="8930" y="160735"/>
                </a:lnTo>
                <a:lnTo>
                  <a:pt x="0" y="178594"/>
                </a:lnTo>
                <a:lnTo>
                  <a:pt x="0" y="196453"/>
                </a:lnTo>
                <a:lnTo>
                  <a:pt x="8930" y="223242"/>
                </a:lnTo>
                <a:lnTo>
                  <a:pt x="8930" y="258961"/>
                </a:lnTo>
                <a:lnTo>
                  <a:pt x="8930" y="294680"/>
                </a:lnTo>
                <a:lnTo>
                  <a:pt x="17860" y="321469"/>
                </a:lnTo>
                <a:lnTo>
                  <a:pt x="17860" y="348258"/>
                </a:lnTo>
                <a:lnTo>
                  <a:pt x="26789" y="366117"/>
                </a:lnTo>
                <a:lnTo>
                  <a:pt x="44649" y="366117"/>
                </a:lnTo>
                <a:lnTo>
                  <a:pt x="53579" y="366117"/>
                </a:lnTo>
                <a:lnTo>
                  <a:pt x="71438" y="348258"/>
                </a:lnTo>
                <a:lnTo>
                  <a:pt x="98227" y="321469"/>
                </a:lnTo>
                <a:lnTo>
                  <a:pt x="107157" y="294680"/>
                </a:lnTo>
                <a:lnTo>
                  <a:pt x="125016" y="250032"/>
                </a:lnTo>
                <a:lnTo>
                  <a:pt x="133946" y="214313"/>
                </a:lnTo>
                <a:lnTo>
                  <a:pt x="142875" y="187524"/>
                </a:lnTo>
                <a:lnTo>
                  <a:pt x="151805" y="169664"/>
                </a:lnTo>
                <a:lnTo>
                  <a:pt x="151805" y="169664"/>
                </a:lnTo>
                <a:lnTo>
                  <a:pt x="160735" y="187524"/>
                </a:lnTo>
                <a:lnTo>
                  <a:pt x="160735" y="205383"/>
                </a:lnTo>
                <a:lnTo>
                  <a:pt x="160735" y="232172"/>
                </a:lnTo>
                <a:lnTo>
                  <a:pt x="160735" y="258961"/>
                </a:lnTo>
                <a:lnTo>
                  <a:pt x="160735" y="285750"/>
                </a:lnTo>
                <a:lnTo>
                  <a:pt x="160735" y="294680"/>
                </a:lnTo>
                <a:lnTo>
                  <a:pt x="169664" y="303610"/>
                </a:lnTo>
                <a:lnTo>
                  <a:pt x="178594" y="312539"/>
                </a:lnTo>
                <a:lnTo>
                  <a:pt x="187524" y="303610"/>
                </a:lnTo>
                <a:lnTo>
                  <a:pt x="196454" y="294680"/>
                </a:lnTo>
                <a:lnTo>
                  <a:pt x="205383" y="267891"/>
                </a:lnTo>
                <a:lnTo>
                  <a:pt x="214313" y="241102"/>
                </a:lnTo>
                <a:lnTo>
                  <a:pt x="223243" y="214313"/>
                </a:lnTo>
                <a:lnTo>
                  <a:pt x="232172" y="196453"/>
                </a:lnTo>
                <a:lnTo>
                  <a:pt x="241102" y="178594"/>
                </a:lnTo>
                <a:lnTo>
                  <a:pt x="241102" y="178594"/>
                </a:lnTo>
                <a:lnTo>
                  <a:pt x="250032" y="178594"/>
                </a:lnTo>
                <a:lnTo>
                  <a:pt x="258961" y="196453"/>
                </a:lnTo>
                <a:lnTo>
                  <a:pt x="267891" y="223242"/>
                </a:lnTo>
                <a:lnTo>
                  <a:pt x="267891" y="250032"/>
                </a:lnTo>
                <a:lnTo>
                  <a:pt x="276821" y="267891"/>
                </a:lnTo>
                <a:lnTo>
                  <a:pt x="276821" y="285750"/>
                </a:lnTo>
                <a:lnTo>
                  <a:pt x="276821" y="285750"/>
                </a:lnTo>
                <a:lnTo>
                  <a:pt x="285750" y="285750"/>
                </a:lnTo>
                <a:lnTo>
                  <a:pt x="285750" y="285750"/>
                </a:lnTo>
                <a:lnTo>
                  <a:pt x="294680" y="258961"/>
                </a:lnTo>
                <a:lnTo>
                  <a:pt x="303610" y="232172"/>
                </a:lnTo>
                <a:lnTo>
                  <a:pt x="312539" y="205383"/>
                </a:lnTo>
                <a:lnTo>
                  <a:pt x="321469" y="169664"/>
                </a:lnTo>
                <a:lnTo>
                  <a:pt x="321469" y="133946"/>
                </a:lnTo>
                <a:lnTo>
                  <a:pt x="330399" y="116086"/>
                </a:lnTo>
                <a:lnTo>
                  <a:pt x="339329" y="107157"/>
                </a:lnTo>
                <a:lnTo>
                  <a:pt x="339329" y="98227"/>
                </a:lnTo>
                <a:lnTo>
                  <a:pt x="339329" y="98227"/>
                </a:lnTo>
                <a:lnTo>
                  <a:pt x="348258" y="98227"/>
                </a:lnTo>
                <a:lnTo>
                  <a:pt x="357188" y="107157"/>
                </a:lnTo>
                <a:lnTo>
                  <a:pt x="366118" y="107157"/>
                </a:lnTo>
                <a:lnTo>
                  <a:pt x="375047" y="98227"/>
                </a:lnTo>
                <a:lnTo>
                  <a:pt x="375047" y="80367"/>
                </a:lnTo>
                <a:lnTo>
                  <a:pt x="383977" y="62508"/>
                </a:lnTo>
                <a:lnTo>
                  <a:pt x="392907" y="35719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447109" y="571500"/>
            <a:ext cx="125017" cy="357188"/>
          </a:xfrm>
          <a:custGeom>
            <a:avLst/>
            <a:gdLst/>
            <a:ahLst/>
            <a:cxnLst/>
            <a:rect l="0" t="0" r="0" b="0"/>
            <a:pathLst>
              <a:path w="125017" h="357188">
                <a:moveTo>
                  <a:pt x="8930" y="893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8930" y="151805"/>
                </a:lnTo>
                <a:lnTo>
                  <a:pt x="17860" y="196453"/>
                </a:lnTo>
                <a:lnTo>
                  <a:pt x="26789" y="250031"/>
                </a:lnTo>
                <a:lnTo>
                  <a:pt x="35719" y="285750"/>
                </a:lnTo>
                <a:lnTo>
                  <a:pt x="44649" y="312539"/>
                </a:lnTo>
                <a:lnTo>
                  <a:pt x="62508" y="339328"/>
                </a:lnTo>
                <a:lnTo>
                  <a:pt x="71438" y="348258"/>
                </a:lnTo>
                <a:lnTo>
                  <a:pt x="89297" y="357187"/>
                </a:lnTo>
                <a:lnTo>
                  <a:pt x="98227" y="357187"/>
                </a:lnTo>
                <a:lnTo>
                  <a:pt x="116086" y="348258"/>
                </a:lnTo>
                <a:lnTo>
                  <a:pt x="125016" y="339328"/>
                </a:lnTo>
                <a:lnTo>
                  <a:pt x="125016" y="321469"/>
                </a:lnTo>
                <a:lnTo>
                  <a:pt x="116086" y="303609"/>
                </a:lnTo>
                <a:lnTo>
                  <a:pt x="107157" y="276820"/>
                </a:lnTo>
                <a:lnTo>
                  <a:pt x="107157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384602" y="696516"/>
            <a:ext cx="205383" cy="80368"/>
          </a:xfrm>
          <a:custGeom>
            <a:avLst/>
            <a:gdLst/>
            <a:ahLst/>
            <a:cxnLst/>
            <a:rect l="0" t="0" r="0" b="0"/>
            <a:pathLst>
              <a:path w="205383" h="80368">
                <a:moveTo>
                  <a:pt x="8929" y="8036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29" y="62507"/>
                </a:lnTo>
                <a:lnTo>
                  <a:pt x="17859" y="53578"/>
                </a:lnTo>
                <a:lnTo>
                  <a:pt x="35718" y="44648"/>
                </a:lnTo>
                <a:lnTo>
                  <a:pt x="62507" y="35718"/>
                </a:lnTo>
                <a:lnTo>
                  <a:pt x="98226" y="26789"/>
                </a:lnTo>
                <a:lnTo>
                  <a:pt x="133945" y="17859"/>
                </a:lnTo>
                <a:lnTo>
                  <a:pt x="169664" y="8929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732859" y="508992"/>
            <a:ext cx="53580" cy="330400"/>
          </a:xfrm>
          <a:custGeom>
            <a:avLst/>
            <a:gdLst/>
            <a:ahLst/>
            <a:cxnLst/>
            <a:rect l="0" t="0" r="0" b="0"/>
            <a:pathLst>
              <a:path w="53580" h="330400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0" y="125016"/>
                </a:lnTo>
                <a:lnTo>
                  <a:pt x="8930" y="169664"/>
                </a:lnTo>
                <a:lnTo>
                  <a:pt x="17860" y="214313"/>
                </a:lnTo>
                <a:lnTo>
                  <a:pt x="17860" y="250031"/>
                </a:lnTo>
                <a:lnTo>
                  <a:pt x="26789" y="276820"/>
                </a:lnTo>
                <a:lnTo>
                  <a:pt x="35719" y="303609"/>
                </a:lnTo>
                <a:lnTo>
                  <a:pt x="44649" y="321469"/>
                </a:lnTo>
                <a:lnTo>
                  <a:pt x="53579" y="330399"/>
                </a:lnTo>
                <a:lnTo>
                  <a:pt x="53579" y="330399"/>
                </a:lnTo>
                <a:lnTo>
                  <a:pt x="53579" y="321469"/>
                </a:lnTo>
                <a:lnTo>
                  <a:pt x="53579" y="294680"/>
                </a:lnTo>
                <a:lnTo>
                  <a:pt x="53579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866805" y="410766"/>
            <a:ext cx="98227" cy="401836"/>
          </a:xfrm>
          <a:custGeom>
            <a:avLst/>
            <a:gdLst/>
            <a:ahLst/>
            <a:cxnLst/>
            <a:rect l="0" t="0" r="0" b="0"/>
            <a:pathLst>
              <a:path w="98227" h="401836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62507"/>
                </a:lnTo>
                <a:lnTo>
                  <a:pt x="0" y="98226"/>
                </a:lnTo>
                <a:lnTo>
                  <a:pt x="8929" y="151804"/>
                </a:lnTo>
                <a:lnTo>
                  <a:pt x="17859" y="205382"/>
                </a:lnTo>
                <a:lnTo>
                  <a:pt x="26789" y="258961"/>
                </a:lnTo>
                <a:lnTo>
                  <a:pt x="35718" y="312539"/>
                </a:lnTo>
                <a:lnTo>
                  <a:pt x="53578" y="348257"/>
                </a:lnTo>
                <a:lnTo>
                  <a:pt x="62508" y="375046"/>
                </a:lnTo>
                <a:lnTo>
                  <a:pt x="71437" y="392906"/>
                </a:lnTo>
                <a:lnTo>
                  <a:pt x="89297" y="401835"/>
                </a:lnTo>
                <a:lnTo>
                  <a:pt x="98226" y="392906"/>
                </a:lnTo>
                <a:lnTo>
                  <a:pt x="98226" y="366117"/>
                </a:lnTo>
                <a:lnTo>
                  <a:pt x="98226" y="339328"/>
                </a:lnTo>
                <a:lnTo>
                  <a:pt x="98226" y="285750"/>
                </a:lnTo>
                <a:lnTo>
                  <a:pt x="98226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018609" y="348258"/>
            <a:ext cx="142876" cy="473274"/>
          </a:xfrm>
          <a:custGeom>
            <a:avLst/>
            <a:gdLst/>
            <a:ahLst/>
            <a:cxnLst/>
            <a:rect l="0" t="0" r="0" b="0"/>
            <a:pathLst>
              <a:path w="142876" h="473274">
                <a:moveTo>
                  <a:pt x="8930" y="0"/>
                </a:moveTo>
                <a:lnTo>
                  <a:pt x="8930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71437"/>
                </a:lnTo>
                <a:lnTo>
                  <a:pt x="8930" y="125015"/>
                </a:lnTo>
                <a:lnTo>
                  <a:pt x="17860" y="178594"/>
                </a:lnTo>
                <a:lnTo>
                  <a:pt x="35719" y="232172"/>
                </a:lnTo>
                <a:lnTo>
                  <a:pt x="53579" y="294680"/>
                </a:lnTo>
                <a:lnTo>
                  <a:pt x="71438" y="339328"/>
                </a:lnTo>
                <a:lnTo>
                  <a:pt x="98227" y="383976"/>
                </a:lnTo>
                <a:lnTo>
                  <a:pt x="116086" y="419695"/>
                </a:lnTo>
                <a:lnTo>
                  <a:pt x="133946" y="446484"/>
                </a:lnTo>
                <a:lnTo>
                  <a:pt x="142875" y="464343"/>
                </a:lnTo>
                <a:lnTo>
                  <a:pt x="142875" y="473273"/>
                </a:lnTo>
                <a:lnTo>
                  <a:pt x="133946" y="473273"/>
                </a:lnTo>
                <a:lnTo>
                  <a:pt x="116086" y="464343"/>
                </a:lnTo>
                <a:lnTo>
                  <a:pt x="98227" y="455414"/>
                </a:lnTo>
                <a:lnTo>
                  <a:pt x="98227" y="4554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43563" y="589359"/>
            <a:ext cx="634008" cy="392908"/>
          </a:xfrm>
          <a:custGeom>
            <a:avLst/>
            <a:gdLst/>
            <a:ahLst/>
            <a:cxnLst/>
            <a:rect l="0" t="0" r="0" b="0"/>
            <a:pathLst>
              <a:path w="634008" h="392908">
                <a:moveTo>
                  <a:pt x="0" y="392907"/>
                </a:moveTo>
                <a:lnTo>
                  <a:pt x="0" y="392907"/>
                </a:lnTo>
                <a:lnTo>
                  <a:pt x="8929" y="383977"/>
                </a:lnTo>
                <a:lnTo>
                  <a:pt x="26789" y="383977"/>
                </a:lnTo>
                <a:lnTo>
                  <a:pt x="53578" y="375047"/>
                </a:lnTo>
                <a:lnTo>
                  <a:pt x="98226" y="357188"/>
                </a:lnTo>
                <a:lnTo>
                  <a:pt x="151804" y="339328"/>
                </a:lnTo>
                <a:lnTo>
                  <a:pt x="223242" y="321469"/>
                </a:lnTo>
                <a:lnTo>
                  <a:pt x="294679" y="294680"/>
                </a:lnTo>
                <a:lnTo>
                  <a:pt x="357187" y="267891"/>
                </a:lnTo>
                <a:lnTo>
                  <a:pt x="428625" y="241102"/>
                </a:lnTo>
                <a:lnTo>
                  <a:pt x="491132" y="214313"/>
                </a:lnTo>
                <a:lnTo>
                  <a:pt x="544710" y="187524"/>
                </a:lnTo>
                <a:lnTo>
                  <a:pt x="589359" y="151805"/>
                </a:lnTo>
                <a:lnTo>
                  <a:pt x="616148" y="125016"/>
                </a:lnTo>
                <a:lnTo>
                  <a:pt x="634007" y="80368"/>
                </a:lnTo>
                <a:lnTo>
                  <a:pt x="625078" y="44649"/>
                </a:lnTo>
                <a:lnTo>
                  <a:pt x="607218" y="0"/>
                </a:lnTo>
                <a:lnTo>
                  <a:pt x="6072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56039" y="205383"/>
            <a:ext cx="812603" cy="330399"/>
          </a:xfrm>
          <a:custGeom>
            <a:avLst/>
            <a:gdLst/>
            <a:ahLst/>
            <a:cxnLst/>
            <a:rect l="0" t="0" r="0" b="0"/>
            <a:pathLst>
              <a:path w="812603" h="330399">
                <a:moveTo>
                  <a:pt x="0" y="330398"/>
                </a:moveTo>
                <a:lnTo>
                  <a:pt x="0" y="330398"/>
                </a:lnTo>
                <a:lnTo>
                  <a:pt x="0" y="321469"/>
                </a:lnTo>
                <a:lnTo>
                  <a:pt x="0" y="321469"/>
                </a:lnTo>
                <a:lnTo>
                  <a:pt x="17859" y="303609"/>
                </a:lnTo>
                <a:lnTo>
                  <a:pt x="53578" y="285750"/>
                </a:lnTo>
                <a:lnTo>
                  <a:pt x="116086" y="258961"/>
                </a:lnTo>
                <a:lnTo>
                  <a:pt x="205383" y="223242"/>
                </a:lnTo>
                <a:lnTo>
                  <a:pt x="303609" y="178594"/>
                </a:lnTo>
                <a:lnTo>
                  <a:pt x="392906" y="151804"/>
                </a:lnTo>
                <a:lnTo>
                  <a:pt x="464344" y="125015"/>
                </a:lnTo>
                <a:lnTo>
                  <a:pt x="526852" y="107156"/>
                </a:lnTo>
                <a:lnTo>
                  <a:pt x="580430" y="89297"/>
                </a:lnTo>
                <a:lnTo>
                  <a:pt x="660797" y="62508"/>
                </a:lnTo>
                <a:lnTo>
                  <a:pt x="741164" y="26789"/>
                </a:lnTo>
                <a:lnTo>
                  <a:pt x="812602" y="0"/>
                </a:lnTo>
                <a:lnTo>
                  <a:pt x="8126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Executable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14475"/>
            <a:ext cx="48768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875234" y="1116211"/>
            <a:ext cx="5893595" cy="125017"/>
          </a:xfrm>
          <a:custGeom>
            <a:avLst/>
            <a:gdLst/>
            <a:ahLst/>
            <a:cxnLst/>
            <a:rect l="0" t="0" r="0" b="0"/>
            <a:pathLst>
              <a:path w="5893595" h="125017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26789" y="71437"/>
                </a:lnTo>
                <a:lnTo>
                  <a:pt x="44649" y="62508"/>
                </a:lnTo>
                <a:lnTo>
                  <a:pt x="71438" y="71437"/>
                </a:lnTo>
                <a:lnTo>
                  <a:pt x="107157" y="71437"/>
                </a:lnTo>
                <a:lnTo>
                  <a:pt x="142875" y="71437"/>
                </a:lnTo>
                <a:lnTo>
                  <a:pt x="187524" y="71437"/>
                </a:lnTo>
                <a:lnTo>
                  <a:pt x="232172" y="80367"/>
                </a:lnTo>
                <a:lnTo>
                  <a:pt x="285750" y="89297"/>
                </a:lnTo>
                <a:lnTo>
                  <a:pt x="339329" y="98226"/>
                </a:lnTo>
                <a:lnTo>
                  <a:pt x="392907" y="98226"/>
                </a:lnTo>
                <a:lnTo>
                  <a:pt x="446485" y="107156"/>
                </a:lnTo>
                <a:lnTo>
                  <a:pt x="508993" y="116086"/>
                </a:lnTo>
                <a:lnTo>
                  <a:pt x="580430" y="116086"/>
                </a:lnTo>
                <a:lnTo>
                  <a:pt x="642938" y="125016"/>
                </a:lnTo>
                <a:lnTo>
                  <a:pt x="723305" y="125016"/>
                </a:lnTo>
                <a:lnTo>
                  <a:pt x="794743" y="125016"/>
                </a:lnTo>
                <a:lnTo>
                  <a:pt x="866180" y="125016"/>
                </a:lnTo>
                <a:lnTo>
                  <a:pt x="946547" y="125016"/>
                </a:lnTo>
                <a:lnTo>
                  <a:pt x="1026914" y="125016"/>
                </a:lnTo>
                <a:lnTo>
                  <a:pt x="1107282" y="116086"/>
                </a:lnTo>
                <a:lnTo>
                  <a:pt x="1196579" y="116086"/>
                </a:lnTo>
                <a:lnTo>
                  <a:pt x="1285875" y="116086"/>
                </a:lnTo>
                <a:lnTo>
                  <a:pt x="1384102" y="116086"/>
                </a:lnTo>
                <a:lnTo>
                  <a:pt x="1473399" y="107156"/>
                </a:lnTo>
                <a:lnTo>
                  <a:pt x="1571625" y="107156"/>
                </a:lnTo>
                <a:lnTo>
                  <a:pt x="1678782" y="98226"/>
                </a:lnTo>
                <a:lnTo>
                  <a:pt x="1777008" y="98226"/>
                </a:lnTo>
                <a:lnTo>
                  <a:pt x="1884164" y="89297"/>
                </a:lnTo>
                <a:lnTo>
                  <a:pt x="2000250" y="80367"/>
                </a:lnTo>
                <a:lnTo>
                  <a:pt x="2116336" y="62508"/>
                </a:lnTo>
                <a:lnTo>
                  <a:pt x="2232422" y="53578"/>
                </a:lnTo>
                <a:lnTo>
                  <a:pt x="2357438" y="35719"/>
                </a:lnTo>
                <a:lnTo>
                  <a:pt x="2473524" y="26789"/>
                </a:lnTo>
                <a:lnTo>
                  <a:pt x="2607469" y="17859"/>
                </a:lnTo>
                <a:lnTo>
                  <a:pt x="2732485" y="8930"/>
                </a:lnTo>
                <a:lnTo>
                  <a:pt x="2866430" y="0"/>
                </a:lnTo>
                <a:lnTo>
                  <a:pt x="3000375" y="0"/>
                </a:lnTo>
                <a:lnTo>
                  <a:pt x="3134321" y="0"/>
                </a:lnTo>
                <a:lnTo>
                  <a:pt x="3268266" y="0"/>
                </a:lnTo>
                <a:lnTo>
                  <a:pt x="3393282" y="0"/>
                </a:lnTo>
                <a:lnTo>
                  <a:pt x="3518297" y="0"/>
                </a:lnTo>
                <a:lnTo>
                  <a:pt x="3634383" y="8930"/>
                </a:lnTo>
                <a:lnTo>
                  <a:pt x="3759399" y="8930"/>
                </a:lnTo>
                <a:lnTo>
                  <a:pt x="3866555" y="17859"/>
                </a:lnTo>
                <a:lnTo>
                  <a:pt x="3973711" y="17859"/>
                </a:lnTo>
                <a:lnTo>
                  <a:pt x="4080868" y="17859"/>
                </a:lnTo>
                <a:lnTo>
                  <a:pt x="4188024" y="26789"/>
                </a:lnTo>
                <a:lnTo>
                  <a:pt x="4286250" y="26789"/>
                </a:lnTo>
                <a:lnTo>
                  <a:pt x="4384477" y="26789"/>
                </a:lnTo>
                <a:lnTo>
                  <a:pt x="4473774" y="26789"/>
                </a:lnTo>
                <a:lnTo>
                  <a:pt x="4554141" y="35719"/>
                </a:lnTo>
                <a:lnTo>
                  <a:pt x="4634508" y="35719"/>
                </a:lnTo>
                <a:lnTo>
                  <a:pt x="4714875" y="35719"/>
                </a:lnTo>
                <a:lnTo>
                  <a:pt x="4795243" y="35719"/>
                </a:lnTo>
                <a:lnTo>
                  <a:pt x="4875610" y="35719"/>
                </a:lnTo>
                <a:lnTo>
                  <a:pt x="4947047" y="35719"/>
                </a:lnTo>
                <a:lnTo>
                  <a:pt x="5027414" y="35719"/>
                </a:lnTo>
                <a:lnTo>
                  <a:pt x="5098852" y="35719"/>
                </a:lnTo>
                <a:lnTo>
                  <a:pt x="5179219" y="26789"/>
                </a:lnTo>
                <a:lnTo>
                  <a:pt x="5250657" y="26789"/>
                </a:lnTo>
                <a:lnTo>
                  <a:pt x="5322094" y="17859"/>
                </a:lnTo>
                <a:lnTo>
                  <a:pt x="5384602" y="8930"/>
                </a:lnTo>
                <a:lnTo>
                  <a:pt x="5456039" y="8930"/>
                </a:lnTo>
                <a:lnTo>
                  <a:pt x="5518547" y="8930"/>
                </a:lnTo>
                <a:lnTo>
                  <a:pt x="5581055" y="0"/>
                </a:lnTo>
                <a:lnTo>
                  <a:pt x="5643563" y="0"/>
                </a:lnTo>
                <a:lnTo>
                  <a:pt x="5697141" y="0"/>
                </a:lnTo>
                <a:lnTo>
                  <a:pt x="5759649" y="8930"/>
                </a:lnTo>
                <a:lnTo>
                  <a:pt x="5813227" y="17859"/>
                </a:lnTo>
                <a:lnTo>
                  <a:pt x="5857875" y="26789"/>
                </a:lnTo>
                <a:lnTo>
                  <a:pt x="5893594" y="44648"/>
                </a:lnTo>
                <a:lnTo>
                  <a:pt x="589359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375922" y="1500187"/>
            <a:ext cx="62509" cy="303611"/>
          </a:xfrm>
          <a:custGeom>
            <a:avLst/>
            <a:gdLst/>
            <a:ahLst/>
            <a:cxnLst/>
            <a:rect l="0" t="0" r="0" b="0"/>
            <a:pathLst>
              <a:path w="62509" h="30361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17860"/>
                </a:lnTo>
                <a:lnTo>
                  <a:pt x="8930" y="35719"/>
                </a:lnTo>
                <a:lnTo>
                  <a:pt x="17859" y="62508"/>
                </a:lnTo>
                <a:lnTo>
                  <a:pt x="17859" y="98227"/>
                </a:lnTo>
                <a:lnTo>
                  <a:pt x="26789" y="142875"/>
                </a:lnTo>
                <a:lnTo>
                  <a:pt x="35719" y="187524"/>
                </a:lnTo>
                <a:lnTo>
                  <a:pt x="44648" y="223242"/>
                </a:lnTo>
                <a:lnTo>
                  <a:pt x="53578" y="258961"/>
                </a:lnTo>
                <a:lnTo>
                  <a:pt x="53578" y="285750"/>
                </a:lnTo>
                <a:lnTo>
                  <a:pt x="62508" y="294680"/>
                </a:lnTo>
                <a:lnTo>
                  <a:pt x="62508" y="303610"/>
                </a:lnTo>
                <a:lnTo>
                  <a:pt x="62508" y="294680"/>
                </a:lnTo>
                <a:lnTo>
                  <a:pt x="62508" y="267891"/>
                </a:lnTo>
                <a:lnTo>
                  <a:pt x="53578" y="241102"/>
                </a:lnTo>
                <a:lnTo>
                  <a:pt x="35719" y="196453"/>
                </a:lnTo>
                <a:lnTo>
                  <a:pt x="3571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179469" y="1410890"/>
            <a:ext cx="410766" cy="401837"/>
          </a:xfrm>
          <a:custGeom>
            <a:avLst/>
            <a:gdLst/>
            <a:ahLst/>
            <a:cxnLst/>
            <a:rect l="0" t="0" r="0" b="0"/>
            <a:pathLst>
              <a:path w="410766" h="401837">
                <a:moveTo>
                  <a:pt x="35719" y="116086"/>
                </a:moveTo>
                <a:lnTo>
                  <a:pt x="35719" y="116086"/>
                </a:lnTo>
                <a:lnTo>
                  <a:pt x="26789" y="116086"/>
                </a:lnTo>
                <a:lnTo>
                  <a:pt x="8929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07157"/>
                </a:lnTo>
                <a:lnTo>
                  <a:pt x="17859" y="98227"/>
                </a:lnTo>
                <a:lnTo>
                  <a:pt x="35719" y="80368"/>
                </a:lnTo>
                <a:lnTo>
                  <a:pt x="71437" y="62508"/>
                </a:lnTo>
                <a:lnTo>
                  <a:pt x="116086" y="35719"/>
                </a:lnTo>
                <a:lnTo>
                  <a:pt x="160734" y="17860"/>
                </a:lnTo>
                <a:lnTo>
                  <a:pt x="214312" y="0"/>
                </a:lnTo>
                <a:lnTo>
                  <a:pt x="250031" y="0"/>
                </a:lnTo>
                <a:lnTo>
                  <a:pt x="276820" y="0"/>
                </a:lnTo>
                <a:lnTo>
                  <a:pt x="303609" y="8930"/>
                </a:lnTo>
                <a:lnTo>
                  <a:pt x="303609" y="35719"/>
                </a:lnTo>
                <a:lnTo>
                  <a:pt x="303609" y="71438"/>
                </a:lnTo>
                <a:lnTo>
                  <a:pt x="285750" y="98227"/>
                </a:lnTo>
                <a:lnTo>
                  <a:pt x="258961" y="133946"/>
                </a:lnTo>
                <a:lnTo>
                  <a:pt x="232172" y="160735"/>
                </a:lnTo>
                <a:lnTo>
                  <a:pt x="205383" y="178594"/>
                </a:lnTo>
                <a:lnTo>
                  <a:pt x="187523" y="196454"/>
                </a:lnTo>
                <a:lnTo>
                  <a:pt x="169664" y="196454"/>
                </a:lnTo>
                <a:lnTo>
                  <a:pt x="160734" y="196454"/>
                </a:lnTo>
                <a:lnTo>
                  <a:pt x="169664" y="187524"/>
                </a:lnTo>
                <a:lnTo>
                  <a:pt x="187523" y="169664"/>
                </a:lnTo>
                <a:lnTo>
                  <a:pt x="214312" y="160735"/>
                </a:lnTo>
                <a:lnTo>
                  <a:pt x="258961" y="142875"/>
                </a:lnTo>
                <a:lnTo>
                  <a:pt x="303609" y="133946"/>
                </a:lnTo>
                <a:lnTo>
                  <a:pt x="339328" y="142875"/>
                </a:lnTo>
                <a:lnTo>
                  <a:pt x="375047" y="160735"/>
                </a:lnTo>
                <a:lnTo>
                  <a:pt x="401836" y="178594"/>
                </a:lnTo>
                <a:lnTo>
                  <a:pt x="410765" y="214313"/>
                </a:lnTo>
                <a:lnTo>
                  <a:pt x="410765" y="250032"/>
                </a:lnTo>
                <a:lnTo>
                  <a:pt x="392906" y="294680"/>
                </a:lnTo>
                <a:lnTo>
                  <a:pt x="366117" y="339329"/>
                </a:lnTo>
                <a:lnTo>
                  <a:pt x="330398" y="366118"/>
                </a:lnTo>
                <a:lnTo>
                  <a:pt x="294679" y="392907"/>
                </a:lnTo>
                <a:lnTo>
                  <a:pt x="258961" y="401836"/>
                </a:lnTo>
                <a:lnTo>
                  <a:pt x="223242" y="392907"/>
                </a:lnTo>
                <a:lnTo>
                  <a:pt x="205383" y="383977"/>
                </a:lnTo>
                <a:lnTo>
                  <a:pt x="205383" y="357188"/>
                </a:lnTo>
                <a:lnTo>
                  <a:pt x="214312" y="330399"/>
                </a:lnTo>
                <a:lnTo>
                  <a:pt x="232172" y="294680"/>
                </a:lnTo>
                <a:lnTo>
                  <a:pt x="267890" y="258961"/>
                </a:lnTo>
                <a:lnTo>
                  <a:pt x="26789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563445" y="1553765"/>
            <a:ext cx="232173" cy="125017"/>
          </a:xfrm>
          <a:custGeom>
            <a:avLst/>
            <a:gdLst/>
            <a:ahLst/>
            <a:cxnLst/>
            <a:rect l="0" t="0" r="0" b="0"/>
            <a:pathLst>
              <a:path w="232173" h="125017">
                <a:moveTo>
                  <a:pt x="8930" y="53579"/>
                </a:moveTo>
                <a:lnTo>
                  <a:pt x="0" y="53579"/>
                </a:lnTo>
                <a:lnTo>
                  <a:pt x="0" y="53579"/>
                </a:lnTo>
                <a:lnTo>
                  <a:pt x="0" y="62508"/>
                </a:lnTo>
                <a:lnTo>
                  <a:pt x="8930" y="62508"/>
                </a:lnTo>
                <a:lnTo>
                  <a:pt x="17860" y="62508"/>
                </a:lnTo>
                <a:lnTo>
                  <a:pt x="44649" y="62508"/>
                </a:lnTo>
                <a:lnTo>
                  <a:pt x="62508" y="62508"/>
                </a:lnTo>
                <a:lnTo>
                  <a:pt x="89297" y="53579"/>
                </a:lnTo>
                <a:lnTo>
                  <a:pt x="116086" y="44649"/>
                </a:lnTo>
                <a:lnTo>
                  <a:pt x="133946" y="35719"/>
                </a:lnTo>
                <a:lnTo>
                  <a:pt x="142875" y="26789"/>
                </a:lnTo>
                <a:lnTo>
                  <a:pt x="142875" y="17860"/>
                </a:lnTo>
                <a:lnTo>
                  <a:pt x="133946" y="8930"/>
                </a:lnTo>
                <a:lnTo>
                  <a:pt x="116086" y="8930"/>
                </a:lnTo>
                <a:lnTo>
                  <a:pt x="98227" y="0"/>
                </a:lnTo>
                <a:lnTo>
                  <a:pt x="80368" y="0"/>
                </a:lnTo>
                <a:lnTo>
                  <a:pt x="62508" y="8930"/>
                </a:lnTo>
                <a:lnTo>
                  <a:pt x="53578" y="26789"/>
                </a:lnTo>
                <a:lnTo>
                  <a:pt x="44649" y="44649"/>
                </a:lnTo>
                <a:lnTo>
                  <a:pt x="53578" y="71438"/>
                </a:lnTo>
                <a:lnTo>
                  <a:pt x="71438" y="89297"/>
                </a:lnTo>
                <a:lnTo>
                  <a:pt x="98227" y="107157"/>
                </a:lnTo>
                <a:lnTo>
                  <a:pt x="125016" y="116086"/>
                </a:lnTo>
                <a:lnTo>
                  <a:pt x="151805" y="125016"/>
                </a:lnTo>
                <a:lnTo>
                  <a:pt x="178594" y="116086"/>
                </a:lnTo>
                <a:lnTo>
                  <a:pt x="196453" y="107157"/>
                </a:lnTo>
                <a:lnTo>
                  <a:pt x="223243" y="98227"/>
                </a:lnTo>
                <a:lnTo>
                  <a:pt x="232172" y="71438"/>
                </a:lnTo>
                <a:lnTo>
                  <a:pt x="232172" y="35719"/>
                </a:lnTo>
                <a:lnTo>
                  <a:pt x="23217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652742" y="1285875"/>
            <a:ext cx="366118" cy="357188"/>
          </a:xfrm>
          <a:custGeom>
            <a:avLst/>
            <a:gdLst/>
            <a:ahLst/>
            <a:cxnLst/>
            <a:rect l="0" t="0" r="0" b="0"/>
            <a:pathLst>
              <a:path w="366118" h="3571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26789" y="44648"/>
                </a:lnTo>
                <a:lnTo>
                  <a:pt x="53578" y="62508"/>
                </a:lnTo>
                <a:lnTo>
                  <a:pt x="80367" y="98227"/>
                </a:lnTo>
                <a:lnTo>
                  <a:pt x="107156" y="133945"/>
                </a:lnTo>
                <a:lnTo>
                  <a:pt x="133946" y="169664"/>
                </a:lnTo>
                <a:lnTo>
                  <a:pt x="160735" y="214312"/>
                </a:lnTo>
                <a:lnTo>
                  <a:pt x="178594" y="258961"/>
                </a:lnTo>
                <a:lnTo>
                  <a:pt x="187524" y="303609"/>
                </a:lnTo>
                <a:lnTo>
                  <a:pt x="196453" y="330398"/>
                </a:lnTo>
                <a:lnTo>
                  <a:pt x="196453" y="348258"/>
                </a:lnTo>
                <a:lnTo>
                  <a:pt x="196453" y="357187"/>
                </a:lnTo>
                <a:lnTo>
                  <a:pt x="187524" y="348258"/>
                </a:lnTo>
                <a:lnTo>
                  <a:pt x="187524" y="312539"/>
                </a:lnTo>
                <a:lnTo>
                  <a:pt x="178594" y="267890"/>
                </a:lnTo>
                <a:lnTo>
                  <a:pt x="178594" y="214312"/>
                </a:lnTo>
                <a:lnTo>
                  <a:pt x="178594" y="151804"/>
                </a:lnTo>
                <a:lnTo>
                  <a:pt x="187524" y="107156"/>
                </a:lnTo>
                <a:lnTo>
                  <a:pt x="196453" y="80367"/>
                </a:lnTo>
                <a:lnTo>
                  <a:pt x="223242" y="71438"/>
                </a:lnTo>
                <a:lnTo>
                  <a:pt x="241102" y="89297"/>
                </a:lnTo>
                <a:lnTo>
                  <a:pt x="267891" y="116086"/>
                </a:lnTo>
                <a:lnTo>
                  <a:pt x="285750" y="160734"/>
                </a:lnTo>
                <a:lnTo>
                  <a:pt x="303610" y="205383"/>
                </a:lnTo>
                <a:lnTo>
                  <a:pt x="321469" y="250031"/>
                </a:lnTo>
                <a:lnTo>
                  <a:pt x="321469" y="285750"/>
                </a:lnTo>
                <a:lnTo>
                  <a:pt x="330399" y="321469"/>
                </a:lnTo>
                <a:lnTo>
                  <a:pt x="339328" y="330398"/>
                </a:lnTo>
                <a:lnTo>
                  <a:pt x="348258" y="330398"/>
                </a:lnTo>
                <a:lnTo>
                  <a:pt x="348258" y="303609"/>
                </a:lnTo>
                <a:lnTo>
                  <a:pt x="357188" y="267890"/>
                </a:lnTo>
                <a:lnTo>
                  <a:pt x="357188" y="223242"/>
                </a:lnTo>
                <a:lnTo>
                  <a:pt x="366117" y="178594"/>
                </a:lnTo>
                <a:lnTo>
                  <a:pt x="366117" y="142875"/>
                </a:lnTo>
                <a:lnTo>
                  <a:pt x="36611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8001000" y="1357313"/>
            <a:ext cx="205383" cy="223242"/>
          </a:xfrm>
          <a:custGeom>
            <a:avLst/>
            <a:gdLst/>
            <a:ahLst/>
            <a:cxnLst/>
            <a:rect l="0" t="0" r="0" b="0"/>
            <a:pathLst>
              <a:path w="205383" h="223242">
                <a:moveTo>
                  <a:pt x="17859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8930" y="53577"/>
                </a:lnTo>
                <a:lnTo>
                  <a:pt x="0" y="80366"/>
                </a:lnTo>
                <a:lnTo>
                  <a:pt x="0" y="116085"/>
                </a:lnTo>
                <a:lnTo>
                  <a:pt x="8930" y="151804"/>
                </a:lnTo>
                <a:lnTo>
                  <a:pt x="17859" y="178593"/>
                </a:lnTo>
                <a:lnTo>
                  <a:pt x="26789" y="205382"/>
                </a:lnTo>
                <a:lnTo>
                  <a:pt x="35719" y="214312"/>
                </a:lnTo>
                <a:lnTo>
                  <a:pt x="44648" y="223241"/>
                </a:lnTo>
                <a:lnTo>
                  <a:pt x="53578" y="214312"/>
                </a:lnTo>
                <a:lnTo>
                  <a:pt x="62508" y="196452"/>
                </a:lnTo>
                <a:lnTo>
                  <a:pt x="71438" y="169663"/>
                </a:lnTo>
                <a:lnTo>
                  <a:pt x="71438" y="133945"/>
                </a:lnTo>
                <a:lnTo>
                  <a:pt x="71438" y="89296"/>
                </a:lnTo>
                <a:lnTo>
                  <a:pt x="71438" y="62507"/>
                </a:lnTo>
                <a:lnTo>
                  <a:pt x="71438" y="35718"/>
                </a:lnTo>
                <a:lnTo>
                  <a:pt x="71438" y="26789"/>
                </a:lnTo>
                <a:lnTo>
                  <a:pt x="71438" y="26789"/>
                </a:lnTo>
                <a:lnTo>
                  <a:pt x="80367" y="44648"/>
                </a:lnTo>
                <a:lnTo>
                  <a:pt x="89297" y="71437"/>
                </a:lnTo>
                <a:lnTo>
                  <a:pt x="98227" y="107156"/>
                </a:lnTo>
                <a:lnTo>
                  <a:pt x="107156" y="133945"/>
                </a:lnTo>
                <a:lnTo>
                  <a:pt x="125016" y="160734"/>
                </a:lnTo>
                <a:lnTo>
                  <a:pt x="142875" y="178593"/>
                </a:lnTo>
                <a:lnTo>
                  <a:pt x="151805" y="187523"/>
                </a:lnTo>
                <a:lnTo>
                  <a:pt x="169664" y="187523"/>
                </a:lnTo>
                <a:lnTo>
                  <a:pt x="187523" y="178593"/>
                </a:lnTo>
                <a:lnTo>
                  <a:pt x="196452" y="151804"/>
                </a:lnTo>
                <a:lnTo>
                  <a:pt x="205382" y="116085"/>
                </a:lnTo>
                <a:lnTo>
                  <a:pt x="205382" y="80366"/>
                </a:lnTo>
                <a:lnTo>
                  <a:pt x="205382" y="44648"/>
                </a:lnTo>
                <a:lnTo>
                  <a:pt x="205382" y="17859"/>
                </a:lnTo>
                <a:lnTo>
                  <a:pt x="205382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152805" y="1268016"/>
            <a:ext cx="169664" cy="250032"/>
          </a:xfrm>
          <a:custGeom>
            <a:avLst/>
            <a:gdLst/>
            <a:ahLst/>
            <a:cxnLst/>
            <a:rect l="0" t="0" r="0" b="0"/>
            <a:pathLst>
              <a:path w="169664" h="250032">
                <a:moveTo>
                  <a:pt x="8929" y="53578"/>
                </a:moveTo>
                <a:lnTo>
                  <a:pt x="8929" y="62507"/>
                </a:lnTo>
                <a:lnTo>
                  <a:pt x="8929" y="62507"/>
                </a:lnTo>
                <a:lnTo>
                  <a:pt x="0" y="71437"/>
                </a:lnTo>
                <a:lnTo>
                  <a:pt x="0" y="80367"/>
                </a:lnTo>
                <a:lnTo>
                  <a:pt x="8929" y="98226"/>
                </a:lnTo>
                <a:lnTo>
                  <a:pt x="17859" y="125015"/>
                </a:lnTo>
                <a:lnTo>
                  <a:pt x="35718" y="151804"/>
                </a:lnTo>
                <a:lnTo>
                  <a:pt x="62507" y="178593"/>
                </a:lnTo>
                <a:lnTo>
                  <a:pt x="80366" y="205382"/>
                </a:lnTo>
                <a:lnTo>
                  <a:pt x="98225" y="223242"/>
                </a:lnTo>
                <a:lnTo>
                  <a:pt x="116085" y="241101"/>
                </a:lnTo>
                <a:lnTo>
                  <a:pt x="125015" y="250031"/>
                </a:lnTo>
                <a:lnTo>
                  <a:pt x="133944" y="250031"/>
                </a:lnTo>
                <a:lnTo>
                  <a:pt x="142874" y="241101"/>
                </a:lnTo>
                <a:lnTo>
                  <a:pt x="142874" y="223242"/>
                </a:lnTo>
                <a:lnTo>
                  <a:pt x="133944" y="187523"/>
                </a:lnTo>
                <a:lnTo>
                  <a:pt x="133944" y="142874"/>
                </a:lnTo>
                <a:lnTo>
                  <a:pt x="125015" y="98226"/>
                </a:lnTo>
                <a:lnTo>
                  <a:pt x="125015" y="53578"/>
                </a:lnTo>
                <a:lnTo>
                  <a:pt x="125015" y="17859"/>
                </a:lnTo>
                <a:lnTo>
                  <a:pt x="125015" y="0"/>
                </a:lnTo>
                <a:lnTo>
                  <a:pt x="133944" y="0"/>
                </a:lnTo>
                <a:lnTo>
                  <a:pt x="133944" y="0"/>
                </a:lnTo>
                <a:lnTo>
                  <a:pt x="142874" y="8929"/>
                </a:lnTo>
                <a:lnTo>
                  <a:pt x="151804" y="17859"/>
                </a:lnTo>
                <a:lnTo>
                  <a:pt x="160733" y="26789"/>
                </a:lnTo>
                <a:lnTo>
                  <a:pt x="169663" y="35718"/>
                </a:lnTo>
                <a:lnTo>
                  <a:pt x="169663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331398" y="1312664"/>
            <a:ext cx="62508" cy="160735"/>
          </a:xfrm>
          <a:custGeom>
            <a:avLst/>
            <a:gdLst/>
            <a:ahLst/>
            <a:cxnLst/>
            <a:rect l="0" t="0" r="0" b="0"/>
            <a:pathLst>
              <a:path w="62508" h="160735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44649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107156"/>
                </a:lnTo>
                <a:lnTo>
                  <a:pt x="35718" y="125015"/>
                </a:lnTo>
                <a:lnTo>
                  <a:pt x="44648" y="142875"/>
                </a:lnTo>
                <a:lnTo>
                  <a:pt x="53578" y="151805"/>
                </a:lnTo>
                <a:lnTo>
                  <a:pt x="62507" y="160734"/>
                </a:lnTo>
                <a:lnTo>
                  <a:pt x="62507" y="151805"/>
                </a:lnTo>
                <a:lnTo>
                  <a:pt x="62507" y="133945"/>
                </a:lnTo>
                <a:lnTo>
                  <a:pt x="6250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304609" y="1151930"/>
            <a:ext cx="62508" cy="53579"/>
          </a:xfrm>
          <a:custGeom>
            <a:avLst/>
            <a:gdLst/>
            <a:ahLst/>
            <a:cxnLst/>
            <a:rect l="0" t="0" r="0" b="0"/>
            <a:pathLst>
              <a:path w="62508" h="53579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35718"/>
                </a:lnTo>
                <a:lnTo>
                  <a:pt x="53578" y="44648"/>
                </a:lnTo>
                <a:lnTo>
                  <a:pt x="62507" y="53578"/>
                </a:lnTo>
                <a:lnTo>
                  <a:pt x="6250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411765" y="1259086"/>
            <a:ext cx="71438" cy="125017"/>
          </a:xfrm>
          <a:custGeom>
            <a:avLst/>
            <a:gdLst/>
            <a:ahLst/>
            <a:cxnLst/>
            <a:rect l="0" t="0" r="0" b="0"/>
            <a:pathLst>
              <a:path w="71438" h="125017">
                <a:moveTo>
                  <a:pt x="17859" y="62508"/>
                </a:moveTo>
                <a:lnTo>
                  <a:pt x="17859" y="62508"/>
                </a:lnTo>
                <a:lnTo>
                  <a:pt x="17859" y="80367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9" y="125016"/>
                </a:lnTo>
                <a:lnTo>
                  <a:pt x="44648" y="125016"/>
                </a:lnTo>
                <a:lnTo>
                  <a:pt x="53578" y="125016"/>
                </a:lnTo>
                <a:lnTo>
                  <a:pt x="62508" y="116086"/>
                </a:lnTo>
                <a:lnTo>
                  <a:pt x="71437" y="107156"/>
                </a:lnTo>
                <a:lnTo>
                  <a:pt x="71437" y="89297"/>
                </a:lnTo>
                <a:lnTo>
                  <a:pt x="62508" y="62508"/>
                </a:lnTo>
                <a:lnTo>
                  <a:pt x="53578" y="44648"/>
                </a:lnTo>
                <a:lnTo>
                  <a:pt x="35719" y="26789"/>
                </a:lnTo>
                <a:lnTo>
                  <a:pt x="17859" y="893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26789" y="26789"/>
                </a:lnTo>
                <a:lnTo>
                  <a:pt x="35719" y="35719"/>
                </a:lnTo>
                <a:lnTo>
                  <a:pt x="53578" y="35719"/>
                </a:lnTo>
                <a:lnTo>
                  <a:pt x="5357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501062" y="1205508"/>
            <a:ext cx="142876" cy="125016"/>
          </a:xfrm>
          <a:custGeom>
            <a:avLst/>
            <a:gdLst/>
            <a:ahLst/>
            <a:cxnLst/>
            <a:rect l="0" t="0" r="0" b="0"/>
            <a:pathLst>
              <a:path w="142876" h="125016">
                <a:moveTo>
                  <a:pt x="0" y="53578"/>
                </a:moveTo>
                <a:lnTo>
                  <a:pt x="0" y="53578"/>
                </a:lnTo>
                <a:lnTo>
                  <a:pt x="8929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8" y="98226"/>
                </a:lnTo>
                <a:lnTo>
                  <a:pt x="35718" y="107156"/>
                </a:lnTo>
                <a:lnTo>
                  <a:pt x="35718" y="116086"/>
                </a:lnTo>
                <a:lnTo>
                  <a:pt x="44648" y="125015"/>
                </a:lnTo>
                <a:lnTo>
                  <a:pt x="53578" y="116086"/>
                </a:lnTo>
                <a:lnTo>
                  <a:pt x="53578" y="116086"/>
                </a:lnTo>
                <a:lnTo>
                  <a:pt x="71437" y="98226"/>
                </a:lnTo>
                <a:lnTo>
                  <a:pt x="80367" y="71437"/>
                </a:lnTo>
                <a:lnTo>
                  <a:pt x="98226" y="44648"/>
                </a:lnTo>
                <a:lnTo>
                  <a:pt x="107156" y="26789"/>
                </a:lnTo>
                <a:lnTo>
                  <a:pt x="125015" y="8929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8929"/>
                </a:lnTo>
                <a:lnTo>
                  <a:pt x="14287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527727" y="1946672"/>
            <a:ext cx="160735" cy="232173"/>
          </a:xfrm>
          <a:custGeom>
            <a:avLst/>
            <a:gdLst/>
            <a:ahLst/>
            <a:cxnLst/>
            <a:rect l="0" t="0" r="0" b="0"/>
            <a:pathLst>
              <a:path w="160735" h="232173">
                <a:moveTo>
                  <a:pt x="62507" y="0"/>
                </a:moveTo>
                <a:lnTo>
                  <a:pt x="62507" y="0"/>
                </a:lnTo>
                <a:lnTo>
                  <a:pt x="62507" y="8929"/>
                </a:lnTo>
                <a:lnTo>
                  <a:pt x="62507" y="26789"/>
                </a:lnTo>
                <a:lnTo>
                  <a:pt x="62507" y="53578"/>
                </a:lnTo>
                <a:lnTo>
                  <a:pt x="80367" y="89297"/>
                </a:lnTo>
                <a:lnTo>
                  <a:pt x="89296" y="116086"/>
                </a:lnTo>
                <a:lnTo>
                  <a:pt x="107156" y="151804"/>
                </a:lnTo>
                <a:lnTo>
                  <a:pt x="125015" y="178593"/>
                </a:lnTo>
                <a:lnTo>
                  <a:pt x="142875" y="196453"/>
                </a:lnTo>
                <a:lnTo>
                  <a:pt x="151804" y="214312"/>
                </a:lnTo>
                <a:lnTo>
                  <a:pt x="160734" y="223242"/>
                </a:lnTo>
                <a:lnTo>
                  <a:pt x="160734" y="232172"/>
                </a:lnTo>
                <a:lnTo>
                  <a:pt x="160734" y="223242"/>
                </a:lnTo>
                <a:lnTo>
                  <a:pt x="142875" y="214312"/>
                </a:lnTo>
                <a:lnTo>
                  <a:pt x="116086" y="187523"/>
                </a:lnTo>
                <a:lnTo>
                  <a:pt x="80367" y="151804"/>
                </a:lnTo>
                <a:lnTo>
                  <a:pt x="44648" y="116086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20570" y="1910953"/>
            <a:ext cx="392908" cy="276821"/>
          </a:xfrm>
          <a:custGeom>
            <a:avLst/>
            <a:gdLst/>
            <a:ahLst/>
            <a:cxnLst/>
            <a:rect l="0" t="0" r="0" b="0"/>
            <a:pathLst>
              <a:path w="392908" h="276821">
                <a:moveTo>
                  <a:pt x="0" y="44648"/>
                </a:moveTo>
                <a:lnTo>
                  <a:pt x="0" y="44648"/>
                </a:lnTo>
                <a:lnTo>
                  <a:pt x="17860" y="44648"/>
                </a:lnTo>
                <a:lnTo>
                  <a:pt x="35719" y="44648"/>
                </a:lnTo>
                <a:lnTo>
                  <a:pt x="62508" y="44648"/>
                </a:lnTo>
                <a:lnTo>
                  <a:pt x="107157" y="26789"/>
                </a:lnTo>
                <a:lnTo>
                  <a:pt x="151805" y="17859"/>
                </a:lnTo>
                <a:lnTo>
                  <a:pt x="196453" y="8930"/>
                </a:lnTo>
                <a:lnTo>
                  <a:pt x="250032" y="0"/>
                </a:lnTo>
                <a:lnTo>
                  <a:pt x="303610" y="8930"/>
                </a:lnTo>
                <a:lnTo>
                  <a:pt x="339328" y="17859"/>
                </a:lnTo>
                <a:lnTo>
                  <a:pt x="375047" y="44648"/>
                </a:lnTo>
                <a:lnTo>
                  <a:pt x="392907" y="80367"/>
                </a:lnTo>
                <a:lnTo>
                  <a:pt x="392907" y="125016"/>
                </a:lnTo>
                <a:lnTo>
                  <a:pt x="383977" y="160734"/>
                </a:lnTo>
                <a:lnTo>
                  <a:pt x="357188" y="205383"/>
                </a:lnTo>
                <a:lnTo>
                  <a:pt x="330399" y="241101"/>
                </a:lnTo>
                <a:lnTo>
                  <a:pt x="294680" y="258961"/>
                </a:lnTo>
                <a:lnTo>
                  <a:pt x="267891" y="276820"/>
                </a:lnTo>
                <a:lnTo>
                  <a:pt x="250032" y="276820"/>
                </a:lnTo>
                <a:lnTo>
                  <a:pt x="241102" y="258961"/>
                </a:lnTo>
                <a:lnTo>
                  <a:pt x="241102" y="232172"/>
                </a:lnTo>
                <a:lnTo>
                  <a:pt x="250032" y="205383"/>
                </a:lnTo>
                <a:lnTo>
                  <a:pt x="276821" y="160734"/>
                </a:lnTo>
                <a:lnTo>
                  <a:pt x="321469" y="125016"/>
                </a:lnTo>
                <a:lnTo>
                  <a:pt x="366118" y="89297"/>
                </a:lnTo>
                <a:lnTo>
                  <a:pt x="36611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804547" y="2000250"/>
            <a:ext cx="80368" cy="53579"/>
          </a:xfrm>
          <a:custGeom>
            <a:avLst/>
            <a:gdLst/>
            <a:ahLst/>
            <a:cxnLst/>
            <a:rect l="0" t="0" r="0" b="0"/>
            <a:pathLst>
              <a:path w="80368" h="53579">
                <a:moveTo>
                  <a:pt x="80367" y="0"/>
                </a:moveTo>
                <a:lnTo>
                  <a:pt x="71437" y="8929"/>
                </a:lnTo>
                <a:lnTo>
                  <a:pt x="53578" y="17859"/>
                </a:lnTo>
                <a:lnTo>
                  <a:pt x="26789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44648"/>
                </a:lnTo>
                <a:lnTo>
                  <a:pt x="35719" y="44648"/>
                </a:lnTo>
                <a:lnTo>
                  <a:pt x="44648" y="3571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13477" y="1893094"/>
            <a:ext cx="250032" cy="223243"/>
          </a:xfrm>
          <a:custGeom>
            <a:avLst/>
            <a:gdLst/>
            <a:ahLst/>
            <a:cxnLst/>
            <a:rect l="0" t="0" r="0" b="0"/>
            <a:pathLst>
              <a:path w="250032" h="223243">
                <a:moveTo>
                  <a:pt x="0" y="89296"/>
                </a:moveTo>
                <a:lnTo>
                  <a:pt x="0" y="89296"/>
                </a:lnTo>
                <a:lnTo>
                  <a:pt x="0" y="89296"/>
                </a:lnTo>
                <a:lnTo>
                  <a:pt x="8929" y="89296"/>
                </a:lnTo>
                <a:lnTo>
                  <a:pt x="17859" y="98226"/>
                </a:lnTo>
                <a:lnTo>
                  <a:pt x="26789" y="116085"/>
                </a:lnTo>
                <a:lnTo>
                  <a:pt x="44648" y="133945"/>
                </a:lnTo>
                <a:lnTo>
                  <a:pt x="62507" y="151804"/>
                </a:lnTo>
                <a:lnTo>
                  <a:pt x="80367" y="178593"/>
                </a:lnTo>
                <a:lnTo>
                  <a:pt x="89296" y="196453"/>
                </a:lnTo>
                <a:lnTo>
                  <a:pt x="107156" y="214312"/>
                </a:lnTo>
                <a:lnTo>
                  <a:pt x="116086" y="223242"/>
                </a:lnTo>
                <a:lnTo>
                  <a:pt x="116086" y="223242"/>
                </a:lnTo>
                <a:lnTo>
                  <a:pt x="116086" y="214312"/>
                </a:lnTo>
                <a:lnTo>
                  <a:pt x="116086" y="196453"/>
                </a:lnTo>
                <a:lnTo>
                  <a:pt x="116086" y="169664"/>
                </a:lnTo>
                <a:lnTo>
                  <a:pt x="116086" y="125015"/>
                </a:lnTo>
                <a:lnTo>
                  <a:pt x="125015" y="89296"/>
                </a:lnTo>
                <a:lnTo>
                  <a:pt x="125015" y="53578"/>
                </a:lnTo>
                <a:lnTo>
                  <a:pt x="142875" y="26789"/>
                </a:lnTo>
                <a:lnTo>
                  <a:pt x="160734" y="8929"/>
                </a:lnTo>
                <a:lnTo>
                  <a:pt x="178593" y="0"/>
                </a:lnTo>
                <a:lnTo>
                  <a:pt x="196453" y="0"/>
                </a:lnTo>
                <a:lnTo>
                  <a:pt x="214312" y="0"/>
                </a:lnTo>
                <a:lnTo>
                  <a:pt x="232171" y="0"/>
                </a:lnTo>
                <a:lnTo>
                  <a:pt x="250031" y="8929"/>
                </a:lnTo>
                <a:lnTo>
                  <a:pt x="25003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027789" y="1910953"/>
            <a:ext cx="53579" cy="125017"/>
          </a:xfrm>
          <a:custGeom>
            <a:avLst/>
            <a:gdLst/>
            <a:ahLst/>
            <a:cxnLst/>
            <a:rect l="0" t="0" r="0" b="0"/>
            <a:pathLst>
              <a:path w="53579" h="125017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53578"/>
                </a:lnTo>
                <a:lnTo>
                  <a:pt x="17859" y="71437"/>
                </a:lnTo>
                <a:lnTo>
                  <a:pt x="17859" y="89297"/>
                </a:lnTo>
                <a:lnTo>
                  <a:pt x="35719" y="107156"/>
                </a:lnTo>
                <a:lnTo>
                  <a:pt x="44649" y="116086"/>
                </a:lnTo>
                <a:lnTo>
                  <a:pt x="44649" y="125016"/>
                </a:lnTo>
                <a:lnTo>
                  <a:pt x="53578" y="116086"/>
                </a:lnTo>
                <a:lnTo>
                  <a:pt x="53578" y="107156"/>
                </a:lnTo>
                <a:lnTo>
                  <a:pt x="53578" y="89297"/>
                </a:lnTo>
                <a:lnTo>
                  <a:pt x="44649" y="62508"/>
                </a:lnTo>
                <a:lnTo>
                  <a:pt x="4464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965281" y="1768078"/>
            <a:ext cx="80368" cy="62509"/>
          </a:xfrm>
          <a:custGeom>
            <a:avLst/>
            <a:gdLst/>
            <a:ahLst/>
            <a:cxnLst/>
            <a:rect l="0" t="0" r="0" b="0"/>
            <a:pathLst>
              <a:path w="80368" h="62509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35719"/>
                </a:lnTo>
                <a:lnTo>
                  <a:pt x="26789" y="44648"/>
                </a:lnTo>
                <a:lnTo>
                  <a:pt x="44649" y="53578"/>
                </a:lnTo>
                <a:lnTo>
                  <a:pt x="62508" y="53578"/>
                </a:lnTo>
                <a:lnTo>
                  <a:pt x="80367" y="62508"/>
                </a:lnTo>
                <a:lnTo>
                  <a:pt x="8036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143875" y="1768078"/>
            <a:ext cx="116086" cy="196454"/>
          </a:xfrm>
          <a:custGeom>
            <a:avLst/>
            <a:gdLst/>
            <a:ahLst/>
            <a:cxnLst/>
            <a:rect l="0" t="0" r="0" b="0"/>
            <a:pathLst>
              <a:path w="116086" h="196454">
                <a:moveTo>
                  <a:pt x="0" y="116086"/>
                </a:moveTo>
                <a:lnTo>
                  <a:pt x="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42875"/>
                </a:lnTo>
                <a:lnTo>
                  <a:pt x="8930" y="160734"/>
                </a:lnTo>
                <a:lnTo>
                  <a:pt x="17859" y="169664"/>
                </a:lnTo>
                <a:lnTo>
                  <a:pt x="26789" y="178594"/>
                </a:lnTo>
                <a:lnTo>
                  <a:pt x="35719" y="187523"/>
                </a:lnTo>
                <a:lnTo>
                  <a:pt x="44648" y="196453"/>
                </a:lnTo>
                <a:lnTo>
                  <a:pt x="53577" y="196453"/>
                </a:lnTo>
                <a:lnTo>
                  <a:pt x="62507" y="196453"/>
                </a:lnTo>
                <a:lnTo>
                  <a:pt x="71437" y="178594"/>
                </a:lnTo>
                <a:lnTo>
                  <a:pt x="71437" y="160734"/>
                </a:lnTo>
                <a:lnTo>
                  <a:pt x="80366" y="133945"/>
                </a:lnTo>
                <a:lnTo>
                  <a:pt x="80366" y="89297"/>
                </a:lnTo>
                <a:lnTo>
                  <a:pt x="80366" y="53578"/>
                </a:lnTo>
                <a:lnTo>
                  <a:pt x="80366" y="26789"/>
                </a:lnTo>
                <a:lnTo>
                  <a:pt x="89296" y="8930"/>
                </a:lnTo>
                <a:lnTo>
                  <a:pt x="89296" y="0"/>
                </a:lnTo>
                <a:lnTo>
                  <a:pt x="98226" y="0"/>
                </a:lnTo>
                <a:lnTo>
                  <a:pt x="98226" y="8930"/>
                </a:lnTo>
                <a:lnTo>
                  <a:pt x="107155" y="8930"/>
                </a:lnTo>
                <a:lnTo>
                  <a:pt x="116085" y="17859"/>
                </a:lnTo>
                <a:lnTo>
                  <a:pt x="11608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86749" y="1750219"/>
            <a:ext cx="339329" cy="196454"/>
          </a:xfrm>
          <a:custGeom>
            <a:avLst/>
            <a:gdLst/>
            <a:ahLst/>
            <a:cxnLst/>
            <a:rect l="0" t="0" r="0" b="0"/>
            <a:pathLst>
              <a:path w="339329" h="196454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16085"/>
                </a:lnTo>
                <a:lnTo>
                  <a:pt x="8930" y="116085"/>
                </a:lnTo>
                <a:lnTo>
                  <a:pt x="26789" y="116085"/>
                </a:lnTo>
                <a:lnTo>
                  <a:pt x="35719" y="116085"/>
                </a:lnTo>
                <a:lnTo>
                  <a:pt x="53578" y="116085"/>
                </a:lnTo>
                <a:lnTo>
                  <a:pt x="71438" y="107156"/>
                </a:lnTo>
                <a:lnTo>
                  <a:pt x="80367" y="98226"/>
                </a:lnTo>
                <a:lnTo>
                  <a:pt x="80367" y="80367"/>
                </a:lnTo>
                <a:lnTo>
                  <a:pt x="80367" y="62507"/>
                </a:lnTo>
                <a:lnTo>
                  <a:pt x="80367" y="44648"/>
                </a:lnTo>
                <a:lnTo>
                  <a:pt x="71438" y="26789"/>
                </a:lnTo>
                <a:lnTo>
                  <a:pt x="62508" y="8929"/>
                </a:lnTo>
                <a:lnTo>
                  <a:pt x="53578" y="8929"/>
                </a:lnTo>
                <a:lnTo>
                  <a:pt x="44649" y="17859"/>
                </a:lnTo>
                <a:lnTo>
                  <a:pt x="35719" y="35718"/>
                </a:lnTo>
                <a:lnTo>
                  <a:pt x="35719" y="62507"/>
                </a:lnTo>
                <a:lnTo>
                  <a:pt x="35719" y="89296"/>
                </a:lnTo>
                <a:lnTo>
                  <a:pt x="44649" y="125015"/>
                </a:lnTo>
                <a:lnTo>
                  <a:pt x="44649" y="151804"/>
                </a:lnTo>
                <a:lnTo>
                  <a:pt x="53578" y="178593"/>
                </a:lnTo>
                <a:lnTo>
                  <a:pt x="62508" y="196453"/>
                </a:lnTo>
                <a:lnTo>
                  <a:pt x="71438" y="196453"/>
                </a:lnTo>
                <a:lnTo>
                  <a:pt x="80367" y="196453"/>
                </a:lnTo>
                <a:lnTo>
                  <a:pt x="89297" y="178593"/>
                </a:lnTo>
                <a:lnTo>
                  <a:pt x="107156" y="160734"/>
                </a:lnTo>
                <a:lnTo>
                  <a:pt x="116086" y="133945"/>
                </a:lnTo>
                <a:lnTo>
                  <a:pt x="125016" y="98226"/>
                </a:lnTo>
                <a:lnTo>
                  <a:pt x="133946" y="62507"/>
                </a:lnTo>
                <a:lnTo>
                  <a:pt x="142875" y="26789"/>
                </a:lnTo>
                <a:lnTo>
                  <a:pt x="142875" y="8929"/>
                </a:lnTo>
                <a:lnTo>
                  <a:pt x="142875" y="0"/>
                </a:lnTo>
                <a:lnTo>
                  <a:pt x="142875" y="8929"/>
                </a:lnTo>
                <a:lnTo>
                  <a:pt x="142875" y="17859"/>
                </a:lnTo>
                <a:lnTo>
                  <a:pt x="142875" y="44648"/>
                </a:lnTo>
                <a:lnTo>
                  <a:pt x="142875" y="62507"/>
                </a:lnTo>
                <a:lnTo>
                  <a:pt x="151805" y="80367"/>
                </a:lnTo>
                <a:lnTo>
                  <a:pt x="151805" y="98226"/>
                </a:lnTo>
                <a:lnTo>
                  <a:pt x="160735" y="98226"/>
                </a:lnTo>
                <a:lnTo>
                  <a:pt x="169664" y="98226"/>
                </a:lnTo>
                <a:lnTo>
                  <a:pt x="178594" y="89296"/>
                </a:lnTo>
                <a:lnTo>
                  <a:pt x="187524" y="71437"/>
                </a:lnTo>
                <a:lnTo>
                  <a:pt x="196453" y="44648"/>
                </a:lnTo>
                <a:lnTo>
                  <a:pt x="223242" y="26789"/>
                </a:lnTo>
                <a:lnTo>
                  <a:pt x="241102" y="17859"/>
                </a:lnTo>
                <a:lnTo>
                  <a:pt x="258961" y="8929"/>
                </a:lnTo>
                <a:lnTo>
                  <a:pt x="285750" y="8929"/>
                </a:lnTo>
                <a:lnTo>
                  <a:pt x="303610" y="17859"/>
                </a:lnTo>
                <a:lnTo>
                  <a:pt x="321469" y="26789"/>
                </a:lnTo>
                <a:lnTo>
                  <a:pt x="330399" y="44648"/>
                </a:lnTo>
                <a:lnTo>
                  <a:pt x="339328" y="53578"/>
                </a:lnTo>
                <a:lnTo>
                  <a:pt x="339328" y="62507"/>
                </a:lnTo>
                <a:lnTo>
                  <a:pt x="330399" y="80367"/>
                </a:lnTo>
                <a:lnTo>
                  <a:pt x="321469" y="80367"/>
                </a:lnTo>
                <a:lnTo>
                  <a:pt x="312539" y="89296"/>
                </a:lnTo>
                <a:lnTo>
                  <a:pt x="294680" y="89296"/>
                </a:lnTo>
                <a:lnTo>
                  <a:pt x="267891" y="89296"/>
                </a:lnTo>
                <a:lnTo>
                  <a:pt x="267891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786688" y="2312789"/>
            <a:ext cx="116086" cy="330400"/>
          </a:xfrm>
          <a:custGeom>
            <a:avLst/>
            <a:gdLst/>
            <a:ahLst/>
            <a:cxnLst/>
            <a:rect l="0" t="0" r="0" b="0"/>
            <a:pathLst>
              <a:path w="116086" h="330400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35719"/>
                </a:lnTo>
                <a:lnTo>
                  <a:pt x="17859" y="71437"/>
                </a:lnTo>
                <a:lnTo>
                  <a:pt x="26789" y="107156"/>
                </a:lnTo>
                <a:lnTo>
                  <a:pt x="44648" y="160734"/>
                </a:lnTo>
                <a:lnTo>
                  <a:pt x="53578" y="205383"/>
                </a:lnTo>
                <a:lnTo>
                  <a:pt x="71437" y="250031"/>
                </a:lnTo>
                <a:lnTo>
                  <a:pt x="80367" y="294680"/>
                </a:lnTo>
                <a:lnTo>
                  <a:pt x="89296" y="321469"/>
                </a:lnTo>
                <a:lnTo>
                  <a:pt x="98226" y="330399"/>
                </a:lnTo>
                <a:lnTo>
                  <a:pt x="107156" y="330399"/>
                </a:lnTo>
                <a:lnTo>
                  <a:pt x="116085" y="321469"/>
                </a:lnTo>
                <a:lnTo>
                  <a:pt x="116085" y="285750"/>
                </a:lnTo>
                <a:lnTo>
                  <a:pt x="98226" y="241102"/>
                </a:lnTo>
                <a:lnTo>
                  <a:pt x="80367" y="178594"/>
                </a:lnTo>
                <a:lnTo>
                  <a:pt x="44648" y="125015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608094" y="2250281"/>
            <a:ext cx="366118" cy="410767"/>
          </a:xfrm>
          <a:custGeom>
            <a:avLst/>
            <a:gdLst/>
            <a:ahLst/>
            <a:cxnLst/>
            <a:rect l="0" t="0" r="0" b="0"/>
            <a:pathLst>
              <a:path w="366118" h="410767">
                <a:moveTo>
                  <a:pt x="0" y="53578"/>
                </a:moveTo>
                <a:lnTo>
                  <a:pt x="0" y="53578"/>
                </a:lnTo>
                <a:lnTo>
                  <a:pt x="8929" y="53578"/>
                </a:lnTo>
                <a:lnTo>
                  <a:pt x="17859" y="44648"/>
                </a:lnTo>
                <a:lnTo>
                  <a:pt x="44648" y="35719"/>
                </a:lnTo>
                <a:lnTo>
                  <a:pt x="80367" y="17859"/>
                </a:lnTo>
                <a:lnTo>
                  <a:pt x="116086" y="8930"/>
                </a:lnTo>
                <a:lnTo>
                  <a:pt x="169664" y="0"/>
                </a:lnTo>
                <a:lnTo>
                  <a:pt x="214312" y="0"/>
                </a:lnTo>
                <a:lnTo>
                  <a:pt x="267890" y="8930"/>
                </a:lnTo>
                <a:lnTo>
                  <a:pt x="312539" y="26789"/>
                </a:lnTo>
                <a:lnTo>
                  <a:pt x="339328" y="62508"/>
                </a:lnTo>
                <a:lnTo>
                  <a:pt x="357187" y="107156"/>
                </a:lnTo>
                <a:lnTo>
                  <a:pt x="366117" y="160734"/>
                </a:lnTo>
                <a:lnTo>
                  <a:pt x="357187" y="223242"/>
                </a:lnTo>
                <a:lnTo>
                  <a:pt x="339328" y="276821"/>
                </a:lnTo>
                <a:lnTo>
                  <a:pt x="321469" y="321469"/>
                </a:lnTo>
                <a:lnTo>
                  <a:pt x="294679" y="366117"/>
                </a:lnTo>
                <a:lnTo>
                  <a:pt x="276820" y="392907"/>
                </a:lnTo>
                <a:lnTo>
                  <a:pt x="267890" y="410766"/>
                </a:lnTo>
                <a:lnTo>
                  <a:pt x="267890" y="410766"/>
                </a:lnTo>
                <a:lnTo>
                  <a:pt x="267890" y="383977"/>
                </a:lnTo>
                <a:lnTo>
                  <a:pt x="267890" y="348258"/>
                </a:lnTo>
                <a:lnTo>
                  <a:pt x="276820" y="285750"/>
                </a:lnTo>
                <a:lnTo>
                  <a:pt x="285750" y="223242"/>
                </a:lnTo>
                <a:lnTo>
                  <a:pt x="303609" y="160734"/>
                </a:lnTo>
                <a:lnTo>
                  <a:pt x="30360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74211" y="2160984"/>
            <a:ext cx="339328" cy="330400"/>
          </a:xfrm>
          <a:custGeom>
            <a:avLst/>
            <a:gdLst/>
            <a:ahLst/>
            <a:cxnLst/>
            <a:rect l="0" t="0" r="0" b="0"/>
            <a:pathLst>
              <a:path w="339328" h="330400">
                <a:moveTo>
                  <a:pt x="0" y="214313"/>
                </a:moveTo>
                <a:lnTo>
                  <a:pt x="0" y="223242"/>
                </a:lnTo>
                <a:lnTo>
                  <a:pt x="0" y="232172"/>
                </a:lnTo>
                <a:lnTo>
                  <a:pt x="0" y="241102"/>
                </a:lnTo>
                <a:lnTo>
                  <a:pt x="8930" y="250031"/>
                </a:lnTo>
                <a:lnTo>
                  <a:pt x="26789" y="250031"/>
                </a:lnTo>
                <a:lnTo>
                  <a:pt x="44648" y="241102"/>
                </a:lnTo>
                <a:lnTo>
                  <a:pt x="71437" y="223242"/>
                </a:lnTo>
                <a:lnTo>
                  <a:pt x="98227" y="205383"/>
                </a:lnTo>
                <a:lnTo>
                  <a:pt x="125016" y="187524"/>
                </a:lnTo>
                <a:lnTo>
                  <a:pt x="142875" y="169664"/>
                </a:lnTo>
                <a:lnTo>
                  <a:pt x="142875" y="142875"/>
                </a:lnTo>
                <a:lnTo>
                  <a:pt x="133945" y="125016"/>
                </a:lnTo>
                <a:lnTo>
                  <a:pt x="116086" y="116086"/>
                </a:lnTo>
                <a:lnTo>
                  <a:pt x="98227" y="116086"/>
                </a:lnTo>
                <a:lnTo>
                  <a:pt x="71437" y="125016"/>
                </a:lnTo>
                <a:lnTo>
                  <a:pt x="44648" y="151805"/>
                </a:lnTo>
                <a:lnTo>
                  <a:pt x="35719" y="187524"/>
                </a:lnTo>
                <a:lnTo>
                  <a:pt x="17859" y="223242"/>
                </a:lnTo>
                <a:lnTo>
                  <a:pt x="17859" y="267891"/>
                </a:lnTo>
                <a:lnTo>
                  <a:pt x="26789" y="294680"/>
                </a:lnTo>
                <a:lnTo>
                  <a:pt x="44648" y="312539"/>
                </a:lnTo>
                <a:lnTo>
                  <a:pt x="71437" y="330399"/>
                </a:lnTo>
                <a:lnTo>
                  <a:pt x="107156" y="330399"/>
                </a:lnTo>
                <a:lnTo>
                  <a:pt x="133945" y="330399"/>
                </a:lnTo>
                <a:lnTo>
                  <a:pt x="169664" y="312539"/>
                </a:lnTo>
                <a:lnTo>
                  <a:pt x="196453" y="285750"/>
                </a:lnTo>
                <a:lnTo>
                  <a:pt x="223241" y="250031"/>
                </a:lnTo>
                <a:lnTo>
                  <a:pt x="232171" y="205383"/>
                </a:lnTo>
                <a:lnTo>
                  <a:pt x="250030" y="160735"/>
                </a:lnTo>
                <a:lnTo>
                  <a:pt x="258960" y="116086"/>
                </a:lnTo>
                <a:lnTo>
                  <a:pt x="258960" y="62508"/>
                </a:lnTo>
                <a:lnTo>
                  <a:pt x="258960" y="26789"/>
                </a:lnTo>
                <a:lnTo>
                  <a:pt x="258960" y="8930"/>
                </a:lnTo>
                <a:lnTo>
                  <a:pt x="258960" y="0"/>
                </a:lnTo>
                <a:lnTo>
                  <a:pt x="250030" y="0"/>
                </a:lnTo>
                <a:lnTo>
                  <a:pt x="232171" y="17860"/>
                </a:lnTo>
                <a:lnTo>
                  <a:pt x="223241" y="35719"/>
                </a:lnTo>
                <a:lnTo>
                  <a:pt x="214312" y="62508"/>
                </a:lnTo>
                <a:lnTo>
                  <a:pt x="205383" y="89297"/>
                </a:lnTo>
                <a:lnTo>
                  <a:pt x="205383" y="107156"/>
                </a:lnTo>
                <a:lnTo>
                  <a:pt x="214312" y="116086"/>
                </a:lnTo>
                <a:lnTo>
                  <a:pt x="223241" y="125016"/>
                </a:lnTo>
                <a:lnTo>
                  <a:pt x="241101" y="133945"/>
                </a:lnTo>
                <a:lnTo>
                  <a:pt x="258960" y="133945"/>
                </a:lnTo>
                <a:lnTo>
                  <a:pt x="285749" y="142875"/>
                </a:lnTo>
                <a:lnTo>
                  <a:pt x="303609" y="151805"/>
                </a:lnTo>
                <a:lnTo>
                  <a:pt x="321468" y="160735"/>
                </a:lnTo>
                <a:lnTo>
                  <a:pt x="330398" y="178594"/>
                </a:lnTo>
                <a:lnTo>
                  <a:pt x="339327" y="187524"/>
                </a:lnTo>
                <a:lnTo>
                  <a:pt x="330398" y="205383"/>
                </a:lnTo>
                <a:lnTo>
                  <a:pt x="312538" y="223242"/>
                </a:lnTo>
                <a:lnTo>
                  <a:pt x="285749" y="232172"/>
                </a:lnTo>
                <a:lnTo>
                  <a:pt x="267890" y="232172"/>
                </a:lnTo>
                <a:lnTo>
                  <a:pt x="241101" y="232172"/>
                </a:lnTo>
                <a:lnTo>
                  <a:pt x="223241" y="214313"/>
                </a:lnTo>
                <a:lnTo>
                  <a:pt x="214312" y="196453"/>
                </a:lnTo>
                <a:lnTo>
                  <a:pt x="205383" y="160735"/>
                </a:lnTo>
                <a:lnTo>
                  <a:pt x="214312" y="125016"/>
                </a:lnTo>
                <a:lnTo>
                  <a:pt x="223241" y="89297"/>
                </a:lnTo>
                <a:lnTo>
                  <a:pt x="223241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13538" y="2214562"/>
            <a:ext cx="53579" cy="125017"/>
          </a:xfrm>
          <a:custGeom>
            <a:avLst/>
            <a:gdLst/>
            <a:ahLst/>
            <a:cxnLst/>
            <a:rect l="0" t="0" r="0" b="0"/>
            <a:pathLst>
              <a:path w="53579" h="125017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60" y="107157"/>
                </a:lnTo>
                <a:lnTo>
                  <a:pt x="17860" y="116086"/>
                </a:lnTo>
                <a:lnTo>
                  <a:pt x="35719" y="125016"/>
                </a:lnTo>
                <a:lnTo>
                  <a:pt x="44649" y="125016"/>
                </a:lnTo>
                <a:lnTo>
                  <a:pt x="44649" y="125016"/>
                </a:lnTo>
                <a:lnTo>
                  <a:pt x="53578" y="107157"/>
                </a:lnTo>
                <a:lnTo>
                  <a:pt x="44649" y="89297"/>
                </a:lnTo>
                <a:lnTo>
                  <a:pt x="35719" y="62508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251030" y="2044898"/>
            <a:ext cx="116087" cy="71439"/>
          </a:xfrm>
          <a:custGeom>
            <a:avLst/>
            <a:gdLst/>
            <a:ahLst/>
            <a:cxnLst/>
            <a:rect l="0" t="0" r="0" b="0"/>
            <a:pathLst>
              <a:path w="116087" h="714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17860" y="17860"/>
                </a:lnTo>
                <a:lnTo>
                  <a:pt x="26790" y="26789"/>
                </a:lnTo>
                <a:lnTo>
                  <a:pt x="44649" y="35719"/>
                </a:lnTo>
                <a:lnTo>
                  <a:pt x="62508" y="44649"/>
                </a:lnTo>
                <a:lnTo>
                  <a:pt x="80368" y="53578"/>
                </a:lnTo>
                <a:lnTo>
                  <a:pt x="98227" y="62508"/>
                </a:lnTo>
                <a:lnTo>
                  <a:pt x="116086" y="71438"/>
                </a:lnTo>
                <a:lnTo>
                  <a:pt x="11608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420695" y="2116336"/>
            <a:ext cx="151805" cy="375048"/>
          </a:xfrm>
          <a:custGeom>
            <a:avLst/>
            <a:gdLst/>
            <a:ahLst/>
            <a:cxnLst/>
            <a:rect l="0" t="0" r="0" b="0"/>
            <a:pathLst>
              <a:path w="151805" h="375048">
                <a:moveTo>
                  <a:pt x="44648" y="17859"/>
                </a:moveTo>
                <a:lnTo>
                  <a:pt x="35718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17859" y="0"/>
                </a:lnTo>
                <a:lnTo>
                  <a:pt x="17859" y="0"/>
                </a:lnTo>
                <a:lnTo>
                  <a:pt x="17859" y="17859"/>
                </a:lnTo>
                <a:lnTo>
                  <a:pt x="8929" y="35718"/>
                </a:lnTo>
                <a:lnTo>
                  <a:pt x="8929" y="62508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8929" y="187523"/>
                </a:lnTo>
                <a:lnTo>
                  <a:pt x="26789" y="178593"/>
                </a:lnTo>
                <a:lnTo>
                  <a:pt x="44648" y="160734"/>
                </a:lnTo>
                <a:lnTo>
                  <a:pt x="62507" y="142875"/>
                </a:lnTo>
                <a:lnTo>
                  <a:pt x="71437" y="116086"/>
                </a:lnTo>
                <a:lnTo>
                  <a:pt x="80367" y="98226"/>
                </a:lnTo>
                <a:lnTo>
                  <a:pt x="89296" y="80367"/>
                </a:lnTo>
                <a:lnTo>
                  <a:pt x="98226" y="80367"/>
                </a:lnTo>
                <a:lnTo>
                  <a:pt x="107156" y="80367"/>
                </a:lnTo>
                <a:lnTo>
                  <a:pt x="107156" y="98226"/>
                </a:lnTo>
                <a:lnTo>
                  <a:pt x="116085" y="125015"/>
                </a:lnTo>
                <a:lnTo>
                  <a:pt x="116085" y="151804"/>
                </a:lnTo>
                <a:lnTo>
                  <a:pt x="125015" y="187523"/>
                </a:lnTo>
                <a:lnTo>
                  <a:pt x="133945" y="223242"/>
                </a:lnTo>
                <a:lnTo>
                  <a:pt x="142875" y="258961"/>
                </a:lnTo>
                <a:lnTo>
                  <a:pt x="151804" y="285750"/>
                </a:lnTo>
                <a:lnTo>
                  <a:pt x="151804" y="312539"/>
                </a:lnTo>
                <a:lnTo>
                  <a:pt x="151804" y="339328"/>
                </a:lnTo>
                <a:lnTo>
                  <a:pt x="151804" y="357187"/>
                </a:lnTo>
                <a:lnTo>
                  <a:pt x="142875" y="375047"/>
                </a:lnTo>
                <a:lnTo>
                  <a:pt x="142875" y="375047"/>
                </a:lnTo>
                <a:lnTo>
                  <a:pt x="133945" y="366117"/>
                </a:lnTo>
                <a:lnTo>
                  <a:pt x="133945" y="339328"/>
                </a:lnTo>
                <a:lnTo>
                  <a:pt x="125015" y="294679"/>
                </a:lnTo>
                <a:lnTo>
                  <a:pt x="125015" y="241101"/>
                </a:lnTo>
                <a:lnTo>
                  <a:pt x="116085" y="178593"/>
                </a:lnTo>
                <a:lnTo>
                  <a:pt x="11608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572499" y="2080617"/>
            <a:ext cx="214314" cy="169665"/>
          </a:xfrm>
          <a:custGeom>
            <a:avLst/>
            <a:gdLst/>
            <a:ahLst/>
            <a:cxnLst/>
            <a:rect l="0" t="0" r="0" b="0"/>
            <a:pathLst>
              <a:path w="214314" h="169665">
                <a:moveTo>
                  <a:pt x="17860" y="17859"/>
                </a:move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44648"/>
                </a:lnTo>
                <a:lnTo>
                  <a:pt x="26789" y="71437"/>
                </a:lnTo>
                <a:lnTo>
                  <a:pt x="35719" y="89297"/>
                </a:lnTo>
                <a:lnTo>
                  <a:pt x="44649" y="116086"/>
                </a:lnTo>
                <a:lnTo>
                  <a:pt x="53578" y="142875"/>
                </a:lnTo>
                <a:lnTo>
                  <a:pt x="53578" y="151805"/>
                </a:lnTo>
                <a:lnTo>
                  <a:pt x="53578" y="169664"/>
                </a:lnTo>
                <a:lnTo>
                  <a:pt x="62508" y="160734"/>
                </a:lnTo>
                <a:lnTo>
                  <a:pt x="62508" y="151805"/>
                </a:lnTo>
                <a:lnTo>
                  <a:pt x="71438" y="133945"/>
                </a:lnTo>
                <a:lnTo>
                  <a:pt x="80367" y="107156"/>
                </a:lnTo>
                <a:lnTo>
                  <a:pt x="98227" y="71437"/>
                </a:lnTo>
                <a:lnTo>
                  <a:pt x="107156" y="35719"/>
                </a:lnTo>
                <a:lnTo>
                  <a:pt x="125016" y="8930"/>
                </a:lnTo>
                <a:lnTo>
                  <a:pt x="133946" y="0"/>
                </a:lnTo>
                <a:lnTo>
                  <a:pt x="151805" y="0"/>
                </a:lnTo>
                <a:lnTo>
                  <a:pt x="160735" y="8930"/>
                </a:lnTo>
                <a:lnTo>
                  <a:pt x="169664" y="26789"/>
                </a:lnTo>
                <a:lnTo>
                  <a:pt x="187524" y="53578"/>
                </a:lnTo>
                <a:lnTo>
                  <a:pt x="196453" y="80367"/>
                </a:lnTo>
                <a:lnTo>
                  <a:pt x="205383" y="107156"/>
                </a:lnTo>
                <a:lnTo>
                  <a:pt x="205383" y="125016"/>
                </a:lnTo>
                <a:lnTo>
                  <a:pt x="214313" y="142875"/>
                </a:lnTo>
                <a:lnTo>
                  <a:pt x="214313" y="142875"/>
                </a:lnTo>
                <a:lnTo>
                  <a:pt x="214313" y="142875"/>
                </a:lnTo>
                <a:lnTo>
                  <a:pt x="205383" y="125016"/>
                </a:lnTo>
                <a:lnTo>
                  <a:pt x="196453" y="98227"/>
                </a:lnTo>
                <a:lnTo>
                  <a:pt x="187524" y="80367"/>
                </a:lnTo>
                <a:lnTo>
                  <a:pt x="178594" y="62508"/>
                </a:lnTo>
                <a:lnTo>
                  <a:pt x="17859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679531" y="3027164"/>
            <a:ext cx="133947" cy="312540"/>
          </a:xfrm>
          <a:custGeom>
            <a:avLst/>
            <a:gdLst/>
            <a:ahLst/>
            <a:cxnLst/>
            <a:rect l="0" t="0" r="0" b="0"/>
            <a:pathLst>
              <a:path w="133947" h="312540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8930" y="62507"/>
                </a:lnTo>
                <a:lnTo>
                  <a:pt x="26789" y="107156"/>
                </a:lnTo>
                <a:lnTo>
                  <a:pt x="44649" y="151804"/>
                </a:lnTo>
                <a:lnTo>
                  <a:pt x="62508" y="205382"/>
                </a:lnTo>
                <a:lnTo>
                  <a:pt x="89297" y="241101"/>
                </a:lnTo>
                <a:lnTo>
                  <a:pt x="107157" y="276820"/>
                </a:lnTo>
                <a:lnTo>
                  <a:pt x="116086" y="294679"/>
                </a:lnTo>
                <a:lnTo>
                  <a:pt x="125016" y="303609"/>
                </a:lnTo>
                <a:lnTo>
                  <a:pt x="133946" y="312539"/>
                </a:lnTo>
                <a:lnTo>
                  <a:pt x="133946" y="303609"/>
                </a:lnTo>
                <a:lnTo>
                  <a:pt x="125016" y="285750"/>
                </a:lnTo>
                <a:lnTo>
                  <a:pt x="107157" y="250031"/>
                </a:lnTo>
                <a:lnTo>
                  <a:pt x="80367" y="214312"/>
                </a:lnTo>
                <a:lnTo>
                  <a:pt x="53578" y="169664"/>
                </a:lnTo>
                <a:lnTo>
                  <a:pt x="17860" y="116086"/>
                </a:lnTo>
                <a:lnTo>
                  <a:pt x="1786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0" name="Freeform 15359"/>
          <p:cNvSpPr/>
          <p:nvPr/>
        </p:nvSpPr>
        <p:spPr>
          <a:xfrm>
            <a:off x="7545586" y="2920007"/>
            <a:ext cx="419696" cy="392908"/>
          </a:xfrm>
          <a:custGeom>
            <a:avLst/>
            <a:gdLst/>
            <a:ahLst/>
            <a:cxnLst/>
            <a:rect l="0" t="0" r="0" b="0"/>
            <a:pathLst>
              <a:path w="419696" h="392908">
                <a:moveTo>
                  <a:pt x="0" y="125016"/>
                </a:move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17859" y="125016"/>
                </a:lnTo>
                <a:lnTo>
                  <a:pt x="44648" y="107157"/>
                </a:lnTo>
                <a:lnTo>
                  <a:pt x="80367" y="89297"/>
                </a:lnTo>
                <a:lnTo>
                  <a:pt x="116086" y="62508"/>
                </a:lnTo>
                <a:lnTo>
                  <a:pt x="160734" y="35719"/>
                </a:lnTo>
                <a:lnTo>
                  <a:pt x="205383" y="17860"/>
                </a:lnTo>
                <a:lnTo>
                  <a:pt x="241102" y="0"/>
                </a:lnTo>
                <a:lnTo>
                  <a:pt x="276820" y="0"/>
                </a:lnTo>
                <a:lnTo>
                  <a:pt x="294680" y="17860"/>
                </a:lnTo>
                <a:lnTo>
                  <a:pt x="303609" y="35719"/>
                </a:lnTo>
                <a:lnTo>
                  <a:pt x="294680" y="71438"/>
                </a:lnTo>
                <a:lnTo>
                  <a:pt x="276820" y="107157"/>
                </a:lnTo>
                <a:lnTo>
                  <a:pt x="250031" y="151805"/>
                </a:lnTo>
                <a:lnTo>
                  <a:pt x="232172" y="187524"/>
                </a:lnTo>
                <a:lnTo>
                  <a:pt x="205383" y="214313"/>
                </a:lnTo>
                <a:lnTo>
                  <a:pt x="187523" y="223243"/>
                </a:lnTo>
                <a:lnTo>
                  <a:pt x="187523" y="223243"/>
                </a:lnTo>
                <a:lnTo>
                  <a:pt x="196453" y="214313"/>
                </a:lnTo>
                <a:lnTo>
                  <a:pt x="214312" y="196454"/>
                </a:lnTo>
                <a:lnTo>
                  <a:pt x="250031" y="178594"/>
                </a:lnTo>
                <a:lnTo>
                  <a:pt x="285750" y="160735"/>
                </a:lnTo>
                <a:lnTo>
                  <a:pt x="321469" y="151805"/>
                </a:lnTo>
                <a:lnTo>
                  <a:pt x="357187" y="151805"/>
                </a:lnTo>
                <a:lnTo>
                  <a:pt x="392906" y="160735"/>
                </a:lnTo>
                <a:lnTo>
                  <a:pt x="410766" y="187524"/>
                </a:lnTo>
                <a:lnTo>
                  <a:pt x="419695" y="214313"/>
                </a:lnTo>
                <a:lnTo>
                  <a:pt x="410766" y="258961"/>
                </a:lnTo>
                <a:lnTo>
                  <a:pt x="392906" y="294680"/>
                </a:lnTo>
                <a:lnTo>
                  <a:pt x="366117" y="339329"/>
                </a:lnTo>
                <a:lnTo>
                  <a:pt x="339328" y="366118"/>
                </a:lnTo>
                <a:lnTo>
                  <a:pt x="303609" y="392907"/>
                </a:lnTo>
                <a:lnTo>
                  <a:pt x="276820" y="392907"/>
                </a:lnTo>
                <a:lnTo>
                  <a:pt x="258961" y="383977"/>
                </a:lnTo>
                <a:lnTo>
                  <a:pt x="250031" y="348258"/>
                </a:lnTo>
                <a:lnTo>
                  <a:pt x="250031" y="312539"/>
                </a:lnTo>
                <a:lnTo>
                  <a:pt x="267891" y="276821"/>
                </a:lnTo>
                <a:lnTo>
                  <a:pt x="276820" y="241102"/>
                </a:lnTo>
                <a:lnTo>
                  <a:pt x="303609" y="196454"/>
                </a:lnTo>
                <a:lnTo>
                  <a:pt x="330398" y="160735"/>
                </a:lnTo>
                <a:lnTo>
                  <a:pt x="357187" y="133946"/>
                </a:lnTo>
                <a:lnTo>
                  <a:pt x="383977" y="116086"/>
                </a:lnTo>
                <a:lnTo>
                  <a:pt x="38397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1" name="Freeform 15360"/>
          <p:cNvSpPr/>
          <p:nvPr/>
        </p:nvSpPr>
        <p:spPr>
          <a:xfrm>
            <a:off x="7938492" y="2937867"/>
            <a:ext cx="116087" cy="285751"/>
          </a:xfrm>
          <a:custGeom>
            <a:avLst/>
            <a:gdLst/>
            <a:ahLst/>
            <a:cxnLst/>
            <a:rect l="0" t="0" r="0" b="0"/>
            <a:pathLst>
              <a:path w="116087" h="28575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17859"/>
                </a:lnTo>
                <a:lnTo>
                  <a:pt x="26789" y="35719"/>
                </a:lnTo>
                <a:lnTo>
                  <a:pt x="44649" y="71437"/>
                </a:lnTo>
                <a:lnTo>
                  <a:pt x="62508" y="116086"/>
                </a:lnTo>
                <a:lnTo>
                  <a:pt x="80367" y="160734"/>
                </a:lnTo>
                <a:lnTo>
                  <a:pt x="89297" y="196453"/>
                </a:lnTo>
                <a:lnTo>
                  <a:pt x="98227" y="232172"/>
                </a:lnTo>
                <a:lnTo>
                  <a:pt x="107156" y="258961"/>
                </a:lnTo>
                <a:lnTo>
                  <a:pt x="107156" y="276820"/>
                </a:lnTo>
                <a:lnTo>
                  <a:pt x="116086" y="285750"/>
                </a:lnTo>
                <a:lnTo>
                  <a:pt x="116086" y="276820"/>
                </a:lnTo>
                <a:lnTo>
                  <a:pt x="116086" y="267890"/>
                </a:lnTo>
                <a:lnTo>
                  <a:pt x="116086" y="241101"/>
                </a:lnTo>
                <a:lnTo>
                  <a:pt x="107156" y="205383"/>
                </a:lnTo>
                <a:lnTo>
                  <a:pt x="89297" y="169664"/>
                </a:lnTo>
                <a:lnTo>
                  <a:pt x="71438" y="116086"/>
                </a:lnTo>
                <a:lnTo>
                  <a:pt x="44649" y="71437"/>
                </a:lnTo>
                <a:lnTo>
                  <a:pt x="4464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3" name="Freeform 15362"/>
          <p:cNvSpPr/>
          <p:nvPr/>
        </p:nvSpPr>
        <p:spPr>
          <a:xfrm>
            <a:off x="7884914" y="2902148"/>
            <a:ext cx="294681" cy="294681"/>
          </a:xfrm>
          <a:custGeom>
            <a:avLst/>
            <a:gdLst/>
            <a:ahLst/>
            <a:cxnLst/>
            <a:rect l="0" t="0" r="0" b="0"/>
            <a:pathLst>
              <a:path w="294681" h="294681">
                <a:moveTo>
                  <a:pt x="17859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35719" y="17859"/>
                </a:lnTo>
                <a:lnTo>
                  <a:pt x="71438" y="8930"/>
                </a:lnTo>
                <a:lnTo>
                  <a:pt x="107156" y="0"/>
                </a:lnTo>
                <a:lnTo>
                  <a:pt x="151805" y="0"/>
                </a:lnTo>
                <a:lnTo>
                  <a:pt x="196453" y="8930"/>
                </a:lnTo>
                <a:lnTo>
                  <a:pt x="232172" y="26789"/>
                </a:lnTo>
                <a:lnTo>
                  <a:pt x="267891" y="53578"/>
                </a:lnTo>
                <a:lnTo>
                  <a:pt x="285750" y="89297"/>
                </a:lnTo>
                <a:lnTo>
                  <a:pt x="294680" y="133945"/>
                </a:lnTo>
                <a:lnTo>
                  <a:pt x="285750" y="169664"/>
                </a:lnTo>
                <a:lnTo>
                  <a:pt x="267891" y="214313"/>
                </a:lnTo>
                <a:lnTo>
                  <a:pt x="241102" y="250031"/>
                </a:lnTo>
                <a:lnTo>
                  <a:pt x="223242" y="276820"/>
                </a:lnTo>
                <a:lnTo>
                  <a:pt x="196453" y="294680"/>
                </a:lnTo>
                <a:lnTo>
                  <a:pt x="187524" y="294680"/>
                </a:lnTo>
                <a:lnTo>
                  <a:pt x="169664" y="276820"/>
                </a:lnTo>
                <a:lnTo>
                  <a:pt x="169664" y="241102"/>
                </a:lnTo>
                <a:lnTo>
                  <a:pt x="169664" y="205383"/>
                </a:lnTo>
                <a:lnTo>
                  <a:pt x="178594" y="151805"/>
                </a:lnTo>
                <a:lnTo>
                  <a:pt x="196453" y="98227"/>
                </a:lnTo>
                <a:lnTo>
                  <a:pt x="223242" y="53578"/>
                </a:lnTo>
                <a:lnTo>
                  <a:pt x="22324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4" name="Freeform 15363"/>
          <p:cNvSpPr/>
          <p:nvPr/>
        </p:nvSpPr>
        <p:spPr>
          <a:xfrm>
            <a:off x="8170664" y="2848570"/>
            <a:ext cx="107157" cy="321470"/>
          </a:xfrm>
          <a:custGeom>
            <a:avLst/>
            <a:gdLst/>
            <a:ahLst/>
            <a:cxnLst/>
            <a:rect l="0" t="0" r="0" b="0"/>
            <a:pathLst>
              <a:path w="107157" h="321470">
                <a:moveTo>
                  <a:pt x="893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8" y="35719"/>
                </a:lnTo>
                <a:lnTo>
                  <a:pt x="53577" y="71437"/>
                </a:lnTo>
                <a:lnTo>
                  <a:pt x="71437" y="107156"/>
                </a:lnTo>
                <a:lnTo>
                  <a:pt x="80366" y="151805"/>
                </a:lnTo>
                <a:lnTo>
                  <a:pt x="89296" y="196453"/>
                </a:lnTo>
                <a:lnTo>
                  <a:pt x="89296" y="232172"/>
                </a:lnTo>
                <a:lnTo>
                  <a:pt x="89296" y="267891"/>
                </a:lnTo>
                <a:lnTo>
                  <a:pt x="98226" y="294680"/>
                </a:lnTo>
                <a:lnTo>
                  <a:pt x="98226" y="312539"/>
                </a:lnTo>
                <a:lnTo>
                  <a:pt x="107156" y="321469"/>
                </a:lnTo>
                <a:lnTo>
                  <a:pt x="107156" y="312539"/>
                </a:lnTo>
                <a:lnTo>
                  <a:pt x="107156" y="285750"/>
                </a:lnTo>
                <a:lnTo>
                  <a:pt x="98226" y="241101"/>
                </a:lnTo>
                <a:lnTo>
                  <a:pt x="80366" y="187523"/>
                </a:lnTo>
                <a:lnTo>
                  <a:pt x="8036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5" name="Freeform 15364"/>
          <p:cNvSpPr/>
          <p:nvPr/>
        </p:nvSpPr>
        <p:spPr>
          <a:xfrm>
            <a:off x="8081367" y="2786063"/>
            <a:ext cx="303610" cy="312539"/>
          </a:xfrm>
          <a:custGeom>
            <a:avLst/>
            <a:gdLst/>
            <a:ahLst/>
            <a:cxnLst/>
            <a:rect l="0" t="0" r="0" b="0"/>
            <a:pathLst>
              <a:path w="303610" h="312539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60" y="8929"/>
                </a:lnTo>
                <a:lnTo>
                  <a:pt x="44649" y="8929"/>
                </a:lnTo>
                <a:lnTo>
                  <a:pt x="80367" y="8929"/>
                </a:lnTo>
                <a:lnTo>
                  <a:pt x="116085" y="0"/>
                </a:lnTo>
                <a:lnTo>
                  <a:pt x="160734" y="0"/>
                </a:lnTo>
                <a:lnTo>
                  <a:pt x="205382" y="8929"/>
                </a:lnTo>
                <a:lnTo>
                  <a:pt x="250031" y="17858"/>
                </a:lnTo>
                <a:lnTo>
                  <a:pt x="276820" y="44648"/>
                </a:lnTo>
                <a:lnTo>
                  <a:pt x="294679" y="80366"/>
                </a:lnTo>
                <a:lnTo>
                  <a:pt x="303609" y="116085"/>
                </a:lnTo>
                <a:lnTo>
                  <a:pt x="294679" y="160733"/>
                </a:lnTo>
                <a:lnTo>
                  <a:pt x="276820" y="205382"/>
                </a:lnTo>
                <a:lnTo>
                  <a:pt x="250031" y="241101"/>
                </a:lnTo>
                <a:lnTo>
                  <a:pt x="223242" y="276819"/>
                </a:lnTo>
                <a:lnTo>
                  <a:pt x="205382" y="294679"/>
                </a:lnTo>
                <a:lnTo>
                  <a:pt x="196453" y="312538"/>
                </a:lnTo>
                <a:lnTo>
                  <a:pt x="196453" y="303608"/>
                </a:lnTo>
                <a:lnTo>
                  <a:pt x="196453" y="294679"/>
                </a:lnTo>
                <a:lnTo>
                  <a:pt x="214312" y="276819"/>
                </a:lnTo>
                <a:lnTo>
                  <a:pt x="232171" y="250030"/>
                </a:lnTo>
                <a:lnTo>
                  <a:pt x="258960" y="241101"/>
                </a:lnTo>
                <a:lnTo>
                  <a:pt x="25896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6" name="Freeform 15365"/>
          <p:cNvSpPr/>
          <p:nvPr/>
        </p:nvSpPr>
        <p:spPr>
          <a:xfrm>
            <a:off x="7590234" y="3214687"/>
            <a:ext cx="1009055" cy="446485"/>
          </a:xfrm>
          <a:custGeom>
            <a:avLst/>
            <a:gdLst/>
            <a:ahLst/>
            <a:cxnLst/>
            <a:rect l="0" t="0" r="0" b="0"/>
            <a:pathLst>
              <a:path w="1009055" h="446485">
                <a:moveTo>
                  <a:pt x="0" y="446484"/>
                </a:moveTo>
                <a:lnTo>
                  <a:pt x="0" y="446484"/>
                </a:lnTo>
                <a:lnTo>
                  <a:pt x="0" y="446484"/>
                </a:lnTo>
                <a:lnTo>
                  <a:pt x="0" y="446484"/>
                </a:lnTo>
                <a:lnTo>
                  <a:pt x="0" y="446484"/>
                </a:lnTo>
                <a:lnTo>
                  <a:pt x="0" y="446484"/>
                </a:lnTo>
                <a:lnTo>
                  <a:pt x="0" y="446484"/>
                </a:lnTo>
                <a:lnTo>
                  <a:pt x="8930" y="446484"/>
                </a:lnTo>
                <a:lnTo>
                  <a:pt x="35719" y="437555"/>
                </a:lnTo>
                <a:lnTo>
                  <a:pt x="62508" y="419695"/>
                </a:lnTo>
                <a:lnTo>
                  <a:pt x="125016" y="401836"/>
                </a:lnTo>
                <a:lnTo>
                  <a:pt x="187524" y="357188"/>
                </a:lnTo>
                <a:lnTo>
                  <a:pt x="276821" y="312539"/>
                </a:lnTo>
                <a:lnTo>
                  <a:pt x="383977" y="267891"/>
                </a:lnTo>
                <a:lnTo>
                  <a:pt x="500063" y="214313"/>
                </a:lnTo>
                <a:lnTo>
                  <a:pt x="625078" y="160734"/>
                </a:lnTo>
                <a:lnTo>
                  <a:pt x="732234" y="116086"/>
                </a:lnTo>
                <a:lnTo>
                  <a:pt x="839390" y="80367"/>
                </a:lnTo>
                <a:lnTo>
                  <a:pt x="910828" y="44649"/>
                </a:lnTo>
                <a:lnTo>
                  <a:pt x="964406" y="26789"/>
                </a:lnTo>
                <a:lnTo>
                  <a:pt x="991195" y="8930"/>
                </a:lnTo>
                <a:lnTo>
                  <a:pt x="1009054" y="0"/>
                </a:lnTo>
                <a:lnTo>
                  <a:pt x="1009054" y="0"/>
                </a:lnTo>
                <a:lnTo>
                  <a:pt x="991195" y="8930"/>
                </a:lnTo>
                <a:lnTo>
                  <a:pt x="973336" y="26789"/>
                </a:lnTo>
                <a:lnTo>
                  <a:pt x="955476" y="35719"/>
                </a:lnTo>
                <a:lnTo>
                  <a:pt x="95547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7" name="Freeform 15366"/>
          <p:cNvSpPr/>
          <p:nvPr/>
        </p:nvSpPr>
        <p:spPr>
          <a:xfrm>
            <a:off x="375047" y="2312789"/>
            <a:ext cx="116087" cy="366118"/>
          </a:xfrm>
          <a:custGeom>
            <a:avLst/>
            <a:gdLst/>
            <a:ahLst/>
            <a:cxnLst/>
            <a:rect l="0" t="0" r="0" b="0"/>
            <a:pathLst>
              <a:path w="116087" h="366118">
                <a:moveTo>
                  <a:pt x="26789" y="26789"/>
                </a:moveTo>
                <a:lnTo>
                  <a:pt x="26789" y="26789"/>
                </a:lnTo>
                <a:lnTo>
                  <a:pt x="17859" y="17859"/>
                </a:lnTo>
                <a:lnTo>
                  <a:pt x="893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26789"/>
                </a:lnTo>
                <a:lnTo>
                  <a:pt x="17859" y="53578"/>
                </a:lnTo>
                <a:lnTo>
                  <a:pt x="35719" y="98226"/>
                </a:lnTo>
                <a:lnTo>
                  <a:pt x="53578" y="142875"/>
                </a:lnTo>
                <a:lnTo>
                  <a:pt x="62508" y="196453"/>
                </a:lnTo>
                <a:lnTo>
                  <a:pt x="80367" y="250031"/>
                </a:lnTo>
                <a:lnTo>
                  <a:pt x="98227" y="285750"/>
                </a:lnTo>
                <a:lnTo>
                  <a:pt x="107156" y="321469"/>
                </a:lnTo>
                <a:lnTo>
                  <a:pt x="116086" y="339328"/>
                </a:lnTo>
                <a:lnTo>
                  <a:pt x="116086" y="357188"/>
                </a:lnTo>
                <a:lnTo>
                  <a:pt x="116086" y="366117"/>
                </a:lnTo>
                <a:lnTo>
                  <a:pt x="116086" y="357188"/>
                </a:lnTo>
                <a:lnTo>
                  <a:pt x="107156" y="348258"/>
                </a:lnTo>
                <a:lnTo>
                  <a:pt x="89297" y="330399"/>
                </a:lnTo>
                <a:lnTo>
                  <a:pt x="62508" y="294680"/>
                </a:lnTo>
                <a:lnTo>
                  <a:pt x="62508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8" name="Freeform 15367"/>
          <p:cNvSpPr/>
          <p:nvPr/>
        </p:nvSpPr>
        <p:spPr>
          <a:xfrm>
            <a:off x="142875" y="2080617"/>
            <a:ext cx="482204" cy="410767"/>
          </a:xfrm>
          <a:custGeom>
            <a:avLst/>
            <a:gdLst/>
            <a:ahLst/>
            <a:cxnLst/>
            <a:rect l="0" t="0" r="0" b="0"/>
            <a:pathLst>
              <a:path w="482204" h="410767">
                <a:moveTo>
                  <a:pt x="35719" y="401836"/>
                </a:moveTo>
                <a:lnTo>
                  <a:pt x="17859" y="401836"/>
                </a:lnTo>
                <a:lnTo>
                  <a:pt x="8930" y="410766"/>
                </a:lnTo>
                <a:lnTo>
                  <a:pt x="8930" y="410766"/>
                </a:lnTo>
                <a:lnTo>
                  <a:pt x="0" y="401836"/>
                </a:lnTo>
                <a:lnTo>
                  <a:pt x="0" y="401836"/>
                </a:lnTo>
                <a:lnTo>
                  <a:pt x="8930" y="392906"/>
                </a:lnTo>
                <a:lnTo>
                  <a:pt x="44649" y="366117"/>
                </a:lnTo>
                <a:lnTo>
                  <a:pt x="98227" y="321469"/>
                </a:lnTo>
                <a:lnTo>
                  <a:pt x="169664" y="267891"/>
                </a:lnTo>
                <a:lnTo>
                  <a:pt x="250031" y="196453"/>
                </a:lnTo>
                <a:lnTo>
                  <a:pt x="321469" y="142875"/>
                </a:lnTo>
                <a:lnTo>
                  <a:pt x="375047" y="89297"/>
                </a:lnTo>
                <a:lnTo>
                  <a:pt x="419695" y="53578"/>
                </a:lnTo>
                <a:lnTo>
                  <a:pt x="455414" y="17859"/>
                </a:lnTo>
                <a:lnTo>
                  <a:pt x="473274" y="893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9" name="Freeform 15368"/>
          <p:cNvSpPr/>
          <p:nvPr/>
        </p:nvSpPr>
        <p:spPr>
          <a:xfrm>
            <a:off x="544711" y="2348508"/>
            <a:ext cx="267892" cy="250032"/>
          </a:xfrm>
          <a:custGeom>
            <a:avLst/>
            <a:gdLst/>
            <a:ahLst/>
            <a:cxnLst/>
            <a:rect l="0" t="0" r="0" b="0"/>
            <a:pathLst>
              <a:path w="267892" h="250032">
                <a:moveTo>
                  <a:pt x="0" y="214312"/>
                </a:moveTo>
                <a:lnTo>
                  <a:pt x="0" y="214312"/>
                </a:lnTo>
                <a:lnTo>
                  <a:pt x="8930" y="214312"/>
                </a:lnTo>
                <a:lnTo>
                  <a:pt x="17859" y="214312"/>
                </a:lnTo>
                <a:lnTo>
                  <a:pt x="26789" y="205383"/>
                </a:lnTo>
                <a:lnTo>
                  <a:pt x="35719" y="187523"/>
                </a:lnTo>
                <a:lnTo>
                  <a:pt x="44648" y="169664"/>
                </a:lnTo>
                <a:lnTo>
                  <a:pt x="53578" y="142875"/>
                </a:lnTo>
                <a:lnTo>
                  <a:pt x="62508" y="107156"/>
                </a:lnTo>
                <a:lnTo>
                  <a:pt x="62508" y="80367"/>
                </a:lnTo>
                <a:lnTo>
                  <a:pt x="62508" y="53578"/>
                </a:lnTo>
                <a:lnTo>
                  <a:pt x="62508" y="26789"/>
                </a:lnTo>
                <a:lnTo>
                  <a:pt x="53578" y="8929"/>
                </a:lnTo>
                <a:lnTo>
                  <a:pt x="44648" y="0"/>
                </a:lnTo>
                <a:lnTo>
                  <a:pt x="35719" y="8929"/>
                </a:lnTo>
                <a:lnTo>
                  <a:pt x="26789" y="17859"/>
                </a:lnTo>
                <a:lnTo>
                  <a:pt x="26789" y="53578"/>
                </a:lnTo>
                <a:lnTo>
                  <a:pt x="26789" y="89296"/>
                </a:lnTo>
                <a:lnTo>
                  <a:pt x="26789" y="133945"/>
                </a:lnTo>
                <a:lnTo>
                  <a:pt x="35719" y="169664"/>
                </a:lnTo>
                <a:lnTo>
                  <a:pt x="44648" y="196453"/>
                </a:lnTo>
                <a:lnTo>
                  <a:pt x="62508" y="223242"/>
                </a:lnTo>
                <a:lnTo>
                  <a:pt x="80367" y="241101"/>
                </a:lnTo>
                <a:lnTo>
                  <a:pt x="98227" y="250031"/>
                </a:lnTo>
                <a:lnTo>
                  <a:pt x="133945" y="241101"/>
                </a:lnTo>
                <a:lnTo>
                  <a:pt x="160734" y="232172"/>
                </a:lnTo>
                <a:lnTo>
                  <a:pt x="196453" y="205383"/>
                </a:lnTo>
                <a:lnTo>
                  <a:pt x="232172" y="178594"/>
                </a:lnTo>
                <a:lnTo>
                  <a:pt x="250031" y="133945"/>
                </a:lnTo>
                <a:lnTo>
                  <a:pt x="267891" y="80367"/>
                </a:lnTo>
                <a:lnTo>
                  <a:pt x="26789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0" name="Freeform 15369"/>
          <p:cNvSpPr/>
          <p:nvPr/>
        </p:nvSpPr>
        <p:spPr>
          <a:xfrm>
            <a:off x="678656" y="2259211"/>
            <a:ext cx="178595" cy="187524"/>
          </a:xfrm>
          <a:custGeom>
            <a:avLst/>
            <a:gdLst/>
            <a:ahLst/>
            <a:cxnLst/>
            <a:rect l="0" t="0" r="0" b="0"/>
            <a:pathLst>
              <a:path w="178595" h="187524">
                <a:moveTo>
                  <a:pt x="26789" y="0"/>
                </a:moveTo>
                <a:lnTo>
                  <a:pt x="17860" y="8929"/>
                </a:lnTo>
                <a:lnTo>
                  <a:pt x="8930" y="17859"/>
                </a:lnTo>
                <a:lnTo>
                  <a:pt x="8930" y="44648"/>
                </a:lnTo>
                <a:lnTo>
                  <a:pt x="0" y="53578"/>
                </a:lnTo>
                <a:lnTo>
                  <a:pt x="0" y="71437"/>
                </a:lnTo>
                <a:lnTo>
                  <a:pt x="8930" y="80367"/>
                </a:lnTo>
                <a:lnTo>
                  <a:pt x="17860" y="80367"/>
                </a:lnTo>
                <a:lnTo>
                  <a:pt x="44649" y="80367"/>
                </a:lnTo>
                <a:lnTo>
                  <a:pt x="80368" y="80367"/>
                </a:lnTo>
                <a:lnTo>
                  <a:pt x="107157" y="80367"/>
                </a:lnTo>
                <a:lnTo>
                  <a:pt x="133946" y="89297"/>
                </a:lnTo>
                <a:lnTo>
                  <a:pt x="160735" y="89297"/>
                </a:lnTo>
                <a:lnTo>
                  <a:pt x="169664" y="98226"/>
                </a:lnTo>
                <a:lnTo>
                  <a:pt x="178594" y="125015"/>
                </a:lnTo>
                <a:lnTo>
                  <a:pt x="169664" y="142875"/>
                </a:lnTo>
                <a:lnTo>
                  <a:pt x="151805" y="160734"/>
                </a:lnTo>
                <a:lnTo>
                  <a:pt x="125016" y="178593"/>
                </a:lnTo>
                <a:lnTo>
                  <a:pt x="98227" y="187523"/>
                </a:lnTo>
                <a:lnTo>
                  <a:pt x="80368" y="187523"/>
                </a:lnTo>
                <a:lnTo>
                  <a:pt x="53578" y="178593"/>
                </a:lnTo>
                <a:lnTo>
                  <a:pt x="44649" y="151804"/>
                </a:lnTo>
                <a:lnTo>
                  <a:pt x="4464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1" name="Freeform 15370"/>
          <p:cNvSpPr/>
          <p:nvPr/>
        </p:nvSpPr>
        <p:spPr>
          <a:xfrm>
            <a:off x="794742" y="2027039"/>
            <a:ext cx="187525" cy="357188"/>
          </a:xfrm>
          <a:custGeom>
            <a:avLst/>
            <a:gdLst/>
            <a:ahLst/>
            <a:cxnLst/>
            <a:rect l="0" t="0" r="0" b="0"/>
            <a:pathLst>
              <a:path w="187525" h="357188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62508"/>
                </a:lnTo>
                <a:lnTo>
                  <a:pt x="35719" y="107156"/>
                </a:lnTo>
                <a:lnTo>
                  <a:pt x="44649" y="151805"/>
                </a:lnTo>
                <a:lnTo>
                  <a:pt x="62508" y="205383"/>
                </a:lnTo>
                <a:lnTo>
                  <a:pt x="80367" y="250031"/>
                </a:lnTo>
                <a:lnTo>
                  <a:pt x="98227" y="294680"/>
                </a:lnTo>
                <a:lnTo>
                  <a:pt x="116086" y="330398"/>
                </a:lnTo>
                <a:lnTo>
                  <a:pt x="133946" y="348258"/>
                </a:lnTo>
                <a:lnTo>
                  <a:pt x="151805" y="357187"/>
                </a:lnTo>
                <a:lnTo>
                  <a:pt x="169664" y="357187"/>
                </a:lnTo>
                <a:lnTo>
                  <a:pt x="178594" y="357187"/>
                </a:lnTo>
                <a:lnTo>
                  <a:pt x="187524" y="339328"/>
                </a:lnTo>
                <a:lnTo>
                  <a:pt x="187524" y="312539"/>
                </a:lnTo>
                <a:lnTo>
                  <a:pt x="178594" y="285750"/>
                </a:lnTo>
                <a:lnTo>
                  <a:pt x="160735" y="250031"/>
                </a:lnTo>
                <a:lnTo>
                  <a:pt x="133946" y="223242"/>
                </a:lnTo>
                <a:lnTo>
                  <a:pt x="13394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2" name="Freeform 15371"/>
          <p:cNvSpPr/>
          <p:nvPr/>
        </p:nvSpPr>
        <p:spPr>
          <a:xfrm>
            <a:off x="767953" y="2116336"/>
            <a:ext cx="196454" cy="133946"/>
          </a:xfrm>
          <a:custGeom>
            <a:avLst/>
            <a:gdLst/>
            <a:ahLst/>
            <a:cxnLst/>
            <a:rect l="0" t="0" r="0" b="0"/>
            <a:pathLst>
              <a:path w="196454" h="133946">
                <a:moveTo>
                  <a:pt x="26789" y="107156"/>
                </a:moveTo>
                <a:lnTo>
                  <a:pt x="17860" y="116086"/>
                </a:lnTo>
                <a:lnTo>
                  <a:pt x="8930" y="125015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25015"/>
                </a:lnTo>
                <a:lnTo>
                  <a:pt x="26789" y="116086"/>
                </a:lnTo>
                <a:lnTo>
                  <a:pt x="44649" y="98226"/>
                </a:lnTo>
                <a:lnTo>
                  <a:pt x="71438" y="80367"/>
                </a:lnTo>
                <a:lnTo>
                  <a:pt x="107156" y="53578"/>
                </a:lnTo>
                <a:lnTo>
                  <a:pt x="133946" y="35718"/>
                </a:lnTo>
                <a:lnTo>
                  <a:pt x="151805" y="26789"/>
                </a:lnTo>
                <a:lnTo>
                  <a:pt x="178594" y="892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3" name="Freeform 15372"/>
          <p:cNvSpPr/>
          <p:nvPr/>
        </p:nvSpPr>
        <p:spPr>
          <a:xfrm>
            <a:off x="1062633" y="1875234"/>
            <a:ext cx="107157" cy="294681"/>
          </a:xfrm>
          <a:custGeom>
            <a:avLst/>
            <a:gdLst/>
            <a:ahLst/>
            <a:cxnLst/>
            <a:rect l="0" t="0" r="0" b="0"/>
            <a:pathLst>
              <a:path w="107157" h="29468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53578"/>
                </a:lnTo>
                <a:lnTo>
                  <a:pt x="26789" y="89297"/>
                </a:lnTo>
                <a:lnTo>
                  <a:pt x="35719" y="125016"/>
                </a:lnTo>
                <a:lnTo>
                  <a:pt x="53578" y="169664"/>
                </a:lnTo>
                <a:lnTo>
                  <a:pt x="62508" y="214313"/>
                </a:lnTo>
                <a:lnTo>
                  <a:pt x="80367" y="241102"/>
                </a:lnTo>
                <a:lnTo>
                  <a:pt x="89297" y="267891"/>
                </a:lnTo>
                <a:lnTo>
                  <a:pt x="98226" y="285750"/>
                </a:lnTo>
                <a:lnTo>
                  <a:pt x="98226" y="294680"/>
                </a:lnTo>
                <a:lnTo>
                  <a:pt x="107156" y="285750"/>
                </a:lnTo>
                <a:lnTo>
                  <a:pt x="107156" y="267891"/>
                </a:lnTo>
                <a:lnTo>
                  <a:pt x="107156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4" name="Freeform 15373"/>
          <p:cNvSpPr/>
          <p:nvPr/>
        </p:nvSpPr>
        <p:spPr>
          <a:xfrm>
            <a:off x="1357313" y="1580554"/>
            <a:ext cx="250032" cy="366119"/>
          </a:xfrm>
          <a:custGeom>
            <a:avLst/>
            <a:gdLst/>
            <a:ahLst/>
            <a:cxnLst/>
            <a:rect l="0" t="0" r="0" b="0"/>
            <a:pathLst>
              <a:path w="250032" h="366119">
                <a:moveTo>
                  <a:pt x="53578" y="0"/>
                </a:moveTo>
                <a:lnTo>
                  <a:pt x="53578" y="8930"/>
                </a:lnTo>
                <a:lnTo>
                  <a:pt x="44648" y="26790"/>
                </a:lnTo>
                <a:lnTo>
                  <a:pt x="44648" y="53579"/>
                </a:lnTo>
                <a:lnTo>
                  <a:pt x="44648" y="107157"/>
                </a:lnTo>
                <a:lnTo>
                  <a:pt x="44648" y="160735"/>
                </a:lnTo>
                <a:lnTo>
                  <a:pt x="53578" y="223243"/>
                </a:lnTo>
                <a:lnTo>
                  <a:pt x="71437" y="276821"/>
                </a:lnTo>
                <a:lnTo>
                  <a:pt x="89296" y="321469"/>
                </a:lnTo>
                <a:lnTo>
                  <a:pt x="107156" y="357188"/>
                </a:lnTo>
                <a:lnTo>
                  <a:pt x="133945" y="366118"/>
                </a:lnTo>
                <a:lnTo>
                  <a:pt x="160734" y="366118"/>
                </a:lnTo>
                <a:lnTo>
                  <a:pt x="187523" y="348258"/>
                </a:lnTo>
                <a:lnTo>
                  <a:pt x="205382" y="321469"/>
                </a:lnTo>
                <a:lnTo>
                  <a:pt x="232171" y="294680"/>
                </a:lnTo>
                <a:lnTo>
                  <a:pt x="241101" y="250032"/>
                </a:lnTo>
                <a:lnTo>
                  <a:pt x="250031" y="196454"/>
                </a:lnTo>
                <a:lnTo>
                  <a:pt x="241101" y="151805"/>
                </a:lnTo>
                <a:lnTo>
                  <a:pt x="223242" y="98227"/>
                </a:lnTo>
                <a:lnTo>
                  <a:pt x="187523" y="53579"/>
                </a:lnTo>
                <a:lnTo>
                  <a:pt x="142875" y="26790"/>
                </a:lnTo>
                <a:lnTo>
                  <a:pt x="98226" y="17860"/>
                </a:lnTo>
                <a:lnTo>
                  <a:pt x="62507" y="26790"/>
                </a:lnTo>
                <a:lnTo>
                  <a:pt x="26789" y="62508"/>
                </a:lnTo>
                <a:lnTo>
                  <a:pt x="8929" y="98227"/>
                </a:lnTo>
                <a:lnTo>
                  <a:pt x="0" y="142875"/>
                </a:lnTo>
                <a:lnTo>
                  <a:pt x="0" y="187524"/>
                </a:lnTo>
                <a:lnTo>
                  <a:pt x="17859" y="214313"/>
                </a:lnTo>
                <a:lnTo>
                  <a:pt x="44648" y="232172"/>
                </a:lnTo>
                <a:lnTo>
                  <a:pt x="80367" y="241102"/>
                </a:lnTo>
                <a:lnTo>
                  <a:pt x="125015" y="232172"/>
                </a:lnTo>
                <a:lnTo>
                  <a:pt x="169664" y="214313"/>
                </a:lnTo>
                <a:lnTo>
                  <a:pt x="169664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5" name="Freeform 15374"/>
          <p:cNvSpPr/>
          <p:nvPr/>
        </p:nvSpPr>
        <p:spPr>
          <a:xfrm>
            <a:off x="1687711" y="1526976"/>
            <a:ext cx="98228" cy="258962"/>
          </a:xfrm>
          <a:custGeom>
            <a:avLst/>
            <a:gdLst/>
            <a:ahLst/>
            <a:cxnLst/>
            <a:rect l="0" t="0" r="0" b="0"/>
            <a:pathLst>
              <a:path w="98228" h="258962">
                <a:moveTo>
                  <a:pt x="17859" y="62508"/>
                </a:moveTo>
                <a:lnTo>
                  <a:pt x="17859" y="71438"/>
                </a:lnTo>
                <a:lnTo>
                  <a:pt x="8930" y="89297"/>
                </a:lnTo>
                <a:lnTo>
                  <a:pt x="0" y="125016"/>
                </a:lnTo>
                <a:lnTo>
                  <a:pt x="0" y="160735"/>
                </a:lnTo>
                <a:lnTo>
                  <a:pt x="0" y="196453"/>
                </a:lnTo>
                <a:lnTo>
                  <a:pt x="0" y="223243"/>
                </a:lnTo>
                <a:lnTo>
                  <a:pt x="0" y="241102"/>
                </a:lnTo>
                <a:lnTo>
                  <a:pt x="8930" y="258961"/>
                </a:lnTo>
                <a:lnTo>
                  <a:pt x="17859" y="258961"/>
                </a:lnTo>
                <a:lnTo>
                  <a:pt x="35719" y="250032"/>
                </a:lnTo>
                <a:lnTo>
                  <a:pt x="44648" y="232172"/>
                </a:lnTo>
                <a:lnTo>
                  <a:pt x="62508" y="205383"/>
                </a:lnTo>
                <a:lnTo>
                  <a:pt x="80367" y="178594"/>
                </a:lnTo>
                <a:lnTo>
                  <a:pt x="89297" y="142875"/>
                </a:lnTo>
                <a:lnTo>
                  <a:pt x="98227" y="98227"/>
                </a:lnTo>
                <a:lnTo>
                  <a:pt x="89297" y="53578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6" name="Freeform 15375"/>
          <p:cNvSpPr/>
          <p:nvPr/>
        </p:nvSpPr>
        <p:spPr>
          <a:xfrm>
            <a:off x="1687711" y="1375172"/>
            <a:ext cx="250032" cy="375048"/>
          </a:xfrm>
          <a:custGeom>
            <a:avLst/>
            <a:gdLst/>
            <a:ahLst/>
            <a:cxnLst/>
            <a:rect l="0" t="0" r="0" b="0"/>
            <a:pathLst>
              <a:path w="250032" h="375048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8"/>
                </a:lnTo>
                <a:lnTo>
                  <a:pt x="17859" y="62507"/>
                </a:lnTo>
                <a:lnTo>
                  <a:pt x="35719" y="98226"/>
                </a:lnTo>
                <a:lnTo>
                  <a:pt x="62508" y="133945"/>
                </a:lnTo>
                <a:lnTo>
                  <a:pt x="98227" y="178593"/>
                </a:lnTo>
                <a:lnTo>
                  <a:pt x="133945" y="232172"/>
                </a:lnTo>
                <a:lnTo>
                  <a:pt x="169664" y="276820"/>
                </a:lnTo>
                <a:lnTo>
                  <a:pt x="196453" y="321468"/>
                </a:lnTo>
                <a:lnTo>
                  <a:pt x="223242" y="348257"/>
                </a:lnTo>
                <a:lnTo>
                  <a:pt x="241102" y="366117"/>
                </a:lnTo>
                <a:lnTo>
                  <a:pt x="250031" y="375047"/>
                </a:lnTo>
                <a:lnTo>
                  <a:pt x="250031" y="375047"/>
                </a:lnTo>
                <a:lnTo>
                  <a:pt x="241102" y="366117"/>
                </a:lnTo>
                <a:lnTo>
                  <a:pt x="241102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7" name="Freeform 15376"/>
          <p:cNvSpPr/>
          <p:nvPr/>
        </p:nvSpPr>
        <p:spPr>
          <a:xfrm>
            <a:off x="1634133" y="1241227"/>
            <a:ext cx="285751" cy="160735"/>
          </a:xfrm>
          <a:custGeom>
            <a:avLst/>
            <a:gdLst/>
            <a:ahLst/>
            <a:cxnLst/>
            <a:rect l="0" t="0" r="0" b="0"/>
            <a:pathLst>
              <a:path w="285751" h="160735">
                <a:moveTo>
                  <a:pt x="8930" y="160734"/>
                </a:moveTo>
                <a:lnTo>
                  <a:pt x="0" y="160734"/>
                </a:lnTo>
                <a:lnTo>
                  <a:pt x="0" y="151804"/>
                </a:lnTo>
                <a:lnTo>
                  <a:pt x="8930" y="151804"/>
                </a:lnTo>
                <a:lnTo>
                  <a:pt x="17859" y="133945"/>
                </a:lnTo>
                <a:lnTo>
                  <a:pt x="35719" y="116086"/>
                </a:lnTo>
                <a:lnTo>
                  <a:pt x="71437" y="98226"/>
                </a:lnTo>
                <a:lnTo>
                  <a:pt x="107156" y="71437"/>
                </a:lnTo>
                <a:lnTo>
                  <a:pt x="151805" y="44648"/>
                </a:lnTo>
                <a:lnTo>
                  <a:pt x="196453" y="26789"/>
                </a:lnTo>
                <a:lnTo>
                  <a:pt x="250031" y="892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8" name="Freeform 15377"/>
          <p:cNvSpPr/>
          <p:nvPr/>
        </p:nvSpPr>
        <p:spPr>
          <a:xfrm>
            <a:off x="1928813" y="1250156"/>
            <a:ext cx="187524" cy="330399"/>
          </a:xfrm>
          <a:custGeom>
            <a:avLst/>
            <a:gdLst/>
            <a:ahLst/>
            <a:cxnLst/>
            <a:rect l="0" t="0" r="0" b="0"/>
            <a:pathLst>
              <a:path w="187524" h="330399">
                <a:moveTo>
                  <a:pt x="8929" y="9822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29" y="80367"/>
                </a:lnTo>
                <a:lnTo>
                  <a:pt x="8929" y="71438"/>
                </a:lnTo>
                <a:lnTo>
                  <a:pt x="26789" y="62508"/>
                </a:lnTo>
                <a:lnTo>
                  <a:pt x="35718" y="44649"/>
                </a:lnTo>
                <a:lnTo>
                  <a:pt x="62507" y="26789"/>
                </a:lnTo>
                <a:lnTo>
                  <a:pt x="80367" y="17860"/>
                </a:lnTo>
                <a:lnTo>
                  <a:pt x="98226" y="0"/>
                </a:lnTo>
                <a:lnTo>
                  <a:pt x="107156" y="0"/>
                </a:lnTo>
                <a:lnTo>
                  <a:pt x="116085" y="8930"/>
                </a:lnTo>
                <a:lnTo>
                  <a:pt x="125015" y="35719"/>
                </a:lnTo>
                <a:lnTo>
                  <a:pt x="133945" y="80367"/>
                </a:lnTo>
                <a:lnTo>
                  <a:pt x="142875" y="133946"/>
                </a:lnTo>
                <a:lnTo>
                  <a:pt x="142875" y="196453"/>
                </a:lnTo>
                <a:lnTo>
                  <a:pt x="151804" y="241102"/>
                </a:lnTo>
                <a:lnTo>
                  <a:pt x="151804" y="285750"/>
                </a:lnTo>
                <a:lnTo>
                  <a:pt x="160734" y="312539"/>
                </a:lnTo>
                <a:lnTo>
                  <a:pt x="169664" y="330398"/>
                </a:lnTo>
                <a:lnTo>
                  <a:pt x="178593" y="330398"/>
                </a:lnTo>
                <a:lnTo>
                  <a:pt x="178593" y="321469"/>
                </a:lnTo>
                <a:lnTo>
                  <a:pt x="187523" y="312539"/>
                </a:lnTo>
                <a:lnTo>
                  <a:pt x="187523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9" name="Freeform 15378"/>
          <p:cNvSpPr/>
          <p:nvPr/>
        </p:nvSpPr>
        <p:spPr>
          <a:xfrm>
            <a:off x="419695" y="1509117"/>
            <a:ext cx="2134197" cy="1473399"/>
          </a:xfrm>
          <a:custGeom>
            <a:avLst/>
            <a:gdLst/>
            <a:ahLst/>
            <a:cxnLst/>
            <a:rect l="0" t="0" r="0" b="0"/>
            <a:pathLst>
              <a:path w="2134197" h="1473399">
                <a:moveTo>
                  <a:pt x="0" y="1473398"/>
                </a:moveTo>
                <a:lnTo>
                  <a:pt x="0" y="1473398"/>
                </a:lnTo>
                <a:lnTo>
                  <a:pt x="8930" y="1464469"/>
                </a:lnTo>
                <a:lnTo>
                  <a:pt x="17860" y="1464469"/>
                </a:lnTo>
                <a:lnTo>
                  <a:pt x="35719" y="1446609"/>
                </a:lnTo>
                <a:lnTo>
                  <a:pt x="62508" y="1428750"/>
                </a:lnTo>
                <a:lnTo>
                  <a:pt x="89297" y="1410890"/>
                </a:lnTo>
                <a:lnTo>
                  <a:pt x="125016" y="1375172"/>
                </a:lnTo>
                <a:lnTo>
                  <a:pt x="169664" y="1339453"/>
                </a:lnTo>
                <a:lnTo>
                  <a:pt x="223243" y="1303734"/>
                </a:lnTo>
                <a:lnTo>
                  <a:pt x="285750" y="1259086"/>
                </a:lnTo>
                <a:lnTo>
                  <a:pt x="357188" y="1205508"/>
                </a:lnTo>
                <a:lnTo>
                  <a:pt x="437555" y="1151930"/>
                </a:lnTo>
                <a:lnTo>
                  <a:pt x="526852" y="1089422"/>
                </a:lnTo>
                <a:lnTo>
                  <a:pt x="616149" y="1017985"/>
                </a:lnTo>
                <a:lnTo>
                  <a:pt x="714375" y="946547"/>
                </a:lnTo>
                <a:lnTo>
                  <a:pt x="821532" y="866180"/>
                </a:lnTo>
                <a:lnTo>
                  <a:pt x="928688" y="776883"/>
                </a:lnTo>
                <a:lnTo>
                  <a:pt x="1053703" y="696516"/>
                </a:lnTo>
                <a:lnTo>
                  <a:pt x="1178719" y="607219"/>
                </a:lnTo>
                <a:lnTo>
                  <a:pt x="1312664" y="517922"/>
                </a:lnTo>
                <a:lnTo>
                  <a:pt x="1446610" y="437555"/>
                </a:lnTo>
                <a:lnTo>
                  <a:pt x="1580555" y="348258"/>
                </a:lnTo>
                <a:lnTo>
                  <a:pt x="1705571" y="267891"/>
                </a:lnTo>
                <a:lnTo>
                  <a:pt x="1830586" y="187523"/>
                </a:lnTo>
                <a:lnTo>
                  <a:pt x="1955602" y="116086"/>
                </a:lnTo>
                <a:lnTo>
                  <a:pt x="2053828" y="53578"/>
                </a:lnTo>
                <a:lnTo>
                  <a:pt x="2134196" y="0"/>
                </a:lnTo>
                <a:lnTo>
                  <a:pt x="213419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0" name="Freeform 15379"/>
          <p:cNvSpPr/>
          <p:nvPr/>
        </p:nvSpPr>
        <p:spPr>
          <a:xfrm>
            <a:off x="1535906" y="4107656"/>
            <a:ext cx="1053704" cy="1366243"/>
          </a:xfrm>
          <a:custGeom>
            <a:avLst/>
            <a:gdLst/>
            <a:ahLst/>
            <a:cxnLst/>
            <a:rect l="0" t="0" r="0" b="0"/>
            <a:pathLst>
              <a:path w="1053704" h="1366243">
                <a:moveTo>
                  <a:pt x="187524" y="205383"/>
                </a:moveTo>
                <a:lnTo>
                  <a:pt x="178594" y="205383"/>
                </a:lnTo>
                <a:lnTo>
                  <a:pt x="169664" y="214312"/>
                </a:lnTo>
                <a:lnTo>
                  <a:pt x="151805" y="232172"/>
                </a:lnTo>
                <a:lnTo>
                  <a:pt x="133946" y="250031"/>
                </a:lnTo>
                <a:lnTo>
                  <a:pt x="116086" y="267890"/>
                </a:lnTo>
                <a:lnTo>
                  <a:pt x="98227" y="303609"/>
                </a:lnTo>
                <a:lnTo>
                  <a:pt x="89297" y="330398"/>
                </a:lnTo>
                <a:lnTo>
                  <a:pt x="71438" y="366117"/>
                </a:lnTo>
                <a:lnTo>
                  <a:pt x="62508" y="392906"/>
                </a:lnTo>
                <a:lnTo>
                  <a:pt x="44649" y="428625"/>
                </a:lnTo>
                <a:lnTo>
                  <a:pt x="35719" y="473273"/>
                </a:lnTo>
                <a:lnTo>
                  <a:pt x="26789" y="508992"/>
                </a:lnTo>
                <a:lnTo>
                  <a:pt x="17860" y="553640"/>
                </a:lnTo>
                <a:lnTo>
                  <a:pt x="17860" y="598289"/>
                </a:lnTo>
                <a:lnTo>
                  <a:pt x="8930" y="642937"/>
                </a:lnTo>
                <a:lnTo>
                  <a:pt x="8930" y="696515"/>
                </a:lnTo>
                <a:lnTo>
                  <a:pt x="0" y="750094"/>
                </a:lnTo>
                <a:lnTo>
                  <a:pt x="8930" y="803672"/>
                </a:lnTo>
                <a:lnTo>
                  <a:pt x="8930" y="857250"/>
                </a:lnTo>
                <a:lnTo>
                  <a:pt x="17860" y="910828"/>
                </a:lnTo>
                <a:lnTo>
                  <a:pt x="26789" y="964407"/>
                </a:lnTo>
                <a:lnTo>
                  <a:pt x="35719" y="1017985"/>
                </a:lnTo>
                <a:lnTo>
                  <a:pt x="53578" y="1062633"/>
                </a:lnTo>
                <a:lnTo>
                  <a:pt x="71438" y="1107282"/>
                </a:lnTo>
                <a:lnTo>
                  <a:pt x="89297" y="1151930"/>
                </a:lnTo>
                <a:lnTo>
                  <a:pt x="116086" y="1187649"/>
                </a:lnTo>
                <a:lnTo>
                  <a:pt x="142875" y="1223367"/>
                </a:lnTo>
                <a:lnTo>
                  <a:pt x="169664" y="1250157"/>
                </a:lnTo>
                <a:lnTo>
                  <a:pt x="205383" y="1276946"/>
                </a:lnTo>
                <a:lnTo>
                  <a:pt x="232172" y="1294805"/>
                </a:lnTo>
                <a:lnTo>
                  <a:pt x="267891" y="1312664"/>
                </a:lnTo>
                <a:lnTo>
                  <a:pt x="294680" y="1330524"/>
                </a:lnTo>
                <a:lnTo>
                  <a:pt x="330399" y="1348383"/>
                </a:lnTo>
                <a:lnTo>
                  <a:pt x="366117" y="1357313"/>
                </a:lnTo>
                <a:lnTo>
                  <a:pt x="401836" y="1357313"/>
                </a:lnTo>
                <a:lnTo>
                  <a:pt x="437555" y="1366242"/>
                </a:lnTo>
                <a:lnTo>
                  <a:pt x="473274" y="1357313"/>
                </a:lnTo>
                <a:lnTo>
                  <a:pt x="517922" y="1357313"/>
                </a:lnTo>
                <a:lnTo>
                  <a:pt x="553641" y="1348383"/>
                </a:lnTo>
                <a:lnTo>
                  <a:pt x="598289" y="1330524"/>
                </a:lnTo>
                <a:lnTo>
                  <a:pt x="634008" y="1312664"/>
                </a:lnTo>
                <a:lnTo>
                  <a:pt x="678657" y="1294805"/>
                </a:lnTo>
                <a:lnTo>
                  <a:pt x="723305" y="1276946"/>
                </a:lnTo>
                <a:lnTo>
                  <a:pt x="759024" y="1250157"/>
                </a:lnTo>
                <a:lnTo>
                  <a:pt x="794742" y="1223367"/>
                </a:lnTo>
                <a:lnTo>
                  <a:pt x="830461" y="1196578"/>
                </a:lnTo>
                <a:lnTo>
                  <a:pt x="857250" y="1169789"/>
                </a:lnTo>
                <a:lnTo>
                  <a:pt x="884039" y="1143000"/>
                </a:lnTo>
                <a:lnTo>
                  <a:pt x="910828" y="1107282"/>
                </a:lnTo>
                <a:lnTo>
                  <a:pt x="937617" y="1071563"/>
                </a:lnTo>
                <a:lnTo>
                  <a:pt x="955477" y="1035844"/>
                </a:lnTo>
                <a:lnTo>
                  <a:pt x="973336" y="991196"/>
                </a:lnTo>
                <a:lnTo>
                  <a:pt x="991196" y="946547"/>
                </a:lnTo>
                <a:lnTo>
                  <a:pt x="1009055" y="892969"/>
                </a:lnTo>
                <a:lnTo>
                  <a:pt x="1026914" y="848321"/>
                </a:lnTo>
                <a:lnTo>
                  <a:pt x="1035844" y="794742"/>
                </a:lnTo>
                <a:lnTo>
                  <a:pt x="1044774" y="741164"/>
                </a:lnTo>
                <a:lnTo>
                  <a:pt x="1044774" y="696515"/>
                </a:lnTo>
                <a:lnTo>
                  <a:pt x="1053703" y="642937"/>
                </a:lnTo>
                <a:lnTo>
                  <a:pt x="1044774" y="598289"/>
                </a:lnTo>
                <a:lnTo>
                  <a:pt x="1044774" y="553640"/>
                </a:lnTo>
                <a:lnTo>
                  <a:pt x="1035844" y="500062"/>
                </a:lnTo>
                <a:lnTo>
                  <a:pt x="1026914" y="455414"/>
                </a:lnTo>
                <a:lnTo>
                  <a:pt x="1017985" y="401836"/>
                </a:lnTo>
                <a:lnTo>
                  <a:pt x="1000125" y="357187"/>
                </a:lnTo>
                <a:lnTo>
                  <a:pt x="982266" y="312539"/>
                </a:lnTo>
                <a:lnTo>
                  <a:pt x="964407" y="267890"/>
                </a:lnTo>
                <a:lnTo>
                  <a:pt x="937617" y="232172"/>
                </a:lnTo>
                <a:lnTo>
                  <a:pt x="910828" y="196453"/>
                </a:lnTo>
                <a:lnTo>
                  <a:pt x="884039" y="160734"/>
                </a:lnTo>
                <a:lnTo>
                  <a:pt x="848321" y="125015"/>
                </a:lnTo>
                <a:lnTo>
                  <a:pt x="812602" y="98226"/>
                </a:lnTo>
                <a:lnTo>
                  <a:pt x="767953" y="71437"/>
                </a:lnTo>
                <a:lnTo>
                  <a:pt x="732235" y="53578"/>
                </a:lnTo>
                <a:lnTo>
                  <a:pt x="687586" y="35719"/>
                </a:lnTo>
                <a:lnTo>
                  <a:pt x="642938" y="17859"/>
                </a:lnTo>
                <a:lnTo>
                  <a:pt x="598289" y="8930"/>
                </a:lnTo>
                <a:lnTo>
                  <a:pt x="544711" y="0"/>
                </a:lnTo>
                <a:lnTo>
                  <a:pt x="500063" y="0"/>
                </a:lnTo>
                <a:lnTo>
                  <a:pt x="446485" y="8930"/>
                </a:lnTo>
                <a:lnTo>
                  <a:pt x="401836" y="17859"/>
                </a:lnTo>
                <a:lnTo>
                  <a:pt x="348258" y="26789"/>
                </a:lnTo>
                <a:lnTo>
                  <a:pt x="303610" y="53578"/>
                </a:lnTo>
                <a:lnTo>
                  <a:pt x="267891" y="71437"/>
                </a:lnTo>
                <a:lnTo>
                  <a:pt x="223242" y="107156"/>
                </a:lnTo>
                <a:lnTo>
                  <a:pt x="187524" y="133945"/>
                </a:lnTo>
                <a:lnTo>
                  <a:pt x="160735" y="160734"/>
                </a:lnTo>
                <a:lnTo>
                  <a:pt x="125016" y="187523"/>
                </a:lnTo>
                <a:lnTo>
                  <a:pt x="98227" y="196453"/>
                </a:lnTo>
                <a:lnTo>
                  <a:pt x="9822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1" name="Freeform 15380"/>
          <p:cNvSpPr/>
          <p:nvPr/>
        </p:nvSpPr>
        <p:spPr>
          <a:xfrm>
            <a:off x="1714500" y="4446984"/>
            <a:ext cx="223243" cy="330399"/>
          </a:xfrm>
          <a:custGeom>
            <a:avLst/>
            <a:gdLst/>
            <a:ahLst/>
            <a:cxnLst/>
            <a:rect l="0" t="0" r="0" b="0"/>
            <a:pathLst>
              <a:path w="223243" h="330399">
                <a:moveTo>
                  <a:pt x="151805" y="17859"/>
                </a:moveTo>
                <a:lnTo>
                  <a:pt x="142875" y="17859"/>
                </a:lnTo>
                <a:lnTo>
                  <a:pt x="142875" y="17859"/>
                </a:lnTo>
                <a:lnTo>
                  <a:pt x="133945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71438" y="17859"/>
                </a:lnTo>
                <a:lnTo>
                  <a:pt x="62508" y="35719"/>
                </a:lnTo>
                <a:lnTo>
                  <a:pt x="53578" y="44648"/>
                </a:lnTo>
                <a:lnTo>
                  <a:pt x="44648" y="62508"/>
                </a:lnTo>
                <a:lnTo>
                  <a:pt x="44648" y="80367"/>
                </a:lnTo>
                <a:lnTo>
                  <a:pt x="44648" y="89297"/>
                </a:lnTo>
                <a:lnTo>
                  <a:pt x="44648" y="89297"/>
                </a:lnTo>
                <a:lnTo>
                  <a:pt x="53578" y="98227"/>
                </a:lnTo>
                <a:lnTo>
                  <a:pt x="71438" y="98227"/>
                </a:lnTo>
                <a:lnTo>
                  <a:pt x="89297" y="98227"/>
                </a:lnTo>
                <a:lnTo>
                  <a:pt x="107156" y="98227"/>
                </a:lnTo>
                <a:lnTo>
                  <a:pt x="133945" y="98227"/>
                </a:lnTo>
                <a:lnTo>
                  <a:pt x="160734" y="107156"/>
                </a:lnTo>
                <a:lnTo>
                  <a:pt x="178594" y="125016"/>
                </a:lnTo>
                <a:lnTo>
                  <a:pt x="196453" y="133945"/>
                </a:lnTo>
                <a:lnTo>
                  <a:pt x="205383" y="151805"/>
                </a:lnTo>
                <a:lnTo>
                  <a:pt x="214313" y="169664"/>
                </a:lnTo>
                <a:lnTo>
                  <a:pt x="223242" y="187523"/>
                </a:lnTo>
                <a:lnTo>
                  <a:pt x="214313" y="214312"/>
                </a:lnTo>
                <a:lnTo>
                  <a:pt x="205383" y="232172"/>
                </a:lnTo>
                <a:lnTo>
                  <a:pt x="196453" y="258961"/>
                </a:lnTo>
                <a:lnTo>
                  <a:pt x="178594" y="276820"/>
                </a:lnTo>
                <a:lnTo>
                  <a:pt x="160734" y="285750"/>
                </a:lnTo>
                <a:lnTo>
                  <a:pt x="142875" y="303609"/>
                </a:lnTo>
                <a:lnTo>
                  <a:pt x="125016" y="312539"/>
                </a:lnTo>
                <a:lnTo>
                  <a:pt x="98227" y="321469"/>
                </a:lnTo>
                <a:lnTo>
                  <a:pt x="80367" y="321469"/>
                </a:lnTo>
                <a:lnTo>
                  <a:pt x="53578" y="330398"/>
                </a:lnTo>
                <a:lnTo>
                  <a:pt x="35719" y="330398"/>
                </a:lnTo>
                <a:lnTo>
                  <a:pt x="17859" y="330398"/>
                </a:lnTo>
                <a:lnTo>
                  <a:pt x="8930" y="330398"/>
                </a:lnTo>
                <a:lnTo>
                  <a:pt x="0" y="321469"/>
                </a:lnTo>
                <a:lnTo>
                  <a:pt x="0" y="303609"/>
                </a:lnTo>
                <a:lnTo>
                  <a:pt x="0" y="276820"/>
                </a:lnTo>
                <a:lnTo>
                  <a:pt x="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2" name="Freeform 15381"/>
          <p:cNvSpPr/>
          <p:nvPr/>
        </p:nvSpPr>
        <p:spPr>
          <a:xfrm>
            <a:off x="1946672" y="4473773"/>
            <a:ext cx="196454" cy="142876"/>
          </a:xfrm>
          <a:custGeom>
            <a:avLst/>
            <a:gdLst/>
            <a:ahLst/>
            <a:cxnLst/>
            <a:rect l="0" t="0" r="0" b="0"/>
            <a:pathLst>
              <a:path w="196454" h="142876">
                <a:moveTo>
                  <a:pt x="0" y="893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30" y="107156"/>
                </a:lnTo>
                <a:lnTo>
                  <a:pt x="17859" y="125016"/>
                </a:lnTo>
                <a:lnTo>
                  <a:pt x="17859" y="133945"/>
                </a:lnTo>
                <a:lnTo>
                  <a:pt x="26789" y="133945"/>
                </a:lnTo>
                <a:lnTo>
                  <a:pt x="35719" y="142875"/>
                </a:lnTo>
                <a:lnTo>
                  <a:pt x="35719" y="133945"/>
                </a:lnTo>
                <a:lnTo>
                  <a:pt x="44648" y="125016"/>
                </a:lnTo>
                <a:lnTo>
                  <a:pt x="53578" y="116086"/>
                </a:lnTo>
                <a:lnTo>
                  <a:pt x="53578" y="89297"/>
                </a:lnTo>
                <a:lnTo>
                  <a:pt x="62508" y="71438"/>
                </a:lnTo>
                <a:lnTo>
                  <a:pt x="71437" y="44648"/>
                </a:lnTo>
                <a:lnTo>
                  <a:pt x="80367" y="26789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35719"/>
                </a:lnTo>
                <a:lnTo>
                  <a:pt x="98226" y="53578"/>
                </a:lnTo>
                <a:lnTo>
                  <a:pt x="107156" y="80367"/>
                </a:lnTo>
                <a:lnTo>
                  <a:pt x="107156" y="107156"/>
                </a:lnTo>
                <a:lnTo>
                  <a:pt x="116086" y="116086"/>
                </a:lnTo>
                <a:lnTo>
                  <a:pt x="125016" y="125016"/>
                </a:lnTo>
                <a:lnTo>
                  <a:pt x="142875" y="133945"/>
                </a:lnTo>
                <a:lnTo>
                  <a:pt x="151805" y="125016"/>
                </a:lnTo>
                <a:lnTo>
                  <a:pt x="169664" y="125016"/>
                </a:lnTo>
                <a:lnTo>
                  <a:pt x="178594" y="107156"/>
                </a:lnTo>
                <a:lnTo>
                  <a:pt x="187523" y="89297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3" name="Freeform 15382"/>
          <p:cNvSpPr/>
          <p:nvPr/>
        </p:nvSpPr>
        <p:spPr>
          <a:xfrm>
            <a:off x="2241352" y="4313039"/>
            <a:ext cx="62508" cy="223243"/>
          </a:xfrm>
          <a:custGeom>
            <a:avLst/>
            <a:gdLst/>
            <a:ahLst/>
            <a:cxnLst/>
            <a:rect l="0" t="0" r="0" b="0"/>
            <a:pathLst>
              <a:path w="62508" h="223243">
                <a:moveTo>
                  <a:pt x="8929" y="0"/>
                </a:moveTo>
                <a:lnTo>
                  <a:pt x="8929" y="0"/>
                </a:lnTo>
                <a:lnTo>
                  <a:pt x="8929" y="8929"/>
                </a:lnTo>
                <a:lnTo>
                  <a:pt x="0" y="8929"/>
                </a:lnTo>
                <a:lnTo>
                  <a:pt x="0" y="17859"/>
                </a:lnTo>
                <a:lnTo>
                  <a:pt x="8929" y="35718"/>
                </a:lnTo>
                <a:lnTo>
                  <a:pt x="8929" y="53578"/>
                </a:lnTo>
                <a:lnTo>
                  <a:pt x="17859" y="89297"/>
                </a:lnTo>
                <a:lnTo>
                  <a:pt x="26789" y="116086"/>
                </a:lnTo>
                <a:lnTo>
                  <a:pt x="35718" y="151804"/>
                </a:lnTo>
                <a:lnTo>
                  <a:pt x="44648" y="178593"/>
                </a:lnTo>
                <a:lnTo>
                  <a:pt x="53578" y="205382"/>
                </a:lnTo>
                <a:lnTo>
                  <a:pt x="62507" y="214312"/>
                </a:lnTo>
                <a:lnTo>
                  <a:pt x="62507" y="223242"/>
                </a:lnTo>
                <a:lnTo>
                  <a:pt x="62507" y="214312"/>
                </a:lnTo>
                <a:lnTo>
                  <a:pt x="53578" y="205382"/>
                </a:lnTo>
                <a:lnTo>
                  <a:pt x="44648" y="187523"/>
                </a:lnTo>
                <a:lnTo>
                  <a:pt x="26789" y="160734"/>
                </a:lnTo>
                <a:lnTo>
                  <a:pt x="2678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4" name="Freeform 15383"/>
          <p:cNvSpPr/>
          <p:nvPr/>
        </p:nvSpPr>
        <p:spPr>
          <a:xfrm>
            <a:off x="2062758" y="4259461"/>
            <a:ext cx="223243" cy="160735"/>
          </a:xfrm>
          <a:custGeom>
            <a:avLst/>
            <a:gdLst/>
            <a:ahLst/>
            <a:cxnLst/>
            <a:rect l="0" t="0" r="0" b="0"/>
            <a:pathLst>
              <a:path w="223243" h="160735">
                <a:moveTo>
                  <a:pt x="0" y="160734"/>
                </a:moveTo>
                <a:lnTo>
                  <a:pt x="0" y="160734"/>
                </a:lnTo>
                <a:lnTo>
                  <a:pt x="8930" y="160734"/>
                </a:lnTo>
                <a:lnTo>
                  <a:pt x="26789" y="142875"/>
                </a:lnTo>
                <a:lnTo>
                  <a:pt x="44648" y="125015"/>
                </a:lnTo>
                <a:lnTo>
                  <a:pt x="80367" y="98226"/>
                </a:lnTo>
                <a:lnTo>
                  <a:pt x="116086" y="80367"/>
                </a:lnTo>
                <a:lnTo>
                  <a:pt x="151805" y="53578"/>
                </a:lnTo>
                <a:lnTo>
                  <a:pt x="178594" y="26789"/>
                </a:lnTo>
                <a:lnTo>
                  <a:pt x="205383" y="17859"/>
                </a:lnTo>
                <a:lnTo>
                  <a:pt x="223242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5" name="Freeform 15384"/>
          <p:cNvSpPr/>
          <p:nvPr/>
        </p:nvSpPr>
        <p:spPr>
          <a:xfrm>
            <a:off x="1777008" y="4634507"/>
            <a:ext cx="580431" cy="267892"/>
          </a:xfrm>
          <a:custGeom>
            <a:avLst/>
            <a:gdLst/>
            <a:ahLst/>
            <a:cxnLst/>
            <a:rect l="0" t="0" r="0" b="0"/>
            <a:pathLst>
              <a:path w="580431" h="267892">
                <a:moveTo>
                  <a:pt x="0" y="267891"/>
                </a:moveTo>
                <a:lnTo>
                  <a:pt x="0" y="267891"/>
                </a:lnTo>
                <a:lnTo>
                  <a:pt x="0" y="258962"/>
                </a:lnTo>
                <a:lnTo>
                  <a:pt x="8930" y="258962"/>
                </a:lnTo>
                <a:lnTo>
                  <a:pt x="17859" y="250032"/>
                </a:lnTo>
                <a:lnTo>
                  <a:pt x="35719" y="241102"/>
                </a:lnTo>
                <a:lnTo>
                  <a:pt x="62508" y="232172"/>
                </a:lnTo>
                <a:lnTo>
                  <a:pt x="89297" y="223243"/>
                </a:lnTo>
                <a:lnTo>
                  <a:pt x="125015" y="214313"/>
                </a:lnTo>
                <a:lnTo>
                  <a:pt x="160734" y="196454"/>
                </a:lnTo>
                <a:lnTo>
                  <a:pt x="205383" y="178594"/>
                </a:lnTo>
                <a:lnTo>
                  <a:pt x="250031" y="151805"/>
                </a:lnTo>
                <a:lnTo>
                  <a:pt x="294680" y="125016"/>
                </a:lnTo>
                <a:lnTo>
                  <a:pt x="330398" y="107157"/>
                </a:lnTo>
                <a:lnTo>
                  <a:pt x="366117" y="80368"/>
                </a:lnTo>
                <a:lnTo>
                  <a:pt x="410765" y="53579"/>
                </a:lnTo>
                <a:lnTo>
                  <a:pt x="437555" y="35719"/>
                </a:lnTo>
                <a:lnTo>
                  <a:pt x="464344" y="26789"/>
                </a:lnTo>
                <a:lnTo>
                  <a:pt x="491133" y="8930"/>
                </a:lnTo>
                <a:lnTo>
                  <a:pt x="517922" y="0"/>
                </a:lnTo>
                <a:lnTo>
                  <a:pt x="535781" y="0"/>
                </a:lnTo>
                <a:lnTo>
                  <a:pt x="544711" y="0"/>
                </a:lnTo>
                <a:lnTo>
                  <a:pt x="562570" y="0"/>
                </a:lnTo>
                <a:lnTo>
                  <a:pt x="580430" y="0"/>
                </a:lnTo>
                <a:lnTo>
                  <a:pt x="580430" y="0"/>
                </a:lnTo>
                <a:lnTo>
                  <a:pt x="571500" y="8930"/>
                </a:lnTo>
                <a:lnTo>
                  <a:pt x="57150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6" name="Freeform 15385"/>
          <p:cNvSpPr/>
          <p:nvPr/>
        </p:nvSpPr>
        <p:spPr>
          <a:xfrm>
            <a:off x="1866305" y="4741664"/>
            <a:ext cx="473274" cy="223243"/>
          </a:xfrm>
          <a:custGeom>
            <a:avLst/>
            <a:gdLst/>
            <a:ahLst/>
            <a:cxnLst/>
            <a:rect l="0" t="0" r="0" b="0"/>
            <a:pathLst>
              <a:path w="473274" h="223243">
                <a:moveTo>
                  <a:pt x="0" y="223242"/>
                </a:moveTo>
                <a:lnTo>
                  <a:pt x="8929" y="223242"/>
                </a:lnTo>
                <a:lnTo>
                  <a:pt x="8929" y="214313"/>
                </a:lnTo>
                <a:lnTo>
                  <a:pt x="17859" y="214313"/>
                </a:lnTo>
                <a:lnTo>
                  <a:pt x="35718" y="205383"/>
                </a:lnTo>
                <a:lnTo>
                  <a:pt x="62508" y="187524"/>
                </a:lnTo>
                <a:lnTo>
                  <a:pt x="98226" y="178594"/>
                </a:lnTo>
                <a:lnTo>
                  <a:pt x="133945" y="160734"/>
                </a:lnTo>
                <a:lnTo>
                  <a:pt x="178593" y="133945"/>
                </a:lnTo>
                <a:lnTo>
                  <a:pt x="232172" y="116086"/>
                </a:lnTo>
                <a:lnTo>
                  <a:pt x="276820" y="89297"/>
                </a:lnTo>
                <a:lnTo>
                  <a:pt x="312539" y="71437"/>
                </a:lnTo>
                <a:lnTo>
                  <a:pt x="357187" y="44648"/>
                </a:lnTo>
                <a:lnTo>
                  <a:pt x="392906" y="26789"/>
                </a:lnTo>
                <a:lnTo>
                  <a:pt x="428625" y="8929"/>
                </a:lnTo>
                <a:lnTo>
                  <a:pt x="455414" y="0"/>
                </a:lnTo>
                <a:lnTo>
                  <a:pt x="464343" y="0"/>
                </a:lnTo>
                <a:lnTo>
                  <a:pt x="473273" y="0"/>
                </a:lnTo>
                <a:lnTo>
                  <a:pt x="47327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7" name="Freeform 15386"/>
          <p:cNvSpPr/>
          <p:nvPr/>
        </p:nvSpPr>
        <p:spPr>
          <a:xfrm>
            <a:off x="3080742" y="3580804"/>
            <a:ext cx="366118" cy="741165"/>
          </a:xfrm>
          <a:custGeom>
            <a:avLst/>
            <a:gdLst/>
            <a:ahLst/>
            <a:cxnLst/>
            <a:rect l="0" t="0" r="0" b="0"/>
            <a:pathLst>
              <a:path w="366118" h="741165">
                <a:moveTo>
                  <a:pt x="107156" y="116086"/>
                </a:moveTo>
                <a:lnTo>
                  <a:pt x="107156" y="107157"/>
                </a:lnTo>
                <a:lnTo>
                  <a:pt x="98227" y="107157"/>
                </a:lnTo>
                <a:lnTo>
                  <a:pt x="89297" y="107157"/>
                </a:lnTo>
                <a:lnTo>
                  <a:pt x="80367" y="107157"/>
                </a:lnTo>
                <a:lnTo>
                  <a:pt x="62508" y="98227"/>
                </a:lnTo>
                <a:lnTo>
                  <a:pt x="53578" y="98227"/>
                </a:lnTo>
                <a:lnTo>
                  <a:pt x="44649" y="98227"/>
                </a:lnTo>
                <a:lnTo>
                  <a:pt x="26789" y="98227"/>
                </a:lnTo>
                <a:lnTo>
                  <a:pt x="17860" y="107157"/>
                </a:lnTo>
                <a:lnTo>
                  <a:pt x="17860" y="125016"/>
                </a:lnTo>
                <a:lnTo>
                  <a:pt x="8930" y="151805"/>
                </a:lnTo>
                <a:lnTo>
                  <a:pt x="0" y="187524"/>
                </a:lnTo>
                <a:lnTo>
                  <a:pt x="0" y="232172"/>
                </a:lnTo>
                <a:lnTo>
                  <a:pt x="0" y="285750"/>
                </a:lnTo>
                <a:lnTo>
                  <a:pt x="0" y="339328"/>
                </a:lnTo>
                <a:lnTo>
                  <a:pt x="8930" y="401836"/>
                </a:lnTo>
                <a:lnTo>
                  <a:pt x="17860" y="455414"/>
                </a:lnTo>
                <a:lnTo>
                  <a:pt x="26789" y="517922"/>
                </a:lnTo>
                <a:lnTo>
                  <a:pt x="44649" y="571500"/>
                </a:lnTo>
                <a:lnTo>
                  <a:pt x="71438" y="625078"/>
                </a:lnTo>
                <a:lnTo>
                  <a:pt x="98227" y="669727"/>
                </a:lnTo>
                <a:lnTo>
                  <a:pt x="133946" y="705446"/>
                </a:lnTo>
                <a:lnTo>
                  <a:pt x="160735" y="732235"/>
                </a:lnTo>
                <a:lnTo>
                  <a:pt x="196453" y="741164"/>
                </a:lnTo>
                <a:lnTo>
                  <a:pt x="232172" y="741164"/>
                </a:lnTo>
                <a:lnTo>
                  <a:pt x="258961" y="714375"/>
                </a:lnTo>
                <a:lnTo>
                  <a:pt x="294680" y="678657"/>
                </a:lnTo>
                <a:lnTo>
                  <a:pt x="321469" y="634008"/>
                </a:lnTo>
                <a:lnTo>
                  <a:pt x="348258" y="562571"/>
                </a:lnTo>
                <a:lnTo>
                  <a:pt x="357188" y="491133"/>
                </a:lnTo>
                <a:lnTo>
                  <a:pt x="366117" y="410766"/>
                </a:lnTo>
                <a:lnTo>
                  <a:pt x="366117" y="330399"/>
                </a:lnTo>
                <a:lnTo>
                  <a:pt x="357188" y="250032"/>
                </a:lnTo>
                <a:lnTo>
                  <a:pt x="330399" y="169664"/>
                </a:lnTo>
                <a:lnTo>
                  <a:pt x="303610" y="107157"/>
                </a:lnTo>
                <a:lnTo>
                  <a:pt x="267891" y="62508"/>
                </a:lnTo>
                <a:lnTo>
                  <a:pt x="232172" y="35719"/>
                </a:lnTo>
                <a:lnTo>
                  <a:pt x="187524" y="8930"/>
                </a:lnTo>
                <a:lnTo>
                  <a:pt x="151805" y="0"/>
                </a:lnTo>
                <a:lnTo>
                  <a:pt x="116086" y="8930"/>
                </a:lnTo>
                <a:lnTo>
                  <a:pt x="80367" y="17860"/>
                </a:lnTo>
                <a:lnTo>
                  <a:pt x="62508" y="44649"/>
                </a:lnTo>
                <a:lnTo>
                  <a:pt x="53578" y="71438"/>
                </a:lnTo>
                <a:lnTo>
                  <a:pt x="53578" y="107157"/>
                </a:lnTo>
                <a:lnTo>
                  <a:pt x="62508" y="151805"/>
                </a:lnTo>
                <a:lnTo>
                  <a:pt x="80367" y="187524"/>
                </a:lnTo>
                <a:lnTo>
                  <a:pt x="107156" y="223242"/>
                </a:lnTo>
                <a:lnTo>
                  <a:pt x="10715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8" name="Freeform 15387"/>
          <p:cNvSpPr/>
          <p:nvPr/>
        </p:nvSpPr>
        <p:spPr>
          <a:xfrm>
            <a:off x="3312914" y="4580929"/>
            <a:ext cx="410767" cy="759025"/>
          </a:xfrm>
          <a:custGeom>
            <a:avLst/>
            <a:gdLst/>
            <a:ahLst/>
            <a:cxnLst/>
            <a:rect l="0" t="0" r="0" b="0"/>
            <a:pathLst>
              <a:path w="410767" h="759025">
                <a:moveTo>
                  <a:pt x="223242" y="89297"/>
                </a:moveTo>
                <a:lnTo>
                  <a:pt x="223242" y="80367"/>
                </a:lnTo>
                <a:lnTo>
                  <a:pt x="214313" y="80367"/>
                </a:lnTo>
                <a:lnTo>
                  <a:pt x="205383" y="71438"/>
                </a:lnTo>
                <a:lnTo>
                  <a:pt x="187524" y="53578"/>
                </a:lnTo>
                <a:lnTo>
                  <a:pt x="178594" y="44649"/>
                </a:lnTo>
                <a:lnTo>
                  <a:pt x="169664" y="26789"/>
                </a:lnTo>
                <a:lnTo>
                  <a:pt x="151805" y="17860"/>
                </a:lnTo>
                <a:lnTo>
                  <a:pt x="142875" y="8930"/>
                </a:lnTo>
                <a:lnTo>
                  <a:pt x="133945" y="0"/>
                </a:lnTo>
                <a:lnTo>
                  <a:pt x="125016" y="0"/>
                </a:lnTo>
                <a:lnTo>
                  <a:pt x="107156" y="0"/>
                </a:lnTo>
                <a:lnTo>
                  <a:pt x="98227" y="8930"/>
                </a:lnTo>
                <a:lnTo>
                  <a:pt x="89297" y="26789"/>
                </a:lnTo>
                <a:lnTo>
                  <a:pt x="71438" y="35719"/>
                </a:lnTo>
                <a:lnTo>
                  <a:pt x="53578" y="62508"/>
                </a:lnTo>
                <a:lnTo>
                  <a:pt x="44649" y="89297"/>
                </a:lnTo>
                <a:lnTo>
                  <a:pt x="26789" y="125016"/>
                </a:lnTo>
                <a:lnTo>
                  <a:pt x="17859" y="169664"/>
                </a:lnTo>
                <a:lnTo>
                  <a:pt x="8930" y="223242"/>
                </a:lnTo>
                <a:lnTo>
                  <a:pt x="0" y="276821"/>
                </a:lnTo>
                <a:lnTo>
                  <a:pt x="0" y="330399"/>
                </a:lnTo>
                <a:lnTo>
                  <a:pt x="8930" y="392907"/>
                </a:lnTo>
                <a:lnTo>
                  <a:pt x="17859" y="455415"/>
                </a:lnTo>
                <a:lnTo>
                  <a:pt x="44649" y="508993"/>
                </a:lnTo>
                <a:lnTo>
                  <a:pt x="71438" y="571501"/>
                </a:lnTo>
                <a:lnTo>
                  <a:pt x="116086" y="634009"/>
                </a:lnTo>
                <a:lnTo>
                  <a:pt x="151805" y="687587"/>
                </a:lnTo>
                <a:lnTo>
                  <a:pt x="196453" y="723305"/>
                </a:lnTo>
                <a:lnTo>
                  <a:pt x="232172" y="750094"/>
                </a:lnTo>
                <a:lnTo>
                  <a:pt x="267891" y="759024"/>
                </a:lnTo>
                <a:lnTo>
                  <a:pt x="303609" y="750094"/>
                </a:lnTo>
                <a:lnTo>
                  <a:pt x="330399" y="723305"/>
                </a:lnTo>
                <a:lnTo>
                  <a:pt x="357188" y="696516"/>
                </a:lnTo>
                <a:lnTo>
                  <a:pt x="383977" y="642938"/>
                </a:lnTo>
                <a:lnTo>
                  <a:pt x="401836" y="589360"/>
                </a:lnTo>
                <a:lnTo>
                  <a:pt x="410766" y="526852"/>
                </a:lnTo>
                <a:lnTo>
                  <a:pt x="410766" y="464344"/>
                </a:lnTo>
                <a:lnTo>
                  <a:pt x="410766" y="383977"/>
                </a:lnTo>
                <a:lnTo>
                  <a:pt x="392906" y="312540"/>
                </a:lnTo>
                <a:lnTo>
                  <a:pt x="375047" y="250032"/>
                </a:lnTo>
                <a:lnTo>
                  <a:pt x="348258" y="187524"/>
                </a:lnTo>
                <a:lnTo>
                  <a:pt x="321469" y="133946"/>
                </a:lnTo>
                <a:lnTo>
                  <a:pt x="294680" y="89297"/>
                </a:lnTo>
                <a:lnTo>
                  <a:pt x="267891" y="62508"/>
                </a:lnTo>
                <a:lnTo>
                  <a:pt x="241102" y="44649"/>
                </a:lnTo>
                <a:lnTo>
                  <a:pt x="214313" y="35719"/>
                </a:lnTo>
                <a:lnTo>
                  <a:pt x="187524" y="35719"/>
                </a:lnTo>
                <a:lnTo>
                  <a:pt x="169664" y="53578"/>
                </a:lnTo>
                <a:lnTo>
                  <a:pt x="151805" y="80367"/>
                </a:lnTo>
                <a:lnTo>
                  <a:pt x="151805" y="107157"/>
                </a:lnTo>
                <a:lnTo>
                  <a:pt x="151805" y="142875"/>
                </a:lnTo>
                <a:lnTo>
                  <a:pt x="15180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9" name="Freeform 15388"/>
          <p:cNvSpPr/>
          <p:nvPr/>
        </p:nvSpPr>
        <p:spPr>
          <a:xfrm>
            <a:off x="3616523" y="5554266"/>
            <a:ext cx="428626" cy="580430"/>
          </a:xfrm>
          <a:custGeom>
            <a:avLst/>
            <a:gdLst/>
            <a:ahLst/>
            <a:cxnLst/>
            <a:rect l="0" t="0" r="0" b="0"/>
            <a:pathLst>
              <a:path w="428626" h="580430">
                <a:moveTo>
                  <a:pt x="178594" y="142874"/>
                </a:moveTo>
                <a:lnTo>
                  <a:pt x="178594" y="142874"/>
                </a:lnTo>
                <a:lnTo>
                  <a:pt x="169665" y="151804"/>
                </a:lnTo>
                <a:lnTo>
                  <a:pt x="160735" y="151804"/>
                </a:lnTo>
                <a:lnTo>
                  <a:pt x="151805" y="151804"/>
                </a:lnTo>
                <a:lnTo>
                  <a:pt x="142875" y="151804"/>
                </a:lnTo>
                <a:lnTo>
                  <a:pt x="125016" y="142874"/>
                </a:lnTo>
                <a:lnTo>
                  <a:pt x="107157" y="142874"/>
                </a:lnTo>
                <a:lnTo>
                  <a:pt x="89297" y="133944"/>
                </a:lnTo>
                <a:lnTo>
                  <a:pt x="71438" y="133944"/>
                </a:lnTo>
                <a:lnTo>
                  <a:pt x="62508" y="133944"/>
                </a:lnTo>
                <a:lnTo>
                  <a:pt x="44649" y="133944"/>
                </a:lnTo>
                <a:lnTo>
                  <a:pt x="35719" y="142874"/>
                </a:lnTo>
                <a:lnTo>
                  <a:pt x="26790" y="151804"/>
                </a:lnTo>
                <a:lnTo>
                  <a:pt x="17860" y="169663"/>
                </a:lnTo>
                <a:lnTo>
                  <a:pt x="8930" y="187522"/>
                </a:lnTo>
                <a:lnTo>
                  <a:pt x="0" y="205382"/>
                </a:lnTo>
                <a:lnTo>
                  <a:pt x="0" y="241100"/>
                </a:lnTo>
                <a:lnTo>
                  <a:pt x="0" y="267889"/>
                </a:lnTo>
                <a:lnTo>
                  <a:pt x="0" y="303608"/>
                </a:lnTo>
                <a:lnTo>
                  <a:pt x="8930" y="348257"/>
                </a:lnTo>
                <a:lnTo>
                  <a:pt x="17860" y="383975"/>
                </a:lnTo>
                <a:lnTo>
                  <a:pt x="26790" y="428624"/>
                </a:lnTo>
                <a:lnTo>
                  <a:pt x="44649" y="464343"/>
                </a:lnTo>
                <a:lnTo>
                  <a:pt x="71438" y="491132"/>
                </a:lnTo>
                <a:lnTo>
                  <a:pt x="89297" y="526850"/>
                </a:lnTo>
                <a:lnTo>
                  <a:pt x="116086" y="544710"/>
                </a:lnTo>
                <a:lnTo>
                  <a:pt x="142875" y="562569"/>
                </a:lnTo>
                <a:lnTo>
                  <a:pt x="169665" y="571499"/>
                </a:lnTo>
                <a:lnTo>
                  <a:pt x="196454" y="580429"/>
                </a:lnTo>
                <a:lnTo>
                  <a:pt x="232172" y="580429"/>
                </a:lnTo>
                <a:lnTo>
                  <a:pt x="267891" y="562569"/>
                </a:lnTo>
                <a:lnTo>
                  <a:pt x="294680" y="544710"/>
                </a:lnTo>
                <a:lnTo>
                  <a:pt x="321469" y="517921"/>
                </a:lnTo>
                <a:lnTo>
                  <a:pt x="348258" y="482202"/>
                </a:lnTo>
                <a:lnTo>
                  <a:pt x="375047" y="446483"/>
                </a:lnTo>
                <a:lnTo>
                  <a:pt x="392907" y="392905"/>
                </a:lnTo>
                <a:lnTo>
                  <a:pt x="410766" y="348257"/>
                </a:lnTo>
                <a:lnTo>
                  <a:pt x="419696" y="294679"/>
                </a:lnTo>
                <a:lnTo>
                  <a:pt x="428625" y="250030"/>
                </a:lnTo>
                <a:lnTo>
                  <a:pt x="419696" y="196452"/>
                </a:lnTo>
                <a:lnTo>
                  <a:pt x="410766" y="160733"/>
                </a:lnTo>
                <a:lnTo>
                  <a:pt x="401836" y="125014"/>
                </a:lnTo>
                <a:lnTo>
                  <a:pt x="375047" y="107155"/>
                </a:lnTo>
                <a:lnTo>
                  <a:pt x="348258" y="80366"/>
                </a:lnTo>
                <a:lnTo>
                  <a:pt x="321469" y="71436"/>
                </a:lnTo>
                <a:lnTo>
                  <a:pt x="285750" y="62507"/>
                </a:lnTo>
                <a:lnTo>
                  <a:pt x="250032" y="53577"/>
                </a:lnTo>
                <a:lnTo>
                  <a:pt x="214313" y="44647"/>
                </a:lnTo>
                <a:lnTo>
                  <a:pt x="187524" y="35718"/>
                </a:lnTo>
                <a:lnTo>
                  <a:pt x="151805" y="26788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0" name="Freeform 15389"/>
          <p:cNvSpPr/>
          <p:nvPr/>
        </p:nvSpPr>
        <p:spPr>
          <a:xfrm>
            <a:off x="2553891" y="4000500"/>
            <a:ext cx="562571" cy="375047"/>
          </a:xfrm>
          <a:custGeom>
            <a:avLst/>
            <a:gdLst/>
            <a:ahLst/>
            <a:cxnLst/>
            <a:rect l="0" t="0" r="0" b="0"/>
            <a:pathLst>
              <a:path w="562571" h="375047">
                <a:moveTo>
                  <a:pt x="0" y="375046"/>
                </a:moveTo>
                <a:lnTo>
                  <a:pt x="0" y="366117"/>
                </a:lnTo>
                <a:lnTo>
                  <a:pt x="0" y="366117"/>
                </a:lnTo>
                <a:lnTo>
                  <a:pt x="8929" y="357187"/>
                </a:lnTo>
                <a:lnTo>
                  <a:pt x="8929" y="339328"/>
                </a:lnTo>
                <a:lnTo>
                  <a:pt x="17859" y="321468"/>
                </a:lnTo>
                <a:lnTo>
                  <a:pt x="26789" y="303609"/>
                </a:lnTo>
                <a:lnTo>
                  <a:pt x="44648" y="285750"/>
                </a:lnTo>
                <a:lnTo>
                  <a:pt x="62507" y="258961"/>
                </a:lnTo>
                <a:lnTo>
                  <a:pt x="98226" y="232171"/>
                </a:lnTo>
                <a:lnTo>
                  <a:pt x="125015" y="205382"/>
                </a:lnTo>
                <a:lnTo>
                  <a:pt x="169664" y="178593"/>
                </a:lnTo>
                <a:lnTo>
                  <a:pt x="205382" y="151804"/>
                </a:lnTo>
                <a:lnTo>
                  <a:pt x="250031" y="125015"/>
                </a:lnTo>
                <a:lnTo>
                  <a:pt x="303609" y="107156"/>
                </a:lnTo>
                <a:lnTo>
                  <a:pt x="348257" y="80367"/>
                </a:lnTo>
                <a:lnTo>
                  <a:pt x="392906" y="62507"/>
                </a:lnTo>
                <a:lnTo>
                  <a:pt x="437554" y="44648"/>
                </a:lnTo>
                <a:lnTo>
                  <a:pt x="482203" y="26789"/>
                </a:lnTo>
                <a:lnTo>
                  <a:pt x="517922" y="17859"/>
                </a:lnTo>
                <a:lnTo>
                  <a:pt x="535781" y="8929"/>
                </a:lnTo>
                <a:lnTo>
                  <a:pt x="562570" y="0"/>
                </a:lnTo>
                <a:lnTo>
                  <a:pt x="56257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1" name="Freeform 15390"/>
          <p:cNvSpPr/>
          <p:nvPr/>
        </p:nvSpPr>
        <p:spPr>
          <a:xfrm>
            <a:off x="2902148" y="3929062"/>
            <a:ext cx="250033" cy="267892"/>
          </a:xfrm>
          <a:custGeom>
            <a:avLst/>
            <a:gdLst/>
            <a:ahLst/>
            <a:cxnLst/>
            <a:rect l="0" t="0" r="0" b="0"/>
            <a:pathLst>
              <a:path w="250033" h="267892">
                <a:moveTo>
                  <a:pt x="8930" y="62508"/>
                </a:moveTo>
                <a:lnTo>
                  <a:pt x="8930" y="62508"/>
                </a:lnTo>
                <a:lnTo>
                  <a:pt x="893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35719" y="62508"/>
                </a:lnTo>
                <a:lnTo>
                  <a:pt x="62508" y="53578"/>
                </a:lnTo>
                <a:lnTo>
                  <a:pt x="89297" y="35719"/>
                </a:lnTo>
                <a:lnTo>
                  <a:pt x="125016" y="26789"/>
                </a:lnTo>
                <a:lnTo>
                  <a:pt x="169665" y="8930"/>
                </a:lnTo>
                <a:lnTo>
                  <a:pt x="205383" y="0"/>
                </a:lnTo>
                <a:lnTo>
                  <a:pt x="232172" y="8930"/>
                </a:lnTo>
                <a:lnTo>
                  <a:pt x="250032" y="26789"/>
                </a:lnTo>
                <a:lnTo>
                  <a:pt x="250032" y="53578"/>
                </a:lnTo>
                <a:lnTo>
                  <a:pt x="250032" y="98227"/>
                </a:lnTo>
                <a:lnTo>
                  <a:pt x="241102" y="151805"/>
                </a:lnTo>
                <a:lnTo>
                  <a:pt x="223243" y="196453"/>
                </a:lnTo>
                <a:lnTo>
                  <a:pt x="205383" y="241102"/>
                </a:lnTo>
                <a:lnTo>
                  <a:pt x="187524" y="267891"/>
                </a:lnTo>
                <a:lnTo>
                  <a:pt x="169665" y="267891"/>
                </a:lnTo>
                <a:lnTo>
                  <a:pt x="160735" y="250031"/>
                </a:lnTo>
                <a:lnTo>
                  <a:pt x="16073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2" name="Freeform 15391"/>
          <p:cNvSpPr/>
          <p:nvPr/>
        </p:nvSpPr>
        <p:spPr>
          <a:xfrm>
            <a:off x="2723555" y="4750593"/>
            <a:ext cx="669727" cy="187525"/>
          </a:xfrm>
          <a:custGeom>
            <a:avLst/>
            <a:gdLst/>
            <a:ahLst/>
            <a:cxnLst/>
            <a:rect l="0" t="0" r="0" b="0"/>
            <a:pathLst>
              <a:path w="669727" h="187525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8929" y="26789"/>
                </a:lnTo>
                <a:lnTo>
                  <a:pt x="8929" y="17860"/>
                </a:lnTo>
                <a:lnTo>
                  <a:pt x="17859" y="8930"/>
                </a:lnTo>
                <a:lnTo>
                  <a:pt x="35718" y="8930"/>
                </a:lnTo>
                <a:lnTo>
                  <a:pt x="53578" y="0"/>
                </a:lnTo>
                <a:lnTo>
                  <a:pt x="80367" y="0"/>
                </a:lnTo>
                <a:lnTo>
                  <a:pt x="116086" y="0"/>
                </a:lnTo>
                <a:lnTo>
                  <a:pt x="160734" y="0"/>
                </a:lnTo>
                <a:lnTo>
                  <a:pt x="205383" y="8930"/>
                </a:lnTo>
                <a:lnTo>
                  <a:pt x="258961" y="8930"/>
                </a:lnTo>
                <a:lnTo>
                  <a:pt x="312539" y="17860"/>
                </a:lnTo>
                <a:lnTo>
                  <a:pt x="366117" y="35719"/>
                </a:lnTo>
                <a:lnTo>
                  <a:pt x="419695" y="44649"/>
                </a:lnTo>
                <a:lnTo>
                  <a:pt x="473273" y="71438"/>
                </a:lnTo>
                <a:lnTo>
                  <a:pt x="517922" y="89297"/>
                </a:lnTo>
                <a:lnTo>
                  <a:pt x="553640" y="107157"/>
                </a:lnTo>
                <a:lnTo>
                  <a:pt x="589359" y="125016"/>
                </a:lnTo>
                <a:lnTo>
                  <a:pt x="616148" y="151805"/>
                </a:lnTo>
                <a:lnTo>
                  <a:pt x="642937" y="160735"/>
                </a:lnTo>
                <a:lnTo>
                  <a:pt x="651867" y="178595"/>
                </a:lnTo>
                <a:lnTo>
                  <a:pt x="660797" y="187524"/>
                </a:lnTo>
                <a:lnTo>
                  <a:pt x="669726" y="178595"/>
                </a:lnTo>
                <a:lnTo>
                  <a:pt x="669726" y="169665"/>
                </a:lnTo>
                <a:lnTo>
                  <a:pt x="651867" y="151805"/>
                </a:lnTo>
                <a:lnTo>
                  <a:pt x="642937" y="125016"/>
                </a:lnTo>
                <a:lnTo>
                  <a:pt x="64293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3" name="Freeform 15392"/>
          <p:cNvSpPr/>
          <p:nvPr/>
        </p:nvSpPr>
        <p:spPr>
          <a:xfrm>
            <a:off x="3187898" y="4697015"/>
            <a:ext cx="241103" cy="276822"/>
          </a:xfrm>
          <a:custGeom>
            <a:avLst/>
            <a:gdLst/>
            <a:ahLst/>
            <a:cxnLst/>
            <a:rect l="0" t="0" r="0" b="0"/>
            <a:pathLst>
              <a:path w="241103" h="276822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17860"/>
                </a:lnTo>
                <a:lnTo>
                  <a:pt x="17860" y="35719"/>
                </a:lnTo>
                <a:lnTo>
                  <a:pt x="35719" y="53578"/>
                </a:lnTo>
                <a:lnTo>
                  <a:pt x="62508" y="71438"/>
                </a:lnTo>
                <a:lnTo>
                  <a:pt x="89297" y="89297"/>
                </a:lnTo>
                <a:lnTo>
                  <a:pt x="116086" y="107156"/>
                </a:lnTo>
                <a:lnTo>
                  <a:pt x="142875" y="125016"/>
                </a:lnTo>
                <a:lnTo>
                  <a:pt x="178594" y="133946"/>
                </a:lnTo>
                <a:lnTo>
                  <a:pt x="196454" y="142875"/>
                </a:lnTo>
                <a:lnTo>
                  <a:pt x="214313" y="142875"/>
                </a:lnTo>
                <a:lnTo>
                  <a:pt x="232172" y="151805"/>
                </a:lnTo>
                <a:lnTo>
                  <a:pt x="241102" y="151805"/>
                </a:lnTo>
                <a:lnTo>
                  <a:pt x="241102" y="160735"/>
                </a:lnTo>
                <a:lnTo>
                  <a:pt x="241102" y="160735"/>
                </a:lnTo>
                <a:lnTo>
                  <a:pt x="232172" y="169664"/>
                </a:lnTo>
                <a:lnTo>
                  <a:pt x="223243" y="178594"/>
                </a:lnTo>
                <a:lnTo>
                  <a:pt x="205383" y="187524"/>
                </a:lnTo>
                <a:lnTo>
                  <a:pt x="187524" y="196454"/>
                </a:lnTo>
                <a:lnTo>
                  <a:pt x="169665" y="205383"/>
                </a:lnTo>
                <a:lnTo>
                  <a:pt x="142875" y="214313"/>
                </a:lnTo>
                <a:lnTo>
                  <a:pt x="116086" y="223243"/>
                </a:lnTo>
                <a:lnTo>
                  <a:pt x="89297" y="232173"/>
                </a:lnTo>
                <a:lnTo>
                  <a:pt x="71438" y="241102"/>
                </a:lnTo>
                <a:lnTo>
                  <a:pt x="44649" y="250032"/>
                </a:lnTo>
                <a:lnTo>
                  <a:pt x="17860" y="267891"/>
                </a:lnTo>
                <a:lnTo>
                  <a:pt x="8930" y="276821"/>
                </a:lnTo>
                <a:lnTo>
                  <a:pt x="8930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4" name="Freeform 15393"/>
          <p:cNvSpPr/>
          <p:nvPr/>
        </p:nvSpPr>
        <p:spPr>
          <a:xfrm>
            <a:off x="2652117" y="5206008"/>
            <a:ext cx="1017986" cy="517922"/>
          </a:xfrm>
          <a:custGeom>
            <a:avLst/>
            <a:gdLst/>
            <a:ahLst/>
            <a:cxnLst/>
            <a:rect l="0" t="0" r="0" b="0"/>
            <a:pathLst>
              <a:path w="1017986" h="517922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0"/>
                </a:lnTo>
                <a:lnTo>
                  <a:pt x="53578" y="0"/>
                </a:lnTo>
                <a:lnTo>
                  <a:pt x="71438" y="8930"/>
                </a:lnTo>
                <a:lnTo>
                  <a:pt x="98227" y="8930"/>
                </a:lnTo>
                <a:lnTo>
                  <a:pt x="125016" y="8930"/>
                </a:lnTo>
                <a:lnTo>
                  <a:pt x="160735" y="17859"/>
                </a:lnTo>
                <a:lnTo>
                  <a:pt x="196453" y="17859"/>
                </a:lnTo>
                <a:lnTo>
                  <a:pt x="232172" y="35719"/>
                </a:lnTo>
                <a:lnTo>
                  <a:pt x="276821" y="53578"/>
                </a:lnTo>
                <a:lnTo>
                  <a:pt x="330399" y="80367"/>
                </a:lnTo>
                <a:lnTo>
                  <a:pt x="392906" y="98226"/>
                </a:lnTo>
                <a:lnTo>
                  <a:pt x="455414" y="133945"/>
                </a:lnTo>
                <a:lnTo>
                  <a:pt x="526852" y="169664"/>
                </a:lnTo>
                <a:lnTo>
                  <a:pt x="598289" y="205383"/>
                </a:lnTo>
                <a:lnTo>
                  <a:pt x="678656" y="250031"/>
                </a:lnTo>
                <a:lnTo>
                  <a:pt x="759024" y="285750"/>
                </a:lnTo>
                <a:lnTo>
                  <a:pt x="830461" y="321469"/>
                </a:lnTo>
                <a:lnTo>
                  <a:pt x="892969" y="357187"/>
                </a:lnTo>
                <a:lnTo>
                  <a:pt x="937617" y="383976"/>
                </a:lnTo>
                <a:lnTo>
                  <a:pt x="973336" y="401835"/>
                </a:lnTo>
                <a:lnTo>
                  <a:pt x="1000125" y="419694"/>
                </a:lnTo>
                <a:lnTo>
                  <a:pt x="1009055" y="446483"/>
                </a:lnTo>
                <a:lnTo>
                  <a:pt x="1017985" y="455413"/>
                </a:lnTo>
                <a:lnTo>
                  <a:pt x="1017985" y="473272"/>
                </a:lnTo>
                <a:lnTo>
                  <a:pt x="1017985" y="482202"/>
                </a:lnTo>
                <a:lnTo>
                  <a:pt x="1009055" y="491132"/>
                </a:lnTo>
                <a:lnTo>
                  <a:pt x="1009055" y="508991"/>
                </a:lnTo>
                <a:lnTo>
                  <a:pt x="1000125" y="517921"/>
                </a:lnTo>
                <a:lnTo>
                  <a:pt x="1000125" y="517921"/>
                </a:lnTo>
                <a:lnTo>
                  <a:pt x="1009055" y="517921"/>
                </a:lnTo>
                <a:lnTo>
                  <a:pt x="1009055" y="517921"/>
                </a:lnTo>
                <a:lnTo>
                  <a:pt x="1017985" y="508991"/>
                </a:lnTo>
                <a:lnTo>
                  <a:pt x="1017985" y="5089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5" name="Freeform 15394"/>
          <p:cNvSpPr/>
          <p:nvPr/>
        </p:nvSpPr>
        <p:spPr>
          <a:xfrm>
            <a:off x="3527227" y="5518547"/>
            <a:ext cx="178594" cy="276820"/>
          </a:xfrm>
          <a:custGeom>
            <a:avLst/>
            <a:gdLst/>
            <a:ahLst/>
            <a:cxnLst/>
            <a:rect l="0" t="0" r="0" b="0"/>
            <a:pathLst>
              <a:path w="178594" h="276820">
                <a:moveTo>
                  <a:pt x="0" y="80366"/>
                </a:moveTo>
                <a:lnTo>
                  <a:pt x="0" y="89296"/>
                </a:lnTo>
                <a:lnTo>
                  <a:pt x="17859" y="107155"/>
                </a:lnTo>
                <a:lnTo>
                  <a:pt x="35718" y="133944"/>
                </a:lnTo>
                <a:lnTo>
                  <a:pt x="62507" y="160733"/>
                </a:lnTo>
                <a:lnTo>
                  <a:pt x="89296" y="187523"/>
                </a:lnTo>
                <a:lnTo>
                  <a:pt x="107156" y="223241"/>
                </a:lnTo>
                <a:lnTo>
                  <a:pt x="133945" y="241101"/>
                </a:lnTo>
                <a:lnTo>
                  <a:pt x="151804" y="267890"/>
                </a:lnTo>
                <a:lnTo>
                  <a:pt x="160734" y="267890"/>
                </a:lnTo>
                <a:lnTo>
                  <a:pt x="169664" y="276819"/>
                </a:lnTo>
                <a:lnTo>
                  <a:pt x="178593" y="267890"/>
                </a:lnTo>
                <a:lnTo>
                  <a:pt x="178593" y="250030"/>
                </a:lnTo>
                <a:lnTo>
                  <a:pt x="169664" y="214312"/>
                </a:lnTo>
                <a:lnTo>
                  <a:pt x="169664" y="169663"/>
                </a:lnTo>
                <a:lnTo>
                  <a:pt x="160734" y="116085"/>
                </a:lnTo>
                <a:lnTo>
                  <a:pt x="151804" y="53578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6" name="Freeform 15395"/>
          <p:cNvSpPr/>
          <p:nvPr/>
        </p:nvSpPr>
        <p:spPr>
          <a:xfrm>
            <a:off x="2696766" y="4009429"/>
            <a:ext cx="241102" cy="160736"/>
          </a:xfrm>
          <a:custGeom>
            <a:avLst/>
            <a:gdLst/>
            <a:ahLst/>
            <a:cxnLst/>
            <a:rect l="0" t="0" r="0" b="0"/>
            <a:pathLst>
              <a:path w="241102" h="160736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26789"/>
                </a:lnTo>
                <a:lnTo>
                  <a:pt x="44648" y="35719"/>
                </a:lnTo>
                <a:lnTo>
                  <a:pt x="62507" y="62508"/>
                </a:lnTo>
                <a:lnTo>
                  <a:pt x="89297" y="80367"/>
                </a:lnTo>
                <a:lnTo>
                  <a:pt x="116086" y="98227"/>
                </a:lnTo>
                <a:lnTo>
                  <a:pt x="133945" y="116086"/>
                </a:lnTo>
                <a:lnTo>
                  <a:pt x="160734" y="133946"/>
                </a:lnTo>
                <a:lnTo>
                  <a:pt x="178593" y="142875"/>
                </a:lnTo>
                <a:lnTo>
                  <a:pt x="205382" y="151805"/>
                </a:lnTo>
                <a:lnTo>
                  <a:pt x="214312" y="160735"/>
                </a:lnTo>
                <a:lnTo>
                  <a:pt x="232172" y="160735"/>
                </a:lnTo>
                <a:lnTo>
                  <a:pt x="241101" y="160735"/>
                </a:lnTo>
                <a:lnTo>
                  <a:pt x="241101" y="151805"/>
                </a:lnTo>
                <a:lnTo>
                  <a:pt x="24110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7" name="Freeform 15396"/>
          <p:cNvSpPr/>
          <p:nvPr/>
        </p:nvSpPr>
        <p:spPr>
          <a:xfrm>
            <a:off x="2821781" y="3884414"/>
            <a:ext cx="62509" cy="446485"/>
          </a:xfrm>
          <a:custGeom>
            <a:avLst/>
            <a:gdLst/>
            <a:ahLst/>
            <a:cxnLst/>
            <a:rect l="0" t="0" r="0" b="0"/>
            <a:pathLst>
              <a:path w="62509" h="446485">
                <a:moveTo>
                  <a:pt x="62508" y="0"/>
                </a:moveTo>
                <a:lnTo>
                  <a:pt x="53578" y="0"/>
                </a:lnTo>
                <a:lnTo>
                  <a:pt x="44649" y="8929"/>
                </a:lnTo>
                <a:lnTo>
                  <a:pt x="35719" y="17859"/>
                </a:lnTo>
                <a:lnTo>
                  <a:pt x="26789" y="35718"/>
                </a:lnTo>
                <a:lnTo>
                  <a:pt x="8930" y="71437"/>
                </a:lnTo>
                <a:lnTo>
                  <a:pt x="0" y="116086"/>
                </a:lnTo>
                <a:lnTo>
                  <a:pt x="0" y="169664"/>
                </a:lnTo>
                <a:lnTo>
                  <a:pt x="0" y="241101"/>
                </a:lnTo>
                <a:lnTo>
                  <a:pt x="0" y="303609"/>
                </a:lnTo>
                <a:lnTo>
                  <a:pt x="0" y="366117"/>
                </a:lnTo>
                <a:lnTo>
                  <a:pt x="0" y="419695"/>
                </a:lnTo>
                <a:lnTo>
                  <a:pt x="0" y="446484"/>
                </a:lnTo>
                <a:lnTo>
                  <a:pt x="0" y="446484"/>
                </a:lnTo>
                <a:lnTo>
                  <a:pt x="0" y="44648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8" name="Freeform 15397"/>
          <p:cNvSpPr/>
          <p:nvPr/>
        </p:nvSpPr>
        <p:spPr>
          <a:xfrm>
            <a:off x="2893219" y="4545211"/>
            <a:ext cx="232173" cy="223243"/>
          </a:xfrm>
          <a:custGeom>
            <a:avLst/>
            <a:gdLst/>
            <a:ahLst/>
            <a:cxnLst/>
            <a:rect l="0" t="0" r="0" b="0"/>
            <a:pathLst>
              <a:path w="232173" h="223243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29"/>
                </a:lnTo>
                <a:lnTo>
                  <a:pt x="8929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35718"/>
                </a:lnTo>
                <a:lnTo>
                  <a:pt x="26789" y="62507"/>
                </a:lnTo>
                <a:lnTo>
                  <a:pt x="44648" y="89296"/>
                </a:lnTo>
                <a:lnTo>
                  <a:pt x="71437" y="116085"/>
                </a:lnTo>
                <a:lnTo>
                  <a:pt x="98226" y="142875"/>
                </a:lnTo>
                <a:lnTo>
                  <a:pt x="133945" y="169664"/>
                </a:lnTo>
                <a:lnTo>
                  <a:pt x="160734" y="196453"/>
                </a:lnTo>
                <a:lnTo>
                  <a:pt x="178594" y="214312"/>
                </a:lnTo>
                <a:lnTo>
                  <a:pt x="196453" y="223242"/>
                </a:lnTo>
                <a:lnTo>
                  <a:pt x="214312" y="223242"/>
                </a:lnTo>
                <a:lnTo>
                  <a:pt x="223242" y="223242"/>
                </a:lnTo>
                <a:lnTo>
                  <a:pt x="232172" y="205382"/>
                </a:lnTo>
                <a:lnTo>
                  <a:pt x="232172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9" name="Freeform 15398"/>
          <p:cNvSpPr/>
          <p:nvPr/>
        </p:nvSpPr>
        <p:spPr>
          <a:xfrm>
            <a:off x="2911078" y="4563070"/>
            <a:ext cx="169665" cy="339329"/>
          </a:xfrm>
          <a:custGeom>
            <a:avLst/>
            <a:gdLst/>
            <a:ahLst/>
            <a:cxnLst/>
            <a:rect l="0" t="0" r="0" b="0"/>
            <a:pathLst>
              <a:path w="169665" h="339329">
                <a:moveTo>
                  <a:pt x="169664" y="0"/>
                </a:moveTo>
                <a:lnTo>
                  <a:pt x="160735" y="8930"/>
                </a:lnTo>
                <a:lnTo>
                  <a:pt x="151805" y="17859"/>
                </a:lnTo>
                <a:lnTo>
                  <a:pt x="133945" y="35719"/>
                </a:lnTo>
                <a:lnTo>
                  <a:pt x="116086" y="53578"/>
                </a:lnTo>
                <a:lnTo>
                  <a:pt x="98227" y="80367"/>
                </a:lnTo>
                <a:lnTo>
                  <a:pt x="71438" y="107156"/>
                </a:lnTo>
                <a:lnTo>
                  <a:pt x="62508" y="142875"/>
                </a:lnTo>
                <a:lnTo>
                  <a:pt x="44649" y="187523"/>
                </a:lnTo>
                <a:lnTo>
                  <a:pt x="26789" y="232172"/>
                </a:lnTo>
                <a:lnTo>
                  <a:pt x="17860" y="267891"/>
                </a:lnTo>
                <a:lnTo>
                  <a:pt x="8930" y="303609"/>
                </a:lnTo>
                <a:lnTo>
                  <a:pt x="0" y="321469"/>
                </a:ln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0" name="Freeform 15399"/>
          <p:cNvSpPr/>
          <p:nvPr/>
        </p:nvSpPr>
        <p:spPr>
          <a:xfrm>
            <a:off x="2866430" y="5143500"/>
            <a:ext cx="214313" cy="196454"/>
          </a:xfrm>
          <a:custGeom>
            <a:avLst/>
            <a:gdLst/>
            <a:ahLst/>
            <a:cxnLst/>
            <a:rect l="0" t="0" r="0" b="0"/>
            <a:pathLst>
              <a:path w="214313" h="196454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26789" y="53578"/>
                </a:lnTo>
                <a:lnTo>
                  <a:pt x="35718" y="71438"/>
                </a:lnTo>
                <a:lnTo>
                  <a:pt x="53578" y="89297"/>
                </a:lnTo>
                <a:lnTo>
                  <a:pt x="71437" y="107156"/>
                </a:lnTo>
                <a:lnTo>
                  <a:pt x="89297" y="125016"/>
                </a:lnTo>
                <a:lnTo>
                  <a:pt x="116086" y="142875"/>
                </a:lnTo>
                <a:lnTo>
                  <a:pt x="133945" y="151805"/>
                </a:lnTo>
                <a:lnTo>
                  <a:pt x="151804" y="160734"/>
                </a:lnTo>
                <a:lnTo>
                  <a:pt x="169664" y="169664"/>
                </a:lnTo>
                <a:lnTo>
                  <a:pt x="187523" y="178594"/>
                </a:lnTo>
                <a:lnTo>
                  <a:pt x="196453" y="187523"/>
                </a:lnTo>
                <a:lnTo>
                  <a:pt x="205383" y="196453"/>
                </a:lnTo>
                <a:lnTo>
                  <a:pt x="214312" y="196453"/>
                </a:lnTo>
                <a:lnTo>
                  <a:pt x="214312" y="196453"/>
                </a:lnTo>
                <a:lnTo>
                  <a:pt x="214312" y="196453"/>
                </a:lnTo>
                <a:lnTo>
                  <a:pt x="214312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1" name="Freeform 15400"/>
          <p:cNvSpPr/>
          <p:nvPr/>
        </p:nvSpPr>
        <p:spPr>
          <a:xfrm>
            <a:off x="2911078" y="5161359"/>
            <a:ext cx="205384" cy="241103"/>
          </a:xfrm>
          <a:custGeom>
            <a:avLst/>
            <a:gdLst/>
            <a:ahLst/>
            <a:cxnLst/>
            <a:rect l="0" t="0" r="0" b="0"/>
            <a:pathLst>
              <a:path w="205384" h="241103">
                <a:moveTo>
                  <a:pt x="205383" y="0"/>
                </a:moveTo>
                <a:lnTo>
                  <a:pt x="205383" y="0"/>
                </a:lnTo>
                <a:lnTo>
                  <a:pt x="196453" y="8930"/>
                </a:lnTo>
                <a:lnTo>
                  <a:pt x="178594" y="26789"/>
                </a:lnTo>
                <a:lnTo>
                  <a:pt x="160735" y="44649"/>
                </a:lnTo>
                <a:lnTo>
                  <a:pt x="133945" y="62508"/>
                </a:lnTo>
                <a:lnTo>
                  <a:pt x="107156" y="89297"/>
                </a:lnTo>
                <a:lnTo>
                  <a:pt x="80367" y="125016"/>
                </a:lnTo>
                <a:lnTo>
                  <a:pt x="62508" y="151805"/>
                </a:lnTo>
                <a:lnTo>
                  <a:pt x="35719" y="178594"/>
                </a:lnTo>
                <a:lnTo>
                  <a:pt x="26789" y="196454"/>
                </a:lnTo>
                <a:lnTo>
                  <a:pt x="8930" y="214313"/>
                </a:lnTo>
                <a:lnTo>
                  <a:pt x="8930" y="232172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2" name="Freeform 15401"/>
          <p:cNvSpPr/>
          <p:nvPr/>
        </p:nvSpPr>
        <p:spPr>
          <a:xfrm>
            <a:off x="1964531" y="3554015"/>
            <a:ext cx="214314" cy="169665"/>
          </a:xfrm>
          <a:custGeom>
            <a:avLst/>
            <a:gdLst/>
            <a:ahLst/>
            <a:cxnLst/>
            <a:rect l="0" t="0" r="0" b="0"/>
            <a:pathLst>
              <a:path w="214314" h="169665">
                <a:moveTo>
                  <a:pt x="8930" y="80367"/>
                </a:move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0" y="80367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98227"/>
                </a:lnTo>
                <a:lnTo>
                  <a:pt x="26789" y="107156"/>
                </a:lnTo>
                <a:lnTo>
                  <a:pt x="44649" y="125016"/>
                </a:lnTo>
                <a:lnTo>
                  <a:pt x="44649" y="142875"/>
                </a:lnTo>
                <a:lnTo>
                  <a:pt x="53578" y="151805"/>
                </a:lnTo>
                <a:lnTo>
                  <a:pt x="62508" y="160735"/>
                </a:lnTo>
                <a:lnTo>
                  <a:pt x="62508" y="169664"/>
                </a:lnTo>
                <a:lnTo>
                  <a:pt x="71438" y="169664"/>
                </a:lnTo>
                <a:lnTo>
                  <a:pt x="62508" y="160735"/>
                </a:lnTo>
                <a:lnTo>
                  <a:pt x="62508" y="142875"/>
                </a:lnTo>
                <a:lnTo>
                  <a:pt x="53578" y="116086"/>
                </a:lnTo>
                <a:lnTo>
                  <a:pt x="44649" y="89297"/>
                </a:lnTo>
                <a:lnTo>
                  <a:pt x="35719" y="71438"/>
                </a:lnTo>
                <a:lnTo>
                  <a:pt x="26789" y="44649"/>
                </a:lnTo>
                <a:lnTo>
                  <a:pt x="26789" y="3571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35719"/>
                </a:lnTo>
                <a:lnTo>
                  <a:pt x="62508" y="44649"/>
                </a:lnTo>
                <a:lnTo>
                  <a:pt x="71438" y="71438"/>
                </a:lnTo>
                <a:lnTo>
                  <a:pt x="89297" y="89297"/>
                </a:lnTo>
                <a:lnTo>
                  <a:pt x="98227" y="116086"/>
                </a:lnTo>
                <a:lnTo>
                  <a:pt x="107157" y="125016"/>
                </a:lnTo>
                <a:lnTo>
                  <a:pt x="116086" y="142875"/>
                </a:lnTo>
                <a:lnTo>
                  <a:pt x="125016" y="142875"/>
                </a:lnTo>
                <a:lnTo>
                  <a:pt x="125016" y="133946"/>
                </a:lnTo>
                <a:lnTo>
                  <a:pt x="125016" y="125016"/>
                </a:lnTo>
                <a:lnTo>
                  <a:pt x="125016" y="107156"/>
                </a:lnTo>
                <a:lnTo>
                  <a:pt x="116086" y="80367"/>
                </a:lnTo>
                <a:lnTo>
                  <a:pt x="107157" y="53578"/>
                </a:lnTo>
                <a:lnTo>
                  <a:pt x="107157" y="26789"/>
                </a:lnTo>
                <a:lnTo>
                  <a:pt x="107157" y="8930"/>
                </a:lnTo>
                <a:lnTo>
                  <a:pt x="107157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33946" y="26789"/>
                </a:lnTo>
                <a:lnTo>
                  <a:pt x="151805" y="53578"/>
                </a:lnTo>
                <a:lnTo>
                  <a:pt x="160735" y="71438"/>
                </a:lnTo>
                <a:lnTo>
                  <a:pt x="178594" y="89297"/>
                </a:lnTo>
                <a:lnTo>
                  <a:pt x="187524" y="98227"/>
                </a:lnTo>
                <a:lnTo>
                  <a:pt x="196453" y="98227"/>
                </a:lnTo>
                <a:lnTo>
                  <a:pt x="205383" y="98227"/>
                </a:lnTo>
                <a:lnTo>
                  <a:pt x="214313" y="89297"/>
                </a:lnTo>
                <a:lnTo>
                  <a:pt x="214313" y="71438"/>
                </a:lnTo>
                <a:lnTo>
                  <a:pt x="205383" y="35719"/>
                </a:lnTo>
                <a:lnTo>
                  <a:pt x="20538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3" name="Freeform 15402"/>
          <p:cNvSpPr/>
          <p:nvPr/>
        </p:nvSpPr>
        <p:spPr>
          <a:xfrm>
            <a:off x="2178844" y="3482578"/>
            <a:ext cx="80368" cy="133946"/>
          </a:xfrm>
          <a:custGeom>
            <a:avLst/>
            <a:gdLst/>
            <a:ahLst/>
            <a:cxnLst/>
            <a:rect l="0" t="0" r="0" b="0"/>
            <a:pathLst>
              <a:path w="80368" h="133946">
                <a:moveTo>
                  <a:pt x="0" y="26789"/>
                </a:move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29" y="89297"/>
                </a:lnTo>
                <a:lnTo>
                  <a:pt x="17859" y="107156"/>
                </a:lnTo>
                <a:lnTo>
                  <a:pt x="35719" y="125015"/>
                </a:lnTo>
                <a:lnTo>
                  <a:pt x="44648" y="133945"/>
                </a:lnTo>
                <a:lnTo>
                  <a:pt x="53578" y="133945"/>
                </a:lnTo>
                <a:lnTo>
                  <a:pt x="62508" y="125015"/>
                </a:lnTo>
                <a:lnTo>
                  <a:pt x="71437" y="116086"/>
                </a:lnTo>
                <a:lnTo>
                  <a:pt x="80367" y="89297"/>
                </a:lnTo>
                <a:lnTo>
                  <a:pt x="80367" y="71437"/>
                </a:lnTo>
                <a:lnTo>
                  <a:pt x="71437" y="44648"/>
                </a:lnTo>
                <a:lnTo>
                  <a:pt x="62508" y="26789"/>
                </a:lnTo>
                <a:lnTo>
                  <a:pt x="53578" y="8929"/>
                </a:lnTo>
                <a:lnTo>
                  <a:pt x="35719" y="0"/>
                </a:lnTo>
                <a:lnTo>
                  <a:pt x="26789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26789" y="35718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4" name="Freeform 15403"/>
          <p:cNvSpPr/>
          <p:nvPr/>
        </p:nvSpPr>
        <p:spPr>
          <a:xfrm>
            <a:off x="2277070" y="3411140"/>
            <a:ext cx="133947" cy="133947"/>
          </a:xfrm>
          <a:custGeom>
            <a:avLst/>
            <a:gdLst/>
            <a:ahLst/>
            <a:cxnLst/>
            <a:rect l="0" t="0" r="0" b="0"/>
            <a:pathLst>
              <a:path w="133947" h="133947">
                <a:moveTo>
                  <a:pt x="26789" y="0"/>
                </a:moveTo>
                <a:lnTo>
                  <a:pt x="26789" y="0"/>
                </a:ln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8930" y="80367"/>
                </a:lnTo>
                <a:lnTo>
                  <a:pt x="17860" y="107156"/>
                </a:lnTo>
                <a:lnTo>
                  <a:pt x="26789" y="125016"/>
                </a:lnTo>
                <a:lnTo>
                  <a:pt x="44649" y="133946"/>
                </a:lnTo>
                <a:lnTo>
                  <a:pt x="62508" y="133946"/>
                </a:lnTo>
                <a:lnTo>
                  <a:pt x="80368" y="133946"/>
                </a:lnTo>
                <a:lnTo>
                  <a:pt x="107157" y="116086"/>
                </a:lnTo>
                <a:lnTo>
                  <a:pt x="116086" y="98227"/>
                </a:lnTo>
                <a:lnTo>
                  <a:pt x="133946" y="80367"/>
                </a:lnTo>
                <a:lnTo>
                  <a:pt x="133946" y="53578"/>
                </a:lnTo>
                <a:lnTo>
                  <a:pt x="13394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5" name="Freeform 15404"/>
          <p:cNvSpPr/>
          <p:nvPr/>
        </p:nvSpPr>
        <p:spPr>
          <a:xfrm>
            <a:off x="2366367" y="3339703"/>
            <a:ext cx="80368" cy="160735"/>
          </a:xfrm>
          <a:custGeom>
            <a:avLst/>
            <a:gdLst/>
            <a:ahLst/>
            <a:cxnLst/>
            <a:rect l="0" t="0" r="0" b="0"/>
            <a:pathLst>
              <a:path w="80368" h="160735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44648"/>
                </a:lnTo>
                <a:lnTo>
                  <a:pt x="17860" y="62508"/>
                </a:lnTo>
                <a:lnTo>
                  <a:pt x="26789" y="89297"/>
                </a:lnTo>
                <a:lnTo>
                  <a:pt x="44649" y="107156"/>
                </a:lnTo>
                <a:lnTo>
                  <a:pt x="53578" y="125015"/>
                </a:lnTo>
                <a:lnTo>
                  <a:pt x="62508" y="142875"/>
                </a:lnTo>
                <a:lnTo>
                  <a:pt x="71438" y="151804"/>
                </a:lnTo>
                <a:lnTo>
                  <a:pt x="80367" y="160734"/>
                </a:lnTo>
                <a:lnTo>
                  <a:pt x="80367" y="151804"/>
                </a:lnTo>
                <a:lnTo>
                  <a:pt x="80367" y="142875"/>
                </a:lnTo>
                <a:lnTo>
                  <a:pt x="8036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6" name="Freeform 15405"/>
          <p:cNvSpPr/>
          <p:nvPr/>
        </p:nvSpPr>
        <p:spPr>
          <a:xfrm>
            <a:off x="2464594" y="3303984"/>
            <a:ext cx="151805" cy="116087"/>
          </a:xfrm>
          <a:custGeom>
            <a:avLst/>
            <a:gdLst/>
            <a:ahLst/>
            <a:cxnLst/>
            <a:rect l="0" t="0" r="0" b="0"/>
            <a:pathLst>
              <a:path w="151805" h="116087">
                <a:moveTo>
                  <a:pt x="892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8929" y="89297"/>
                </a:lnTo>
                <a:lnTo>
                  <a:pt x="17859" y="98227"/>
                </a:lnTo>
                <a:lnTo>
                  <a:pt x="35719" y="107156"/>
                </a:lnTo>
                <a:lnTo>
                  <a:pt x="62508" y="116086"/>
                </a:lnTo>
                <a:lnTo>
                  <a:pt x="89297" y="116086"/>
                </a:lnTo>
                <a:lnTo>
                  <a:pt x="116086" y="107156"/>
                </a:lnTo>
                <a:lnTo>
                  <a:pt x="133945" y="98227"/>
                </a:lnTo>
                <a:lnTo>
                  <a:pt x="151804" y="89297"/>
                </a:lnTo>
                <a:lnTo>
                  <a:pt x="15180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7" name="Freeform 15406"/>
          <p:cNvSpPr/>
          <p:nvPr/>
        </p:nvSpPr>
        <p:spPr>
          <a:xfrm>
            <a:off x="2107406" y="3411140"/>
            <a:ext cx="589361" cy="392907"/>
          </a:xfrm>
          <a:custGeom>
            <a:avLst/>
            <a:gdLst/>
            <a:ahLst/>
            <a:cxnLst/>
            <a:rect l="0" t="0" r="0" b="0"/>
            <a:pathLst>
              <a:path w="589361" h="392907">
                <a:moveTo>
                  <a:pt x="0" y="392906"/>
                </a:moveTo>
                <a:lnTo>
                  <a:pt x="8930" y="392906"/>
                </a:lnTo>
                <a:lnTo>
                  <a:pt x="26789" y="366117"/>
                </a:lnTo>
                <a:lnTo>
                  <a:pt x="62508" y="339328"/>
                </a:lnTo>
                <a:lnTo>
                  <a:pt x="116086" y="294680"/>
                </a:lnTo>
                <a:lnTo>
                  <a:pt x="187524" y="250031"/>
                </a:lnTo>
                <a:lnTo>
                  <a:pt x="267891" y="196453"/>
                </a:lnTo>
                <a:lnTo>
                  <a:pt x="348258" y="142875"/>
                </a:lnTo>
                <a:lnTo>
                  <a:pt x="428625" y="98227"/>
                </a:lnTo>
                <a:lnTo>
                  <a:pt x="491133" y="62508"/>
                </a:lnTo>
                <a:lnTo>
                  <a:pt x="544711" y="35719"/>
                </a:lnTo>
                <a:lnTo>
                  <a:pt x="580430" y="17860"/>
                </a:lnTo>
                <a:lnTo>
                  <a:pt x="589360" y="8930"/>
                </a:lnTo>
                <a:lnTo>
                  <a:pt x="580430" y="0"/>
                </a:lnTo>
                <a:lnTo>
                  <a:pt x="5804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8" name="Freeform 15407"/>
          <p:cNvSpPr/>
          <p:nvPr/>
        </p:nvSpPr>
        <p:spPr>
          <a:xfrm>
            <a:off x="2241352" y="3705820"/>
            <a:ext cx="232172" cy="169665"/>
          </a:xfrm>
          <a:custGeom>
            <a:avLst/>
            <a:gdLst/>
            <a:ahLst/>
            <a:cxnLst/>
            <a:rect l="0" t="0" r="0" b="0"/>
            <a:pathLst>
              <a:path w="232172" h="169665">
                <a:moveTo>
                  <a:pt x="8929" y="62508"/>
                </a:moveTo>
                <a:lnTo>
                  <a:pt x="8929" y="62508"/>
                </a:lnTo>
                <a:lnTo>
                  <a:pt x="8929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29" y="98226"/>
                </a:lnTo>
                <a:lnTo>
                  <a:pt x="17859" y="116086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8" y="151805"/>
                </a:lnTo>
                <a:lnTo>
                  <a:pt x="44648" y="160734"/>
                </a:lnTo>
                <a:lnTo>
                  <a:pt x="44648" y="160734"/>
                </a:lnTo>
                <a:lnTo>
                  <a:pt x="53578" y="169664"/>
                </a:lnTo>
                <a:lnTo>
                  <a:pt x="53578" y="160734"/>
                </a:lnTo>
                <a:lnTo>
                  <a:pt x="44648" y="160734"/>
                </a:lnTo>
                <a:lnTo>
                  <a:pt x="35718" y="151805"/>
                </a:lnTo>
                <a:lnTo>
                  <a:pt x="26789" y="133945"/>
                </a:lnTo>
                <a:lnTo>
                  <a:pt x="26789" y="107156"/>
                </a:lnTo>
                <a:lnTo>
                  <a:pt x="17859" y="89297"/>
                </a:lnTo>
                <a:lnTo>
                  <a:pt x="17859" y="62508"/>
                </a:lnTo>
                <a:lnTo>
                  <a:pt x="17859" y="44648"/>
                </a:lnTo>
                <a:lnTo>
                  <a:pt x="26789" y="35719"/>
                </a:lnTo>
                <a:lnTo>
                  <a:pt x="44648" y="44648"/>
                </a:lnTo>
                <a:lnTo>
                  <a:pt x="62507" y="53578"/>
                </a:lnTo>
                <a:lnTo>
                  <a:pt x="80367" y="71437"/>
                </a:lnTo>
                <a:lnTo>
                  <a:pt x="98226" y="98226"/>
                </a:lnTo>
                <a:lnTo>
                  <a:pt x="116086" y="125016"/>
                </a:lnTo>
                <a:lnTo>
                  <a:pt x="125015" y="142875"/>
                </a:lnTo>
                <a:lnTo>
                  <a:pt x="142875" y="151805"/>
                </a:lnTo>
                <a:lnTo>
                  <a:pt x="142875" y="160734"/>
                </a:lnTo>
                <a:lnTo>
                  <a:pt x="142875" y="160734"/>
                </a:lnTo>
                <a:lnTo>
                  <a:pt x="142875" y="151805"/>
                </a:lnTo>
                <a:lnTo>
                  <a:pt x="142875" y="142875"/>
                </a:lnTo>
                <a:lnTo>
                  <a:pt x="142875" y="116086"/>
                </a:lnTo>
                <a:lnTo>
                  <a:pt x="133945" y="89297"/>
                </a:lnTo>
                <a:lnTo>
                  <a:pt x="125015" y="62508"/>
                </a:lnTo>
                <a:lnTo>
                  <a:pt x="116086" y="35719"/>
                </a:lnTo>
                <a:lnTo>
                  <a:pt x="116086" y="17859"/>
                </a:lnTo>
                <a:lnTo>
                  <a:pt x="116086" y="0"/>
                </a:lnTo>
                <a:lnTo>
                  <a:pt x="116086" y="8930"/>
                </a:lnTo>
                <a:lnTo>
                  <a:pt x="133945" y="17859"/>
                </a:lnTo>
                <a:lnTo>
                  <a:pt x="142875" y="35719"/>
                </a:lnTo>
                <a:lnTo>
                  <a:pt x="160734" y="62508"/>
                </a:lnTo>
                <a:lnTo>
                  <a:pt x="178593" y="80367"/>
                </a:lnTo>
                <a:lnTo>
                  <a:pt x="187523" y="98226"/>
                </a:lnTo>
                <a:lnTo>
                  <a:pt x="205382" y="107156"/>
                </a:lnTo>
                <a:lnTo>
                  <a:pt x="214312" y="116086"/>
                </a:lnTo>
                <a:lnTo>
                  <a:pt x="223242" y="116086"/>
                </a:lnTo>
                <a:lnTo>
                  <a:pt x="232171" y="107156"/>
                </a:lnTo>
                <a:lnTo>
                  <a:pt x="232171" y="89297"/>
                </a:lnTo>
                <a:lnTo>
                  <a:pt x="223242" y="62508"/>
                </a:lnTo>
                <a:lnTo>
                  <a:pt x="223242" y="35719"/>
                </a:lnTo>
                <a:lnTo>
                  <a:pt x="214312" y="8930"/>
                </a:lnTo>
                <a:lnTo>
                  <a:pt x="21431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9" name="Freeform 15408"/>
          <p:cNvSpPr/>
          <p:nvPr/>
        </p:nvSpPr>
        <p:spPr>
          <a:xfrm>
            <a:off x="2464594" y="3670101"/>
            <a:ext cx="71438" cy="98228"/>
          </a:xfrm>
          <a:custGeom>
            <a:avLst/>
            <a:gdLst/>
            <a:ahLst/>
            <a:cxnLst/>
            <a:rect l="0" t="0" r="0" b="0"/>
            <a:pathLst>
              <a:path w="71438" h="98228">
                <a:moveTo>
                  <a:pt x="0" y="26789"/>
                </a:move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29" y="71438"/>
                </a:lnTo>
                <a:lnTo>
                  <a:pt x="17859" y="89297"/>
                </a:lnTo>
                <a:lnTo>
                  <a:pt x="35719" y="98227"/>
                </a:lnTo>
                <a:lnTo>
                  <a:pt x="44648" y="98227"/>
                </a:lnTo>
                <a:lnTo>
                  <a:pt x="53578" y="98227"/>
                </a:lnTo>
                <a:lnTo>
                  <a:pt x="62508" y="89297"/>
                </a:lnTo>
                <a:lnTo>
                  <a:pt x="62508" y="80367"/>
                </a:lnTo>
                <a:lnTo>
                  <a:pt x="71437" y="62508"/>
                </a:lnTo>
                <a:lnTo>
                  <a:pt x="62508" y="44649"/>
                </a:lnTo>
                <a:lnTo>
                  <a:pt x="53578" y="26789"/>
                </a:lnTo>
                <a:lnTo>
                  <a:pt x="35719" y="8930"/>
                </a:lnTo>
                <a:lnTo>
                  <a:pt x="17859" y="0"/>
                </a:lnTo>
                <a:lnTo>
                  <a:pt x="8929" y="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0" name="Freeform 15409"/>
          <p:cNvSpPr/>
          <p:nvPr/>
        </p:nvSpPr>
        <p:spPr>
          <a:xfrm>
            <a:off x="2607469" y="3527226"/>
            <a:ext cx="107157" cy="187525"/>
          </a:xfrm>
          <a:custGeom>
            <a:avLst/>
            <a:gdLst/>
            <a:ahLst/>
            <a:cxnLst/>
            <a:rect l="0" t="0" r="0" b="0"/>
            <a:pathLst>
              <a:path w="107157" h="187525">
                <a:moveTo>
                  <a:pt x="26789" y="0"/>
                </a:moveTo>
                <a:lnTo>
                  <a:pt x="26789" y="8930"/>
                </a:lnTo>
                <a:lnTo>
                  <a:pt x="17859" y="17860"/>
                </a:lnTo>
                <a:lnTo>
                  <a:pt x="8929" y="44649"/>
                </a:lnTo>
                <a:lnTo>
                  <a:pt x="0" y="80367"/>
                </a:lnTo>
                <a:lnTo>
                  <a:pt x="0" y="116086"/>
                </a:lnTo>
                <a:lnTo>
                  <a:pt x="8929" y="142875"/>
                </a:lnTo>
                <a:lnTo>
                  <a:pt x="17859" y="160735"/>
                </a:lnTo>
                <a:lnTo>
                  <a:pt x="35719" y="178594"/>
                </a:lnTo>
                <a:lnTo>
                  <a:pt x="44648" y="187524"/>
                </a:lnTo>
                <a:lnTo>
                  <a:pt x="62508" y="178594"/>
                </a:lnTo>
                <a:lnTo>
                  <a:pt x="80367" y="169664"/>
                </a:lnTo>
                <a:lnTo>
                  <a:pt x="98226" y="160735"/>
                </a:lnTo>
                <a:lnTo>
                  <a:pt x="107156" y="133945"/>
                </a:lnTo>
                <a:lnTo>
                  <a:pt x="107156" y="116086"/>
                </a:lnTo>
                <a:lnTo>
                  <a:pt x="107156" y="89297"/>
                </a:lnTo>
                <a:lnTo>
                  <a:pt x="10715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1" name="Freeform 15410"/>
          <p:cNvSpPr/>
          <p:nvPr/>
        </p:nvSpPr>
        <p:spPr>
          <a:xfrm>
            <a:off x="2714625" y="3518296"/>
            <a:ext cx="71439" cy="151806"/>
          </a:xfrm>
          <a:custGeom>
            <a:avLst/>
            <a:gdLst/>
            <a:ahLst/>
            <a:cxnLst/>
            <a:rect l="0" t="0" r="0" b="0"/>
            <a:pathLst>
              <a:path w="71439" h="15180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8930" y="71438"/>
                </a:lnTo>
                <a:lnTo>
                  <a:pt x="17859" y="89297"/>
                </a:lnTo>
                <a:lnTo>
                  <a:pt x="26789" y="116086"/>
                </a:lnTo>
                <a:lnTo>
                  <a:pt x="44648" y="133946"/>
                </a:lnTo>
                <a:lnTo>
                  <a:pt x="53578" y="142875"/>
                </a:lnTo>
                <a:lnTo>
                  <a:pt x="62508" y="151805"/>
                </a:lnTo>
                <a:lnTo>
                  <a:pt x="71438" y="151805"/>
                </a:lnTo>
                <a:lnTo>
                  <a:pt x="71438" y="142875"/>
                </a:lnTo>
                <a:lnTo>
                  <a:pt x="71438" y="125016"/>
                </a:lnTo>
                <a:lnTo>
                  <a:pt x="71438" y="98227"/>
                </a:lnTo>
                <a:lnTo>
                  <a:pt x="7143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2" name="Freeform 15411"/>
          <p:cNvSpPr/>
          <p:nvPr/>
        </p:nvSpPr>
        <p:spPr>
          <a:xfrm>
            <a:off x="2786063" y="3437929"/>
            <a:ext cx="116086" cy="169665"/>
          </a:xfrm>
          <a:custGeom>
            <a:avLst/>
            <a:gdLst/>
            <a:ahLst/>
            <a:cxnLst/>
            <a:rect l="0" t="0" r="0" b="0"/>
            <a:pathLst>
              <a:path w="116086" h="169665">
                <a:moveTo>
                  <a:pt x="0" y="0"/>
                </a:moveTo>
                <a:lnTo>
                  <a:pt x="0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53578"/>
                </a:lnTo>
                <a:lnTo>
                  <a:pt x="8929" y="80367"/>
                </a:lnTo>
                <a:lnTo>
                  <a:pt x="17859" y="107157"/>
                </a:lnTo>
                <a:lnTo>
                  <a:pt x="17859" y="133946"/>
                </a:lnTo>
                <a:lnTo>
                  <a:pt x="26789" y="151805"/>
                </a:lnTo>
                <a:lnTo>
                  <a:pt x="35718" y="160735"/>
                </a:lnTo>
                <a:lnTo>
                  <a:pt x="53578" y="169664"/>
                </a:lnTo>
                <a:lnTo>
                  <a:pt x="71437" y="169664"/>
                </a:lnTo>
                <a:lnTo>
                  <a:pt x="89296" y="151805"/>
                </a:lnTo>
                <a:lnTo>
                  <a:pt x="116085" y="133946"/>
                </a:lnTo>
                <a:lnTo>
                  <a:pt x="116085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3" name="Freeform 15412"/>
          <p:cNvSpPr/>
          <p:nvPr/>
        </p:nvSpPr>
        <p:spPr>
          <a:xfrm>
            <a:off x="2875359" y="3286125"/>
            <a:ext cx="142876" cy="232172"/>
          </a:xfrm>
          <a:custGeom>
            <a:avLst/>
            <a:gdLst/>
            <a:ahLst/>
            <a:cxnLst/>
            <a:rect l="0" t="0" r="0" b="0"/>
            <a:pathLst>
              <a:path w="142876" h="232172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17860" y="62507"/>
                </a:lnTo>
                <a:lnTo>
                  <a:pt x="35719" y="98226"/>
                </a:lnTo>
                <a:lnTo>
                  <a:pt x="53579" y="133945"/>
                </a:lnTo>
                <a:lnTo>
                  <a:pt x="71438" y="160734"/>
                </a:lnTo>
                <a:lnTo>
                  <a:pt x="89297" y="187523"/>
                </a:lnTo>
                <a:lnTo>
                  <a:pt x="107157" y="214312"/>
                </a:lnTo>
                <a:lnTo>
                  <a:pt x="125016" y="223242"/>
                </a:lnTo>
                <a:lnTo>
                  <a:pt x="133946" y="232171"/>
                </a:lnTo>
                <a:lnTo>
                  <a:pt x="142875" y="223242"/>
                </a:lnTo>
                <a:lnTo>
                  <a:pt x="142875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4" name="Freeform 15413"/>
          <p:cNvSpPr/>
          <p:nvPr/>
        </p:nvSpPr>
        <p:spPr>
          <a:xfrm>
            <a:off x="2991445" y="3357562"/>
            <a:ext cx="71439" cy="116087"/>
          </a:xfrm>
          <a:custGeom>
            <a:avLst/>
            <a:gdLst/>
            <a:ahLst/>
            <a:cxnLst/>
            <a:rect l="0" t="0" r="0" b="0"/>
            <a:pathLst>
              <a:path w="71439" h="116087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17860" y="89297"/>
                </a:lnTo>
                <a:lnTo>
                  <a:pt x="35719" y="98227"/>
                </a:lnTo>
                <a:lnTo>
                  <a:pt x="53578" y="107156"/>
                </a:lnTo>
                <a:lnTo>
                  <a:pt x="62508" y="116086"/>
                </a:lnTo>
                <a:lnTo>
                  <a:pt x="71438" y="107156"/>
                </a:lnTo>
                <a:lnTo>
                  <a:pt x="7143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5" name="Freeform 15414"/>
          <p:cNvSpPr/>
          <p:nvPr/>
        </p:nvSpPr>
        <p:spPr>
          <a:xfrm>
            <a:off x="2920008" y="3187898"/>
            <a:ext cx="241102" cy="232173"/>
          </a:xfrm>
          <a:custGeom>
            <a:avLst/>
            <a:gdLst/>
            <a:ahLst/>
            <a:cxnLst/>
            <a:rect l="0" t="0" r="0" b="0"/>
            <a:pathLst>
              <a:path w="241102" h="232173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35719" y="26789"/>
                </a:lnTo>
                <a:lnTo>
                  <a:pt x="62508" y="44648"/>
                </a:lnTo>
                <a:lnTo>
                  <a:pt x="80367" y="53578"/>
                </a:lnTo>
                <a:lnTo>
                  <a:pt x="107156" y="71438"/>
                </a:lnTo>
                <a:lnTo>
                  <a:pt x="125015" y="98227"/>
                </a:lnTo>
                <a:lnTo>
                  <a:pt x="142875" y="116086"/>
                </a:lnTo>
                <a:lnTo>
                  <a:pt x="151805" y="133945"/>
                </a:lnTo>
                <a:lnTo>
                  <a:pt x="160734" y="142875"/>
                </a:lnTo>
                <a:lnTo>
                  <a:pt x="169664" y="160734"/>
                </a:lnTo>
                <a:lnTo>
                  <a:pt x="160734" y="160734"/>
                </a:lnTo>
                <a:lnTo>
                  <a:pt x="160734" y="169664"/>
                </a:lnTo>
                <a:lnTo>
                  <a:pt x="160734" y="169664"/>
                </a:lnTo>
                <a:lnTo>
                  <a:pt x="151805" y="160734"/>
                </a:lnTo>
                <a:lnTo>
                  <a:pt x="151805" y="151805"/>
                </a:lnTo>
                <a:lnTo>
                  <a:pt x="151805" y="142875"/>
                </a:lnTo>
                <a:lnTo>
                  <a:pt x="151805" y="133945"/>
                </a:lnTo>
                <a:lnTo>
                  <a:pt x="151805" y="125016"/>
                </a:lnTo>
                <a:lnTo>
                  <a:pt x="160734" y="116086"/>
                </a:lnTo>
                <a:lnTo>
                  <a:pt x="169664" y="116086"/>
                </a:lnTo>
                <a:lnTo>
                  <a:pt x="178594" y="116086"/>
                </a:lnTo>
                <a:lnTo>
                  <a:pt x="196453" y="116086"/>
                </a:lnTo>
                <a:lnTo>
                  <a:pt x="205383" y="125016"/>
                </a:lnTo>
                <a:lnTo>
                  <a:pt x="223242" y="133945"/>
                </a:lnTo>
                <a:lnTo>
                  <a:pt x="232172" y="160734"/>
                </a:lnTo>
                <a:lnTo>
                  <a:pt x="241101" y="178594"/>
                </a:lnTo>
                <a:lnTo>
                  <a:pt x="241101" y="196453"/>
                </a:lnTo>
                <a:lnTo>
                  <a:pt x="241101" y="214313"/>
                </a:lnTo>
                <a:lnTo>
                  <a:pt x="241101" y="223242"/>
                </a:lnTo>
                <a:lnTo>
                  <a:pt x="232172" y="232172"/>
                </a:lnTo>
                <a:lnTo>
                  <a:pt x="223242" y="223242"/>
                </a:lnTo>
                <a:lnTo>
                  <a:pt x="205383" y="214313"/>
                </a:lnTo>
                <a:lnTo>
                  <a:pt x="196453" y="187523"/>
                </a:lnTo>
                <a:lnTo>
                  <a:pt x="187523" y="169664"/>
                </a:lnTo>
                <a:lnTo>
                  <a:pt x="18752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6" name="Freeform 15415"/>
          <p:cNvSpPr/>
          <p:nvPr/>
        </p:nvSpPr>
        <p:spPr>
          <a:xfrm>
            <a:off x="3134320" y="3178968"/>
            <a:ext cx="89298" cy="151806"/>
          </a:xfrm>
          <a:custGeom>
            <a:avLst/>
            <a:gdLst/>
            <a:ahLst/>
            <a:cxnLst/>
            <a:rect l="0" t="0" r="0" b="0"/>
            <a:pathLst>
              <a:path w="89298" h="151806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17860" y="89297"/>
                </a:lnTo>
                <a:lnTo>
                  <a:pt x="26789" y="98227"/>
                </a:lnTo>
                <a:lnTo>
                  <a:pt x="35719" y="107157"/>
                </a:lnTo>
                <a:lnTo>
                  <a:pt x="53578" y="125016"/>
                </a:lnTo>
                <a:lnTo>
                  <a:pt x="62508" y="133946"/>
                </a:lnTo>
                <a:lnTo>
                  <a:pt x="71438" y="142875"/>
                </a:lnTo>
                <a:lnTo>
                  <a:pt x="71438" y="151805"/>
                </a:lnTo>
                <a:lnTo>
                  <a:pt x="71438" y="151805"/>
                </a:lnTo>
                <a:lnTo>
                  <a:pt x="71438" y="151805"/>
                </a:lnTo>
                <a:lnTo>
                  <a:pt x="71438" y="142875"/>
                </a:lnTo>
                <a:lnTo>
                  <a:pt x="62508" y="133946"/>
                </a:lnTo>
                <a:lnTo>
                  <a:pt x="53578" y="116086"/>
                </a:lnTo>
                <a:lnTo>
                  <a:pt x="44649" y="89297"/>
                </a:lnTo>
                <a:lnTo>
                  <a:pt x="44649" y="62508"/>
                </a:lnTo>
                <a:lnTo>
                  <a:pt x="44649" y="44649"/>
                </a:lnTo>
                <a:lnTo>
                  <a:pt x="44649" y="26789"/>
                </a:lnTo>
                <a:lnTo>
                  <a:pt x="53578" y="8930"/>
                </a:lnTo>
                <a:lnTo>
                  <a:pt x="62508" y="8930"/>
                </a:lnTo>
                <a:lnTo>
                  <a:pt x="71438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7" name="Freeform 15416"/>
          <p:cNvSpPr/>
          <p:nvPr/>
        </p:nvSpPr>
        <p:spPr>
          <a:xfrm>
            <a:off x="3241477" y="3062882"/>
            <a:ext cx="125016" cy="214314"/>
          </a:xfrm>
          <a:custGeom>
            <a:avLst/>
            <a:gdLst/>
            <a:ahLst/>
            <a:cxnLst/>
            <a:rect l="0" t="0" r="0" b="0"/>
            <a:pathLst>
              <a:path w="125016" h="214314">
                <a:moveTo>
                  <a:pt x="0" y="80368"/>
                </a:moveTo>
                <a:lnTo>
                  <a:pt x="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8929" y="133946"/>
                </a:lnTo>
                <a:lnTo>
                  <a:pt x="8929" y="151805"/>
                </a:lnTo>
                <a:lnTo>
                  <a:pt x="17859" y="169664"/>
                </a:lnTo>
                <a:lnTo>
                  <a:pt x="26789" y="187524"/>
                </a:lnTo>
                <a:lnTo>
                  <a:pt x="26789" y="205383"/>
                </a:lnTo>
                <a:lnTo>
                  <a:pt x="35718" y="214313"/>
                </a:lnTo>
                <a:lnTo>
                  <a:pt x="35718" y="214313"/>
                </a:lnTo>
                <a:lnTo>
                  <a:pt x="44648" y="205383"/>
                </a:lnTo>
                <a:lnTo>
                  <a:pt x="44648" y="205383"/>
                </a:lnTo>
                <a:lnTo>
                  <a:pt x="44648" y="187524"/>
                </a:lnTo>
                <a:lnTo>
                  <a:pt x="44648" y="169664"/>
                </a:lnTo>
                <a:lnTo>
                  <a:pt x="44648" y="142875"/>
                </a:lnTo>
                <a:lnTo>
                  <a:pt x="35718" y="125016"/>
                </a:lnTo>
                <a:lnTo>
                  <a:pt x="35718" y="107157"/>
                </a:lnTo>
                <a:lnTo>
                  <a:pt x="35718" y="98227"/>
                </a:lnTo>
                <a:lnTo>
                  <a:pt x="35718" y="89297"/>
                </a:lnTo>
                <a:lnTo>
                  <a:pt x="35718" y="98227"/>
                </a:lnTo>
                <a:lnTo>
                  <a:pt x="44648" y="116086"/>
                </a:lnTo>
                <a:lnTo>
                  <a:pt x="53578" y="125016"/>
                </a:lnTo>
                <a:lnTo>
                  <a:pt x="53578" y="142875"/>
                </a:lnTo>
                <a:lnTo>
                  <a:pt x="62507" y="151805"/>
                </a:lnTo>
                <a:lnTo>
                  <a:pt x="62507" y="160735"/>
                </a:lnTo>
                <a:lnTo>
                  <a:pt x="71437" y="169664"/>
                </a:lnTo>
                <a:lnTo>
                  <a:pt x="71437" y="178594"/>
                </a:lnTo>
                <a:lnTo>
                  <a:pt x="71437" y="169664"/>
                </a:lnTo>
                <a:lnTo>
                  <a:pt x="80367" y="160735"/>
                </a:lnTo>
                <a:lnTo>
                  <a:pt x="80367" y="151805"/>
                </a:lnTo>
                <a:lnTo>
                  <a:pt x="71437" y="125016"/>
                </a:lnTo>
                <a:lnTo>
                  <a:pt x="71437" y="107157"/>
                </a:lnTo>
                <a:lnTo>
                  <a:pt x="71437" y="89297"/>
                </a:lnTo>
                <a:lnTo>
                  <a:pt x="80367" y="80368"/>
                </a:lnTo>
                <a:lnTo>
                  <a:pt x="80367" y="80368"/>
                </a:lnTo>
                <a:lnTo>
                  <a:pt x="80367" y="80368"/>
                </a:lnTo>
                <a:lnTo>
                  <a:pt x="89296" y="98227"/>
                </a:lnTo>
                <a:lnTo>
                  <a:pt x="98226" y="116086"/>
                </a:lnTo>
                <a:lnTo>
                  <a:pt x="98226" y="125016"/>
                </a:lnTo>
                <a:lnTo>
                  <a:pt x="107156" y="142875"/>
                </a:lnTo>
                <a:lnTo>
                  <a:pt x="107156" y="151805"/>
                </a:lnTo>
                <a:lnTo>
                  <a:pt x="116086" y="160735"/>
                </a:lnTo>
                <a:lnTo>
                  <a:pt x="116086" y="160735"/>
                </a:lnTo>
                <a:lnTo>
                  <a:pt x="116086" y="160735"/>
                </a:lnTo>
                <a:lnTo>
                  <a:pt x="116086" y="142875"/>
                </a:lnTo>
                <a:lnTo>
                  <a:pt x="116086" y="125016"/>
                </a:lnTo>
                <a:lnTo>
                  <a:pt x="116086" y="98227"/>
                </a:lnTo>
                <a:lnTo>
                  <a:pt x="116086" y="71438"/>
                </a:lnTo>
                <a:lnTo>
                  <a:pt x="116086" y="44649"/>
                </a:lnTo>
                <a:lnTo>
                  <a:pt x="116086" y="1786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8" name="Freeform 15417"/>
          <p:cNvSpPr/>
          <p:nvPr/>
        </p:nvSpPr>
        <p:spPr>
          <a:xfrm>
            <a:off x="3402211" y="3036093"/>
            <a:ext cx="62509" cy="205384"/>
          </a:xfrm>
          <a:custGeom>
            <a:avLst/>
            <a:gdLst/>
            <a:ahLst/>
            <a:cxnLst/>
            <a:rect l="0" t="0" r="0" b="0"/>
            <a:pathLst>
              <a:path w="62509" h="205384">
                <a:moveTo>
                  <a:pt x="0" y="5357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8930" y="44649"/>
                </a:lnTo>
                <a:lnTo>
                  <a:pt x="17859" y="35719"/>
                </a:lnTo>
                <a:lnTo>
                  <a:pt x="17859" y="26789"/>
                </a:lnTo>
                <a:lnTo>
                  <a:pt x="26789" y="17860"/>
                </a:lnTo>
                <a:lnTo>
                  <a:pt x="26789" y="8930"/>
                </a:lnTo>
                <a:lnTo>
                  <a:pt x="26789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44648" y="35719"/>
                </a:lnTo>
                <a:lnTo>
                  <a:pt x="44648" y="53578"/>
                </a:lnTo>
                <a:lnTo>
                  <a:pt x="53578" y="80368"/>
                </a:lnTo>
                <a:lnTo>
                  <a:pt x="53578" y="107157"/>
                </a:lnTo>
                <a:lnTo>
                  <a:pt x="62508" y="125016"/>
                </a:lnTo>
                <a:lnTo>
                  <a:pt x="62508" y="151805"/>
                </a:lnTo>
                <a:lnTo>
                  <a:pt x="62508" y="169664"/>
                </a:lnTo>
                <a:lnTo>
                  <a:pt x="62508" y="187524"/>
                </a:lnTo>
                <a:lnTo>
                  <a:pt x="53578" y="205383"/>
                </a:lnTo>
                <a:lnTo>
                  <a:pt x="5357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 of the 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84880"/>
            <a:ext cx="7543800" cy="418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 of the 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33" y="1283753"/>
            <a:ext cx="8466267" cy="458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6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 of the 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89" y="2209800"/>
            <a:ext cx="9235811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6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SATM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90610"/>
            <a:ext cx="7391400" cy="4822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125141" y="589359"/>
            <a:ext cx="517923" cy="1857376"/>
          </a:xfrm>
          <a:custGeom>
            <a:avLst/>
            <a:gdLst/>
            <a:ahLst/>
            <a:cxnLst/>
            <a:rect l="0" t="0" r="0" b="0"/>
            <a:pathLst>
              <a:path w="517923" h="1857376">
                <a:moveTo>
                  <a:pt x="44648" y="44649"/>
                </a:moveTo>
                <a:lnTo>
                  <a:pt x="35718" y="44649"/>
                </a:lnTo>
                <a:lnTo>
                  <a:pt x="35718" y="35719"/>
                </a:lnTo>
                <a:lnTo>
                  <a:pt x="26789" y="26789"/>
                </a:lnTo>
                <a:lnTo>
                  <a:pt x="17859" y="893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26789" y="35719"/>
                </a:lnTo>
                <a:lnTo>
                  <a:pt x="53578" y="80368"/>
                </a:lnTo>
                <a:lnTo>
                  <a:pt x="80367" y="133946"/>
                </a:lnTo>
                <a:lnTo>
                  <a:pt x="125015" y="205383"/>
                </a:lnTo>
                <a:lnTo>
                  <a:pt x="160734" y="285750"/>
                </a:lnTo>
                <a:lnTo>
                  <a:pt x="205382" y="375047"/>
                </a:lnTo>
                <a:lnTo>
                  <a:pt x="250031" y="482203"/>
                </a:lnTo>
                <a:lnTo>
                  <a:pt x="294679" y="589360"/>
                </a:lnTo>
                <a:lnTo>
                  <a:pt x="330398" y="705446"/>
                </a:lnTo>
                <a:lnTo>
                  <a:pt x="366117" y="830461"/>
                </a:lnTo>
                <a:lnTo>
                  <a:pt x="392906" y="964406"/>
                </a:lnTo>
                <a:lnTo>
                  <a:pt x="419695" y="1089422"/>
                </a:lnTo>
                <a:lnTo>
                  <a:pt x="437554" y="1214438"/>
                </a:lnTo>
                <a:lnTo>
                  <a:pt x="455414" y="1330524"/>
                </a:lnTo>
                <a:lnTo>
                  <a:pt x="464343" y="1437680"/>
                </a:lnTo>
                <a:lnTo>
                  <a:pt x="482203" y="1526977"/>
                </a:lnTo>
                <a:lnTo>
                  <a:pt x="491132" y="1607344"/>
                </a:lnTo>
                <a:lnTo>
                  <a:pt x="500062" y="1687711"/>
                </a:lnTo>
                <a:lnTo>
                  <a:pt x="508992" y="1741289"/>
                </a:lnTo>
                <a:lnTo>
                  <a:pt x="508992" y="1794867"/>
                </a:lnTo>
                <a:lnTo>
                  <a:pt x="517922" y="1821656"/>
                </a:lnTo>
                <a:lnTo>
                  <a:pt x="517922" y="1848445"/>
                </a:lnTo>
                <a:lnTo>
                  <a:pt x="517922" y="1857375"/>
                </a:lnTo>
                <a:lnTo>
                  <a:pt x="517922" y="1857375"/>
                </a:lnTo>
                <a:lnTo>
                  <a:pt x="517922" y="1839516"/>
                </a:lnTo>
                <a:lnTo>
                  <a:pt x="508992" y="1803797"/>
                </a:lnTo>
                <a:lnTo>
                  <a:pt x="500062" y="1759149"/>
                </a:lnTo>
                <a:lnTo>
                  <a:pt x="500062" y="17591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00188" y="1812726"/>
            <a:ext cx="500063" cy="642939"/>
          </a:xfrm>
          <a:custGeom>
            <a:avLst/>
            <a:gdLst/>
            <a:ahLst/>
            <a:cxnLst/>
            <a:rect l="0" t="0" r="0" b="0"/>
            <a:pathLst>
              <a:path w="500063" h="642939">
                <a:moveTo>
                  <a:pt x="0" y="383977"/>
                </a:moveTo>
                <a:lnTo>
                  <a:pt x="8929" y="410766"/>
                </a:lnTo>
                <a:lnTo>
                  <a:pt x="26789" y="446485"/>
                </a:lnTo>
                <a:lnTo>
                  <a:pt x="62507" y="500063"/>
                </a:lnTo>
                <a:lnTo>
                  <a:pt x="89296" y="553641"/>
                </a:lnTo>
                <a:lnTo>
                  <a:pt x="125015" y="598289"/>
                </a:lnTo>
                <a:lnTo>
                  <a:pt x="151804" y="634008"/>
                </a:lnTo>
                <a:lnTo>
                  <a:pt x="169664" y="642938"/>
                </a:lnTo>
                <a:lnTo>
                  <a:pt x="187523" y="634008"/>
                </a:lnTo>
                <a:lnTo>
                  <a:pt x="205382" y="580430"/>
                </a:lnTo>
                <a:lnTo>
                  <a:pt x="232171" y="491133"/>
                </a:lnTo>
                <a:lnTo>
                  <a:pt x="267890" y="366118"/>
                </a:lnTo>
                <a:lnTo>
                  <a:pt x="321468" y="241102"/>
                </a:lnTo>
                <a:lnTo>
                  <a:pt x="392906" y="133946"/>
                </a:lnTo>
                <a:lnTo>
                  <a:pt x="455414" y="53578"/>
                </a:lnTo>
                <a:lnTo>
                  <a:pt x="500062" y="0"/>
                </a:lnTo>
                <a:lnTo>
                  <a:pt x="5000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SATM: Screen 1</a:t>
            </a:r>
            <a:br>
              <a:rPr lang="en-US" dirty="0" smtClean="0"/>
            </a:br>
            <a:r>
              <a:rPr lang="en-US" dirty="0" smtClean="0"/>
              <a:t>Welcome/Enter 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96" y="1676400"/>
            <a:ext cx="68101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437680" y="3062882"/>
            <a:ext cx="276821" cy="223244"/>
          </a:xfrm>
          <a:custGeom>
            <a:avLst/>
            <a:gdLst/>
            <a:ahLst/>
            <a:cxnLst/>
            <a:rect l="0" t="0" r="0" b="0"/>
            <a:pathLst>
              <a:path w="276821" h="223244">
                <a:moveTo>
                  <a:pt x="53578" y="223243"/>
                </a:moveTo>
                <a:lnTo>
                  <a:pt x="44648" y="214313"/>
                </a:lnTo>
                <a:lnTo>
                  <a:pt x="35718" y="214313"/>
                </a:lnTo>
                <a:lnTo>
                  <a:pt x="26789" y="214313"/>
                </a:lnTo>
                <a:lnTo>
                  <a:pt x="17859" y="205383"/>
                </a:lnTo>
                <a:lnTo>
                  <a:pt x="8929" y="205383"/>
                </a:lnTo>
                <a:lnTo>
                  <a:pt x="8929" y="205383"/>
                </a:lnTo>
                <a:lnTo>
                  <a:pt x="0" y="196454"/>
                </a:lnTo>
                <a:lnTo>
                  <a:pt x="8929" y="187524"/>
                </a:lnTo>
                <a:lnTo>
                  <a:pt x="17859" y="178594"/>
                </a:lnTo>
                <a:lnTo>
                  <a:pt x="44648" y="151805"/>
                </a:lnTo>
                <a:lnTo>
                  <a:pt x="80367" y="125016"/>
                </a:lnTo>
                <a:lnTo>
                  <a:pt x="125015" y="98227"/>
                </a:lnTo>
                <a:lnTo>
                  <a:pt x="178593" y="62508"/>
                </a:lnTo>
                <a:lnTo>
                  <a:pt x="232172" y="26789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366617" y="2991445"/>
            <a:ext cx="187525" cy="401837"/>
          </a:xfrm>
          <a:custGeom>
            <a:avLst/>
            <a:gdLst/>
            <a:ahLst/>
            <a:cxnLst/>
            <a:rect l="0" t="0" r="0" b="0"/>
            <a:pathLst>
              <a:path w="187525" h="401837">
                <a:moveTo>
                  <a:pt x="0" y="401836"/>
                </a:moveTo>
                <a:lnTo>
                  <a:pt x="0" y="401836"/>
                </a:lnTo>
                <a:lnTo>
                  <a:pt x="0" y="383976"/>
                </a:lnTo>
                <a:lnTo>
                  <a:pt x="0" y="366117"/>
                </a:lnTo>
                <a:lnTo>
                  <a:pt x="0" y="348258"/>
                </a:lnTo>
                <a:lnTo>
                  <a:pt x="0" y="321469"/>
                </a:lnTo>
                <a:lnTo>
                  <a:pt x="8930" y="294680"/>
                </a:lnTo>
                <a:lnTo>
                  <a:pt x="17860" y="267891"/>
                </a:lnTo>
                <a:lnTo>
                  <a:pt x="26789" y="241101"/>
                </a:lnTo>
                <a:lnTo>
                  <a:pt x="26789" y="205383"/>
                </a:lnTo>
                <a:lnTo>
                  <a:pt x="35719" y="178594"/>
                </a:lnTo>
                <a:lnTo>
                  <a:pt x="44649" y="151805"/>
                </a:lnTo>
                <a:lnTo>
                  <a:pt x="53578" y="125016"/>
                </a:lnTo>
                <a:lnTo>
                  <a:pt x="53578" y="107156"/>
                </a:lnTo>
                <a:lnTo>
                  <a:pt x="62508" y="89297"/>
                </a:lnTo>
                <a:lnTo>
                  <a:pt x="71438" y="62508"/>
                </a:lnTo>
                <a:lnTo>
                  <a:pt x="71438" y="53578"/>
                </a:lnTo>
                <a:lnTo>
                  <a:pt x="89297" y="35719"/>
                </a:lnTo>
                <a:lnTo>
                  <a:pt x="107156" y="26789"/>
                </a:lnTo>
                <a:lnTo>
                  <a:pt x="125016" y="17859"/>
                </a:lnTo>
                <a:lnTo>
                  <a:pt x="160735" y="893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02336" y="4357687"/>
            <a:ext cx="446485" cy="160735"/>
          </a:xfrm>
          <a:custGeom>
            <a:avLst/>
            <a:gdLst/>
            <a:ahLst/>
            <a:cxnLst/>
            <a:rect l="0" t="0" r="0" b="0"/>
            <a:pathLst>
              <a:path w="446485" h="160735">
                <a:moveTo>
                  <a:pt x="0" y="160734"/>
                </a:moveTo>
                <a:lnTo>
                  <a:pt x="0" y="160734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42875"/>
                </a:lnTo>
                <a:lnTo>
                  <a:pt x="26789" y="133945"/>
                </a:lnTo>
                <a:lnTo>
                  <a:pt x="44648" y="125016"/>
                </a:lnTo>
                <a:lnTo>
                  <a:pt x="71437" y="116086"/>
                </a:lnTo>
                <a:lnTo>
                  <a:pt x="89297" y="98227"/>
                </a:lnTo>
                <a:lnTo>
                  <a:pt x="125016" y="89297"/>
                </a:lnTo>
                <a:lnTo>
                  <a:pt x="151805" y="71438"/>
                </a:lnTo>
                <a:lnTo>
                  <a:pt x="187523" y="62508"/>
                </a:lnTo>
                <a:lnTo>
                  <a:pt x="214312" y="53578"/>
                </a:lnTo>
                <a:lnTo>
                  <a:pt x="241102" y="44649"/>
                </a:lnTo>
                <a:lnTo>
                  <a:pt x="276820" y="35719"/>
                </a:lnTo>
                <a:lnTo>
                  <a:pt x="303609" y="26789"/>
                </a:lnTo>
                <a:lnTo>
                  <a:pt x="330398" y="17859"/>
                </a:lnTo>
                <a:lnTo>
                  <a:pt x="357187" y="8930"/>
                </a:lnTo>
                <a:lnTo>
                  <a:pt x="383977" y="0"/>
                </a:lnTo>
                <a:lnTo>
                  <a:pt x="401836" y="0"/>
                </a:lnTo>
                <a:lnTo>
                  <a:pt x="419695" y="0"/>
                </a:lnTo>
                <a:lnTo>
                  <a:pt x="437555" y="0"/>
                </a:lnTo>
                <a:lnTo>
                  <a:pt x="437555" y="0"/>
                </a:lnTo>
                <a:lnTo>
                  <a:pt x="446484" y="0"/>
                </a:lnTo>
                <a:lnTo>
                  <a:pt x="446484" y="0"/>
                </a:lnTo>
                <a:lnTo>
                  <a:pt x="446484" y="0"/>
                </a:lnTo>
                <a:lnTo>
                  <a:pt x="44648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375547" y="4321968"/>
            <a:ext cx="250032" cy="214314"/>
          </a:xfrm>
          <a:custGeom>
            <a:avLst/>
            <a:gdLst/>
            <a:ahLst/>
            <a:cxnLst/>
            <a:rect l="0" t="0" r="0" b="0"/>
            <a:pathLst>
              <a:path w="250032" h="214314">
                <a:moveTo>
                  <a:pt x="116086" y="17860"/>
                </a:moveTo>
                <a:lnTo>
                  <a:pt x="116086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98226" y="35719"/>
                </a:lnTo>
                <a:lnTo>
                  <a:pt x="89297" y="53578"/>
                </a:lnTo>
                <a:lnTo>
                  <a:pt x="80367" y="80368"/>
                </a:lnTo>
                <a:lnTo>
                  <a:pt x="71437" y="116086"/>
                </a:lnTo>
                <a:lnTo>
                  <a:pt x="62508" y="142875"/>
                </a:lnTo>
                <a:lnTo>
                  <a:pt x="53578" y="169664"/>
                </a:lnTo>
                <a:lnTo>
                  <a:pt x="44648" y="187524"/>
                </a:lnTo>
                <a:lnTo>
                  <a:pt x="35719" y="205383"/>
                </a:lnTo>
                <a:lnTo>
                  <a:pt x="26789" y="205383"/>
                </a:lnTo>
                <a:lnTo>
                  <a:pt x="17859" y="214313"/>
                </a:lnTo>
                <a:lnTo>
                  <a:pt x="8930" y="214313"/>
                </a:lnTo>
                <a:lnTo>
                  <a:pt x="8930" y="205383"/>
                </a:lnTo>
                <a:lnTo>
                  <a:pt x="0" y="205383"/>
                </a:lnTo>
                <a:lnTo>
                  <a:pt x="0" y="205383"/>
                </a:lnTo>
                <a:lnTo>
                  <a:pt x="8930" y="205383"/>
                </a:lnTo>
                <a:lnTo>
                  <a:pt x="17859" y="205383"/>
                </a:lnTo>
                <a:lnTo>
                  <a:pt x="26789" y="196453"/>
                </a:lnTo>
                <a:lnTo>
                  <a:pt x="53578" y="187524"/>
                </a:lnTo>
                <a:lnTo>
                  <a:pt x="89297" y="187524"/>
                </a:lnTo>
                <a:lnTo>
                  <a:pt x="125016" y="178594"/>
                </a:lnTo>
                <a:lnTo>
                  <a:pt x="169664" y="178594"/>
                </a:lnTo>
                <a:lnTo>
                  <a:pt x="214312" y="178594"/>
                </a:lnTo>
                <a:lnTo>
                  <a:pt x="250031" y="187524"/>
                </a:lnTo>
                <a:lnTo>
                  <a:pt x="250031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000500" y="5295305"/>
            <a:ext cx="26790" cy="223243"/>
          </a:xfrm>
          <a:custGeom>
            <a:avLst/>
            <a:gdLst/>
            <a:ahLst/>
            <a:cxnLst/>
            <a:rect l="0" t="0" r="0" b="0"/>
            <a:pathLst>
              <a:path w="26790" h="223243">
                <a:moveTo>
                  <a:pt x="26789" y="223242"/>
                </a:moveTo>
                <a:lnTo>
                  <a:pt x="26789" y="223242"/>
                </a:lnTo>
                <a:lnTo>
                  <a:pt x="17859" y="223242"/>
                </a:lnTo>
                <a:lnTo>
                  <a:pt x="17859" y="214312"/>
                </a:lnTo>
                <a:lnTo>
                  <a:pt x="8930" y="205383"/>
                </a:lnTo>
                <a:lnTo>
                  <a:pt x="8930" y="187523"/>
                </a:lnTo>
                <a:lnTo>
                  <a:pt x="0" y="169664"/>
                </a:lnTo>
                <a:lnTo>
                  <a:pt x="0" y="142875"/>
                </a:lnTo>
                <a:lnTo>
                  <a:pt x="0" y="125015"/>
                </a:lnTo>
                <a:lnTo>
                  <a:pt x="8930" y="98226"/>
                </a:lnTo>
                <a:lnTo>
                  <a:pt x="8930" y="80367"/>
                </a:lnTo>
                <a:lnTo>
                  <a:pt x="8930" y="53578"/>
                </a:lnTo>
                <a:lnTo>
                  <a:pt x="17859" y="35718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46922" y="4196953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946922" y="4205882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0" y="8930"/>
                </a:move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955852" y="4223742"/>
            <a:ext cx="8930" cy="17860"/>
          </a:xfrm>
          <a:custGeom>
            <a:avLst/>
            <a:gdLst/>
            <a:ahLst/>
            <a:cxnLst/>
            <a:rect l="0" t="0" r="0" b="0"/>
            <a:pathLst>
              <a:path w="8930" h="1786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366992" y="5456039"/>
            <a:ext cx="1732360" cy="1241227"/>
          </a:xfrm>
          <a:custGeom>
            <a:avLst/>
            <a:gdLst/>
            <a:ahLst/>
            <a:cxnLst/>
            <a:rect l="0" t="0" r="0" b="0"/>
            <a:pathLst>
              <a:path w="1732360" h="1241227">
                <a:moveTo>
                  <a:pt x="0" y="1232296"/>
                </a:moveTo>
                <a:lnTo>
                  <a:pt x="0" y="1232296"/>
                </a:lnTo>
                <a:lnTo>
                  <a:pt x="0" y="1241226"/>
                </a:lnTo>
                <a:lnTo>
                  <a:pt x="0" y="1241226"/>
                </a:lnTo>
                <a:lnTo>
                  <a:pt x="0" y="1232296"/>
                </a:lnTo>
                <a:lnTo>
                  <a:pt x="8930" y="1232296"/>
                </a:lnTo>
                <a:lnTo>
                  <a:pt x="17860" y="1232296"/>
                </a:lnTo>
                <a:lnTo>
                  <a:pt x="17860" y="1232296"/>
                </a:lnTo>
                <a:lnTo>
                  <a:pt x="26789" y="1223366"/>
                </a:lnTo>
                <a:lnTo>
                  <a:pt x="44649" y="1214437"/>
                </a:lnTo>
                <a:lnTo>
                  <a:pt x="53578" y="1205507"/>
                </a:lnTo>
                <a:lnTo>
                  <a:pt x="62508" y="1187648"/>
                </a:lnTo>
                <a:lnTo>
                  <a:pt x="107156" y="1160859"/>
                </a:lnTo>
                <a:lnTo>
                  <a:pt x="142875" y="1134070"/>
                </a:lnTo>
                <a:lnTo>
                  <a:pt x="178594" y="1098351"/>
                </a:lnTo>
                <a:lnTo>
                  <a:pt x="223242" y="1062632"/>
                </a:lnTo>
                <a:lnTo>
                  <a:pt x="258961" y="1026913"/>
                </a:lnTo>
                <a:lnTo>
                  <a:pt x="294680" y="1000124"/>
                </a:lnTo>
                <a:lnTo>
                  <a:pt x="330399" y="973335"/>
                </a:lnTo>
                <a:lnTo>
                  <a:pt x="366117" y="937616"/>
                </a:lnTo>
                <a:lnTo>
                  <a:pt x="410766" y="910827"/>
                </a:lnTo>
                <a:lnTo>
                  <a:pt x="446485" y="884038"/>
                </a:lnTo>
                <a:lnTo>
                  <a:pt x="500063" y="848320"/>
                </a:lnTo>
                <a:lnTo>
                  <a:pt x="544711" y="812601"/>
                </a:lnTo>
                <a:lnTo>
                  <a:pt x="598289" y="776882"/>
                </a:lnTo>
                <a:lnTo>
                  <a:pt x="642938" y="741163"/>
                </a:lnTo>
                <a:lnTo>
                  <a:pt x="696516" y="705445"/>
                </a:lnTo>
                <a:lnTo>
                  <a:pt x="750094" y="669726"/>
                </a:lnTo>
                <a:lnTo>
                  <a:pt x="803672" y="634007"/>
                </a:lnTo>
                <a:lnTo>
                  <a:pt x="848320" y="598288"/>
                </a:lnTo>
                <a:lnTo>
                  <a:pt x="901898" y="571499"/>
                </a:lnTo>
                <a:lnTo>
                  <a:pt x="946546" y="535781"/>
                </a:lnTo>
                <a:lnTo>
                  <a:pt x="1000124" y="500062"/>
                </a:lnTo>
                <a:lnTo>
                  <a:pt x="1053703" y="464343"/>
                </a:lnTo>
                <a:lnTo>
                  <a:pt x="1098351" y="428624"/>
                </a:lnTo>
                <a:lnTo>
                  <a:pt x="1151929" y="392906"/>
                </a:lnTo>
                <a:lnTo>
                  <a:pt x="1205507" y="366116"/>
                </a:lnTo>
                <a:lnTo>
                  <a:pt x="1268015" y="330398"/>
                </a:lnTo>
                <a:lnTo>
                  <a:pt x="1312663" y="303609"/>
                </a:lnTo>
                <a:lnTo>
                  <a:pt x="1339453" y="285749"/>
                </a:lnTo>
                <a:lnTo>
                  <a:pt x="1366242" y="267890"/>
                </a:lnTo>
                <a:lnTo>
                  <a:pt x="1393031" y="258960"/>
                </a:lnTo>
                <a:lnTo>
                  <a:pt x="1428749" y="232171"/>
                </a:lnTo>
                <a:lnTo>
                  <a:pt x="1473398" y="205382"/>
                </a:lnTo>
                <a:lnTo>
                  <a:pt x="1509117" y="178593"/>
                </a:lnTo>
                <a:lnTo>
                  <a:pt x="1544835" y="160734"/>
                </a:lnTo>
                <a:lnTo>
                  <a:pt x="1580554" y="142874"/>
                </a:lnTo>
                <a:lnTo>
                  <a:pt x="1607343" y="116086"/>
                </a:lnTo>
                <a:lnTo>
                  <a:pt x="1625203" y="107156"/>
                </a:lnTo>
                <a:lnTo>
                  <a:pt x="1643062" y="98227"/>
                </a:lnTo>
                <a:lnTo>
                  <a:pt x="1660921" y="80367"/>
                </a:lnTo>
                <a:lnTo>
                  <a:pt x="1678781" y="71438"/>
                </a:lnTo>
                <a:lnTo>
                  <a:pt x="1687710" y="62508"/>
                </a:lnTo>
                <a:lnTo>
                  <a:pt x="1705570" y="53578"/>
                </a:lnTo>
                <a:lnTo>
                  <a:pt x="1714499" y="44649"/>
                </a:lnTo>
                <a:lnTo>
                  <a:pt x="1714499" y="35719"/>
                </a:lnTo>
                <a:lnTo>
                  <a:pt x="1723429" y="35719"/>
                </a:lnTo>
                <a:lnTo>
                  <a:pt x="1732359" y="26789"/>
                </a:lnTo>
                <a:lnTo>
                  <a:pt x="1732359" y="26789"/>
                </a:lnTo>
                <a:lnTo>
                  <a:pt x="1732359" y="26789"/>
                </a:lnTo>
                <a:lnTo>
                  <a:pt x="1732359" y="17859"/>
                </a:lnTo>
                <a:lnTo>
                  <a:pt x="1732359" y="17859"/>
                </a:lnTo>
                <a:lnTo>
                  <a:pt x="1732359" y="17859"/>
                </a:lnTo>
                <a:lnTo>
                  <a:pt x="1732359" y="17859"/>
                </a:lnTo>
                <a:lnTo>
                  <a:pt x="1732359" y="17859"/>
                </a:lnTo>
                <a:lnTo>
                  <a:pt x="1732359" y="8930"/>
                </a:lnTo>
                <a:lnTo>
                  <a:pt x="1723429" y="8930"/>
                </a:lnTo>
                <a:lnTo>
                  <a:pt x="1723429" y="8930"/>
                </a:lnTo>
                <a:lnTo>
                  <a:pt x="1723429" y="8930"/>
                </a:lnTo>
                <a:lnTo>
                  <a:pt x="1723429" y="8930"/>
                </a:lnTo>
                <a:lnTo>
                  <a:pt x="1723429" y="8930"/>
                </a:lnTo>
                <a:lnTo>
                  <a:pt x="1723429" y="8930"/>
                </a:lnTo>
                <a:lnTo>
                  <a:pt x="1714499" y="8930"/>
                </a:lnTo>
                <a:lnTo>
                  <a:pt x="1714499" y="0"/>
                </a:lnTo>
                <a:lnTo>
                  <a:pt x="17144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197328" y="4750593"/>
            <a:ext cx="89298" cy="267892"/>
          </a:xfrm>
          <a:custGeom>
            <a:avLst/>
            <a:gdLst/>
            <a:ahLst/>
            <a:cxnLst/>
            <a:rect l="0" t="0" r="0" b="0"/>
            <a:pathLst>
              <a:path w="89298" h="267892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8930" y="35719"/>
                </a:lnTo>
                <a:lnTo>
                  <a:pt x="17860" y="62508"/>
                </a:lnTo>
                <a:lnTo>
                  <a:pt x="26789" y="98227"/>
                </a:lnTo>
                <a:lnTo>
                  <a:pt x="44649" y="133946"/>
                </a:lnTo>
                <a:lnTo>
                  <a:pt x="53578" y="169665"/>
                </a:lnTo>
                <a:lnTo>
                  <a:pt x="62508" y="205384"/>
                </a:lnTo>
                <a:lnTo>
                  <a:pt x="71438" y="232173"/>
                </a:lnTo>
                <a:lnTo>
                  <a:pt x="80367" y="250032"/>
                </a:lnTo>
                <a:lnTo>
                  <a:pt x="80367" y="258962"/>
                </a:lnTo>
                <a:lnTo>
                  <a:pt x="89297" y="267891"/>
                </a:lnTo>
                <a:lnTo>
                  <a:pt x="89297" y="258962"/>
                </a:lnTo>
                <a:lnTo>
                  <a:pt x="89297" y="250032"/>
                </a:lnTo>
                <a:lnTo>
                  <a:pt x="80367" y="232173"/>
                </a:lnTo>
                <a:lnTo>
                  <a:pt x="71438" y="205384"/>
                </a:lnTo>
                <a:lnTo>
                  <a:pt x="71438" y="20538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68766" y="4625578"/>
            <a:ext cx="133946" cy="312540"/>
          </a:xfrm>
          <a:custGeom>
            <a:avLst/>
            <a:gdLst/>
            <a:ahLst/>
            <a:cxnLst/>
            <a:rect l="0" t="0" r="0" b="0"/>
            <a:pathLst>
              <a:path w="133946" h="31254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29" y="35718"/>
                </a:lnTo>
                <a:lnTo>
                  <a:pt x="26789" y="62508"/>
                </a:lnTo>
                <a:lnTo>
                  <a:pt x="44648" y="98226"/>
                </a:lnTo>
                <a:lnTo>
                  <a:pt x="62507" y="142875"/>
                </a:lnTo>
                <a:lnTo>
                  <a:pt x="80367" y="178593"/>
                </a:lnTo>
                <a:lnTo>
                  <a:pt x="98226" y="214312"/>
                </a:lnTo>
                <a:lnTo>
                  <a:pt x="107156" y="250031"/>
                </a:lnTo>
                <a:lnTo>
                  <a:pt x="116086" y="276820"/>
                </a:lnTo>
                <a:lnTo>
                  <a:pt x="125015" y="294680"/>
                </a:lnTo>
                <a:lnTo>
                  <a:pt x="133945" y="303610"/>
                </a:lnTo>
                <a:lnTo>
                  <a:pt x="133945" y="312539"/>
                </a:lnTo>
                <a:lnTo>
                  <a:pt x="133945" y="312539"/>
                </a:lnTo>
                <a:lnTo>
                  <a:pt x="125015" y="312539"/>
                </a:lnTo>
                <a:lnTo>
                  <a:pt x="107156" y="312539"/>
                </a:lnTo>
                <a:lnTo>
                  <a:pt x="89297" y="303610"/>
                </a:lnTo>
                <a:lnTo>
                  <a:pt x="62507" y="285750"/>
                </a:lnTo>
                <a:lnTo>
                  <a:pt x="26789" y="276820"/>
                </a:lnTo>
                <a:lnTo>
                  <a:pt x="2678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79469" y="4759523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0" y="196454"/>
                </a:moveTo>
                <a:lnTo>
                  <a:pt x="0" y="196454"/>
                </a:lnTo>
                <a:lnTo>
                  <a:pt x="0" y="205383"/>
                </a:lnTo>
                <a:lnTo>
                  <a:pt x="0" y="205383"/>
                </a:lnTo>
                <a:lnTo>
                  <a:pt x="8929" y="196454"/>
                </a:lnTo>
                <a:lnTo>
                  <a:pt x="17859" y="187524"/>
                </a:lnTo>
                <a:lnTo>
                  <a:pt x="35719" y="169665"/>
                </a:lnTo>
                <a:lnTo>
                  <a:pt x="53578" y="151805"/>
                </a:lnTo>
                <a:lnTo>
                  <a:pt x="80367" y="116086"/>
                </a:lnTo>
                <a:lnTo>
                  <a:pt x="107156" y="89297"/>
                </a:lnTo>
                <a:lnTo>
                  <a:pt x="133945" y="62508"/>
                </a:lnTo>
                <a:lnTo>
                  <a:pt x="160734" y="35719"/>
                </a:lnTo>
                <a:lnTo>
                  <a:pt x="187523" y="1785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02711" y="4446984"/>
            <a:ext cx="232173" cy="401837"/>
          </a:xfrm>
          <a:custGeom>
            <a:avLst/>
            <a:gdLst/>
            <a:ahLst/>
            <a:cxnLst/>
            <a:rect l="0" t="0" r="0" b="0"/>
            <a:pathLst>
              <a:path w="232173" h="401837">
                <a:moveTo>
                  <a:pt x="0" y="17859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0" y="169664"/>
                </a:lnTo>
                <a:lnTo>
                  <a:pt x="0" y="187523"/>
                </a:lnTo>
                <a:lnTo>
                  <a:pt x="8930" y="205383"/>
                </a:lnTo>
                <a:lnTo>
                  <a:pt x="17859" y="241102"/>
                </a:lnTo>
                <a:lnTo>
                  <a:pt x="35719" y="276820"/>
                </a:lnTo>
                <a:lnTo>
                  <a:pt x="44648" y="312539"/>
                </a:lnTo>
                <a:lnTo>
                  <a:pt x="62508" y="348258"/>
                </a:lnTo>
                <a:lnTo>
                  <a:pt x="80367" y="375047"/>
                </a:lnTo>
                <a:lnTo>
                  <a:pt x="89297" y="392906"/>
                </a:lnTo>
                <a:lnTo>
                  <a:pt x="98227" y="401836"/>
                </a:lnTo>
                <a:lnTo>
                  <a:pt x="107156" y="401836"/>
                </a:lnTo>
                <a:lnTo>
                  <a:pt x="107156" y="383977"/>
                </a:lnTo>
                <a:lnTo>
                  <a:pt x="107156" y="357187"/>
                </a:lnTo>
                <a:lnTo>
                  <a:pt x="107156" y="330398"/>
                </a:lnTo>
                <a:lnTo>
                  <a:pt x="107156" y="294680"/>
                </a:lnTo>
                <a:lnTo>
                  <a:pt x="98227" y="250031"/>
                </a:lnTo>
                <a:lnTo>
                  <a:pt x="89297" y="214312"/>
                </a:lnTo>
                <a:lnTo>
                  <a:pt x="89297" y="187523"/>
                </a:lnTo>
                <a:lnTo>
                  <a:pt x="89297" y="169664"/>
                </a:lnTo>
                <a:lnTo>
                  <a:pt x="89297" y="169664"/>
                </a:lnTo>
                <a:lnTo>
                  <a:pt x="98227" y="187523"/>
                </a:lnTo>
                <a:lnTo>
                  <a:pt x="107156" y="223242"/>
                </a:lnTo>
                <a:lnTo>
                  <a:pt x="125016" y="267891"/>
                </a:lnTo>
                <a:lnTo>
                  <a:pt x="142875" y="303609"/>
                </a:lnTo>
                <a:lnTo>
                  <a:pt x="151805" y="339328"/>
                </a:lnTo>
                <a:lnTo>
                  <a:pt x="169664" y="366117"/>
                </a:lnTo>
                <a:lnTo>
                  <a:pt x="187523" y="375047"/>
                </a:lnTo>
                <a:lnTo>
                  <a:pt x="196453" y="375047"/>
                </a:lnTo>
                <a:lnTo>
                  <a:pt x="214312" y="366117"/>
                </a:lnTo>
                <a:lnTo>
                  <a:pt x="223242" y="348258"/>
                </a:lnTo>
                <a:lnTo>
                  <a:pt x="223242" y="312539"/>
                </a:lnTo>
                <a:lnTo>
                  <a:pt x="232172" y="267891"/>
                </a:lnTo>
                <a:lnTo>
                  <a:pt x="223242" y="214312"/>
                </a:lnTo>
                <a:lnTo>
                  <a:pt x="214312" y="160734"/>
                </a:lnTo>
                <a:lnTo>
                  <a:pt x="196453" y="107156"/>
                </a:lnTo>
                <a:lnTo>
                  <a:pt x="187523" y="62508"/>
                </a:lnTo>
                <a:lnTo>
                  <a:pt x="169664" y="26789"/>
                </a:lnTo>
                <a:lnTo>
                  <a:pt x="160734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42875" y="1785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35719"/>
                </a:lnTo>
                <a:lnTo>
                  <a:pt x="151805" y="26789"/>
                </a:lnTo>
                <a:lnTo>
                  <a:pt x="160734" y="26789"/>
                </a:lnTo>
                <a:lnTo>
                  <a:pt x="160734" y="893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643813" y="4393406"/>
            <a:ext cx="196454" cy="339329"/>
          </a:xfrm>
          <a:custGeom>
            <a:avLst/>
            <a:gdLst/>
            <a:ahLst/>
            <a:cxnLst/>
            <a:rect l="0" t="0" r="0" b="0"/>
            <a:pathLst>
              <a:path w="196454" h="339329">
                <a:moveTo>
                  <a:pt x="8929" y="53578"/>
                </a:moveTo>
                <a:lnTo>
                  <a:pt x="8929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17859" y="44648"/>
                </a:lnTo>
                <a:lnTo>
                  <a:pt x="26789" y="35719"/>
                </a:lnTo>
                <a:lnTo>
                  <a:pt x="35718" y="26789"/>
                </a:lnTo>
                <a:lnTo>
                  <a:pt x="44648" y="17859"/>
                </a:lnTo>
                <a:lnTo>
                  <a:pt x="62507" y="8930"/>
                </a:lnTo>
                <a:lnTo>
                  <a:pt x="80367" y="0"/>
                </a:lnTo>
                <a:lnTo>
                  <a:pt x="89296" y="0"/>
                </a:lnTo>
                <a:lnTo>
                  <a:pt x="107156" y="8930"/>
                </a:lnTo>
                <a:lnTo>
                  <a:pt x="116085" y="26789"/>
                </a:lnTo>
                <a:lnTo>
                  <a:pt x="116085" y="44648"/>
                </a:lnTo>
                <a:lnTo>
                  <a:pt x="116085" y="71437"/>
                </a:lnTo>
                <a:lnTo>
                  <a:pt x="116085" y="98226"/>
                </a:lnTo>
                <a:lnTo>
                  <a:pt x="107156" y="116086"/>
                </a:lnTo>
                <a:lnTo>
                  <a:pt x="107156" y="142875"/>
                </a:lnTo>
                <a:lnTo>
                  <a:pt x="98226" y="151805"/>
                </a:lnTo>
                <a:lnTo>
                  <a:pt x="98226" y="160734"/>
                </a:lnTo>
                <a:lnTo>
                  <a:pt x="98226" y="160734"/>
                </a:lnTo>
                <a:lnTo>
                  <a:pt x="98226" y="151805"/>
                </a:lnTo>
                <a:lnTo>
                  <a:pt x="107156" y="133945"/>
                </a:lnTo>
                <a:lnTo>
                  <a:pt x="116085" y="125015"/>
                </a:lnTo>
                <a:lnTo>
                  <a:pt x="133945" y="116086"/>
                </a:lnTo>
                <a:lnTo>
                  <a:pt x="151804" y="116086"/>
                </a:lnTo>
                <a:lnTo>
                  <a:pt x="169664" y="116086"/>
                </a:lnTo>
                <a:lnTo>
                  <a:pt x="178593" y="133945"/>
                </a:lnTo>
                <a:lnTo>
                  <a:pt x="187523" y="151805"/>
                </a:lnTo>
                <a:lnTo>
                  <a:pt x="196453" y="178594"/>
                </a:lnTo>
                <a:lnTo>
                  <a:pt x="187523" y="214312"/>
                </a:lnTo>
                <a:lnTo>
                  <a:pt x="169664" y="250031"/>
                </a:lnTo>
                <a:lnTo>
                  <a:pt x="151804" y="285750"/>
                </a:lnTo>
                <a:lnTo>
                  <a:pt x="125015" y="312539"/>
                </a:lnTo>
                <a:lnTo>
                  <a:pt x="107156" y="330398"/>
                </a:lnTo>
                <a:lnTo>
                  <a:pt x="89296" y="339328"/>
                </a:lnTo>
                <a:lnTo>
                  <a:pt x="71437" y="330398"/>
                </a:lnTo>
                <a:lnTo>
                  <a:pt x="62507" y="312539"/>
                </a:lnTo>
                <a:lnTo>
                  <a:pt x="53578" y="285750"/>
                </a:lnTo>
                <a:lnTo>
                  <a:pt x="53578" y="258961"/>
                </a:lnTo>
                <a:lnTo>
                  <a:pt x="62507" y="223242"/>
                </a:lnTo>
                <a:lnTo>
                  <a:pt x="80367" y="196453"/>
                </a:lnTo>
                <a:lnTo>
                  <a:pt x="98226" y="160734"/>
                </a:lnTo>
                <a:lnTo>
                  <a:pt x="98226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992070" y="4214812"/>
            <a:ext cx="169665" cy="339329"/>
          </a:xfrm>
          <a:custGeom>
            <a:avLst/>
            <a:gdLst/>
            <a:ahLst/>
            <a:cxnLst/>
            <a:rect l="0" t="0" r="0" b="0"/>
            <a:pathLst>
              <a:path w="169665" h="339329">
                <a:moveTo>
                  <a:pt x="80368" y="151805"/>
                </a:moveTo>
                <a:lnTo>
                  <a:pt x="71438" y="151805"/>
                </a:lnTo>
                <a:lnTo>
                  <a:pt x="71438" y="142875"/>
                </a:lnTo>
                <a:lnTo>
                  <a:pt x="62508" y="142875"/>
                </a:lnTo>
                <a:lnTo>
                  <a:pt x="62508" y="133945"/>
                </a:lnTo>
                <a:lnTo>
                  <a:pt x="53578" y="133945"/>
                </a:lnTo>
                <a:lnTo>
                  <a:pt x="53578" y="125016"/>
                </a:lnTo>
                <a:lnTo>
                  <a:pt x="44649" y="133945"/>
                </a:lnTo>
                <a:lnTo>
                  <a:pt x="35719" y="151805"/>
                </a:lnTo>
                <a:lnTo>
                  <a:pt x="26789" y="169664"/>
                </a:lnTo>
                <a:lnTo>
                  <a:pt x="17860" y="196453"/>
                </a:lnTo>
                <a:lnTo>
                  <a:pt x="8930" y="232172"/>
                </a:lnTo>
                <a:lnTo>
                  <a:pt x="0" y="267891"/>
                </a:lnTo>
                <a:lnTo>
                  <a:pt x="0" y="294680"/>
                </a:lnTo>
                <a:lnTo>
                  <a:pt x="0" y="321469"/>
                </a:lnTo>
                <a:lnTo>
                  <a:pt x="8930" y="339328"/>
                </a:lnTo>
                <a:lnTo>
                  <a:pt x="17860" y="339328"/>
                </a:lnTo>
                <a:lnTo>
                  <a:pt x="26789" y="339328"/>
                </a:lnTo>
                <a:lnTo>
                  <a:pt x="35719" y="321469"/>
                </a:lnTo>
                <a:lnTo>
                  <a:pt x="53578" y="294680"/>
                </a:lnTo>
                <a:lnTo>
                  <a:pt x="71438" y="267891"/>
                </a:lnTo>
                <a:lnTo>
                  <a:pt x="80368" y="232172"/>
                </a:lnTo>
                <a:lnTo>
                  <a:pt x="80368" y="196453"/>
                </a:lnTo>
                <a:lnTo>
                  <a:pt x="80368" y="151805"/>
                </a:lnTo>
                <a:lnTo>
                  <a:pt x="80368" y="107156"/>
                </a:lnTo>
                <a:lnTo>
                  <a:pt x="71438" y="71438"/>
                </a:lnTo>
                <a:lnTo>
                  <a:pt x="62508" y="35719"/>
                </a:lnTo>
                <a:lnTo>
                  <a:pt x="53578" y="8930"/>
                </a:lnTo>
                <a:lnTo>
                  <a:pt x="44649" y="0"/>
                </a:lnTo>
                <a:lnTo>
                  <a:pt x="44649" y="0"/>
                </a:lnTo>
                <a:lnTo>
                  <a:pt x="44649" y="17859"/>
                </a:lnTo>
                <a:lnTo>
                  <a:pt x="53578" y="44649"/>
                </a:lnTo>
                <a:lnTo>
                  <a:pt x="53578" y="80367"/>
                </a:lnTo>
                <a:lnTo>
                  <a:pt x="62508" y="116086"/>
                </a:lnTo>
                <a:lnTo>
                  <a:pt x="71438" y="151805"/>
                </a:lnTo>
                <a:lnTo>
                  <a:pt x="80368" y="187524"/>
                </a:lnTo>
                <a:lnTo>
                  <a:pt x="89297" y="214313"/>
                </a:lnTo>
                <a:lnTo>
                  <a:pt x="107157" y="232172"/>
                </a:lnTo>
                <a:lnTo>
                  <a:pt x="125016" y="250031"/>
                </a:lnTo>
                <a:lnTo>
                  <a:pt x="133946" y="258961"/>
                </a:lnTo>
                <a:lnTo>
                  <a:pt x="151805" y="258961"/>
                </a:lnTo>
                <a:lnTo>
                  <a:pt x="160735" y="250031"/>
                </a:lnTo>
                <a:lnTo>
                  <a:pt x="169664" y="232172"/>
                </a:lnTo>
                <a:lnTo>
                  <a:pt x="169664" y="205383"/>
                </a:lnTo>
                <a:lnTo>
                  <a:pt x="169664" y="169664"/>
                </a:lnTo>
                <a:lnTo>
                  <a:pt x="160735" y="125016"/>
                </a:lnTo>
                <a:lnTo>
                  <a:pt x="16073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126016" y="4214812"/>
            <a:ext cx="151805" cy="196454"/>
          </a:xfrm>
          <a:custGeom>
            <a:avLst/>
            <a:gdLst/>
            <a:ahLst/>
            <a:cxnLst/>
            <a:rect l="0" t="0" r="0" b="0"/>
            <a:pathLst>
              <a:path w="151805" h="196454">
                <a:moveTo>
                  <a:pt x="0" y="71438"/>
                </a:moveTo>
                <a:lnTo>
                  <a:pt x="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42875"/>
                </a:lnTo>
                <a:lnTo>
                  <a:pt x="8929" y="160734"/>
                </a:lnTo>
                <a:lnTo>
                  <a:pt x="17859" y="178594"/>
                </a:lnTo>
                <a:lnTo>
                  <a:pt x="26789" y="187524"/>
                </a:lnTo>
                <a:lnTo>
                  <a:pt x="35718" y="196453"/>
                </a:lnTo>
                <a:lnTo>
                  <a:pt x="44648" y="196453"/>
                </a:lnTo>
                <a:lnTo>
                  <a:pt x="44648" y="196453"/>
                </a:lnTo>
                <a:lnTo>
                  <a:pt x="53578" y="187524"/>
                </a:lnTo>
                <a:lnTo>
                  <a:pt x="53578" y="169664"/>
                </a:lnTo>
                <a:lnTo>
                  <a:pt x="53578" y="142875"/>
                </a:lnTo>
                <a:lnTo>
                  <a:pt x="53578" y="107156"/>
                </a:lnTo>
                <a:lnTo>
                  <a:pt x="53578" y="71438"/>
                </a:lnTo>
                <a:lnTo>
                  <a:pt x="53578" y="44649"/>
                </a:lnTo>
                <a:lnTo>
                  <a:pt x="53578" y="17859"/>
                </a:lnTo>
                <a:lnTo>
                  <a:pt x="62507" y="8930"/>
                </a:lnTo>
                <a:lnTo>
                  <a:pt x="62507" y="17859"/>
                </a:lnTo>
                <a:lnTo>
                  <a:pt x="71436" y="35719"/>
                </a:lnTo>
                <a:lnTo>
                  <a:pt x="80366" y="62508"/>
                </a:lnTo>
                <a:lnTo>
                  <a:pt x="80366" y="98227"/>
                </a:lnTo>
                <a:lnTo>
                  <a:pt x="98225" y="125016"/>
                </a:lnTo>
                <a:lnTo>
                  <a:pt x="107155" y="160734"/>
                </a:lnTo>
                <a:lnTo>
                  <a:pt x="116085" y="178594"/>
                </a:lnTo>
                <a:lnTo>
                  <a:pt x="125014" y="196453"/>
                </a:lnTo>
                <a:lnTo>
                  <a:pt x="133944" y="196453"/>
                </a:lnTo>
                <a:lnTo>
                  <a:pt x="142874" y="178594"/>
                </a:lnTo>
                <a:lnTo>
                  <a:pt x="151804" y="160734"/>
                </a:lnTo>
                <a:lnTo>
                  <a:pt x="151804" y="125016"/>
                </a:lnTo>
                <a:lnTo>
                  <a:pt x="151804" y="89297"/>
                </a:lnTo>
                <a:lnTo>
                  <a:pt x="151804" y="44649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233171" y="4188023"/>
            <a:ext cx="133946" cy="142876"/>
          </a:xfrm>
          <a:custGeom>
            <a:avLst/>
            <a:gdLst/>
            <a:ahLst/>
            <a:cxnLst/>
            <a:rect l="0" t="0" r="0" b="0"/>
            <a:pathLst>
              <a:path w="133946" h="142876">
                <a:moveTo>
                  <a:pt x="0" y="107156"/>
                </a:moveTo>
                <a:lnTo>
                  <a:pt x="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59" y="107156"/>
                </a:lnTo>
                <a:lnTo>
                  <a:pt x="35719" y="98227"/>
                </a:lnTo>
                <a:lnTo>
                  <a:pt x="44649" y="89297"/>
                </a:lnTo>
                <a:lnTo>
                  <a:pt x="62508" y="80367"/>
                </a:lnTo>
                <a:lnTo>
                  <a:pt x="62508" y="62508"/>
                </a:lnTo>
                <a:lnTo>
                  <a:pt x="71438" y="44648"/>
                </a:lnTo>
                <a:lnTo>
                  <a:pt x="71438" y="26789"/>
                </a:lnTo>
                <a:lnTo>
                  <a:pt x="71438" y="17859"/>
                </a:lnTo>
                <a:lnTo>
                  <a:pt x="62508" y="8930"/>
                </a:lnTo>
                <a:lnTo>
                  <a:pt x="62508" y="0"/>
                </a:lnTo>
                <a:lnTo>
                  <a:pt x="4464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35719" y="53578"/>
                </a:lnTo>
                <a:lnTo>
                  <a:pt x="35719" y="71438"/>
                </a:lnTo>
                <a:lnTo>
                  <a:pt x="35719" y="98227"/>
                </a:lnTo>
                <a:lnTo>
                  <a:pt x="53578" y="116086"/>
                </a:lnTo>
                <a:lnTo>
                  <a:pt x="62508" y="133945"/>
                </a:lnTo>
                <a:lnTo>
                  <a:pt x="80367" y="142875"/>
                </a:lnTo>
                <a:lnTo>
                  <a:pt x="98227" y="142875"/>
                </a:lnTo>
                <a:lnTo>
                  <a:pt x="116086" y="133945"/>
                </a:lnTo>
                <a:lnTo>
                  <a:pt x="125016" y="116086"/>
                </a:lnTo>
                <a:lnTo>
                  <a:pt x="133945" y="98227"/>
                </a:lnTo>
                <a:lnTo>
                  <a:pt x="133945" y="71438"/>
                </a:lnTo>
                <a:lnTo>
                  <a:pt x="13394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358187" y="3821906"/>
            <a:ext cx="196454" cy="383977"/>
          </a:xfrm>
          <a:custGeom>
            <a:avLst/>
            <a:gdLst/>
            <a:ahLst/>
            <a:cxnLst/>
            <a:rect l="0" t="0" r="0" b="0"/>
            <a:pathLst>
              <a:path w="196454" h="383977">
                <a:moveTo>
                  <a:pt x="26789" y="125015"/>
                </a:moveTo>
                <a:lnTo>
                  <a:pt x="26789" y="125015"/>
                </a:lnTo>
                <a:lnTo>
                  <a:pt x="35718" y="133945"/>
                </a:lnTo>
                <a:lnTo>
                  <a:pt x="35718" y="151805"/>
                </a:lnTo>
                <a:lnTo>
                  <a:pt x="44648" y="169664"/>
                </a:lnTo>
                <a:lnTo>
                  <a:pt x="53578" y="205383"/>
                </a:lnTo>
                <a:lnTo>
                  <a:pt x="62508" y="241101"/>
                </a:lnTo>
                <a:lnTo>
                  <a:pt x="71437" y="276820"/>
                </a:lnTo>
                <a:lnTo>
                  <a:pt x="71437" y="303609"/>
                </a:lnTo>
                <a:lnTo>
                  <a:pt x="80367" y="339328"/>
                </a:lnTo>
                <a:lnTo>
                  <a:pt x="80367" y="357187"/>
                </a:lnTo>
                <a:lnTo>
                  <a:pt x="80367" y="375047"/>
                </a:lnTo>
                <a:lnTo>
                  <a:pt x="89297" y="383976"/>
                </a:lnTo>
                <a:lnTo>
                  <a:pt x="89297" y="383976"/>
                </a:lnTo>
                <a:lnTo>
                  <a:pt x="89297" y="375047"/>
                </a:lnTo>
                <a:lnTo>
                  <a:pt x="89297" y="357187"/>
                </a:lnTo>
                <a:lnTo>
                  <a:pt x="80367" y="330398"/>
                </a:lnTo>
                <a:lnTo>
                  <a:pt x="71437" y="294680"/>
                </a:lnTo>
                <a:lnTo>
                  <a:pt x="53578" y="258961"/>
                </a:lnTo>
                <a:lnTo>
                  <a:pt x="44648" y="223242"/>
                </a:lnTo>
                <a:lnTo>
                  <a:pt x="26789" y="187523"/>
                </a:lnTo>
                <a:lnTo>
                  <a:pt x="17859" y="151805"/>
                </a:lnTo>
                <a:lnTo>
                  <a:pt x="8929" y="133945"/>
                </a:lnTo>
                <a:lnTo>
                  <a:pt x="0" y="116086"/>
                </a:lnTo>
                <a:lnTo>
                  <a:pt x="0" y="107156"/>
                </a:lnTo>
                <a:lnTo>
                  <a:pt x="8929" y="98226"/>
                </a:lnTo>
                <a:lnTo>
                  <a:pt x="17859" y="89297"/>
                </a:lnTo>
                <a:lnTo>
                  <a:pt x="26789" y="80367"/>
                </a:lnTo>
                <a:lnTo>
                  <a:pt x="53578" y="71437"/>
                </a:lnTo>
                <a:lnTo>
                  <a:pt x="71437" y="53578"/>
                </a:lnTo>
                <a:lnTo>
                  <a:pt x="98226" y="35719"/>
                </a:lnTo>
                <a:lnTo>
                  <a:pt x="125015" y="26789"/>
                </a:lnTo>
                <a:lnTo>
                  <a:pt x="151804" y="8930"/>
                </a:lnTo>
                <a:lnTo>
                  <a:pt x="178593" y="0"/>
                </a:lnTo>
                <a:lnTo>
                  <a:pt x="187523" y="0"/>
                </a:lnTo>
                <a:lnTo>
                  <a:pt x="196453" y="0"/>
                </a:lnTo>
                <a:lnTo>
                  <a:pt x="196453" y="8930"/>
                </a:lnTo>
                <a:lnTo>
                  <a:pt x="178593" y="17859"/>
                </a:lnTo>
                <a:lnTo>
                  <a:pt x="17859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384976" y="3991570"/>
            <a:ext cx="169665" cy="89298"/>
          </a:xfrm>
          <a:custGeom>
            <a:avLst/>
            <a:gdLst/>
            <a:ahLst/>
            <a:cxnLst/>
            <a:rect l="0" t="0" r="0" b="0"/>
            <a:pathLst>
              <a:path w="169665" h="89298">
                <a:moveTo>
                  <a:pt x="0" y="89297"/>
                </a:moveTo>
                <a:lnTo>
                  <a:pt x="0" y="89297"/>
                </a:lnTo>
                <a:lnTo>
                  <a:pt x="17859" y="80367"/>
                </a:lnTo>
                <a:lnTo>
                  <a:pt x="26789" y="71437"/>
                </a:lnTo>
                <a:lnTo>
                  <a:pt x="53578" y="62508"/>
                </a:lnTo>
                <a:lnTo>
                  <a:pt x="71437" y="53578"/>
                </a:lnTo>
                <a:lnTo>
                  <a:pt x="98226" y="35719"/>
                </a:lnTo>
                <a:lnTo>
                  <a:pt x="116086" y="26789"/>
                </a:lnTo>
                <a:lnTo>
                  <a:pt x="133945" y="17859"/>
                </a:lnTo>
                <a:lnTo>
                  <a:pt x="151804" y="8930"/>
                </a:lnTo>
                <a:lnTo>
                  <a:pt x="160734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527851" y="3929062"/>
            <a:ext cx="151805" cy="187525"/>
          </a:xfrm>
          <a:custGeom>
            <a:avLst/>
            <a:gdLst/>
            <a:ahLst/>
            <a:cxnLst/>
            <a:rect l="0" t="0" r="0" b="0"/>
            <a:pathLst>
              <a:path w="151805" h="187525">
                <a:moveTo>
                  <a:pt x="0" y="89297"/>
                </a:moveTo>
                <a:lnTo>
                  <a:pt x="0" y="98227"/>
                </a:lnTo>
                <a:lnTo>
                  <a:pt x="8929" y="98227"/>
                </a:lnTo>
                <a:lnTo>
                  <a:pt x="26789" y="107156"/>
                </a:lnTo>
                <a:lnTo>
                  <a:pt x="35719" y="116086"/>
                </a:lnTo>
                <a:lnTo>
                  <a:pt x="53578" y="125016"/>
                </a:lnTo>
                <a:lnTo>
                  <a:pt x="62508" y="142875"/>
                </a:lnTo>
                <a:lnTo>
                  <a:pt x="71437" y="151805"/>
                </a:lnTo>
                <a:lnTo>
                  <a:pt x="80367" y="169664"/>
                </a:lnTo>
                <a:lnTo>
                  <a:pt x="80367" y="178594"/>
                </a:lnTo>
                <a:lnTo>
                  <a:pt x="89297" y="187524"/>
                </a:lnTo>
                <a:lnTo>
                  <a:pt x="89297" y="178594"/>
                </a:lnTo>
                <a:lnTo>
                  <a:pt x="89297" y="169664"/>
                </a:lnTo>
                <a:lnTo>
                  <a:pt x="89297" y="151805"/>
                </a:lnTo>
                <a:lnTo>
                  <a:pt x="89297" y="125016"/>
                </a:lnTo>
                <a:lnTo>
                  <a:pt x="89297" y="89297"/>
                </a:lnTo>
                <a:lnTo>
                  <a:pt x="98226" y="62508"/>
                </a:lnTo>
                <a:lnTo>
                  <a:pt x="107156" y="35719"/>
                </a:lnTo>
                <a:lnTo>
                  <a:pt x="116086" y="8930"/>
                </a:lnTo>
                <a:lnTo>
                  <a:pt x="133945" y="0"/>
                </a:lnTo>
                <a:lnTo>
                  <a:pt x="142875" y="0"/>
                </a:lnTo>
                <a:lnTo>
                  <a:pt x="151804" y="0"/>
                </a:lnTo>
                <a:lnTo>
                  <a:pt x="151804" y="8930"/>
                </a:lnTo>
                <a:lnTo>
                  <a:pt x="151804" y="17859"/>
                </a:lnTo>
                <a:lnTo>
                  <a:pt x="151804" y="35719"/>
                </a:lnTo>
                <a:lnTo>
                  <a:pt x="151804" y="35719"/>
                </a:lnTo>
                <a:lnTo>
                  <a:pt x="15180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733234" y="3929062"/>
            <a:ext cx="62508" cy="62509"/>
          </a:xfrm>
          <a:custGeom>
            <a:avLst/>
            <a:gdLst/>
            <a:ahLst/>
            <a:cxnLst/>
            <a:rect l="0" t="0" r="0" b="0"/>
            <a:pathLst>
              <a:path w="62508" h="62509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8" y="44649"/>
                </a:lnTo>
                <a:lnTo>
                  <a:pt x="44648" y="53578"/>
                </a:lnTo>
                <a:lnTo>
                  <a:pt x="53578" y="62508"/>
                </a:lnTo>
                <a:lnTo>
                  <a:pt x="62507" y="62508"/>
                </a:lnTo>
                <a:lnTo>
                  <a:pt x="62507" y="62508"/>
                </a:lnTo>
                <a:lnTo>
                  <a:pt x="62507" y="62508"/>
                </a:lnTo>
                <a:lnTo>
                  <a:pt x="62507" y="53578"/>
                </a:lnTo>
                <a:lnTo>
                  <a:pt x="53578" y="35719"/>
                </a:lnTo>
                <a:lnTo>
                  <a:pt x="44648" y="17859"/>
                </a:lnTo>
                <a:lnTo>
                  <a:pt x="4464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661796" y="3750468"/>
            <a:ext cx="44650" cy="53579"/>
          </a:xfrm>
          <a:custGeom>
            <a:avLst/>
            <a:gdLst/>
            <a:ahLst/>
            <a:cxnLst/>
            <a:rect l="0" t="0" r="0" b="0"/>
            <a:pathLst>
              <a:path w="44650" h="53579">
                <a:moveTo>
                  <a:pt x="35719" y="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17859" y="35719"/>
                </a:lnTo>
                <a:lnTo>
                  <a:pt x="8930" y="44649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420570" y="5072063"/>
            <a:ext cx="125017" cy="267891"/>
          </a:xfrm>
          <a:custGeom>
            <a:avLst/>
            <a:gdLst/>
            <a:ahLst/>
            <a:cxnLst/>
            <a:rect l="0" t="0" r="0" b="0"/>
            <a:pathLst>
              <a:path w="125017" h="26789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17860" y="44648"/>
                </a:lnTo>
                <a:lnTo>
                  <a:pt x="26789" y="71437"/>
                </a:lnTo>
                <a:lnTo>
                  <a:pt x="44649" y="107156"/>
                </a:lnTo>
                <a:lnTo>
                  <a:pt x="62508" y="142875"/>
                </a:lnTo>
                <a:lnTo>
                  <a:pt x="80368" y="178593"/>
                </a:lnTo>
                <a:lnTo>
                  <a:pt x="89297" y="214312"/>
                </a:lnTo>
                <a:lnTo>
                  <a:pt x="98227" y="241101"/>
                </a:lnTo>
                <a:lnTo>
                  <a:pt x="107157" y="258960"/>
                </a:lnTo>
                <a:lnTo>
                  <a:pt x="116086" y="267890"/>
                </a:lnTo>
                <a:lnTo>
                  <a:pt x="125016" y="267890"/>
                </a:lnTo>
                <a:lnTo>
                  <a:pt x="125016" y="258960"/>
                </a:lnTo>
                <a:lnTo>
                  <a:pt x="125016" y="232171"/>
                </a:lnTo>
                <a:lnTo>
                  <a:pt x="116086" y="205382"/>
                </a:lnTo>
                <a:lnTo>
                  <a:pt x="116086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474148" y="5009555"/>
            <a:ext cx="169666" cy="258962"/>
          </a:xfrm>
          <a:custGeom>
            <a:avLst/>
            <a:gdLst/>
            <a:ahLst/>
            <a:cxnLst/>
            <a:rect l="0" t="0" r="0" b="0"/>
            <a:pathLst>
              <a:path w="169666" h="258962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17859"/>
                </a:lnTo>
                <a:lnTo>
                  <a:pt x="26790" y="35718"/>
                </a:lnTo>
                <a:lnTo>
                  <a:pt x="35719" y="62508"/>
                </a:lnTo>
                <a:lnTo>
                  <a:pt x="62508" y="89297"/>
                </a:lnTo>
                <a:lnTo>
                  <a:pt x="80368" y="125015"/>
                </a:lnTo>
                <a:lnTo>
                  <a:pt x="98227" y="160734"/>
                </a:lnTo>
                <a:lnTo>
                  <a:pt x="125016" y="187523"/>
                </a:lnTo>
                <a:lnTo>
                  <a:pt x="142875" y="214312"/>
                </a:lnTo>
                <a:lnTo>
                  <a:pt x="151805" y="241101"/>
                </a:lnTo>
                <a:lnTo>
                  <a:pt x="169665" y="250031"/>
                </a:lnTo>
                <a:lnTo>
                  <a:pt x="169665" y="258961"/>
                </a:lnTo>
                <a:lnTo>
                  <a:pt x="160735" y="258961"/>
                </a:lnTo>
                <a:lnTo>
                  <a:pt x="151805" y="258961"/>
                </a:lnTo>
                <a:lnTo>
                  <a:pt x="125016" y="241101"/>
                </a:lnTo>
                <a:lnTo>
                  <a:pt x="89297" y="223242"/>
                </a:lnTo>
                <a:lnTo>
                  <a:pt x="89297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420570" y="5107781"/>
            <a:ext cx="169665" cy="142876"/>
          </a:xfrm>
          <a:custGeom>
            <a:avLst/>
            <a:gdLst/>
            <a:ahLst/>
            <a:cxnLst/>
            <a:rect l="0" t="0" r="0" b="0"/>
            <a:pathLst>
              <a:path w="169665" h="142876">
                <a:moveTo>
                  <a:pt x="0" y="133946"/>
                </a:moveTo>
                <a:lnTo>
                  <a:pt x="0" y="133946"/>
                </a:lnTo>
                <a:lnTo>
                  <a:pt x="0" y="142875"/>
                </a:lnTo>
                <a:lnTo>
                  <a:pt x="8930" y="142875"/>
                </a:lnTo>
                <a:lnTo>
                  <a:pt x="26789" y="133946"/>
                </a:lnTo>
                <a:lnTo>
                  <a:pt x="53578" y="125016"/>
                </a:lnTo>
                <a:lnTo>
                  <a:pt x="80368" y="107157"/>
                </a:lnTo>
                <a:lnTo>
                  <a:pt x="107157" y="89297"/>
                </a:lnTo>
                <a:lnTo>
                  <a:pt x="125016" y="62508"/>
                </a:lnTo>
                <a:lnTo>
                  <a:pt x="151805" y="44649"/>
                </a:lnTo>
                <a:lnTo>
                  <a:pt x="160735" y="2678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08094" y="4902398"/>
            <a:ext cx="169665" cy="285751"/>
          </a:xfrm>
          <a:custGeom>
            <a:avLst/>
            <a:gdLst/>
            <a:ahLst/>
            <a:cxnLst/>
            <a:rect l="0" t="0" r="0" b="0"/>
            <a:pathLst>
              <a:path w="169665" h="285751">
                <a:moveTo>
                  <a:pt x="0" y="133946"/>
                </a:moveTo>
                <a:lnTo>
                  <a:pt x="0" y="133946"/>
                </a:lnTo>
                <a:lnTo>
                  <a:pt x="0" y="142875"/>
                </a:lnTo>
                <a:lnTo>
                  <a:pt x="8929" y="151805"/>
                </a:lnTo>
                <a:lnTo>
                  <a:pt x="17859" y="169665"/>
                </a:lnTo>
                <a:lnTo>
                  <a:pt x="26789" y="196454"/>
                </a:lnTo>
                <a:lnTo>
                  <a:pt x="35719" y="214313"/>
                </a:lnTo>
                <a:lnTo>
                  <a:pt x="53578" y="241102"/>
                </a:lnTo>
                <a:lnTo>
                  <a:pt x="62508" y="258961"/>
                </a:lnTo>
                <a:lnTo>
                  <a:pt x="71437" y="276821"/>
                </a:lnTo>
                <a:lnTo>
                  <a:pt x="80367" y="285750"/>
                </a:lnTo>
                <a:lnTo>
                  <a:pt x="80367" y="285750"/>
                </a:lnTo>
                <a:lnTo>
                  <a:pt x="89297" y="276821"/>
                </a:lnTo>
                <a:lnTo>
                  <a:pt x="89297" y="267891"/>
                </a:lnTo>
                <a:lnTo>
                  <a:pt x="80367" y="241102"/>
                </a:lnTo>
                <a:lnTo>
                  <a:pt x="80367" y="205383"/>
                </a:lnTo>
                <a:lnTo>
                  <a:pt x="71437" y="169665"/>
                </a:lnTo>
                <a:lnTo>
                  <a:pt x="62508" y="133946"/>
                </a:lnTo>
                <a:lnTo>
                  <a:pt x="53578" y="107157"/>
                </a:lnTo>
                <a:lnTo>
                  <a:pt x="53578" y="98227"/>
                </a:lnTo>
                <a:lnTo>
                  <a:pt x="62508" y="98227"/>
                </a:lnTo>
                <a:lnTo>
                  <a:pt x="71437" y="116086"/>
                </a:lnTo>
                <a:lnTo>
                  <a:pt x="89297" y="142875"/>
                </a:lnTo>
                <a:lnTo>
                  <a:pt x="98226" y="169665"/>
                </a:lnTo>
                <a:lnTo>
                  <a:pt x="116086" y="196454"/>
                </a:lnTo>
                <a:lnTo>
                  <a:pt x="125015" y="223243"/>
                </a:lnTo>
                <a:lnTo>
                  <a:pt x="142875" y="241102"/>
                </a:lnTo>
                <a:lnTo>
                  <a:pt x="151804" y="250032"/>
                </a:lnTo>
                <a:lnTo>
                  <a:pt x="160734" y="250032"/>
                </a:lnTo>
                <a:lnTo>
                  <a:pt x="169664" y="241102"/>
                </a:lnTo>
                <a:lnTo>
                  <a:pt x="169664" y="214313"/>
                </a:lnTo>
                <a:lnTo>
                  <a:pt x="169664" y="178594"/>
                </a:lnTo>
                <a:lnTo>
                  <a:pt x="160734" y="142875"/>
                </a:lnTo>
                <a:lnTo>
                  <a:pt x="151804" y="98227"/>
                </a:lnTo>
                <a:lnTo>
                  <a:pt x="133945" y="53579"/>
                </a:lnTo>
                <a:lnTo>
                  <a:pt x="125015" y="17860"/>
                </a:lnTo>
                <a:lnTo>
                  <a:pt x="116086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17860"/>
                </a:lnTo>
                <a:lnTo>
                  <a:pt x="125015" y="35719"/>
                </a:lnTo>
                <a:lnTo>
                  <a:pt x="133945" y="44649"/>
                </a:lnTo>
                <a:lnTo>
                  <a:pt x="142875" y="62508"/>
                </a:lnTo>
                <a:lnTo>
                  <a:pt x="160734" y="62508"/>
                </a:lnTo>
                <a:lnTo>
                  <a:pt x="16073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04547" y="4839890"/>
            <a:ext cx="169665" cy="169666"/>
          </a:xfrm>
          <a:custGeom>
            <a:avLst/>
            <a:gdLst/>
            <a:ahLst/>
            <a:cxnLst/>
            <a:rect l="0" t="0" r="0" b="0"/>
            <a:pathLst>
              <a:path w="169665" h="169666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53579"/>
                </a:lnTo>
                <a:lnTo>
                  <a:pt x="17859" y="80368"/>
                </a:lnTo>
                <a:lnTo>
                  <a:pt x="17859" y="107157"/>
                </a:lnTo>
                <a:lnTo>
                  <a:pt x="35719" y="133946"/>
                </a:lnTo>
                <a:lnTo>
                  <a:pt x="44648" y="151805"/>
                </a:lnTo>
                <a:lnTo>
                  <a:pt x="53578" y="169665"/>
                </a:lnTo>
                <a:lnTo>
                  <a:pt x="71437" y="169665"/>
                </a:lnTo>
                <a:lnTo>
                  <a:pt x="89297" y="169665"/>
                </a:lnTo>
                <a:lnTo>
                  <a:pt x="107156" y="160735"/>
                </a:lnTo>
                <a:lnTo>
                  <a:pt x="125016" y="142876"/>
                </a:lnTo>
                <a:lnTo>
                  <a:pt x="142875" y="125016"/>
                </a:lnTo>
                <a:lnTo>
                  <a:pt x="160734" y="107157"/>
                </a:lnTo>
                <a:lnTo>
                  <a:pt x="169664" y="80368"/>
                </a:lnTo>
                <a:lnTo>
                  <a:pt x="169664" y="62508"/>
                </a:lnTo>
                <a:lnTo>
                  <a:pt x="169664" y="44649"/>
                </a:lnTo>
                <a:lnTo>
                  <a:pt x="160734" y="26789"/>
                </a:lnTo>
                <a:lnTo>
                  <a:pt x="15180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6" name="Freeform 19455"/>
          <p:cNvSpPr/>
          <p:nvPr/>
        </p:nvSpPr>
        <p:spPr>
          <a:xfrm>
            <a:off x="7858125" y="4759523"/>
            <a:ext cx="116087" cy="348259"/>
          </a:xfrm>
          <a:custGeom>
            <a:avLst/>
            <a:gdLst/>
            <a:ahLst/>
            <a:cxnLst/>
            <a:rect l="0" t="0" r="0" b="0"/>
            <a:pathLst>
              <a:path w="116087" h="34825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17859" y="98227"/>
                </a:lnTo>
                <a:lnTo>
                  <a:pt x="35719" y="151805"/>
                </a:lnTo>
                <a:lnTo>
                  <a:pt x="44648" y="196454"/>
                </a:lnTo>
                <a:lnTo>
                  <a:pt x="62508" y="250032"/>
                </a:lnTo>
                <a:lnTo>
                  <a:pt x="80367" y="285750"/>
                </a:lnTo>
                <a:lnTo>
                  <a:pt x="89297" y="321469"/>
                </a:lnTo>
                <a:lnTo>
                  <a:pt x="98227" y="339329"/>
                </a:lnTo>
                <a:lnTo>
                  <a:pt x="107156" y="348258"/>
                </a:lnTo>
                <a:lnTo>
                  <a:pt x="116086" y="339329"/>
                </a:lnTo>
                <a:lnTo>
                  <a:pt x="116086" y="312540"/>
                </a:lnTo>
                <a:lnTo>
                  <a:pt x="107156" y="267891"/>
                </a:lnTo>
                <a:lnTo>
                  <a:pt x="107156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Freeform 19456"/>
          <p:cNvSpPr/>
          <p:nvPr/>
        </p:nvSpPr>
        <p:spPr>
          <a:xfrm>
            <a:off x="8134945" y="4697015"/>
            <a:ext cx="160735" cy="232174"/>
          </a:xfrm>
          <a:custGeom>
            <a:avLst/>
            <a:gdLst/>
            <a:ahLst/>
            <a:cxnLst/>
            <a:rect l="0" t="0" r="0" b="0"/>
            <a:pathLst>
              <a:path w="160735" h="232174">
                <a:moveTo>
                  <a:pt x="53578" y="17860"/>
                </a:moveTo>
                <a:lnTo>
                  <a:pt x="44649" y="17860"/>
                </a:lnTo>
                <a:lnTo>
                  <a:pt x="35719" y="8930"/>
                </a:lnTo>
                <a:lnTo>
                  <a:pt x="26789" y="893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80367"/>
                </a:lnTo>
                <a:lnTo>
                  <a:pt x="8930" y="116086"/>
                </a:lnTo>
                <a:lnTo>
                  <a:pt x="17860" y="151805"/>
                </a:lnTo>
                <a:lnTo>
                  <a:pt x="26789" y="187524"/>
                </a:lnTo>
                <a:lnTo>
                  <a:pt x="26789" y="214313"/>
                </a:lnTo>
                <a:lnTo>
                  <a:pt x="44649" y="232173"/>
                </a:lnTo>
                <a:lnTo>
                  <a:pt x="53578" y="232173"/>
                </a:lnTo>
                <a:lnTo>
                  <a:pt x="62507" y="232173"/>
                </a:lnTo>
                <a:lnTo>
                  <a:pt x="71437" y="223243"/>
                </a:lnTo>
                <a:lnTo>
                  <a:pt x="80367" y="196454"/>
                </a:lnTo>
                <a:lnTo>
                  <a:pt x="80367" y="169664"/>
                </a:lnTo>
                <a:lnTo>
                  <a:pt x="80367" y="133946"/>
                </a:lnTo>
                <a:lnTo>
                  <a:pt x="80367" y="98227"/>
                </a:lnTo>
                <a:lnTo>
                  <a:pt x="71437" y="62508"/>
                </a:lnTo>
                <a:lnTo>
                  <a:pt x="71437" y="44649"/>
                </a:lnTo>
                <a:lnTo>
                  <a:pt x="71437" y="44649"/>
                </a:lnTo>
                <a:lnTo>
                  <a:pt x="80367" y="53578"/>
                </a:lnTo>
                <a:lnTo>
                  <a:pt x="89296" y="80367"/>
                </a:lnTo>
                <a:lnTo>
                  <a:pt x="98226" y="107156"/>
                </a:lnTo>
                <a:lnTo>
                  <a:pt x="107156" y="133946"/>
                </a:lnTo>
                <a:lnTo>
                  <a:pt x="125015" y="160735"/>
                </a:lnTo>
                <a:lnTo>
                  <a:pt x="133945" y="178594"/>
                </a:lnTo>
                <a:lnTo>
                  <a:pt x="142875" y="187524"/>
                </a:lnTo>
                <a:lnTo>
                  <a:pt x="151804" y="187524"/>
                </a:lnTo>
                <a:lnTo>
                  <a:pt x="160734" y="178594"/>
                </a:lnTo>
                <a:lnTo>
                  <a:pt x="160734" y="151805"/>
                </a:lnTo>
                <a:lnTo>
                  <a:pt x="160734" y="116086"/>
                </a:lnTo>
                <a:lnTo>
                  <a:pt x="160734" y="71438"/>
                </a:lnTo>
                <a:lnTo>
                  <a:pt x="16073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9" name="Freeform 19458"/>
          <p:cNvSpPr/>
          <p:nvPr/>
        </p:nvSpPr>
        <p:spPr>
          <a:xfrm>
            <a:off x="8251030" y="4616648"/>
            <a:ext cx="107158" cy="205384"/>
          </a:xfrm>
          <a:custGeom>
            <a:avLst/>
            <a:gdLst/>
            <a:ahLst/>
            <a:cxnLst/>
            <a:rect l="0" t="0" r="0" b="0"/>
            <a:pathLst>
              <a:path w="107158" h="205384">
                <a:moveTo>
                  <a:pt x="26790" y="0"/>
                </a:moveTo>
                <a:lnTo>
                  <a:pt x="2679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0" y="71438"/>
                </a:lnTo>
                <a:lnTo>
                  <a:pt x="8930" y="71438"/>
                </a:lnTo>
                <a:lnTo>
                  <a:pt x="8930" y="80367"/>
                </a:lnTo>
                <a:lnTo>
                  <a:pt x="26790" y="89297"/>
                </a:lnTo>
                <a:lnTo>
                  <a:pt x="35719" y="89297"/>
                </a:lnTo>
                <a:lnTo>
                  <a:pt x="53579" y="98227"/>
                </a:lnTo>
                <a:lnTo>
                  <a:pt x="71438" y="98227"/>
                </a:lnTo>
                <a:lnTo>
                  <a:pt x="80368" y="98227"/>
                </a:lnTo>
                <a:lnTo>
                  <a:pt x="98227" y="107156"/>
                </a:lnTo>
                <a:lnTo>
                  <a:pt x="107157" y="116086"/>
                </a:lnTo>
                <a:lnTo>
                  <a:pt x="107157" y="133945"/>
                </a:lnTo>
                <a:lnTo>
                  <a:pt x="98227" y="151805"/>
                </a:lnTo>
                <a:lnTo>
                  <a:pt x="80368" y="169664"/>
                </a:lnTo>
                <a:lnTo>
                  <a:pt x="62508" y="187523"/>
                </a:lnTo>
                <a:lnTo>
                  <a:pt x="44649" y="205383"/>
                </a:lnTo>
                <a:lnTo>
                  <a:pt x="26790" y="205383"/>
                </a:lnTo>
                <a:lnTo>
                  <a:pt x="17860" y="196453"/>
                </a:lnTo>
                <a:lnTo>
                  <a:pt x="8930" y="178594"/>
                </a:lnTo>
                <a:lnTo>
                  <a:pt x="8930" y="142875"/>
                </a:lnTo>
                <a:lnTo>
                  <a:pt x="17860" y="107156"/>
                </a:lnTo>
                <a:lnTo>
                  <a:pt x="1786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0" name="Freeform 19459"/>
          <p:cNvSpPr/>
          <p:nvPr/>
        </p:nvSpPr>
        <p:spPr>
          <a:xfrm>
            <a:off x="8322468" y="4563070"/>
            <a:ext cx="89298" cy="178595"/>
          </a:xfrm>
          <a:custGeom>
            <a:avLst/>
            <a:gdLst/>
            <a:ahLst/>
            <a:cxnLst/>
            <a:rect l="0" t="0" r="0" b="0"/>
            <a:pathLst>
              <a:path w="89298" h="178595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35719"/>
                </a:lnTo>
                <a:lnTo>
                  <a:pt x="26789" y="44648"/>
                </a:lnTo>
                <a:lnTo>
                  <a:pt x="44648" y="53578"/>
                </a:lnTo>
                <a:lnTo>
                  <a:pt x="62508" y="62508"/>
                </a:lnTo>
                <a:lnTo>
                  <a:pt x="80367" y="71437"/>
                </a:lnTo>
                <a:lnTo>
                  <a:pt x="89297" y="80367"/>
                </a:lnTo>
                <a:lnTo>
                  <a:pt x="89297" y="89297"/>
                </a:lnTo>
                <a:lnTo>
                  <a:pt x="89297" y="98226"/>
                </a:lnTo>
                <a:lnTo>
                  <a:pt x="89297" y="116086"/>
                </a:lnTo>
                <a:lnTo>
                  <a:pt x="89297" y="133945"/>
                </a:lnTo>
                <a:lnTo>
                  <a:pt x="89297" y="151805"/>
                </a:lnTo>
                <a:lnTo>
                  <a:pt x="80367" y="169664"/>
                </a:lnTo>
                <a:lnTo>
                  <a:pt x="71437" y="178594"/>
                </a:lnTo>
                <a:lnTo>
                  <a:pt x="62508" y="178594"/>
                </a:lnTo>
                <a:lnTo>
                  <a:pt x="62508" y="178594"/>
                </a:lnTo>
                <a:lnTo>
                  <a:pt x="62508" y="151805"/>
                </a:lnTo>
                <a:lnTo>
                  <a:pt x="62508" y="125016"/>
                </a:lnTo>
                <a:lnTo>
                  <a:pt x="6250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1" name="Freeform 19460"/>
          <p:cNvSpPr/>
          <p:nvPr/>
        </p:nvSpPr>
        <p:spPr>
          <a:xfrm>
            <a:off x="8411765" y="4554140"/>
            <a:ext cx="62509" cy="125017"/>
          </a:xfrm>
          <a:custGeom>
            <a:avLst/>
            <a:gdLst/>
            <a:ahLst/>
            <a:cxnLst/>
            <a:rect l="0" t="0" r="0" b="0"/>
            <a:pathLst>
              <a:path w="62509" h="125017">
                <a:moveTo>
                  <a:pt x="893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8930" y="35719"/>
                </a:lnTo>
                <a:lnTo>
                  <a:pt x="17859" y="53578"/>
                </a:lnTo>
                <a:lnTo>
                  <a:pt x="26789" y="62508"/>
                </a:lnTo>
                <a:lnTo>
                  <a:pt x="35719" y="80367"/>
                </a:lnTo>
                <a:lnTo>
                  <a:pt x="44648" y="98227"/>
                </a:lnTo>
                <a:lnTo>
                  <a:pt x="53578" y="107156"/>
                </a:lnTo>
                <a:lnTo>
                  <a:pt x="62508" y="116086"/>
                </a:lnTo>
                <a:lnTo>
                  <a:pt x="62508" y="125016"/>
                </a:lnTo>
                <a:lnTo>
                  <a:pt x="62508" y="125016"/>
                </a:lnTo>
                <a:lnTo>
                  <a:pt x="62508" y="107156"/>
                </a:lnTo>
                <a:lnTo>
                  <a:pt x="53578" y="98227"/>
                </a:lnTo>
                <a:lnTo>
                  <a:pt x="44648" y="71438"/>
                </a:lnTo>
                <a:lnTo>
                  <a:pt x="4464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2" name="Freeform 19461"/>
          <p:cNvSpPr/>
          <p:nvPr/>
        </p:nvSpPr>
        <p:spPr>
          <a:xfrm>
            <a:off x="8367116" y="4446984"/>
            <a:ext cx="62509" cy="35720"/>
          </a:xfrm>
          <a:custGeom>
            <a:avLst/>
            <a:gdLst/>
            <a:ahLst/>
            <a:cxnLst/>
            <a:rect l="0" t="0" r="0" b="0"/>
            <a:pathLst>
              <a:path w="62509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1785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35719"/>
                </a:lnTo>
                <a:lnTo>
                  <a:pt x="53579" y="35719"/>
                </a:lnTo>
                <a:lnTo>
                  <a:pt x="62508" y="35719"/>
                </a:lnTo>
                <a:lnTo>
                  <a:pt x="6250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3" name="Freeform 19462"/>
          <p:cNvSpPr/>
          <p:nvPr/>
        </p:nvSpPr>
        <p:spPr>
          <a:xfrm>
            <a:off x="8465343" y="4518421"/>
            <a:ext cx="98228" cy="258962"/>
          </a:xfrm>
          <a:custGeom>
            <a:avLst/>
            <a:gdLst/>
            <a:ahLst/>
            <a:cxnLst/>
            <a:rect l="0" t="0" r="0" b="0"/>
            <a:pathLst>
              <a:path w="98228" h="258962">
                <a:moveTo>
                  <a:pt x="0" y="26790"/>
                </a:moveTo>
                <a:lnTo>
                  <a:pt x="0" y="2679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53579"/>
                </a:lnTo>
                <a:lnTo>
                  <a:pt x="8930" y="71438"/>
                </a:lnTo>
                <a:lnTo>
                  <a:pt x="8930" y="89297"/>
                </a:lnTo>
                <a:lnTo>
                  <a:pt x="8930" y="98227"/>
                </a:lnTo>
                <a:lnTo>
                  <a:pt x="8930" y="107157"/>
                </a:lnTo>
                <a:lnTo>
                  <a:pt x="17859" y="107157"/>
                </a:lnTo>
                <a:lnTo>
                  <a:pt x="26789" y="98227"/>
                </a:lnTo>
                <a:lnTo>
                  <a:pt x="35719" y="89297"/>
                </a:lnTo>
                <a:lnTo>
                  <a:pt x="35719" y="80368"/>
                </a:lnTo>
                <a:lnTo>
                  <a:pt x="44648" y="62508"/>
                </a:lnTo>
                <a:lnTo>
                  <a:pt x="44648" y="53579"/>
                </a:lnTo>
                <a:lnTo>
                  <a:pt x="53578" y="53579"/>
                </a:lnTo>
                <a:lnTo>
                  <a:pt x="62508" y="62508"/>
                </a:lnTo>
                <a:lnTo>
                  <a:pt x="62508" y="71438"/>
                </a:lnTo>
                <a:lnTo>
                  <a:pt x="71437" y="89297"/>
                </a:lnTo>
                <a:lnTo>
                  <a:pt x="71437" y="107157"/>
                </a:lnTo>
                <a:lnTo>
                  <a:pt x="80367" y="133946"/>
                </a:lnTo>
                <a:lnTo>
                  <a:pt x="80367" y="160735"/>
                </a:lnTo>
                <a:lnTo>
                  <a:pt x="89297" y="187524"/>
                </a:lnTo>
                <a:lnTo>
                  <a:pt x="89297" y="205383"/>
                </a:lnTo>
                <a:lnTo>
                  <a:pt x="98227" y="223243"/>
                </a:lnTo>
                <a:lnTo>
                  <a:pt x="98227" y="241102"/>
                </a:lnTo>
                <a:lnTo>
                  <a:pt x="98227" y="258961"/>
                </a:lnTo>
                <a:lnTo>
                  <a:pt x="89297" y="258961"/>
                </a:lnTo>
                <a:lnTo>
                  <a:pt x="80367" y="258961"/>
                </a:lnTo>
                <a:lnTo>
                  <a:pt x="71437" y="258961"/>
                </a:lnTo>
                <a:lnTo>
                  <a:pt x="62508" y="241102"/>
                </a:lnTo>
                <a:lnTo>
                  <a:pt x="53578" y="214313"/>
                </a:lnTo>
                <a:lnTo>
                  <a:pt x="44648" y="187524"/>
                </a:lnTo>
                <a:lnTo>
                  <a:pt x="44648" y="160735"/>
                </a:lnTo>
                <a:lnTo>
                  <a:pt x="35719" y="125016"/>
                </a:lnTo>
                <a:lnTo>
                  <a:pt x="35719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4" name="Freeform 19463"/>
          <p:cNvSpPr/>
          <p:nvPr/>
        </p:nvSpPr>
        <p:spPr>
          <a:xfrm>
            <a:off x="8518921" y="4438054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17859" y="53578"/>
                </a:lnTo>
                <a:lnTo>
                  <a:pt x="17859" y="62508"/>
                </a:lnTo>
                <a:lnTo>
                  <a:pt x="26789" y="71438"/>
                </a:lnTo>
                <a:lnTo>
                  <a:pt x="35719" y="89297"/>
                </a:lnTo>
                <a:lnTo>
                  <a:pt x="44649" y="116086"/>
                </a:lnTo>
                <a:lnTo>
                  <a:pt x="44649" y="133946"/>
                </a:lnTo>
                <a:lnTo>
                  <a:pt x="53578" y="142875"/>
                </a:lnTo>
                <a:lnTo>
                  <a:pt x="62508" y="160735"/>
                </a:lnTo>
                <a:lnTo>
                  <a:pt x="62508" y="169664"/>
                </a:lnTo>
                <a:lnTo>
                  <a:pt x="62508" y="169664"/>
                </a:lnTo>
                <a:lnTo>
                  <a:pt x="62508" y="160735"/>
                </a:lnTo>
                <a:lnTo>
                  <a:pt x="71438" y="151805"/>
                </a:lnTo>
                <a:lnTo>
                  <a:pt x="71438" y="125016"/>
                </a:lnTo>
                <a:lnTo>
                  <a:pt x="71438" y="98227"/>
                </a:lnTo>
                <a:lnTo>
                  <a:pt x="71438" y="71438"/>
                </a:lnTo>
                <a:lnTo>
                  <a:pt x="71438" y="35719"/>
                </a:lnTo>
                <a:lnTo>
                  <a:pt x="71438" y="17860"/>
                </a:lnTo>
                <a:lnTo>
                  <a:pt x="71438" y="8930"/>
                </a:lnTo>
                <a:lnTo>
                  <a:pt x="71438" y="0"/>
                </a:lnTo>
                <a:lnTo>
                  <a:pt x="80367" y="8930"/>
                </a:lnTo>
                <a:lnTo>
                  <a:pt x="80367" y="26789"/>
                </a:lnTo>
                <a:lnTo>
                  <a:pt x="89297" y="44649"/>
                </a:lnTo>
                <a:lnTo>
                  <a:pt x="98227" y="71438"/>
                </a:lnTo>
                <a:lnTo>
                  <a:pt x="107156" y="89297"/>
                </a:lnTo>
                <a:lnTo>
                  <a:pt x="107156" y="107157"/>
                </a:lnTo>
                <a:lnTo>
                  <a:pt x="116086" y="116086"/>
                </a:lnTo>
                <a:lnTo>
                  <a:pt x="125016" y="116086"/>
                </a:lnTo>
                <a:lnTo>
                  <a:pt x="133945" y="116086"/>
                </a:lnTo>
                <a:lnTo>
                  <a:pt x="13394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5" name="Freeform 19464"/>
          <p:cNvSpPr/>
          <p:nvPr/>
        </p:nvSpPr>
        <p:spPr>
          <a:xfrm>
            <a:off x="8643937" y="4455914"/>
            <a:ext cx="8930" cy="53579"/>
          </a:xfrm>
          <a:custGeom>
            <a:avLst/>
            <a:gdLst/>
            <a:ahLst/>
            <a:cxnLst/>
            <a:rect l="0" t="0" r="0" b="0"/>
            <a:pathLst>
              <a:path w="8930" h="53579">
                <a:moveTo>
                  <a:pt x="8929" y="53578"/>
                </a:moveTo>
                <a:lnTo>
                  <a:pt x="8929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6" name="Freeform 19465"/>
          <p:cNvSpPr/>
          <p:nvPr/>
        </p:nvSpPr>
        <p:spPr>
          <a:xfrm>
            <a:off x="8626077" y="4384476"/>
            <a:ext cx="107158" cy="125017"/>
          </a:xfrm>
          <a:custGeom>
            <a:avLst/>
            <a:gdLst/>
            <a:ahLst/>
            <a:cxnLst/>
            <a:rect l="0" t="0" r="0" b="0"/>
            <a:pathLst>
              <a:path w="107158" h="125017">
                <a:moveTo>
                  <a:pt x="0" y="89297"/>
                </a:moveTo>
                <a:lnTo>
                  <a:pt x="0" y="89297"/>
                </a:lnTo>
                <a:lnTo>
                  <a:pt x="8930" y="98227"/>
                </a:lnTo>
                <a:lnTo>
                  <a:pt x="8930" y="107156"/>
                </a:lnTo>
                <a:lnTo>
                  <a:pt x="17860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44649" y="98227"/>
                </a:lnTo>
                <a:lnTo>
                  <a:pt x="44649" y="89297"/>
                </a:lnTo>
                <a:lnTo>
                  <a:pt x="53578" y="71438"/>
                </a:lnTo>
                <a:lnTo>
                  <a:pt x="62508" y="44649"/>
                </a:lnTo>
                <a:lnTo>
                  <a:pt x="71438" y="26789"/>
                </a:lnTo>
                <a:lnTo>
                  <a:pt x="71438" y="8930"/>
                </a:lnTo>
                <a:lnTo>
                  <a:pt x="71438" y="0"/>
                </a:lnTo>
                <a:lnTo>
                  <a:pt x="62508" y="0"/>
                </a:lnTo>
                <a:lnTo>
                  <a:pt x="62508" y="8930"/>
                </a:lnTo>
                <a:lnTo>
                  <a:pt x="53578" y="26789"/>
                </a:lnTo>
                <a:lnTo>
                  <a:pt x="53578" y="44649"/>
                </a:lnTo>
                <a:lnTo>
                  <a:pt x="62508" y="62508"/>
                </a:lnTo>
                <a:lnTo>
                  <a:pt x="62508" y="89297"/>
                </a:lnTo>
                <a:lnTo>
                  <a:pt x="62508" y="107156"/>
                </a:lnTo>
                <a:lnTo>
                  <a:pt x="71438" y="116086"/>
                </a:lnTo>
                <a:lnTo>
                  <a:pt x="80368" y="125016"/>
                </a:lnTo>
                <a:lnTo>
                  <a:pt x="80368" y="125016"/>
                </a:lnTo>
                <a:lnTo>
                  <a:pt x="89297" y="116086"/>
                </a:lnTo>
                <a:lnTo>
                  <a:pt x="89297" y="107156"/>
                </a:lnTo>
                <a:lnTo>
                  <a:pt x="98227" y="80367"/>
                </a:lnTo>
                <a:lnTo>
                  <a:pt x="107157" y="62508"/>
                </a:lnTo>
                <a:lnTo>
                  <a:pt x="107157" y="35719"/>
                </a:lnTo>
                <a:lnTo>
                  <a:pt x="10715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7" name="Freeform 19466"/>
          <p:cNvSpPr/>
          <p:nvPr/>
        </p:nvSpPr>
        <p:spPr>
          <a:xfrm>
            <a:off x="8733234" y="4196953"/>
            <a:ext cx="89297" cy="294680"/>
          </a:xfrm>
          <a:custGeom>
            <a:avLst/>
            <a:gdLst/>
            <a:ahLst/>
            <a:cxnLst/>
            <a:rect l="0" t="0" r="0" b="0"/>
            <a:pathLst>
              <a:path w="89297" h="294680">
                <a:moveTo>
                  <a:pt x="26789" y="196453"/>
                </a:moveTo>
                <a:lnTo>
                  <a:pt x="35718" y="187523"/>
                </a:lnTo>
                <a:lnTo>
                  <a:pt x="35718" y="187523"/>
                </a:lnTo>
                <a:lnTo>
                  <a:pt x="35718" y="187523"/>
                </a:lnTo>
                <a:lnTo>
                  <a:pt x="35718" y="187523"/>
                </a:lnTo>
                <a:lnTo>
                  <a:pt x="35718" y="196453"/>
                </a:lnTo>
                <a:lnTo>
                  <a:pt x="26789" y="205383"/>
                </a:lnTo>
                <a:lnTo>
                  <a:pt x="26789" y="223242"/>
                </a:lnTo>
                <a:lnTo>
                  <a:pt x="17859" y="241101"/>
                </a:lnTo>
                <a:lnTo>
                  <a:pt x="17859" y="258961"/>
                </a:lnTo>
                <a:lnTo>
                  <a:pt x="17859" y="276820"/>
                </a:lnTo>
                <a:lnTo>
                  <a:pt x="17859" y="285750"/>
                </a:lnTo>
                <a:lnTo>
                  <a:pt x="17859" y="294679"/>
                </a:lnTo>
                <a:lnTo>
                  <a:pt x="26789" y="294679"/>
                </a:lnTo>
                <a:lnTo>
                  <a:pt x="35718" y="285750"/>
                </a:lnTo>
                <a:lnTo>
                  <a:pt x="44648" y="276820"/>
                </a:lnTo>
                <a:lnTo>
                  <a:pt x="53578" y="267890"/>
                </a:lnTo>
                <a:lnTo>
                  <a:pt x="62507" y="241101"/>
                </a:lnTo>
                <a:lnTo>
                  <a:pt x="71437" y="223242"/>
                </a:lnTo>
                <a:lnTo>
                  <a:pt x="71437" y="205383"/>
                </a:lnTo>
                <a:lnTo>
                  <a:pt x="80367" y="169664"/>
                </a:lnTo>
                <a:lnTo>
                  <a:pt x="89296" y="125015"/>
                </a:lnTo>
                <a:lnTo>
                  <a:pt x="89296" y="80367"/>
                </a:lnTo>
                <a:lnTo>
                  <a:pt x="80367" y="35718"/>
                </a:lnTo>
                <a:lnTo>
                  <a:pt x="71437" y="8929"/>
                </a:lnTo>
                <a:lnTo>
                  <a:pt x="53578" y="0"/>
                </a:lnTo>
                <a:lnTo>
                  <a:pt x="35718" y="0"/>
                </a:lnTo>
                <a:lnTo>
                  <a:pt x="17859" y="26789"/>
                </a:lnTo>
                <a:lnTo>
                  <a:pt x="8929" y="53578"/>
                </a:lnTo>
                <a:lnTo>
                  <a:pt x="0" y="89297"/>
                </a:lnTo>
                <a:lnTo>
                  <a:pt x="8929" y="125015"/>
                </a:lnTo>
                <a:lnTo>
                  <a:pt x="17859" y="169664"/>
                </a:lnTo>
                <a:lnTo>
                  <a:pt x="26789" y="214312"/>
                </a:lnTo>
                <a:lnTo>
                  <a:pt x="44648" y="250031"/>
                </a:lnTo>
                <a:lnTo>
                  <a:pt x="53578" y="276820"/>
                </a:lnTo>
                <a:lnTo>
                  <a:pt x="53578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8" name="Freeform 19467"/>
          <p:cNvSpPr/>
          <p:nvPr/>
        </p:nvSpPr>
        <p:spPr>
          <a:xfrm>
            <a:off x="8742163" y="4545211"/>
            <a:ext cx="53579" cy="71438"/>
          </a:xfrm>
          <a:custGeom>
            <a:avLst/>
            <a:gdLst/>
            <a:ahLst/>
            <a:cxnLst/>
            <a:rect l="0" t="0" r="0" b="0"/>
            <a:pathLst>
              <a:path w="53579" h="71438">
                <a:moveTo>
                  <a:pt x="53578" y="0"/>
                </a:moveTo>
                <a:lnTo>
                  <a:pt x="44649" y="26789"/>
                </a:lnTo>
                <a:lnTo>
                  <a:pt x="26789" y="53578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9" name="Freeform 19468"/>
          <p:cNvSpPr/>
          <p:nvPr/>
        </p:nvSpPr>
        <p:spPr>
          <a:xfrm>
            <a:off x="8215312" y="4947047"/>
            <a:ext cx="205384" cy="276821"/>
          </a:xfrm>
          <a:custGeom>
            <a:avLst/>
            <a:gdLst/>
            <a:ahLst/>
            <a:cxnLst/>
            <a:rect l="0" t="0" r="0" b="0"/>
            <a:pathLst>
              <a:path w="205384" h="276821">
                <a:moveTo>
                  <a:pt x="17859" y="196453"/>
                </a:moveTo>
                <a:lnTo>
                  <a:pt x="8929" y="187523"/>
                </a:lnTo>
                <a:lnTo>
                  <a:pt x="8929" y="187523"/>
                </a:lnTo>
                <a:lnTo>
                  <a:pt x="8929" y="178594"/>
                </a:lnTo>
                <a:lnTo>
                  <a:pt x="0" y="169664"/>
                </a:lnTo>
                <a:lnTo>
                  <a:pt x="0" y="160734"/>
                </a:lnTo>
                <a:lnTo>
                  <a:pt x="8929" y="151805"/>
                </a:lnTo>
                <a:lnTo>
                  <a:pt x="8929" y="142875"/>
                </a:lnTo>
                <a:lnTo>
                  <a:pt x="8929" y="151805"/>
                </a:lnTo>
                <a:lnTo>
                  <a:pt x="17859" y="160734"/>
                </a:lnTo>
                <a:lnTo>
                  <a:pt x="26789" y="169664"/>
                </a:lnTo>
                <a:lnTo>
                  <a:pt x="26789" y="187523"/>
                </a:lnTo>
                <a:lnTo>
                  <a:pt x="35718" y="214312"/>
                </a:lnTo>
                <a:lnTo>
                  <a:pt x="44648" y="232172"/>
                </a:lnTo>
                <a:lnTo>
                  <a:pt x="53578" y="250031"/>
                </a:lnTo>
                <a:lnTo>
                  <a:pt x="53578" y="258961"/>
                </a:lnTo>
                <a:lnTo>
                  <a:pt x="62508" y="267891"/>
                </a:lnTo>
                <a:lnTo>
                  <a:pt x="62508" y="276820"/>
                </a:lnTo>
                <a:lnTo>
                  <a:pt x="62508" y="276820"/>
                </a:lnTo>
                <a:lnTo>
                  <a:pt x="71437" y="276820"/>
                </a:lnTo>
                <a:lnTo>
                  <a:pt x="71437" y="276820"/>
                </a:lnTo>
                <a:lnTo>
                  <a:pt x="71437" y="267891"/>
                </a:lnTo>
                <a:lnTo>
                  <a:pt x="80367" y="250031"/>
                </a:lnTo>
                <a:lnTo>
                  <a:pt x="80367" y="241101"/>
                </a:lnTo>
                <a:lnTo>
                  <a:pt x="80367" y="223242"/>
                </a:lnTo>
                <a:lnTo>
                  <a:pt x="71437" y="196453"/>
                </a:lnTo>
                <a:lnTo>
                  <a:pt x="71437" y="169664"/>
                </a:lnTo>
                <a:lnTo>
                  <a:pt x="62508" y="142875"/>
                </a:lnTo>
                <a:lnTo>
                  <a:pt x="62508" y="125016"/>
                </a:lnTo>
                <a:lnTo>
                  <a:pt x="62508" y="107156"/>
                </a:lnTo>
                <a:lnTo>
                  <a:pt x="62508" y="98226"/>
                </a:lnTo>
                <a:lnTo>
                  <a:pt x="62508" y="98226"/>
                </a:lnTo>
                <a:lnTo>
                  <a:pt x="71437" y="107156"/>
                </a:lnTo>
                <a:lnTo>
                  <a:pt x="89297" y="125016"/>
                </a:lnTo>
                <a:lnTo>
                  <a:pt x="98226" y="142875"/>
                </a:lnTo>
                <a:lnTo>
                  <a:pt x="116086" y="160734"/>
                </a:lnTo>
                <a:lnTo>
                  <a:pt x="125015" y="187523"/>
                </a:lnTo>
                <a:lnTo>
                  <a:pt x="133945" y="205383"/>
                </a:lnTo>
                <a:lnTo>
                  <a:pt x="151804" y="214312"/>
                </a:lnTo>
                <a:lnTo>
                  <a:pt x="160734" y="223242"/>
                </a:lnTo>
                <a:lnTo>
                  <a:pt x="169664" y="223242"/>
                </a:lnTo>
                <a:lnTo>
                  <a:pt x="178593" y="223242"/>
                </a:lnTo>
                <a:lnTo>
                  <a:pt x="187523" y="214312"/>
                </a:lnTo>
                <a:lnTo>
                  <a:pt x="196453" y="196453"/>
                </a:lnTo>
                <a:lnTo>
                  <a:pt x="196453" y="178594"/>
                </a:lnTo>
                <a:lnTo>
                  <a:pt x="196453" y="151805"/>
                </a:lnTo>
                <a:lnTo>
                  <a:pt x="187523" y="116086"/>
                </a:lnTo>
                <a:lnTo>
                  <a:pt x="169664" y="89297"/>
                </a:lnTo>
                <a:lnTo>
                  <a:pt x="160734" y="53578"/>
                </a:lnTo>
                <a:lnTo>
                  <a:pt x="142875" y="26789"/>
                </a:lnTo>
                <a:lnTo>
                  <a:pt x="133945" y="8930"/>
                </a:lnTo>
                <a:lnTo>
                  <a:pt x="133945" y="8930"/>
                </a:lnTo>
                <a:lnTo>
                  <a:pt x="125015" y="0"/>
                </a:lnTo>
                <a:lnTo>
                  <a:pt x="133945" y="8930"/>
                </a:lnTo>
                <a:lnTo>
                  <a:pt x="133945" y="8930"/>
                </a:lnTo>
                <a:lnTo>
                  <a:pt x="142875" y="17859"/>
                </a:lnTo>
                <a:lnTo>
                  <a:pt x="151804" y="26789"/>
                </a:lnTo>
                <a:lnTo>
                  <a:pt x="160734" y="26789"/>
                </a:lnTo>
                <a:lnTo>
                  <a:pt x="169664" y="26789"/>
                </a:lnTo>
                <a:lnTo>
                  <a:pt x="178593" y="26789"/>
                </a:lnTo>
                <a:lnTo>
                  <a:pt x="178593" y="17859"/>
                </a:lnTo>
                <a:lnTo>
                  <a:pt x="187523" y="17859"/>
                </a:lnTo>
                <a:lnTo>
                  <a:pt x="196453" y="17859"/>
                </a:lnTo>
                <a:lnTo>
                  <a:pt x="205383" y="17859"/>
                </a:lnTo>
                <a:lnTo>
                  <a:pt x="20538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0" name="Freeform 19469"/>
          <p:cNvSpPr/>
          <p:nvPr/>
        </p:nvSpPr>
        <p:spPr>
          <a:xfrm>
            <a:off x="8402835" y="5009555"/>
            <a:ext cx="116087" cy="133946"/>
          </a:xfrm>
          <a:custGeom>
            <a:avLst/>
            <a:gdLst/>
            <a:ahLst/>
            <a:cxnLst/>
            <a:rect l="0" t="0" r="0" b="0"/>
            <a:pathLst>
              <a:path w="116087" h="133946">
                <a:moveTo>
                  <a:pt x="0" y="71437"/>
                </a:moveTo>
                <a:lnTo>
                  <a:pt x="0" y="71437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60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44649" y="44648"/>
                </a:lnTo>
                <a:lnTo>
                  <a:pt x="53578" y="35718"/>
                </a:lnTo>
                <a:lnTo>
                  <a:pt x="53578" y="26789"/>
                </a:lnTo>
                <a:lnTo>
                  <a:pt x="62508" y="17859"/>
                </a:lnTo>
                <a:lnTo>
                  <a:pt x="62508" y="8929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59"/>
                </a:lnTo>
                <a:lnTo>
                  <a:pt x="26789" y="44648"/>
                </a:lnTo>
                <a:lnTo>
                  <a:pt x="26789" y="71437"/>
                </a:lnTo>
                <a:lnTo>
                  <a:pt x="35719" y="98226"/>
                </a:lnTo>
                <a:lnTo>
                  <a:pt x="35719" y="116086"/>
                </a:lnTo>
                <a:lnTo>
                  <a:pt x="44649" y="133945"/>
                </a:lnTo>
                <a:lnTo>
                  <a:pt x="62508" y="133945"/>
                </a:lnTo>
                <a:lnTo>
                  <a:pt x="71438" y="133945"/>
                </a:lnTo>
                <a:lnTo>
                  <a:pt x="89297" y="116086"/>
                </a:lnTo>
                <a:lnTo>
                  <a:pt x="98227" y="98226"/>
                </a:lnTo>
                <a:lnTo>
                  <a:pt x="107156" y="71437"/>
                </a:lnTo>
                <a:lnTo>
                  <a:pt x="116086" y="44648"/>
                </a:lnTo>
                <a:lnTo>
                  <a:pt x="116086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1" name="Freeform 19470"/>
          <p:cNvSpPr/>
          <p:nvPr/>
        </p:nvSpPr>
        <p:spPr>
          <a:xfrm>
            <a:off x="8518921" y="4813101"/>
            <a:ext cx="169665" cy="303611"/>
          </a:xfrm>
          <a:custGeom>
            <a:avLst/>
            <a:gdLst/>
            <a:ahLst/>
            <a:cxnLst/>
            <a:rect l="0" t="0" r="0" b="0"/>
            <a:pathLst>
              <a:path w="169665" h="303611">
                <a:moveTo>
                  <a:pt x="53578" y="160735"/>
                </a:moveTo>
                <a:lnTo>
                  <a:pt x="44649" y="160735"/>
                </a:lnTo>
                <a:lnTo>
                  <a:pt x="44649" y="151805"/>
                </a:lnTo>
                <a:lnTo>
                  <a:pt x="35719" y="151805"/>
                </a:lnTo>
                <a:lnTo>
                  <a:pt x="26789" y="142876"/>
                </a:lnTo>
                <a:lnTo>
                  <a:pt x="17859" y="142876"/>
                </a:lnTo>
                <a:lnTo>
                  <a:pt x="8930" y="151805"/>
                </a:lnTo>
                <a:lnTo>
                  <a:pt x="8930" y="160735"/>
                </a:lnTo>
                <a:lnTo>
                  <a:pt x="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0" y="258962"/>
                </a:lnTo>
                <a:lnTo>
                  <a:pt x="0" y="276821"/>
                </a:lnTo>
                <a:lnTo>
                  <a:pt x="8930" y="294680"/>
                </a:lnTo>
                <a:lnTo>
                  <a:pt x="17859" y="303610"/>
                </a:lnTo>
                <a:lnTo>
                  <a:pt x="26789" y="294680"/>
                </a:lnTo>
                <a:lnTo>
                  <a:pt x="44649" y="276821"/>
                </a:lnTo>
                <a:lnTo>
                  <a:pt x="53578" y="258962"/>
                </a:lnTo>
                <a:lnTo>
                  <a:pt x="62508" y="232172"/>
                </a:lnTo>
                <a:lnTo>
                  <a:pt x="62508" y="196454"/>
                </a:lnTo>
                <a:lnTo>
                  <a:pt x="62508" y="160735"/>
                </a:lnTo>
                <a:lnTo>
                  <a:pt x="53578" y="116087"/>
                </a:lnTo>
                <a:lnTo>
                  <a:pt x="44649" y="71438"/>
                </a:lnTo>
                <a:lnTo>
                  <a:pt x="35719" y="35719"/>
                </a:lnTo>
                <a:lnTo>
                  <a:pt x="26789" y="8930"/>
                </a:lnTo>
                <a:lnTo>
                  <a:pt x="17859" y="0"/>
                </a:lnTo>
                <a:lnTo>
                  <a:pt x="17859" y="0"/>
                </a:lnTo>
                <a:lnTo>
                  <a:pt x="8930" y="26789"/>
                </a:lnTo>
                <a:lnTo>
                  <a:pt x="8930" y="53578"/>
                </a:lnTo>
                <a:lnTo>
                  <a:pt x="17859" y="89297"/>
                </a:lnTo>
                <a:lnTo>
                  <a:pt x="17859" y="116087"/>
                </a:lnTo>
                <a:lnTo>
                  <a:pt x="35719" y="142876"/>
                </a:lnTo>
                <a:lnTo>
                  <a:pt x="53578" y="169665"/>
                </a:lnTo>
                <a:lnTo>
                  <a:pt x="71438" y="178594"/>
                </a:lnTo>
                <a:lnTo>
                  <a:pt x="89297" y="187524"/>
                </a:lnTo>
                <a:lnTo>
                  <a:pt x="116086" y="178594"/>
                </a:lnTo>
                <a:lnTo>
                  <a:pt x="133945" y="160735"/>
                </a:lnTo>
                <a:lnTo>
                  <a:pt x="142875" y="142876"/>
                </a:lnTo>
                <a:lnTo>
                  <a:pt x="160734" y="116087"/>
                </a:lnTo>
                <a:lnTo>
                  <a:pt x="169664" y="80368"/>
                </a:lnTo>
                <a:lnTo>
                  <a:pt x="169664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2" name="Freeform 19471"/>
          <p:cNvSpPr/>
          <p:nvPr/>
        </p:nvSpPr>
        <p:spPr>
          <a:xfrm>
            <a:off x="8635007" y="4697015"/>
            <a:ext cx="169665" cy="205384"/>
          </a:xfrm>
          <a:custGeom>
            <a:avLst/>
            <a:gdLst/>
            <a:ahLst/>
            <a:cxnLst/>
            <a:rect l="0" t="0" r="0" b="0"/>
            <a:pathLst>
              <a:path w="169665" h="205384">
                <a:moveTo>
                  <a:pt x="107156" y="0"/>
                </a:moveTo>
                <a:lnTo>
                  <a:pt x="107156" y="8930"/>
                </a:lnTo>
                <a:lnTo>
                  <a:pt x="107156" y="8930"/>
                </a:lnTo>
                <a:lnTo>
                  <a:pt x="107156" y="17860"/>
                </a:lnTo>
                <a:lnTo>
                  <a:pt x="107156" y="17860"/>
                </a:lnTo>
                <a:lnTo>
                  <a:pt x="107156" y="26789"/>
                </a:lnTo>
                <a:lnTo>
                  <a:pt x="116086" y="44649"/>
                </a:lnTo>
                <a:lnTo>
                  <a:pt x="116086" y="62508"/>
                </a:lnTo>
                <a:lnTo>
                  <a:pt x="133945" y="80367"/>
                </a:lnTo>
                <a:lnTo>
                  <a:pt x="142875" y="98227"/>
                </a:lnTo>
                <a:lnTo>
                  <a:pt x="151805" y="116086"/>
                </a:lnTo>
                <a:lnTo>
                  <a:pt x="160734" y="133946"/>
                </a:lnTo>
                <a:lnTo>
                  <a:pt x="160734" y="142875"/>
                </a:lnTo>
                <a:lnTo>
                  <a:pt x="169664" y="160735"/>
                </a:lnTo>
                <a:lnTo>
                  <a:pt x="169664" y="187524"/>
                </a:lnTo>
                <a:lnTo>
                  <a:pt x="169664" y="196454"/>
                </a:lnTo>
                <a:lnTo>
                  <a:pt x="151805" y="205383"/>
                </a:lnTo>
                <a:lnTo>
                  <a:pt x="142875" y="196454"/>
                </a:lnTo>
                <a:lnTo>
                  <a:pt x="133945" y="187524"/>
                </a:lnTo>
                <a:lnTo>
                  <a:pt x="107156" y="169664"/>
                </a:lnTo>
                <a:lnTo>
                  <a:pt x="80367" y="151805"/>
                </a:lnTo>
                <a:lnTo>
                  <a:pt x="53578" y="125016"/>
                </a:lnTo>
                <a:lnTo>
                  <a:pt x="26789" y="98227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3" name="Freeform 19472"/>
          <p:cNvSpPr/>
          <p:nvPr/>
        </p:nvSpPr>
        <p:spPr>
          <a:xfrm>
            <a:off x="8563570" y="4688086"/>
            <a:ext cx="241102" cy="116086"/>
          </a:xfrm>
          <a:custGeom>
            <a:avLst/>
            <a:gdLst/>
            <a:ahLst/>
            <a:cxnLst/>
            <a:rect l="0" t="0" r="0" b="0"/>
            <a:pathLst>
              <a:path w="241102" h="116086">
                <a:moveTo>
                  <a:pt x="0" y="80367"/>
                </a:moveTo>
                <a:lnTo>
                  <a:pt x="0" y="89296"/>
                </a:lnTo>
                <a:lnTo>
                  <a:pt x="0" y="98226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116085"/>
                </a:lnTo>
                <a:lnTo>
                  <a:pt x="44648" y="107156"/>
                </a:lnTo>
                <a:lnTo>
                  <a:pt x="62507" y="107156"/>
                </a:lnTo>
                <a:lnTo>
                  <a:pt x="89296" y="98226"/>
                </a:lnTo>
                <a:lnTo>
                  <a:pt x="116085" y="80367"/>
                </a:lnTo>
                <a:lnTo>
                  <a:pt x="142875" y="71437"/>
                </a:lnTo>
                <a:lnTo>
                  <a:pt x="160734" y="53578"/>
                </a:lnTo>
                <a:lnTo>
                  <a:pt x="187523" y="35718"/>
                </a:lnTo>
                <a:lnTo>
                  <a:pt x="205382" y="26789"/>
                </a:lnTo>
                <a:lnTo>
                  <a:pt x="214312" y="17859"/>
                </a:lnTo>
                <a:lnTo>
                  <a:pt x="232171" y="8929"/>
                </a:lnTo>
                <a:lnTo>
                  <a:pt x="232171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4" name="Freeform 19473"/>
          <p:cNvSpPr/>
          <p:nvPr/>
        </p:nvSpPr>
        <p:spPr>
          <a:xfrm>
            <a:off x="8804671" y="4598789"/>
            <a:ext cx="250032" cy="214313"/>
          </a:xfrm>
          <a:custGeom>
            <a:avLst/>
            <a:gdLst/>
            <a:ahLst/>
            <a:cxnLst/>
            <a:rect l="0" t="0" r="0" b="0"/>
            <a:pathLst>
              <a:path w="250032" h="214313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53578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33945"/>
                </a:lnTo>
                <a:lnTo>
                  <a:pt x="35719" y="151804"/>
                </a:lnTo>
                <a:lnTo>
                  <a:pt x="35719" y="169664"/>
                </a:lnTo>
                <a:lnTo>
                  <a:pt x="44649" y="187523"/>
                </a:lnTo>
                <a:lnTo>
                  <a:pt x="53578" y="205382"/>
                </a:lnTo>
                <a:lnTo>
                  <a:pt x="62508" y="205382"/>
                </a:lnTo>
                <a:lnTo>
                  <a:pt x="62508" y="214312"/>
                </a:lnTo>
                <a:lnTo>
                  <a:pt x="62508" y="214312"/>
                </a:lnTo>
                <a:lnTo>
                  <a:pt x="71438" y="205382"/>
                </a:lnTo>
                <a:lnTo>
                  <a:pt x="71438" y="205382"/>
                </a:lnTo>
                <a:lnTo>
                  <a:pt x="71438" y="196453"/>
                </a:lnTo>
                <a:lnTo>
                  <a:pt x="71438" y="178593"/>
                </a:lnTo>
                <a:lnTo>
                  <a:pt x="71438" y="169664"/>
                </a:lnTo>
                <a:lnTo>
                  <a:pt x="80367" y="151804"/>
                </a:lnTo>
                <a:lnTo>
                  <a:pt x="80367" y="142875"/>
                </a:lnTo>
                <a:lnTo>
                  <a:pt x="80367" y="133945"/>
                </a:lnTo>
                <a:lnTo>
                  <a:pt x="80367" y="133945"/>
                </a:lnTo>
                <a:lnTo>
                  <a:pt x="80367" y="133945"/>
                </a:lnTo>
                <a:lnTo>
                  <a:pt x="80367" y="142875"/>
                </a:lnTo>
                <a:lnTo>
                  <a:pt x="89297" y="142875"/>
                </a:lnTo>
                <a:lnTo>
                  <a:pt x="89297" y="151804"/>
                </a:lnTo>
                <a:lnTo>
                  <a:pt x="89297" y="160734"/>
                </a:lnTo>
                <a:lnTo>
                  <a:pt x="89297" y="169664"/>
                </a:lnTo>
                <a:lnTo>
                  <a:pt x="98227" y="178593"/>
                </a:lnTo>
                <a:lnTo>
                  <a:pt x="98227" y="178593"/>
                </a:lnTo>
                <a:lnTo>
                  <a:pt x="98227" y="178593"/>
                </a:lnTo>
                <a:lnTo>
                  <a:pt x="107156" y="169664"/>
                </a:lnTo>
                <a:lnTo>
                  <a:pt x="107156" y="160734"/>
                </a:lnTo>
                <a:lnTo>
                  <a:pt x="107156" y="151804"/>
                </a:lnTo>
                <a:lnTo>
                  <a:pt x="116086" y="142875"/>
                </a:lnTo>
                <a:lnTo>
                  <a:pt x="116086" y="133945"/>
                </a:lnTo>
                <a:lnTo>
                  <a:pt x="116086" y="125015"/>
                </a:lnTo>
                <a:lnTo>
                  <a:pt x="116086" y="116086"/>
                </a:lnTo>
                <a:lnTo>
                  <a:pt x="116086" y="107156"/>
                </a:lnTo>
                <a:lnTo>
                  <a:pt x="125016" y="107156"/>
                </a:lnTo>
                <a:lnTo>
                  <a:pt x="125016" y="116086"/>
                </a:lnTo>
                <a:lnTo>
                  <a:pt x="125016" y="116086"/>
                </a:lnTo>
                <a:lnTo>
                  <a:pt x="133945" y="125015"/>
                </a:lnTo>
                <a:lnTo>
                  <a:pt x="133945" y="125015"/>
                </a:lnTo>
                <a:lnTo>
                  <a:pt x="142875" y="133945"/>
                </a:lnTo>
                <a:lnTo>
                  <a:pt x="142875" y="133945"/>
                </a:lnTo>
                <a:lnTo>
                  <a:pt x="142875" y="133945"/>
                </a:lnTo>
                <a:lnTo>
                  <a:pt x="151805" y="133945"/>
                </a:lnTo>
                <a:lnTo>
                  <a:pt x="160734" y="133945"/>
                </a:lnTo>
                <a:lnTo>
                  <a:pt x="160734" y="125015"/>
                </a:lnTo>
                <a:lnTo>
                  <a:pt x="169664" y="116086"/>
                </a:lnTo>
                <a:lnTo>
                  <a:pt x="169664" y="107156"/>
                </a:lnTo>
                <a:lnTo>
                  <a:pt x="169664" y="89297"/>
                </a:lnTo>
                <a:lnTo>
                  <a:pt x="178594" y="80367"/>
                </a:lnTo>
                <a:lnTo>
                  <a:pt x="178594" y="80367"/>
                </a:lnTo>
                <a:lnTo>
                  <a:pt x="178594" y="71437"/>
                </a:lnTo>
                <a:lnTo>
                  <a:pt x="187524" y="71437"/>
                </a:lnTo>
                <a:lnTo>
                  <a:pt x="187524" y="80367"/>
                </a:lnTo>
                <a:lnTo>
                  <a:pt x="187524" y="80367"/>
                </a:lnTo>
                <a:lnTo>
                  <a:pt x="187524" y="89297"/>
                </a:lnTo>
                <a:lnTo>
                  <a:pt x="187524" y="89297"/>
                </a:lnTo>
                <a:lnTo>
                  <a:pt x="196453" y="98226"/>
                </a:lnTo>
                <a:lnTo>
                  <a:pt x="196453" y="98226"/>
                </a:lnTo>
                <a:lnTo>
                  <a:pt x="196453" y="98226"/>
                </a:lnTo>
                <a:lnTo>
                  <a:pt x="196453" y="98226"/>
                </a:lnTo>
                <a:lnTo>
                  <a:pt x="205383" y="98226"/>
                </a:lnTo>
                <a:lnTo>
                  <a:pt x="205383" y="89297"/>
                </a:lnTo>
                <a:lnTo>
                  <a:pt x="205383" y="80367"/>
                </a:lnTo>
                <a:lnTo>
                  <a:pt x="214313" y="71437"/>
                </a:lnTo>
                <a:lnTo>
                  <a:pt x="214313" y="53578"/>
                </a:lnTo>
                <a:lnTo>
                  <a:pt x="223242" y="44648"/>
                </a:lnTo>
                <a:lnTo>
                  <a:pt x="223242" y="35718"/>
                </a:lnTo>
                <a:lnTo>
                  <a:pt x="232172" y="26789"/>
                </a:lnTo>
                <a:lnTo>
                  <a:pt x="241102" y="26789"/>
                </a:lnTo>
                <a:lnTo>
                  <a:pt x="241102" y="17859"/>
                </a:lnTo>
                <a:lnTo>
                  <a:pt x="250031" y="8929"/>
                </a:lnTo>
                <a:lnTo>
                  <a:pt x="250031" y="8929"/>
                </a:lnTo>
                <a:lnTo>
                  <a:pt x="250031" y="8929"/>
                </a:lnTo>
                <a:lnTo>
                  <a:pt x="250031" y="8929"/>
                </a:lnTo>
                <a:lnTo>
                  <a:pt x="250031" y="892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5" name="Freeform 19474"/>
          <p:cNvSpPr/>
          <p:nvPr/>
        </p:nvSpPr>
        <p:spPr>
          <a:xfrm>
            <a:off x="8652866" y="4536281"/>
            <a:ext cx="321470" cy="312540"/>
          </a:xfrm>
          <a:custGeom>
            <a:avLst/>
            <a:gdLst/>
            <a:ahLst/>
            <a:cxnLst/>
            <a:rect l="0" t="0" r="0" b="0"/>
            <a:pathLst>
              <a:path w="321470" h="312540">
                <a:moveTo>
                  <a:pt x="44649" y="187523"/>
                </a:moveTo>
                <a:lnTo>
                  <a:pt x="35719" y="187523"/>
                </a:lnTo>
                <a:lnTo>
                  <a:pt x="26789" y="187523"/>
                </a:lnTo>
                <a:lnTo>
                  <a:pt x="17860" y="187523"/>
                </a:lnTo>
                <a:lnTo>
                  <a:pt x="893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8930" y="187523"/>
                </a:lnTo>
                <a:lnTo>
                  <a:pt x="17860" y="178594"/>
                </a:lnTo>
                <a:lnTo>
                  <a:pt x="35719" y="160734"/>
                </a:lnTo>
                <a:lnTo>
                  <a:pt x="62508" y="151805"/>
                </a:lnTo>
                <a:lnTo>
                  <a:pt x="80368" y="133945"/>
                </a:lnTo>
                <a:lnTo>
                  <a:pt x="98227" y="125015"/>
                </a:lnTo>
                <a:lnTo>
                  <a:pt x="107157" y="107156"/>
                </a:lnTo>
                <a:lnTo>
                  <a:pt x="133946" y="98226"/>
                </a:lnTo>
                <a:lnTo>
                  <a:pt x="160735" y="71437"/>
                </a:lnTo>
                <a:lnTo>
                  <a:pt x="187524" y="53578"/>
                </a:lnTo>
                <a:lnTo>
                  <a:pt x="214313" y="35719"/>
                </a:lnTo>
                <a:lnTo>
                  <a:pt x="232172" y="17859"/>
                </a:lnTo>
                <a:lnTo>
                  <a:pt x="250032" y="0"/>
                </a:lnTo>
                <a:lnTo>
                  <a:pt x="258961" y="0"/>
                </a:lnTo>
                <a:lnTo>
                  <a:pt x="258961" y="0"/>
                </a:lnTo>
                <a:lnTo>
                  <a:pt x="250032" y="17859"/>
                </a:lnTo>
                <a:lnTo>
                  <a:pt x="232172" y="35719"/>
                </a:lnTo>
                <a:lnTo>
                  <a:pt x="205383" y="71437"/>
                </a:lnTo>
                <a:lnTo>
                  <a:pt x="169664" y="107156"/>
                </a:lnTo>
                <a:lnTo>
                  <a:pt x="142875" y="142875"/>
                </a:lnTo>
                <a:lnTo>
                  <a:pt x="107157" y="169664"/>
                </a:lnTo>
                <a:lnTo>
                  <a:pt x="89297" y="187523"/>
                </a:lnTo>
                <a:lnTo>
                  <a:pt x="62508" y="205383"/>
                </a:lnTo>
                <a:lnTo>
                  <a:pt x="53579" y="205383"/>
                </a:lnTo>
                <a:lnTo>
                  <a:pt x="53579" y="205383"/>
                </a:lnTo>
                <a:lnTo>
                  <a:pt x="62508" y="196453"/>
                </a:lnTo>
                <a:lnTo>
                  <a:pt x="80368" y="178594"/>
                </a:lnTo>
                <a:lnTo>
                  <a:pt x="98227" y="169664"/>
                </a:lnTo>
                <a:lnTo>
                  <a:pt x="116086" y="151805"/>
                </a:lnTo>
                <a:lnTo>
                  <a:pt x="133946" y="142875"/>
                </a:lnTo>
                <a:lnTo>
                  <a:pt x="151805" y="133945"/>
                </a:lnTo>
                <a:lnTo>
                  <a:pt x="178594" y="125015"/>
                </a:lnTo>
                <a:lnTo>
                  <a:pt x="205383" y="107156"/>
                </a:lnTo>
                <a:lnTo>
                  <a:pt x="241102" y="89297"/>
                </a:lnTo>
                <a:lnTo>
                  <a:pt x="267891" y="80367"/>
                </a:lnTo>
                <a:lnTo>
                  <a:pt x="294680" y="71437"/>
                </a:lnTo>
                <a:lnTo>
                  <a:pt x="312539" y="62508"/>
                </a:lnTo>
                <a:lnTo>
                  <a:pt x="312539" y="62508"/>
                </a:lnTo>
                <a:lnTo>
                  <a:pt x="312539" y="62508"/>
                </a:lnTo>
                <a:lnTo>
                  <a:pt x="312539" y="71437"/>
                </a:lnTo>
                <a:lnTo>
                  <a:pt x="285750" y="89297"/>
                </a:lnTo>
                <a:lnTo>
                  <a:pt x="241102" y="125015"/>
                </a:lnTo>
                <a:lnTo>
                  <a:pt x="187524" y="169664"/>
                </a:lnTo>
                <a:lnTo>
                  <a:pt x="125016" y="214312"/>
                </a:lnTo>
                <a:lnTo>
                  <a:pt x="89297" y="250031"/>
                </a:lnTo>
                <a:lnTo>
                  <a:pt x="62508" y="267890"/>
                </a:lnTo>
                <a:lnTo>
                  <a:pt x="44649" y="276820"/>
                </a:lnTo>
                <a:lnTo>
                  <a:pt x="44649" y="267890"/>
                </a:lnTo>
                <a:lnTo>
                  <a:pt x="62508" y="250031"/>
                </a:lnTo>
                <a:lnTo>
                  <a:pt x="80368" y="232172"/>
                </a:lnTo>
                <a:lnTo>
                  <a:pt x="98227" y="214312"/>
                </a:lnTo>
                <a:lnTo>
                  <a:pt x="125016" y="196453"/>
                </a:lnTo>
                <a:lnTo>
                  <a:pt x="142875" y="178594"/>
                </a:lnTo>
                <a:lnTo>
                  <a:pt x="169664" y="160734"/>
                </a:lnTo>
                <a:lnTo>
                  <a:pt x="205383" y="142875"/>
                </a:lnTo>
                <a:lnTo>
                  <a:pt x="232172" y="125015"/>
                </a:lnTo>
                <a:lnTo>
                  <a:pt x="258961" y="107156"/>
                </a:lnTo>
                <a:lnTo>
                  <a:pt x="276821" y="98226"/>
                </a:lnTo>
                <a:lnTo>
                  <a:pt x="294680" y="98226"/>
                </a:lnTo>
                <a:lnTo>
                  <a:pt x="294680" y="98226"/>
                </a:lnTo>
                <a:lnTo>
                  <a:pt x="285750" y="98226"/>
                </a:lnTo>
                <a:lnTo>
                  <a:pt x="267891" y="133945"/>
                </a:lnTo>
                <a:lnTo>
                  <a:pt x="232172" y="169664"/>
                </a:lnTo>
                <a:lnTo>
                  <a:pt x="187524" y="214312"/>
                </a:lnTo>
                <a:lnTo>
                  <a:pt x="142875" y="258961"/>
                </a:lnTo>
                <a:lnTo>
                  <a:pt x="107157" y="285750"/>
                </a:lnTo>
                <a:lnTo>
                  <a:pt x="80368" y="303609"/>
                </a:lnTo>
                <a:lnTo>
                  <a:pt x="71438" y="312539"/>
                </a:lnTo>
                <a:lnTo>
                  <a:pt x="71438" y="312539"/>
                </a:lnTo>
                <a:lnTo>
                  <a:pt x="89297" y="294680"/>
                </a:lnTo>
                <a:lnTo>
                  <a:pt x="107157" y="276820"/>
                </a:lnTo>
                <a:lnTo>
                  <a:pt x="125016" y="258961"/>
                </a:lnTo>
                <a:lnTo>
                  <a:pt x="142875" y="241101"/>
                </a:lnTo>
                <a:lnTo>
                  <a:pt x="160735" y="223242"/>
                </a:lnTo>
                <a:lnTo>
                  <a:pt x="187524" y="205383"/>
                </a:lnTo>
                <a:lnTo>
                  <a:pt x="214313" y="178594"/>
                </a:lnTo>
                <a:lnTo>
                  <a:pt x="250032" y="151805"/>
                </a:lnTo>
                <a:lnTo>
                  <a:pt x="276821" y="133945"/>
                </a:lnTo>
                <a:lnTo>
                  <a:pt x="303610" y="125015"/>
                </a:lnTo>
                <a:lnTo>
                  <a:pt x="321469" y="116086"/>
                </a:lnTo>
                <a:lnTo>
                  <a:pt x="321469" y="116086"/>
                </a:lnTo>
                <a:lnTo>
                  <a:pt x="321469" y="116086"/>
                </a:lnTo>
                <a:lnTo>
                  <a:pt x="321469" y="116086"/>
                </a:lnTo>
                <a:lnTo>
                  <a:pt x="312539" y="125015"/>
                </a:lnTo>
                <a:lnTo>
                  <a:pt x="303610" y="142875"/>
                </a:lnTo>
                <a:lnTo>
                  <a:pt x="294680" y="151805"/>
                </a:lnTo>
                <a:lnTo>
                  <a:pt x="276821" y="169664"/>
                </a:lnTo>
                <a:lnTo>
                  <a:pt x="267891" y="178594"/>
                </a:lnTo>
                <a:lnTo>
                  <a:pt x="250032" y="196453"/>
                </a:lnTo>
                <a:lnTo>
                  <a:pt x="232172" y="205383"/>
                </a:lnTo>
                <a:lnTo>
                  <a:pt x="223243" y="205383"/>
                </a:lnTo>
                <a:lnTo>
                  <a:pt x="22324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6" name="Freeform 19475"/>
          <p:cNvSpPr/>
          <p:nvPr/>
        </p:nvSpPr>
        <p:spPr>
          <a:xfrm>
            <a:off x="8349257" y="5232797"/>
            <a:ext cx="133946" cy="294681"/>
          </a:xfrm>
          <a:custGeom>
            <a:avLst/>
            <a:gdLst/>
            <a:ahLst/>
            <a:cxnLst/>
            <a:rect l="0" t="0" r="0" b="0"/>
            <a:pathLst>
              <a:path w="133946" h="294681">
                <a:moveTo>
                  <a:pt x="125016" y="8930"/>
                </a:moveTo>
                <a:lnTo>
                  <a:pt x="12501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17859"/>
                </a:lnTo>
                <a:lnTo>
                  <a:pt x="71438" y="26789"/>
                </a:lnTo>
                <a:lnTo>
                  <a:pt x="53578" y="53578"/>
                </a:lnTo>
                <a:lnTo>
                  <a:pt x="44648" y="71437"/>
                </a:lnTo>
                <a:lnTo>
                  <a:pt x="26789" y="89297"/>
                </a:lnTo>
                <a:lnTo>
                  <a:pt x="17859" y="107156"/>
                </a:lnTo>
                <a:lnTo>
                  <a:pt x="17859" y="125016"/>
                </a:lnTo>
                <a:lnTo>
                  <a:pt x="17859" y="125016"/>
                </a:lnTo>
                <a:lnTo>
                  <a:pt x="17859" y="125016"/>
                </a:lnTo>
                <a:lnTo>
                  <a:pt x="26789" y="125016"/>
                </a:lnTo>
                <a:lnTo>
                  <a:pt x="35719" y="125016"/>
                </a:lnTo>
                <a:lnTo>
                  <a:pt x="53578" y="116086"/>
                </a:lnTo>
                <a:lnTo>
                  <a:pt x="80367" y="116086"/>
                </a:lnTo>
                <a:lnTo>
                  <a:pt x="98227" y="116086"/>
                </a:lnTo>
                <a:lnTo>
                  <a:pt x="116086" y="116086"/>
                </a:lnTo>
                <a:lnTo>
                  <a:pt x="133945" y="133945"/>
                </a:lnTo>
                <a:lnTo>
                  <a:pt x="133945" y="151805"/>
                </a:lnTo>
                <a:lnTo>
                  <a:pt x="133945" y="178594"/>
                </a:lnTo>
                <a:lnTo>
                  <a:pt x="125016" y="205383"/>
                </a:lnTo>
                <a:lnTo>
                  <a:pt x="107156" y="232172"/>
                </a:lnTo>
                <a:lnTo>
                  <a:pt x="80367" y="258961"/>
                </a:lnTo>
                <a:lnTo>
                  <a:pt x="62508" y="276820"/>
                </a:lnTo>
                <a:lnTo>
                  <a:pt x="44648" y="294680"/>
                </a:lnTo>
                <a:lnTo>
                  <a:pt x="26789" y="294680"/>
                </a:lnTo>
                <a:lnTo>
                  <a:pt x="8930" y="285750"/>
                </a:lnTo>
                <a:lnTo>
                  <a:pt x="0" y="276820"/>
                </a:lnTo>
                <a:lnTo>
                  <a:pt x="0" y="258961"/>
                </a:lnTo>
                <a:lnTo>
                  <a:pt x="0" y="250031"/>
                </a:lnTo>
                <a:lnTo>
                  <a:pt x="8930" y="232172"/>
                </a:lnTo>
                <a:lnTo>
                  <a:pt x="17859" y="205383"/>
                </a:lnTo>
                <a:lnTo>
                  <a:pt x="35719" y="196453"/>
                </a:lnTo>
                <a:lnTo>
                  <a:pt x="44648" y="178594"/>
                </a:lnTo>
                <a:lnTo>
                  <a:pt x="62508" y="160734"/>
                </a:lnTo>
                <a:lnTo>
                  <a:pt x="6250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7" name="Freeform 19476"/>
          <p:cNvSpPr/>
          <p:nvPr/>
        </p:nvSpPr>
        <p:spPr>
          <a:xfrm>
            <a:off x="8474273" y="5241727"/>
            <a:ext cx="187524" cy="151805"/>
          </a:xfrm>
          <a:custGeom>
            <a:avLst/>
            <a:gdLst/>
            <a:ahLst/>
            <a:cxnLst/>
            <a:rect l="0" t="0" r="0" b="0"/>
            <a:pathLst>
              <a:path w="187524" h="151805">
                <a:moveTo>
                  <a:pt x="0" y="44648"/>
                </a:moveTo>
                <a:lnTo>
                  <a:pt x="0" y="44648"/>
                </a:lnTo>
                <a:lnTo>
                  <a:pt x="8929" y="53578"/>
                </a:lnTo>
                <a:lnTo>
                  <a:pt x="8929" y="62507"/>
                </a:lnTo>
                <a:lnTo>
                  <a:pt x="8929" y="71437"/>
                </a:lnTo>
                <a:lnTo>
                  <a:pt x="17859" y="89296"/>
                </a:lnTo>
                <a:lnTo>
                  <a:pt x="26789" y="107156"/>
                </a:lnTo>
                <a:lnTo>
                  <a:pt x="35718" y="125015"/>
                </a:lnTo>
                <a:lnTo>
                  <a:pt x="44648" y="142875"/>
                </a:lnTo>
                <a:lnTo>
                  <a:pt x="53578" y="142875"/>
                </a:lnTo>
                <a:lnTo>
                  <a:pt x="62507" y="151804"/>
                </a:lnTo>
                <a:lnTo>
                  <a:pt x="71437" y="151804"/>
                </a:lnTo>
                <a:lnTo>
                  <a:pt x="80367" y="151804"/>
                </a:lnTo>
                <a:lnTo>
                  <a:pt x="89297" y="142875"/>
                </a:lnTo>
                <a:lnTo>
                  <a:pt x="98226" y="125015"/>
                </a:lnTo>
                <a:lnTo>
                  <a:pt x="107156" y="107156"/>
                </a:lnTo>
                <a:lnTo>
                  <a:pt x="107156" y="89296"/>
                </a:lnTo>
                <a:lnTo>
                  <a:pt x="107156" y="62507"/>
                </a:lnTo>
                <a:lnTo>
                  <a:pt x="98226" y="35718"/>
                </a:lnTo>
                <a:lnTo>
                  <a:pt x="89297" y="8929"/>
                </a:lnTo>
                <a:lnTo>
                  <a:pt x="89297" y="0"/>
                </a:lnTo>
                <a:lnTo>
                  <a:pt x="80367" y="0"/>
                </a:lnTo>
                <a:lnTo>
                  <a:pt x="80367" y="8929"/>
                </a:lnTo>
                <a:lnTo>
                  <a:pt x="89297" y="26789"/>
                </a:lnTo>
                <a:lnTo>
                  <a:pt x="89297" y="44648"/>
                </a:lnTo>
                <a:lnTo>
                  <a:pt x="98226" y="71437"/>
                </a:lnTo>
                <a:lnTo>
                  <a:pt x="107156" y="98226"/>
                </a:lnTo>
                <a:lnTo>
                  <a:pt x="125015" y="116086"/>
                </a:lnTo>
                <a:lnTo>
                  <a:pt x="142875" y="133945"/>
                </a:lnTo>
                <a:lnTo>
                  <a:pt x="151804" y="142875"/>
                </a:lnTo>
                <a:lnTo>
                  <a:pt x="169664" y="142875"/>
                </a:lnTo>
                <a:lnTo>
                  <a:pt x="178593" y="142875"/>
                </a:lnTo>
                <a:lnTo>
                  <a:pt x="187523" y="142875"/>
                </a:lnTo>
                <a:lnTo>
                  <a:pt x="187523" y="125015"/>
                </a:lnTo>
                <a:lnTo>
                  <a:pt x="187523" y="107156"/>
                </a:lnTo>
                <a:lnTo>
                  <a:pt x="178593" y="71437"/>
                </a:lnTo>
                <a:lnTo>
                  <a:pt x="169664" y="35718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8" name="Freeform 19477"/>
          <p:cNvSpPr/>
          <p:nvPr/>
        </p:nvSpPr>
        <p:spPr>
          <a:xfrm>
            <a:off x="8617148" y="5223867"/>
            <a:ext cx="196454" cy="107157"/>
          </a:xfrm>
          <a:custGeom>
            <a:avLst/>
            <a:gdLst/>
            <a:ahLst/>
            <a:cxnLst/>
            <a:rect l="0" t="0" r="0" b="0"/>
            <a:pathLst>
              <a:path w="196454" h="107157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29" y="35719"/>
                </a:lnTo>
                <a:lnTo>
                  <a:pt x="17859" y="53578"/>
                </a:lnTo>
                <a:lnTo>
                  <a:pt x="26789" y="71438"/>
                </a:lnTo>
                <a:lnTo>
                  <a:pt x="35718" y="80367"/>
                </a:lnTo>
                <a:lnTo>
                  <a:pt x="53578" y="89297"/>
                </a:lnTo>
                <a:lnTo>
                  <a:pt x="62507" y="107156"/>
                </a:lnTo>
                <a:lnTo>
                  <a:pt x="71437" y="107156"/>
                </a:lnTo>
                <a:lnTo>
                  <a:pt x="71437" y="107156"/>
                </a:lnTo>
                <a:lnTo>
                  <a:pt x="80367" y="107156"/>
                </a:lnTo>
                <a:lnTo>
                  <a:pt x="89297" y="107156"/>
                </a:lnTo>
                <a:lnTo>
                  <a:pt x="89297" y="98227"/>
                </a:lnTo>
                <a:lnTo>
                  <a:pt x="89297" y="80367"/>
                </a:lnTo>
                <a:lnTo>
                  <a:pt x="80367" y="53578"/>
                </a:lnTo>
                <a:lnTo>
                  <a:pt x="80367" y="26789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0"/>
                </a:lnTo>
                <a:lnTo>
                  <a:pt x="98226" y="0"/>
                </a:lnTo>
                <a:lnTo>
                  <a:pt x="107156" y="8930"/>
                </a:lnTo>
                <a:lnTo>
                  <a:pt x="125015" y="17860"/>
                </a:lnTo>
                <a:lnTo>
                  <a:pt x="133945" y="35719"/>
                </a:lnTo>
                <a:lnTo>
                  <a:pt x="151804" y="53578"/>
                </a:lnTo>
                <a:lnTo>
                  <a:pt x="160734" y="62508"/>
                </a:lnTo>
                <a:lnTo>
                  <a:pt x="169664" y="71438"/>
                </a:lnTo>
                <a:lnTo>
                  <a:pt x="178593" y="71438"/>
                </a:lnTo>
                <a:lnTo>
                  <a:pt x="178593" y="62508"/>
                </a:lnTo>
                <a:lnTo>
                  <a:pt x="187523" y="53578"/>
                </a:lnTo>
                <a:lnTo>
                  <a:pt x="196453" y="35719"/>
                </a:lnTo>
                <a:lnTo>
                  <a:pt x="19645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9" name="Freeform 19478"/>
          <p:cNvSpPr/>
          <p:nvPr/>
        </p:nvSpPr>
        <p:spPr>
          <a:xfrm>
            <a:off x="8795741" y="5036344"/>
            <a:ext cx="116087" cy="214313"/>
          </a:xfrm>
          <a:custGeom>
            <a:avLst/>
            <a:gdLst/>
            <a:ahLst/>
            <a:cxnLst/>
            <a:rect l="0" t="0" r="0" b="0"/>
            <a:pathLst>
              <a:path w="116087" h="214313">
                <a:moveTo>
                  <a:pt x="26789" y="125015"/>
                </a:moveTo>
                <a:lnTo>
                  <a:pt x="26789" y="125015"/>
                </a:lnTo>
                <a:lnTo>
                  <a:pt x="26789" y="133945"/>
                </a:lnTo>
                <a:lnTo>
                  <a:pt x="26789" y="142875"/>
                </a:lnTo>
                <a:lnTo>
                  <a:pt x="17860" y="160734"/>
                </a:lnTo>
                <a:lnTo>
                  <a:pt x="17860" y="178594"/>
                </a:lnTo>
                <a:lnTo>
                  <a:pt x="17860" y="187523"/>
                </a:lnTo>
                <a:lnTo>
                  <a:pt x="17860" y="196453"/>
                </a:lnTo>
                <a:lnTo>
                  <a:pt x="26789" y="205383"/>
                </a:lnTo>
                <a:lnTo>
                  <a:pt x="26789" y="205383"/>
                </a:lnTo>
                <a:lnTo>
                  <a:pt x="35719" y="214312"/>
                </a:lnTo>
                <a:lnTo>
                  <a:pt x="44649" y="214312"/>
                </a:lnTo>
                <a:lnTo>
                  <a:pt x="44649" y="205383"/>
                </a:lnTo>
                <a:lnTo>
                  <a:pt x="53579" y="196453"/>
                </a:lnTo>
                <a:lnTo>
                  <a:pt x="62508" y="187523"/>
                </a:lnTo>
                <a:lnTo>
                  <a:pt x="71438" y="178594"/>
                </a:lnTo>
                <a:lnTo>
                  <a:pt x="71438" y="169664"/>
                </a:lnTo>
                <a:lnTo>
                  <a:pt x="71438" y="151804"/>
                </a:lnTo>
                <a:lnTo>
                  <a:pt x="71438" y="133945"/>
                </a:lnTo>
                <a:lnTo>
                  <a:pt x="53579" y="89297"/>
                </a:lnTo>
                <a:lnTo>
                  <a:pt x="44649" y="53578"/>
                </a:lnTo>
                <a:lnTo>
                  <a:pt x="26789" y="26789"/>
                </a:lnTo>
                <a:lnTo>
                  <a:pt x="17860" y="0"/>
                </a:ln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71437"/>
                </a:lnTo>
                <a:lnTo>
                  <a:pt x="26789" y="80367"/>
                </a:lnTo>
                <a:lnTo>
                  <a:pt x="35719" y="89297"/>
                </a:lnTo>
                <a:lnTo>
                  <a:pt x="44649" y="107156"/>
                </a:lnTo>
                <a:lnTo>
                  <a:pt x="62508" y="125015"/>
                </a:lnTo>
                <a:lnTo>
                  <a:pt x="80368" y="133945"/>
                </a:lnTo>
                <a:lnTo>
                  <a:pt x="89297" y="133945"/>
                </a:lnTo>
                <a:lnTo>
                  <a:pt x="107157" y="142875"/>
                </a:lnTo>
                <a:lnTo>
                  <a:pt x="107157" y="142875"/>
                </a:lnTo>
                <a:lnTo>
                  <a:pt x="116086" y="133945"/>
                </a:lnTo>
                <a:lnTo>
                  <a:pt x="116086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0" name="Freeform 19479"/>
          <p:cNvSpPr/>
          <p:nvPr/>
        </p:nvSpPr>
        <p:spPr>
          <a:xfrm>
            <a:off x="8920757" y="5054203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0" y="35719"/>
                </a:moveTo>
                <a:lnTo>
                  <a:pt x="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98227"/>
                </a:lnTo>
                <a:lnTo>
                  <a:pt x="8930" y="98227"/>
                </a:lnTo>
                <a:lnTo>
                  <a:pt x="17859" y="107156"/>
                </a:lnTo>
                <a:lnTo>
                  <a:pt x="17859" y="107156"/>
                </a:lnTo>
                <a:lnTo>
                  <a:pt x="26789" y="98227"/>
                </a:lnTo>
                <a:lnTo>
                  <a:pt x="26789" y="98227"/>
                </a:lnTo>
                <a:lnTo>
                  <a:pt x="35719" y="89297"/>
                </a:lnTo>
                <a:lnTo>
                  <a:pt x="35719" y="80367"/>
                </a:lnTo>
                <a:lnTo>
                  <a:pt x="35719" y="71438"/>
                </a:lnTo>
                <a:lnTo>
                  <a:pt x="35719" y="71438"/>
                </a:lnTo>
                <a:lnTo>
                  <a:pt x="44648" y="62508"/>
                </a:lnTo>
                <a:lnTo>
                  <a:pt x="44648" y="62508"/>
                </a:lnTo>
                <a:lnTo>
                  <a:pt x="53578" y="62508"/>
                </a:lnTo>
                <a:lnTo>
                  <a:pt x="53578" y="71438"/>
                </a:lnTo>
                <a:lnTo>
                  <a:pt x="53578" y="71438"/>
                </a:lnTo>
                <a:lnTo>
                  <a:pt x="62508" y="80367"/>
                </a:lnTo>
                <a:lnTo>
                  <a:pt x="62508" y="89297"/>
                </a:lnTo>
                <a:lnTo>
                  <a:pt x="62508" y="89297"/>
                </a:lnTo>
                <a:lnTo>
                  <a:pt x="71438" y="98227"/>
                </a:lnTo>
                <a:lnTo>
                  <a:pt x="71438" y="98227"/>
                </a:lnTo>
                <a:lnTo>
                  <a:pt x="80367" y="98227"/>
                </a:lnTo>
                <a:lnTo>
                  <a:pt x="80367" y="89297"/>
                </a:lnTo>
                <a:lnTo>
                  <a:pt x="80367" y="80367"/>
                </a:lnTo>
                <a:lnTo>
                  <a:pt x="89297" y="71438"/>
                </a:lnTo>
                <a:lnTo>
                  <a:pt x="89297" y="62508"/>
                </a:lnTo>
                <a:lnTo>
                  <a:pt x="89297" y="53578"/>
                </a:lnTo>
                <a:lnTo>
                  <a:pt x="89297" y="44649"/>
                </a:lnTo>
                <a:lnTo>
                  <a:pt x="89297" y="44649"/>
                </a:lnTo>
                <a:lnTo>
                  <a:pt x="98227" y="35719"/>
                </a:lnTo>
                <a:lnTo>
                  <a:pt x="98227" y="35719"/>
                </a:lnTo>
                <a:lnTo>
                  <a:pt x="98227" y="44649"/>
                </a:lnTo>
                <a:lnTo>
                  <a:pt x="98227" y="44649"/>
                </a:lnTo>
                <a:lnTo>
                  <a:pt x="107156" y="53578"/>
                </a:lnTo>
                <a:lnTo>
                  <a:pt x="107156" y="53578"/>
                </a:lnTo>
                <a:lnTo>
                  <a:pt x="116086" y="53578"/>
                </a:lnTo>
                <a:lnTo>
                  <a:pt x="116086" y="53578"/>
                </a:lnTo>
                <a:lnTo>
                  <a:pt x="116086" y="44649"/>
                </a:lnTo>
                <a:lnTo>
                  <a:pt x="125016" y="44649"/>
                </a:lnTo>
                <a:lnTo>
                  <a:pt x="125016" y="35719"/>
                </a:lnTo>
                <a:lnTo>
                  <a:pt x="125016" y="26789"/>
                </a:lnTo>
                <a:lnTo>
                  <a:pt x="125016" y="17860"/>
                </a:lnTo>
                <a:lnTo>
                  <a:pt x="12501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8930"/>
                </a:lnTo>
                <a:lnTo>
                  <a:pt x="133945" y="17860"/>
                </a:lnTo>
                <a:lnTo>
                  <a:pt x="142875" y="35719"/>
                </a:lnTo>
                <a:lnTo>
                  <a:pt x="142875" y="44649"/>
                </a:lnTo>
                <a:lnTo>
                  <a:pt x="142875" y="53578"/>
                </a:lnTo>
                <a:lnTo>
                  <a:pt x="142875" y="71438"/>
                </a:lnTo>
                <a:lnTo>
                  <a:pt x="142875" y="80367"/>
                </a:lnTo>
                <a:lnTo>
                  <a:pt x="142875" y="98227"/>
                </a:lnTo>
                <a:lnTo>
                  <a:pt x="142875" y="116086"/>
                </a:lnTo>
                <a:lnTo>
                  <a:pt x="142875" y="133945"/>
                </a:lnTo>
                <a:lnTo>
                  <a:pt x="133945" y="142875"/>
                </a:lnTo>
                <a:lnTo>
                  <a:pt x="125016" y="160735"/>
                </a:lnTo>
                <a:lnTo>
                  <a:pt x="125016" y="178594"/>
                </a:lnTo>
                <a:lnTo>
                  <a:pt x="116086" y="187524"/>
                </a:lnTo>
                <a:lnTo>
                  <a:pt x="107156" y="196453"/>
                </a:lnTo>
                <a:lnTo>
                  <a:pt x="98227" y="205383"/>
                </a:lnTo>
                <a:lnTo>
                  <a:pt x="89297" y="205383"/>
                </a:lnTo>
                <a:lnTo>
                  <a:pt x="8929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1" name="Freeform 19480"/>
          <p:cNvSpPr/>
          <p:nvPr/>
        </p:nvSpPr>
        <p:spPr>
          <a:xfrm>
            <a:off x="7768828" y="5956101"/>
            <a:ext cx="125017" cy="187524"/>
          </a:xfrm>
          <a:custGeom>
            <a:avLst/>
            <a:gdLst/>
            <a:ahLst/>
            <a:cxnLst/>
            <a:rect l="0" t="0" r="0" b="0"/>
            <a:pathLst>
              <a:path w="125017" h="187524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26789" y="35719"/>
                </a:lnTo>
                <a:lnTo>
                  <a:pt x="35719" y="53578"/>
                </a:lnTo>
                <a:lnTo>
                  <a:pt x="53578" y="80367"/>
                </a:lnTo>
                <a:lnTo>
                  <a:pt x="71438" y="116086"/>
                </a:lnTo>
                <a:lnTo>
                  <a:pt x="89297" y="142875"/>
                </a:lnTo>
                <a:lnTo>
                  <a:pt x="107156" y="160734"/>
                </a:lnTo>
                <a:lnTo>
                  <a:pt x="116086" y="178594"/>
                </a:lnTo>
                <a:lnTo>
                  <a:pt x="116086" y="187523"/>
                </a:lnTo>
                <a:lnTo>
                  <a:pt x="125016" y="187523"/>
                </a:lnTo>
                <a:lnTo>
                  <a:pt x="116086" y="178594"/>
                </a:lnTo>
                <a:lnTo>
                  <a:pt x="107156" y="160734"/>
                </a:lnTo>
                <a:lnTo>
                  <a:pt x="89297" y="142875"/>
                </a:lnTo>
                <a:lnTo>
                  <a:pt x="62508" y="125015"/>
                </a:lnTo>
                <a:lnTo>
                  <a:pt x="6250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2" name="Freeform 19481"/>
          <p:cNvSpPr/>
          <p:nvPr/>
        </p:nvSpPr>
        <p:spPr>
          <a:xfrm>
            <a:off x="7599164" y="5786437"/>
            <a:ext cx="330400" cy="294680"/>
          </a:xfrm>
          <a:custGeom>
            <a:avLst/>
            <a:gdLst/>
            <a:ahLst/>
            <a:cxnLst/>
            <a:rect l="0" t="0" r="0" b="0"/>
            <a:pathLst>
              <a:path w="330400" h="294680">
                <a:moveTo>
                  <a:pt x="8930" y="294679"/>
                </a:moveTo>
                <a:lnTo>
                  <a:pt x="0" y="294679"/>
                </a:lnTo>
                <a:lnTo>
                  <a:pt x="0" y="294679"/>
                </a:lnTo>
                <a:lnTo>
                  <a:pt x="0" y="294679"/>
                </a:lnTo>
                <a:lnTo>
                  <a:pt x="0" y="294679"/>
                </a:lnTo>
                <a:lnTo>
                  <a:pt x="8930" y="294679"/>
                </a:lnTo>
                <a:lnTo>
                  <a:pt x="26789" y="276820"/>
                </a:lnTo>
                <a:lnTo>
                  <a:pt x="53578" y="250031"/>
                </a:lnTo>
                <a:lnTo>
                  <a:pt x="89297" y="214312"/>
                </a:lnTo>
                <a:lnTo>
                  <a:pt x="133945" y="169664"/>
                </a:lnTo>
                <a:lnTo>
                  <a:pt x="178594" y="125015"/>
                </a:lnTo>
                <a:lnTo>
                  <a:pt x="214313" y="80367"/>
                </a:lnTo>
                <a:lnTo>
                  <a:pt x="250031" y="53578"/>
                </a:lnTo>
                <a:lnTo>
                  <a:pt x="285750" y="26789"/>
                </a:lnTo>
                <a:lnTo>
                  <a:pt x="312539" y="892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3" name="Freeform 19482"/>
          <p:cNvSpPr/>
          <p:nvPr/>
        </p:nvSpPr>
        <p:spPr>
          <a:xfrm>
            <a:off x="7875984" y="5911452"/>
            <a:ext cx="169665" cy="160736"/>
          </a:xfrm>
          <a:custGeom>
            <a:avLst/>
            <a:gdLst/>
            <a:ahLst/>
            <a:cxnLst/>
            <a:rect l="0" t="0" r="0" b="0"/>
            <a:pathLst>
              <a:path w="169665" h="160736">
                <a:moveTo>
                  <a:pt x="0" y="142875"/>
                </a:moveTo>
                <a:lnTo>
                  <a:pt x="0" y="142875"/>
                </a:lnTo>
                <a:lnTo>
                  <a:pt x="8930" y="142875"/>
                </a:lnTo>
                <a:lnTo>
                  <a:pt x="26789" y="142875"/>
                </a:lnTo>
                <a:lnTo>
                  <a:pt x="35719" y="133946"/>
                </a:lnTo>
                <a:lnTo>
                  <a:pt x="53579" y="125016"/>
                </a:lnTo>
                <a:lnTo>
                  <a:pt x="71438" y="107157"/>
                </a:lnTo>
                <a:lnTo>
                  <a:pt x="80368" y="89297"/>
                </a:lnTo>
                <a:lnTo>
                  <a:pt x="89297" y="71438"/>
                </a:lnTo>
                <a:lnTo>
                  <a:pt x="89297" y="53578"/>
                </a:lnTo>
                <a:lnTo>
                  <a:pt x="98227" y="35719"/>
                </a:lnTo>
                <a:lnTo>
                  <a:pt x="89297" y="17860"/>
                </a:lnTo>
                <a:lnTo>
                  <a:pt x="89297" y="8930"/>
                </a:lnTo>
                <a:lnTo>
                  <a:pt x="80368" y="0"/>
                </a:lnTo>
                <a:lnTo>
                  <a:pt x="71438" y="0"/>
                </a:lnTo>
                <a:lnTo>
                  <a:pt x="71438" y="8930"/>
                </a:lnTo>
                <a:lnTo>
                  <a:pt x="62508" y="17860"/>
                </a:lnTo>
                <a:lnTo>
                  <a:pt x="62508" y="44649"/>
                </a:lnTo>
                <a:lnTo>
                  <a:pt x="71438" y="80368"/>
                </a:lnTo>
                <a:lnTo>
                  <a:pt x="80368" y="107157"/>
                </a:lnTo>
                <a:lnTo>
                  <a:pt x="89297" y="133946"/>
                </a:lnTo>
                <a:lnTo>
                  <a:pt x="98227" y="151805"/>
                </a:lnTo>
                <a:lnTo>
                  <a:pt x="116086" y="160735"/>
                </a:lnTo>
                <a:lnTo>
                  <a:pt x="125016" y="160735"/>
                </a:lnTo>
                <a:lnTo>
                  <a:pt x="142875" y="160735"/>
                </a:lnTo>
                <a:lnTo>
                  <a:pt x="151805" y="142875"/>
                </a:lnTo>
                <a:lnTo>
                  <a:pt x="169664" y="133946"/>
                </a:lnTo>
                <a:lnTo>
                  <a:pt x="169664" y="107157"/>
                </a:lnTo>
                <a:lnTo>
                  <a:pt x="169664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4" name="Freeform 19483"/>
          <p:cNvSpPr/>
          <p:nvPr/>
        </p:nvSpPr>
        <p:spPr>
          <a:xfrm>
            <a:off x="8018859" y="5822155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53579" y="0"/>
                </a:moveTo>
                <a:lnTo>
                  <a:pt x="53579" y="0"/>
                </a:lnTo>
                <a:lnTo>
                  <a:pt x="44649" y="8930"/>
                </a:lnTo>
                <a:lnTo>
                  <a:pt x="35719" y="17860"/>
                </a:lnTo>
                <a:lnTo>
                  <a:pt x="26789" y="35719"/>
                </a:lnTo>
                <a:lnTo>
                  <a:pt x="17860" y="53579"/>
                </a:lnTo>
                <a:lnTo>
                  <a:pt x="8930" y="71438"/>
                </a:lnTo>
                <a:lnTo>
                  <a:pt x="8930" y="89297"/>
                </a:lnTo>
                <a:lnTo>
                  <a:pt x="0" y="98227"/>
                </a:lnTo>
                <a:lnTo>
                  <a:pt x="8930" y="107157"/>
                </a:lnTo>
                <a:lnTo>
                  <a:pt x="17860" y="107157"/>
                </a:lnTo>
                <a:lnTo>
                  <a:pt x="35719" y="107157"/>
                </a:lnTo>
                <a:lnTo>
                  <a:pt x="53579" y="107157"/>
                </a:lnTo>
                <a:lnTo>
                  <a:pt x="71438" y="98227"/>
                </a:lnTo>
                <a:lnTo>
                  <a:pt x="89297" y="98227"/>
                </a:lnTo>
                <a:lnTo>
                  <a:pt x="107157" y="107157"/>
                </a:lnTo>
                <a:lnTo>
                  <a:pt x="116086" y="116086"/>
                </a:lnTo>
                <a:lnTo>
                  <a:pt x="116086" y="125016"/>
                </a:lnTo>
                <a:lnTo>
                  <a:pt x="107157" y="142875"/>
                </a:lnTo>
                <a:lnTo>
                  <a:pt x="89297" y="160735"/>
                </a:lnTo>
                <a:lnTo>
                  <a:pt x="80368" y="178594"/>
                </a:lnTo>
                <a:lnTo>
                  <a:pt x="62508" y="178594"/>
                </a:lnTo>
                <a:lnTo>
                  <a:pt x="53579" y="178594"/>
                </a:lnTo>
                <a:lnTo>
                  <a:pt x="35719" y="169665"/>
                </a:lnTo>
                <a:lnTo>
                  <a:pt x="26789" y="160735"/>
                </a:lnTo>
                <a:lnTo>
                  <a:pt x="17860" y="142875"/>
                </a:lnTo>
                <a:lnTo>
                  <a:pt x="1786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5" name="Freeform 19484"/>
          <p:cNvSpPr/>
          <p:nvPr/>
        </p:nvSpPr>
        <p:spPr>
          <a:xfrm>
            <a:off x="8072438" y="5723929"/>
            <a:ext cx="125015" cy="178595"/>
          </a:xfrm>
          <a:custGeom>
            <a:avLst/>
            <a:gdLst/>
            <a:ahLst/>
            <a:cxnLst/>
            <a:rect l="0" t="0" r="0" b="0"/>
            <a:pathLst>
              <a:path w="125015" h="17859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17859" y="44648"/>
                </a:lnTo>
                <a:lnTo>
                  <a:pt x="35718" y="62508"/>
                </a:lnTo>
                <a:lnTo>
                  <a:pt x="44648" y="89297"/>
                </a:lnTo>
                <a:lnTo>
                  <a:pt x="62507" y="116086"/>
                </a:lnTo>
                <a:lnTo>
                  <a:pt x="71437" y="133945"/>
                </a:lnTo>
                <a:lnTo>
                  <a:pt x="89296" y="151805"/>
                </a:lnTo>
                <a:lnTo>
                  <a:pt x="107156" y="169664"/>
                </a:lnTo>
                <a:lnTo>
                  <a:pt x="116085" y="178594"/>
                </a:lnTo>
                <a:lnTo>
                  <a:pt x="125014" y="178594"/>
                </a:lnTo>
                <a:lnTo>
                  <a:pt x="125014" y="169664"/>
                </a:lnTo>
                <a:lnTo>
                  <a:pt x="125014" y="169664"/>
                </a:lnTo>
                <a:lnTo>
                  <a:pt x="125014" y="151805"/>
                </a:lnTo>
                <a:lnTo>
                  <a:pt x="107156" y="133945"/>
                </a:lnTo>
                <a:lnTo>
                  <a:pt x="107156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6" name="Freeform 19485"/>
          <p:cNvSpPr/>
          <p:nvPr/>
        </p:nvSpPr>
        <p:spPr>
          <a:xfrm>
            <a:off x="8045648" y="5795366"/>
            <a:ext cx="125017" cy="80369"/>
          </a:xfrm>
          <a:custGeom>
            <a:avLst/>
            <a:gdLst/>
            <a:ahLst/>
            <a:cxnLst/>
            <a:rect l="0" t="0" r="0" b="0"/>
            <a:pathLst>
              <a:path w="125017" h="80369">
                <a:moveTo>
                  <a:pt x="0" y="80368"/>
                </a:moveTo>
                <a:lnTo>
                  <a:pt x="0" y="80368"/>
                </a:lnTo>
                <a:lnTo>
                  <a:pt x="8930" y="71438"/>
                </a:lnTo>
                <a:lnTo>
                  <a:pt x="17860" y="62508"/>
                </a:lnTo>
                <a:lnTo>
                  <a:pt x="35719" y="53579"/>
                </a:lnTo>
                <a:lnTo>
                  <a:pt x="53579" y="44649"/>
                </a:lnTo>
                <a:lnTo>
                  <a:pt x="80368" y="26789"/>
                </a:lnTo>
                <a:lnTo>
                  <a:pt x="98227" y="17860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7" name="Freeform 19486"/>
          <p:cNvSpPr/>
          <p:nvPr/>
        </p:nvSpPr>
        <p:spPr>
          <a:xfrm>
            <a:off x="8206382" y="5697140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8"/>
                </a:lnTo>
                <a:lnTo>
                  <a:pt x="17859" y="62508"/>
                </a:lnTo>
                <a:lnTo>
                  <a:pt x="35719" y="80367"/>
                </a:lnTo>
                <a:lnTo>
                  <a:pt x="44648" y="98226"/>
                </a:lnTo>
                <a:lnTo>
                  <a:pt x="44648" y="116086"/>
                </a:lnTo>
                <a:lnTo>
                  <a:pt x="53578" y="125015"/>
                </a:lnTo>
                <a:lnTo>
                  <a:pt x="62508" y="133945"/>
                </a:lnTo>
                <a:lnTo>
                  <a:pt x="71438" y="142875"/>
                </a:lnTo>
                <a:lnTo>
                  <a:pt x="71438" y="142875"/>
                </a:lnTo>
                <a:lnTo>
                  <a:pt x="80367" y="133945"/>
                </a:lnTo>
                <a:lnTo>
                  <a:pt x="8036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8" name="Freeform 19487"/>
          <p:cNvSpPr/>
          <p:nvPr/>
        </p:nvSpPr>
        <p:spPr>
          <a:xfrm>
            <a:off x="8188523" y="5679280"/>
            <a:ext cx="35719" cy="169666"/>
          </a:xfrm>
          <a:custGeom>
            <a:avLst/>
            <a:gdLst/>
            <a:ahLst/>
            <a:cxnLst/>
            <a:rect l="0" t="0" r="0" b="0"/>
            <a:pathLst>
              <a:path w="35719" h="169666">
                <a:moveTo>
                  <a:pt x="1785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26790"/>
                </a:lnTo>
                <a:lnTo>
                  <a:pt x="0" y="35719"/>
                </a:lnTo>
                <a:lnTo>
                  <a:pt x="0" y="62508"/>
                </a:lnTo>
                <a:lnTo>
                  <a:pt x="8929" y="80368"/>
                </a:lnTo>
                <a:lnTo>
                  <a:pt x="8929" y="107157"/>
                </a:lnTo>
                <a:lnTo>
                  <a:pt x="17859" y="125016"/>
                </a:lnTo>
                <a:lnTo>
                  <a:pt x="26789" y="142875"/>
                </a:lnTo>
                <a:lnTo>
                  <a:pt x="35718" y="160735"/>
                </a:lnTo>
                <a:lnTo>
                  <a:pt x="35718" y="169665"/>
                </a:lnTo>
                <a:lnTo>
                  <a:pt x="35718" y="169665"/>
                </a:lnTo>
                <a:lnTo>
                  <a:pt x="35718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9" name="Freeform 19488"/>
          <p:cNvSpPr/>
          <p:nvPr/>
        </p:nvSpPr>
        <p:spPr>
          <a:xfrm>
            <a:off x="8242101" y="5831085"/>
            <a:ext cx="89298" cy="80368"/>
          </a:xfrm>
          <a:custGeom>
            <a:avLst/>
            <a:gdLst/>
            <a:ahLst/>
            <a:cxnLst/>
            <a:rect l="0" t="0" r="0" b="0"/>
            <a:pathLst>
              <a:path w="89298" h="80368">
                <a:moveTo>
                  <a:pt x="0" y="80367"/>
                </a:moveTo>
                <a:lnTo>
                  <a:pt x="0" y="80367"/>
                </a:lnTo>
                <a:lnTo>
                  <a:pt x="8929" y="80367"/>
                </a:lnTo>
                <a:lnTo>
                  <a:pt x="17859" y="71438"/>
                </a:lnTo>
                <a:lnTo>
                  <a:pt x="26789" y="62508"/>
                </a:lnTo>
                <a:lnTo>
                  <a:pt x="44648" y="53578"/>
                </a:lnTo>
                <a:lnTo>
                  <a:pt x="62508" y="35719"/>
                </a:lnTo>
                <a:lnTo>
                  <a:pt x="80367" y="17860"/>
                </a:lnTo>
                <a:lnTo>
                  <a:pt x="89297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0" name="Freeform 19489"/>
          <p:cNvSpPr/>
          <p:nvPr/>
        </p:nvSpPr>
        <p:spPr>
          <a:xfrm>
            <a:off x="8438554" y="5545336"/>
            <a:ext cx="160735" cy="187524"/>
          </a:xfrm>
          <a:custGeom>
            <a:avLst/>
            <a:gdLst/>
            <a:ahLst/>
            <a:cxnLst/>
            <a:rect l="0" t="0" r="0" b="0"/>
            <a:pathLst>
              <a:path w="160735" h="187524">
                <a:moveTo>
                  <a:pt x="35719" y="35718"/>
                </a:moveTo>
                <a:lnTo>
                  <a:pt x="35719" y="35718"/>
                </a:lnTo>
                <a:lnTo>
                  <a:pt x="35719" y="35718"/>
                </a:lnTo>
                <a:lnTo>
                  <a:pt x="26789" y="35718"/>
                </a:lnTo>
                <a:lnTo>
                  <a:pt x="26789" y="35718"/>
                </a:lnTo>
                <a:lnTo>
                  <a:pt x="26789" y="35718"/>
                </a:lnTo>
                <a:lnTo>
                  <a:pt x="26789" y="44648"/>
                </a:lnTo>
                <a:lnTo>
                  <a:pt x="26789" y="62507"/>
                </a:lnTo>
                <a:lnTo>
                  <a:pt x="26789" y="80366"/>
                </a:lnTo>
                <a:lnTo>
                  <a:pt x="26789" y="107155"/>
                </a:lnTo>
                <a:lnTo>
                  <a:pt x="35719" y="125015"/>
                </a:lnTo>
                <a:lnTo>
                  <a:pt x="44648" y="151804"/>
                </a:lnTo>
                <a:lnTo>
                  <a:pt x="62508" y="169663"/>
                </a:lnTo>
                <a:lnTo>
                  <a:pt x="71437" y="187523"/>
                </a:lnTo>
                <a:lnTo>
                  <a:pt x="89297" y="187523"/>
                </a:lnTo>
                <a:lnTo>
                  <a:pt x="98226" y="187523"/>
                </a:lnTo>
                <a:lnTo>
                  <a:pt x="116086" y="178593"/>
                </a:lnTo>
                <a:lnTo>
                  <a:pt x="133945" y="160734"/>
                </a:lnTo>
                <a:lnTo>
                  <a:pt x="142875" y="142874"/>
                </a:lnTo>
                <a:lnTo>
                  <a:pt x="160734" y="125015"/>
                </a:lnTo>
                <a:lnTo>
                  <a:pt x="160734" y="107155"/>
                </a:lnTo>
                <a:lnTo>
                  <a:pt x="160734" y="80366"/>
                </a:lnTo>
                <a:lnTo>
                  <a:pt x="151805" y="62507"/>
                </a:lnTo>
                <a:lnTo>
                  <a:pt x="133945" y="44648"/>
                </a:lnTo>
                <a:lnTo>
                  <a:pt x="116086" y="26789"/>
                </a:lnTo>
                <a:lnTo>
                  <a:pt x="98226" y="8930"/>
                </a:lnTo>
                <a:lnTo>
                  <a:pt x="71437" y="0"/>
                </a:lnTo>
                <a:lnTo>
                  <a:pt x="44648" y="0"/>
                </a:lnTo>
                <a:lnTo>
                  <a:pt x="35719" y="8930"/>
                </a:lnTo>
                <a:lnTo>
                  <a:pt x="17859" y="17859"/>
                </a:lnTo>
                <a:lnTo>
                  <a:pt x="8930" y="26789"/>
                </a:lnTo>
                <a:lnTo>
                  <a:pt x="0" y="35718"/>
                </a:lnTo>
                <a:lnTo>
                  <a:pt x="8930" y="35718"/>
                </a:lnTo>
                <a:lnTo>
                  <a:pt x="17859" y="35718"/>
                </a:lnTo>
                <a:lnTo>
                  <a:pt x="26789" y="35718"/>
                </a:lnTo>
                <a:lnTo>
                  <a:pt x="44648" y="26789"/>
                </a:lnTo>
                <a:lnTo>
                  <a:pt x="4464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1" name="Freeform 19490"/>
          <p:cNvSpPr/>
          <p:nvPr/>
        </p:nvSpPr>
        <p:spPr>
          <a:xfrm>
            <a:off x="8635007" y="5554266"/>
            <a:ext cx="116087" cy="116086"/>
          </a:xfrm>
          <a:custGeom>
            <a:avLst/>
            <a:gdLst/>
            <a:ahLst/>
            <a:cxnLst/>
            <a:rect l="0" t="0" r="0" b="0"/>
            <a:pathLst>
              <a:path w="116087" h="116086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17859"/>
                </a:lnTo>
                <a:lnTo>
                  <a:pt x="0" y="26788"/>
                </a:lnTo>
                <a:lnTo>
                  <a:pt x="0" y="44647"/>
                </a:lnTo>
                <a:lnTo>
                  <a:pt x="8930" y="71436"/>
                </a:lnTo>
                <a:lnTo>
                  <a:pt x="17859" y="89296"/>
                </a:lnTo>
                <a:lnTo>
                  <a:pt x="26789" y="98225"/>
                </a:lnTo>
                <a:lnTo>
                  <a:pt x="44648" y="116085"/>
                </a:lnTo>
                <a:lnTo>
                  <a:pt x="62508" y="116085"/>
                </a:lnTo>
                <a:lnTo>
                  <a:pt x="80367" y="116085"/>
                </a:lnTo>
                <a:lnTo>
                  <a:pt x="98227" y="107155"/>
                </a:lnTo>
                <a:lnTo>
                  <a:pt x="107156" y="98225"/>
                </a:lnTo>
                <a:lnTo>
                  <a:pt x="116086" y="80366"/>
                </a:lnTo>
                <a:lnTo>
                  <a:pt x="107156" y="62507"/>
                </a:lnTo>
                <a:lnTo>
                  <a:pt x="98227" y="44647"/>
                </a:lnTo>
                <a:lnTo>
                  <a:pt x="98227" y="446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2" name="Freeform 19491"/>
          <p:cNvSpPr/>
          <p:nvPr/>
        </p:nvSpPr>
        <p:spPr>
          <a:xfrm>
            <a:off x="8670726" y="5429250"/>
            <a:ext cx="116087" cy="169664"/>
          </a:xfrm>
          <a:custGeom>
            <a:avLst/>
            <a:gdLst/>
            <a:ahLst/>
            <a:cxnLst/>
            <a:rect l="0" t="0" r="0" b="0"/>
            <a:pathLst>
              <a:path w="116087" h="16966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53578"/>
                </a:lnTo>
                <a:lnTo>
                  <a:pt x="35719" y="80367"/>
                </a:lnTo>
                <a:lnTo>
                  <a:pt x="53578" y="107156"/>
                </a:lnTo>
                <a:lnTo>
                  <a:pt x="62508" y="133945"/>
                </a:lnTo>
                <a:lnTo>
                  <a:pt x="80367" y="151804"/>
                </a:lnTo>
                <a:lnTo>
                  <a:pt x="89297" y="160734"/>
                </a:lnTo>
                <a:lnTo>
                  <a:pt x="98226" y="169663"/>
                </a:lnTo>
                <a:lnTo>
                  <a:pt x="107156" y="169663"/>
                </a:lnTo>
                <a:lnTo>
                  <a:pt x="116086" y="169663"/>
                </a:lnTo>
                <a:lnTo>
                  <a:pt x="116086" y="160734"/>
                </a:lnTo>
                <a:lnTo>
                  <a:pt x="116086" y="142875"/>
                </a:lnTo>
                <a:lnTo>
                  <a:pt x="107156" y="125016"/>
                </a:lnTo>
                <a:lnTo>
                  <a:pt x="98226" y="107156"/>
                </a:lnTo>
                <a:lnTo>
                  <a:pt x="9822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3" name="Freeform 19492"/>
          <p:cNvSpPr/>
          <p:nvPr/>
        </p:nvSpPr>
        <p:spPr>
          <a:xfrm>
            <a:off x="8608218" y="5456039"/>
            <a:ext cx="133946" cy="98228"/>
          </a:xfrm>
          <a:custGeom>
            <a:avLst/>
            <a:gdLst/>
            <a:ahLst/>
            <a:cxnLst/>
            <a:rect l="0" t="0" r="0" b="0"/>
            <a:pathLst>
              <a:path w="133946" h="98228">
                <a:moveTo>
                  <a:pt x="0" y="98227"/>
                </a:moveTo>
                <a:lnTo>
                  <a:pt x="0" y="98227"/>
                </a:lnTo>
                <a:lnTo>
                  <a:pt x="17859" y="89297"/>
                </a:lnTo>
                <a:lnTo>
                  <a:pt x="26789" y="80367"/>
                </a:lnTo>
                <a:lnTo>
                  <a:pt x="44648" y="62508"/>
                </a:lnTo>
                <a:lnTo>
                  <a:pt x="71437" y="44649"/>
                </a:lnTo>
                <a:lnTo>
                  <a:pt x="89297" y="35719"/>
                </a:lnTo>
                <a:lnTo>
                  <a:pt x="107156" y="17859"/>
                </a:lnTo>
                <a:lnTo>
                  <a:pt x="125016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4" name="Freeform 19493"/>
          <p:cNvSpPr/>
          <p:nvPr/>
        </p:nvSpPr>
        <p:spPr>
          <a:xfrm>
            <a:off x="8822530" y="5322094"/>
            <a:ext cx="116087" cy="205384"/>
          </a:xfrm>
          <a:custGeom>
            <a:avLst/>
            <a:gdLst/>
            <a:ahLst/>
            <a:cxnLst/>
            <a:rect l="0" t="0" r="0" b="0"/>
            <a:pathLst>
              <a:path w="116087" h="205384">
                <a:moveTo>
                  <a:pt x="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0367"/>
                </a:lnTo>
                <a:lnTo>
                  <a:pt x="0" y="80367"/>
                </a:lnTo>
                <a:lnTo>
                  <a:pt x="8930" y="71437"/>
                </a:lnTo>
                <a:lnTo>
                  <a:pt x="17860" y="71437"/>
                </a:lnTo>
                <a:lnTo>
                  <a:pt x="17860" y="62508"/>
                </a:lnTo>
                <a:lnTo>
                  <a:pt x="26790" y="53578"/>
                </a:lnTo>
                <a:lnTo>
                  <a:pt x="35719" y="44648"/>
                </a:lnTo>
                <a:lnTo>
                  <a:pt x="35719" y="35719"/>
                </a:lnTo>
                <a:lnTo>
                  <a:pt x="44649" y="35719"/>
                </a:lnTo>
                <a:lnTo>
                  <a:pt x="53579" y="26789"/>
                </a:lnTo>
                <a:lnTo>
                  <a:pt x="53579" y="26789"/>
                </a:lnTo>
                <a:lnTo>
                  <a:pt x="53579" y="17859"/>
                </a:lnTo>
                <a:lnTo>
                  <a:pt x="62508" y="17859"/>
                </a:lnTo>
                <a:lnTo>
                  <a:pt x="62508" y="8929"/>
                </a:lnTo>
                <a:lnTo>
                  <a:pt x="71438" y="8929"/>
                </a:lnTo>
                <a:lnTo>
                  <a:pt x="71438" y="8929"/>
                </a:lnTo>
                <a:lnTo>
                  <a:pt x="71438" y="8929"/>
                </a:lnTo>
                <a:lnTo>
                  <a:pt x="80368" y="8929"/>
                </a:lnTo>
                <a:lnTo>
                  <a:pt x="80368" y="0"/>
                </a:lnTo>
                <a:lnTo>
                  <a:pt x="80368" y="0"/>
                </a:lnTo>
                <a:lnTo>
                  <a:pt x="80368" y="0"/>
                </a:lnTo>
                <a:lnTo>
                  <a:pt x="80368" y="0"/>
                </a:lnTo>
                <a:lnTo>
                  <a:pt x="80368" y="0"/>
                </a:lnTo>
                <a:lnTo>
                  <a:pt x="80368" y="0"/>
                </a:lnTo>
                <a:lnTo>
                  <a:pt x="80368" y="0"/>
                </a:lnTo>
                <a:lnTo>
                  <a:pt x="80368" y="8929"/>
                </a:lnTo>
                <a:lnTo>
                  <a:pt x="80368" y="8929"/>
                </a:lnTo>
                <a:lnTo>
                  <a:pt x="80368" y="8929"/>
                </a:lnTo>
                <a:lnTo>
                  <a:pt x="80368" y="8929"/>
                </a:lnTo>
                <a:lnTo>
                  <a:pt x="80368" y="8929"/>
                </a:lnTo>
                <a:lnTo>
                  <a:pt x="80368" y="8929"/>
                </a:lnTo>
                <a:lnTo>
                  <a:pt x="89297" y="17859"/>
                </a:lnTo>
                <a:lnTo>
                  <a:pt x="89297" y="26789"/>
                </a:lnTo>
                <a:lnTo>
                  <a:pt x="89297" y="35719"/>
                </a:lnTo>
                <a:lnTo>
                  <a:pt x="89297" y="44648"/>
                </a:lnTo>
                <a:lnTo>
                  <a:pt x="98227" y="62508"/>
                </a:lnTo>
                <a:lnTo>
                  <a:pt x="98227" y="80367"/>
                </a:lnTo>
                <a:lnTo>
                  <a:pt x="98227" y="98226"/>
                </a:lnTo>
                <a:lnTo>
                  <a:pt x="107157" y="116086"/>
                </a:lnTo>
                <a:lnTo>
                  <a:pt x="107157" y="133945"/>
                </a:lnTo>
                <a:lnTo>
                  <a:pt x="107157" y="151804"/>
                </a:lnTo>
                <a:lnTo>
                  <a:pt x="107157" y="169664"/>
                </a:lnTo>
                <a:lnTo>
                  <a:pt x="116086" y="178594"/>
                </a:lnTo>
                <a:lnTo>
                  <a:pt x="116086" y="196453"/>
                </a:lnTo>
                <a:lnTo>
                  <a:pt x="116086" y="196453"/>
                </a:lnTo>
                <a:lnTo>
                  <a:pt x="116086" y="205383"/>
                </a:lnTo>
                <a:lnTo>
                  <a:pt x="116086" y="205383"/>
                </a:lnTo>
                <a:lnTo>
                  <a:pt x="116086" y="205383"/>
                </a:lnTo>
                <a:lnTo>
                  <a:pt x="116086" y="196453"/>
                </a:lnTo>
                <a:lnTo>
                  <a:pt x="116086" y="196453"/>
                </a:lnTo>
                <a:lnTo>
                  <a:pt x="116086" y="196453"/>
                </a:lnTo>
                <a:lnTo>
                  <a:pt x="107157" y="187523"/>
                </a:lnTo>
                <a:lnTo>
                  <a:pt x="10715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5" name="Freeform 19494"/>
          <p:cNvSpPr/>
          <p:nvPr/>
        </p:nvSpPr>
        <p:spPr>
          <a:xfrm>
            <a:off x="7920633" y="5572125"/>
            <a:ext cx="1134070" cy="830461"/>
          </a:xfrm>
          <a:custGeom>
            <a:avLst/>
            <a:gdLst/>
            <a:ahLst/>
            <a:cxnLst/>
            <a:rect l="0" t="0" r="0" b="0"/>
            <a:pathLst>
              <a:path w="1134070" h="830461">
                <a:moveTo>
                  <a:pt x="44648" y="803671"/>
                </a:moveTo>
                <a:lnTo>
                  <a:pt x="44648" y="803671"/>
                </a:lnTo>
                <a:lnTo>
                  <a:pt x="35719" y="812601"/>
                </a:lnTo>
                <a:lnTo>
                  <a:pt x="26789" y="821530"/>
                </a:lnTo>
                <a:lnTo>
                  <a:pt x="17859" y="821530"/>
                </a:lnTo>
                <a:lnTo>
                  <a:pt x="17859" y="821530"/>
                </a:lnTo>
                <a:lnTo>
                  <a:pt x="8930" y="830460"/>
                </a:lnTo>
                <a:lnTo>
                  <a:pt x="8930" y="830460"/>
                </a:lnTo>
                <a:lnTo>
                  <a:pt x="0" y="830460"/>
                </a:lnTo>
                <a:lnTo>
                  <a:pt x="0" y="830460"/>
                </a:lnTo>
                <a:lnTo>
                  <a:pt x="8930" y="821530"/>
                </a:lnTo>
                <a:lnTo>
                  <a:pt x="17859" y="821530"/>
                </a:lnTo>
                <a:lnTo>
                  <a:pt x="35719" y="803671"/>
                </a:lnTo>
                <a:lnTo>
                  <a:pt x="71437" y="785812"/>
                </a:lnTo>
                <a:lnTo>
                  <a:pt x="107156" y="759023"/>
                </a:lnTo>
                <a:lnTo>
                  <a:pt x="160734" y="723304"/>
                </a:lnTo>
                <a:lnTo>
                  <a:pt x="223242" y="669726"/>
                </a:lnTo>
                <a:lnTo>
                  <a:pt x="294679" y="616148"/>
                </a:lnTo>
                <a:lnTo>
                  <a:pt x="366116" y="544710"/>
                </a:lnTo>
                <a:lnTo>
                  <a:pt x="446483" y="473273"/>
                </a:lnTo>
                <a:lnTo>
                  <a:pt x="517921" y="401835"/>
                </a:lnTo>
                <a:lnTo>
                  <a:pt x="607218" y="330398"/>
                </a:lnTo>
                <a:lnTo>
                  <a:pt x="669726" y="285749"/>
                </a:lnTo>
                <a:lnTo>
                  <a:pt x="732233" y="241101"/>
                </a:lnTo>
                <a:lnTo>
                  <a:pt x="776882" y="214312"/>
                </a:lnTo>
                <a:lnTo>
                  <a:pt x="821530" y="178593"/>
                </a:lnTo>
                <a:lnTo>
                  <a:pt x="875108" y="142874"/>
                </a:lnTo>
                <a:lnTo>
                  <a:pt x="946546" y="107155"/>
                </a:lnTo>
                <a:lnTo>
                  <a:pt x="1009054" y="71437"/>
                </a:lnTo>
                <a:lnTo>
                  <a:pt x="1062632" y="35718"/>
                </a:lnTo>
                <a:lnTo>
                  <a:pt x="1107280" y="17859"/>
                </a:lnTo>
                <a:lnTo>
                  <a:pt x="1134069" y="0"/>
                </a:lnTo>
                <a:lnTo>
                  <a:pt x="11340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6" name="Freeform 19495"/>
          <p:cNvSpPr/>
          <p:nvPr/>
        </p:nvSpPr>
        <p:spPr>
          <a:xfrm>
            <a:off x="7938492" y="5625702"/>
            <a:ext cx="1196579" cy="875111"/>
          </a:xfrm>
          <a:custGeom>
            <a:avLst/>
            <a:gdLst/>
            <a:ahLst/>
            <a:cxnLst/>
            <a:rect l="0" t="0" r="0" b="0"/>
            <a:pathLst>
              <a:path w="1196579" h="875111">
                <a:moveTo>
                  <a:pt x="0" y="875110"/>
                </a:moveTo>
                <a:lnTo>
                  <a:pt x="0" y="875110"/>
                </a:lnTo>
                <a:lnTo>
                  <a:pt x="0" y="875110"/>
                </a:lnTo>
                <a:lnTo>
                  <a:pt x="0" y="875110"/>
                </a:lnTo>
                <a:lnTo>
                  <a:pt x="8930" y="875110"/>
                </a:lnTo>
                <a:lnTo>
                  <a:pt x="26789" y="866180"/>
                </a:lnTo>
                <a:lnTo>
                  <a:pt x="53578" y="848321"/>
                </a:lnTo>
                <a:lnTo>
                  <a:pt x="89297" y="821532"/>
                </a:lnTo>
                <a:lnTo>
                  <a:pt x="142875" y="794743"/>
                </a:lnTo>
                <a:lnTo>
                  <a:pt x="205383" y="750094"/>
                </a:lnTo>
                <a:lnTo>
                  <a:pt x="276820" y="696516"/>
                </a:lnTo>
                <a:lnTo>
                  <a:pt x="348257" y="642938"/>
                </a:lnTo>
                <a:lnTo>
                  <a:pt x="437554" y="571500"/>
                </a:lnTo>
                <a:lnTo>
                  <a:pt x="535781" y="500063"/>
                </a:lnTo>
                <a:lnTo>
                  <a:pt x="607218" y="446485"/>
                </a:lnTo>
                <a:lnTo>
                  <a:pt x="669726" y="401836"/>
                </a:lnTo>
                <a:lnTo>
                  <a:pt x="732234" y="357188"/>
                </a:lnTo>
                <a:lnTo>
                  <a:pt x="785812" y="321469"/>
                </a:lnTo>
                <a:lnTo>
                  <a:pt x="866179" y="267891"/>
                </a:lnTo>
                <a:lnTo>
                  <a:pt x="946546" y="214313"/>
                </a:lnTo>
                <a:lnTo>
                  <a:pt x="1026913" y="160735"/>
                </a:lnTo>
                <a:lnTo>
                  <a:pt x="1098351" y="107157"/>
                </a:lnTo>
                <a:lnTo>
                  <a:pt x="1151929" y="62508"/>
                </a:lnTo>
                <a:lnTo>
                  <a:pt x="1196578" y="26789"/>
                </a:lnTo>
                <a:lnTo>
                  <a:pt x="1196578" y="8930"/>
                </a:lnTo>
                <a:lnTo>
                  <a:pt x="1196578" y="0"/>
                </a:lnTo>
                <a:lnTo>
                  <a:pt x="1196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7" name="Freeform 19496"/>
          <p:cNvSpPr/>
          <p:nvPr/>
        </p:nvSpPr>
        <p:spPr>
          <a:xfrm>
            <a:off x="6500813" y="3143250"/>
            <a:ext cx="2223492" cy="3393281"/>
          </a:xfrm>
          <a:custGeom>
            <a:avLst/>
            <a:gdLst/>
            <a:ahLst/>
            <a:cxnLst/>
            <a:rect l="0" t="0" r="0" b="0"/>
            <a:pathLst>
              <a:path w="2223492" h="3393281">
                <a:moveTo>
                  <a:pt x="2223491" y="62507"/>
                </a:moveTo>
                <a:lnTo>
                  <a:pt x="2223491" y="53578"/>
                </a:lnTo>
                <a:lnTo>
                  <a:pt x="2214561" y="44648"/>
                </a:lnTo>
                <a:lnTo>
                  <a:pt x="2205632" y="35718"/>
                </a:lnTo>
                <a:lnTo>
                  <a:pt x="2187772" y="17859"/>
                </a:lnTo>
                <a:lnTo>
                  <a:pt x="2160983" y="8929"/>
                </a:lnTo>
                <a:lnTo>
                  <a:pt x="2125264" y="0"/>
                </a:lnTo>
                <a:lnTo>
                  <a:pt x="2089546" y="0"/>
                </a:lnTo>
                <a:lnTo>
                  <a:pt x="2035967" y="8929"/>
                </a:lnTo>
                <a:lnTo>
                  <a:pt x="1982389" y="17859"/>
                </a:lnTo>
                <a:lnTo>
                  <a:pt x="1919882" y="35718"/>
                </a:lnTo>
                <a:lnTo>
                  <a:pt x="1857374" y="53578"/>
                </a:lnTo>
                <a:lnTo>
                  <a:pt x="1777007" y="71437"/>
                </a:lnTo>
                <a:lnTo>
                  <a:pt x="1696639" y="98226"/>
                </a:lnTo>
                <a:lnTo>
                  <a:pt x="1598414" y="133945"/>
                </a:lnTo>
                <a:lnTo>
                  <a:pt x="1500187" y="160734"/>
                </a:lnTo>
                <a:lnTo>
                  <a:pt x="1401960" y="196453"/>
                </a:lnTo>
                <a:lnTo>
                  <a:pt x="1285875" y="232171"/>
                </a:lnTo>
                <a:lnTo>
                  <a:pt x="1178718" y="276820"/>
                </a:lnTo>
                <a:lnTo>
                  <a:pt x="1062632" y="339328"/>
                </a:lnTo>
                <a:lnTo>
                  <a:pt x="946546" y="410765"/>
                </a:lnTo>
                <a:lnTo>
                  <a:pt x="830460" y="500062"/>
                </a:lnTo>
                <a:lnTo>
                  <a:pt x="714375" y="598289"/>
                </a:lnTo>
                <a:lnTo>
                  <a:pt x="598289" y="705445"/>
                </a:lnTo>
                <a:lnTo>
                  <a:pt x="491132" y="812601"/>
                </a:lnTo>
                <a:lnTo>
                  <a:pt x="383976" y="928687"/>
                </a:lnTo>
                <a:lnTo>
                  <a:pt x="294679" y="1053703"/>
                </a:lnTo>
                <a:lnTo>
                  <a:pt x="214312" y="1169789"/>
                </a:lnTo>
                <a:lnTo>
                  <a:pt x="142875" y="1294804"/>
                </a:lnTo>
                <a:lnTo>
                  <a:pt x="89296" y="1428750"/>
                </a:lnTo>
                <a:lnTo>
                  <a:pt x="44648" y="1571625"/>
                </a:lnTo>
                <a:lnTo>
                  <a:pt x="17859" y="1714500"/>
                </a:lnTo>
                <a:lnTo>
                  <a:pt x="0" y="1866305"/>
                </a:lnTo>
                <a:lnTo>
                  <a:pt x="0" y="2027039"/>
                </a:lnTo>
                <a:lnTo>
                  <a:pt x="8929" y="2196703"/>
                </a:lnTo>
                <a:lnTo>
                  <a:pt x="35718" y="2366367"/>
                </a:lnTo>
                <a:lnTo>
                  <a:pt x="89296" y="2536030"/>
                </a:lnTo>
                <a:lnTo>
                  <a:pt x="169664" y="2696765"/>
                </a:lnTo>
                <a:lnTo>
                  <a:pt x="267890" y="2857499"/>
                </a:lnTo>
                <a:lnTo>
                  <a:pt x="392906" y="3000374"/>
                </a:lnTo>
                <a:lnTo>
                  <a:pt x="517921" y="3107530"/>
                </a:lnTo>
                <a:lnTo>
                  <a:pt x="625078" y="3178968"/>
                </a:lnTo>
                <a:lnTo>
                  <a:pt x="732234" y="3232546"/>
                </a:lnTo>
                <a:lnTo>
                  <a:pt x="821531" y="3277195"/>
                </a:lnTo>
                <a:lnTo>
                  <a:pt x="946546" y="3339702"/>
                </a:lnTo>
                <a:lnTo>
                  <a:pt x="1089421" y="3393280"/>
                </a:lnTo>
                <a:lnTo>
                  <a:pt x="1089421" y="33932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8" name="Freeform 19497"/>
          <p:cNvSpPr/>
          <p:nvPr/>
        </p:nvSpPr>
        <p:spPr>
          <a:xfrm>
            <a:off x="8402835" y="3161109"/>
            <a:ext cx="732236" cy="964407"/>
          </a:xfrm>
          <a:custGeom>
            <a:avLst/>
            <a:gdLst/>
            <a:ahLst/>
            <a:cxnLst/>
            <a:rect l="0" t="0" r="0" b="0"/>
            <a:pathLst>
              <a:path w="732236" h="964407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44649" y="26789"/>
                </a:lnTo>
                <a:lnTo>
                  <a:pt x="71438" y="44648"/>
                </a:lnTo>
                <a:lnTo>
                  <a:pt x="107156" y="71437"/>
                </a:lnTo>
                <a:lnTo>
                  <a:pt x="160735" y="89297"/>
                </a:lnTo>
                <a:lnTo>
                  <a:pt x="205383" y="107156"/>
                </a:lnTo>
                <a:lnTo>
                  <a:pt x="250031" y="133945"/>
                </a:lnTo>
                <a:lnTo>
                  <a:pt x="294680" y="151805"/>
                </a:lnTo>
                <a:lnTo>
                  <a:pt x="339328" y="178594"/>
                </a:lnTo>
                <a:lnTo>
                  <a:pt x="401836" y="205383"/>
                </a:lnTo>
                <a:lnTo>
                  <a:pt x="473274" y="250031"/>
                </a:lnTo>
                <a:lnTo>
                  <a:pt x="544711" y="312539"/>
                </a:lnTo>
                <a:lnTo>
                  <a:pt x="616149" y="375047"/>
                </a:lnTo>
                <a:lnTo>
                  <a:pt x="678656" y="464344"/>
                </a:lnTo>
                <a:lnTo>
                  <a:pt x="732235" y="571500"/>
                </a:lnTo>
                <a:lnTo>
                  <a:pt x="732235" y="634008"/>
                </a:lnTo>
                <a:lnTo>
                  <a:pt x="732235" y="723305"/>
                </a:lnTo>
                <a:lnTo>
                  <a:pt x="732235" y="830461"/>
                </a:lnTo>
                <a:lnTo>
                  <a:pt x="732235" y="964406"/>
                </a:lnTo>
                <a:lnTo>
                  <a:pt x="732235" y="9644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9" name="Freeform 19498"/>
          <p:cNvSpPr/>
          <p:nvPr/>
        </p:nvSpPr>
        <p:spPr>
          <a:xfrm>
            <a:off x="8152805" y="4830961"/>
            <a:ext cx="428625" cy="285751"/>
          </a:xfrm>
          <a:custGeom>
            <a:avLst/>
            <a:gdLst/>
            <a:ahLst/>
            <a:cxnLst/>
            <a:rect l="0" t="0" r="0" b="0"/>
            <a:pathLst>
              <a:path w="428625" h="285751">
                <a:moveTo>
                  <a:pt x="0" y="285750"/>
                </a:moveTo>
                <a:lnTo>
                  <a:pt x="0" y="276820"/>
                </a:lnTo>
                <a:lnTo>
                  <a:pt x="0" y="276820"/>
                </a:lnTo>
                <a:lnTo>
                  <a:pt x="0" y="267891"/>
                </a:lnTo>
                <a:lnTo>
                  <a:pt x="0" y="267891"/>
                </a:lnTo>
                <a:lnTo>
                  <a:pt x="0" y="258961"/>
                </a:lnTo>
                <a:lnTo>
                  <a:pt x="8929" y="241102"/>
                </a:lnTo>
                <a:lnTo>
                  <a:pt x="26789" y="232172"/>
                </a:lnTo>
                <a:lnTo>
                  <a:pt x="53577" y="214312"/>
                </a:lnTo>
                <a:lnTo>
                  <a:pt x="80366" y="196453"/>
                </a:lnTo>
                <a:lnTo>
                  <a:pt x="125015" y="169664"/>
                </a:lnTo>
                <a:lnTo>
                  <a:pt x="160733" y="151805"/>
                </a:lnTo>
                <a:lnTo>
                  <a:pt x="205382" y="125016"/>
                </a:lnTo>
                <a:lnTo>
                  <a:pt x="250030" y="98227"/>
                </a:lnTo>
                <a:lnTo>
                  <a:pt x="285749" y="71437"/>
                </a:lnTo>
                <a:lnTo>
                  <a:pt x="321468" y="44648"/>
                </a:lnTo>
                <a:lnTo>
                  <a:pt x="348257" y="26789"/>
                </a:lnTo>
                <a:lnTo>
                  <a:pt x="383975" y="8929"/>
                </a:lnTo>
                <a:lnTo>
                  <a:pt x="401835" y="0"/>
                </a:lnTo>
                <a:lnTo>
                  <a:pt x="419694" y="0"/>
                </a:lnTo>
                <a:lnTo>
                  <a:pt x="428624" y="0"/>
                </a:lnTo>
                <a:lnTo>
                  <a:pt x="428624" y="8929"/>
                </a:lnTo>
                <a:lnTo>
                  <a:pt x="419694" y="17859"/>
                </a:lnTo>
                <a:lnTo>
                  <a:pt x="419694" y="35718"/>
                </a:lnTo>
                <a:lnTo>
                  <a:pt x="410765" y="44648"/>
                </a:lnTo>
                <a:lnTo>
                  <a:pt x="401835" y="62508"/>
                </a:lnTo>
                <a:lnTo>
                  <a:pt x="383975" y="71437"/>
                </a:lnTo>
                <a:lnTo>
                  <a:pt x="375046" y="71437"/>
                </a:lnTo>
                <a:lnTo>
                  <a:pt x="37504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0" name="Freeform 19499"/>
          <p:cNvSpPr/>
          <p:nvPr/>
        </p:nvSpPr>
        <p:spPr>
          <a:xfrm>
            <a:off x="7108031" y="5197078"/>
            <a:ext cx="1071564" cy="803672"/>
          </a:xfrm>
          <a:custGeom>
            <a:avLst/>
            <a:gdLst/>
            <a:ahLst/>
            <a:cxnLst/>
            <a:rect l="0" t="0" r="0" b="0"/>
            <a:pathLst>
              <a:path w="1071564" h="803672">
                <a:moveTo>
                  <a:pt x="1071563" y="0"/>
                </a:moveTo>
                <a:lnTo>
                  <a:pt x="1071563" y="0"/>
                </a:lnTo>
                <a:lnTo>
                  <a:pt x="1062633" y="0"/>
                </a:lnTo>
                <a:lnTo>
                  <a:pt x="1053703" y="0"/>
                </a:lnTo>
                <a:lnTo>
                  <a:pt x="1053703" y="0"/>
                </a:lnTo>
                <a:lnTo>
                  <a:pt x="1044774" y="0"/>
                </a:lnTo>
                <a:lnTo>
                  <a:pt x="1044774" y="0"/>
                </a:lnTo>
                <a:lnTo>
                  <a:pt x="1044774" y="0"/>
                </a:lnTo>
                <a:lnTo>
                  <a:pt x="1044774" y="0"/>
                </a:lnTo>
                <a:lnTo>
                  <a:pt x="1035844" y="0"/>
                </a:lnTo>
                <a:lnTo>
                  <a:pt x="1035844" y="0"/>
                </a:lnTo>
                <a:lnTo>
                  <a:pt x="1035844" y="0"/>
                </a:lnTo>
                <a:lnTo>
                  <a:pt x="1026914" y="0"/>
                </a:lnTo>
                <a:lnTo>
                  <a:pt x="1026914" y="0"/>
                </a:lnTo>
                <a:lnTo>
                  <a:pt x="1017985" y="0"/>
                </a:lnTo>
                <a:lnTo>
                  <a:pt x="1017985" y="8930"/>
                </a:lnTo>
                <a:lnTo>
                  <a:pt x="1009055" y="8930"/>
                </a:lnTo>
                <a:lnTo>
                  <a:pt x="1000125" y="26789"/>
                </a:lnTo>
                <a:lnTo>
                  <a:pt x="991196" y="35719"/>
                </a:lnTo>
                <a:lnTo>
                  <a:pt x="982266" y="53578"/>
                </a:lnTo>
                <a:lnTo>
                  <a:pt x="964407" y="71438"/>
                </a:lnTo>
                <a:lnTo>
                  <a:pt x="946547" y="89297"/>
                </a:lnTo>
                <a:lnTo>
                  <a:pt x="919758" y="107156"/>
                </a:lnTo>
                <a:lnTo>
                  <a:pt x="892969" y="133945"/>
                </a:lnTo>
                <a:lnTo>
                  <a:pt x="866180" y="160735"/>
                </a:lnTo>
                <a:lnTo>
                  <a:pt x="830461" y="178594"/>
                </a:lnTo>
                <a:lnTo>
                  <a:pt x="794742" y="205383"/>
                </a:lnTo>
                <a:lnTo>
                  <a:pt x="750094" y="232172"/>
                </a:lnTo>
                <a:lnTo>
                  <a:pt x="714375" y="267891"/>
                </a:lnTo>
                <a:lnTo>
                  <a:pt x="669727" y="303610"/>
                </a:lnTo>
                <a:lnTo>
                  <a:pt x="625078" y="339328"/>
                </a:lnTo>
                <a:lnTo>
                  <a:pt x="580430" y="366117"/>
                </a:lnTo>
                <a:lnTo>
                  <a:pt x="526852" y="401835"/>
                </a:lnTo>
                <a:lnTo>
                  <a:pt x="482203" y="437554"/>
                </a:lnTo>
                <a:lnTo>
                  <a:pt x="437555" y="473273"/>
                </a:lnTo>
                <a:lnTo>
                  <a:pt x="392907" y="508992"/>
                </a:lnTo>
                <a:lnTo>
                  <a:pt x="357188" y="535781"/>
                </a:lnTo>
                <a:lnTo>
                  <a:pt x="312539" y="562570"/>
                </a:lnTo>
                <a:lnTo>
                  <a:pt x="276821" y="589359"/>
                </a:lnTo>
                <a:lnTo>
                  <a:pt x="232172" y="616148"/>
                </a:lnTo>
                <a:lnTo>
                  <a:pt x="205383" y="642937"/>
                </a:lnTo>
                <a:lnTo>
                  <a:pt x="169664" y="669726"/>
                </a:lnTo>
                <a:lnTo>
                  <a:pt x="133946" y="696515"/>
                </a:lnTo>
                <a:lnTo>
                  <a:pt x="107157" y="714374"/>
                </a:lnTo>
                <a:lnTo>
                  <a:pt x="80367" y="732234"/>
                </a:lnTo>
                <a:lnTo>
                  <a:pt x="53578" y="750093"/>
                </a:lnTo>
                <a:lnTo>
                  <a:pt x="35719" y="767952"/>
                </a:lnTo>
                <a:lnTo>
                  <a:pt x="17860" y="785812"/>
                </a:lnTo>
                <a:lnTo>
                  <a:pt x="8930" y="794742"/>
                </a:lnTo>
                <a:lnTo>
                  <a:pt x="0" y="803671"/>
                </a:lnTo>
                <a:lnTo>
                  <a:pt x="0" y="803671"/>
                </a:lnTo>
                <a:lnTo>
                  <a:pt x="0" y="794742"/>
                </a:lnTo>
                <a:lnTo>
                  <a:pt x="8930" y="785812"/>
                </a:lnTo>
                <a:lnTo>
                  <a:pt x="26789" y="767952"/>
                </a:lnTo>
                <a:lnTo>
                  <a:pt x="26789" y="7679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1" name="Freeform 19500"/>
          <p:cNvSpPr/>
          <p:nvPr/>
        </p:nvSpPr>
        <p:spPr>
          <a:xfrm>
            <a:off x="7983141" y="5143500"/>
            <a:ext cx="294680" cy="250032"/>
          </a:xfrm>
          <a:custGeom>
            <a:avLst/>
            <a:gdLst/>
            <a:ahLst/>
            <a:cxnLst/>
            <a:rect l="0" t="0" r="0" b="0"/>
            <a:pathLst>
              <a:path w="294680" h="250032">
                <a:moveTo>
                  <a:pt x="0" y="53578"/>
                </a:moveTo>
                <a:lnTo>
                  <a:pt x="0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26789" y="53578"/>
                </a:lnTo>
                <a:lnTo>
                  <a:pt x="35718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107156" y="44648"/>
                </a:lnTo>
                <a:lnTo>
                  <a:pt x="133945" y="35719"/>
                </a:lnTo>
                <a:lnTo>
                  <a:pt x="160734" y="26789"/>
                </a:lnTo>
                <a:lnTo>
                  <a:pt x="187523" y="26789"/>
                </a:lnTo>
                <a:lnTo>
                  <a:pt x="214311" y="17859"/>
                </a:lnTo>
                <a:lnTo>
                  <a:pt x="241100" y="8930"/>
                </a:lnTo>
                <a:lnTo>
                  <a:pt x="258960" y="8930"/>
                </a:lnTo>
                <a:lnTo>
                  <a:pt x="267889" y="0"/>
                </a:lnTo>
                <a:lnTo>
                  <a:pt x="276819" y="0"/>
                </a:lnTo>
                <a:lnTo>
                  <a:pt x="285749" y="0"/>
                </a:lnTo>
                <a:lnTo>
                  <a:pt x="285749" y="0"/>
                </a:lnTo>
                <a:lnTo>
                  <a:pt x="294679" y="8930"/>
                </a:lnTo>
                <a:lnTo>
                  <a:pt x="285749" y="26789"/>
                </a:lnTo>
                <a:lnTo>
                  <a:pt x="276819" y="53578"/>
                </a:lnTo>
                <a:lnTo>
                  <a:pt x="258960" y="80367"/>
                </a:lnTo>
                <a:lnTo>
                  <a:pt x="241100" y="125016"/>
                </a:lnTo>
                <a:lnTo>
                  <a:pt x="214311" y="169664"/>
                </a:lnTo>
                <a:lnTo>
                  <a:pt x="187523" y="205383"/>
                </a:lnTo>
                <a:lnTo>
                  <a:pt x="169664" y="241102"/>
                </a:lnTo>
                <a:lnTo>
                  <a:pt x="151804" y="250031"/>
                </a:lnTo>
                <a:lnTo>
                  <a:pt x="15180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2" name="Freeform 19501"/>
          <p:cNvSpPr/>
          <p:nvPr/>
        </p:nvSpPr>
        <p:spPr>
          <a:xfrm>
            <a:off x="5911453" y="5893593"/>
            <a:ext cx="1268017" cy="160735"/>
          </a:xfrm>
          <a:custGeom>
            <a:avLst/>
            <a:gdLst/>
            <a:ahLst/>
            <a:cxnLst/>
            <a:rect l="0" t="0" r="0" b="0"/>
            <a:pathLst>
              <a:path w="1268017" h="160735">
                <a:moveTo>
                  <a:pt x="1268016" y="44648"/>
                </a:moveTo>
                <a:lnTo>
                  <a:pt x="1268016" y="44648"/>
                </a:lnTo>
                <a:lnTo>
                  <a:pt x="1259086" y="44648"/>
                </a:lnTo>
                <a:lnTo>
                  <a:pt x="1259086" y="44648"/>
                </a:lnTo>
                <a:lnTo>
                  <a:pt x="1250156" y="44648"/>
                </a:lnTo>
                <a:lnTo>
                  <a:pt x="1250156" y="44648"/>
                </a:lnTo>
                <a:lnTo>
                  <a:pt x="1241227" y="35719"/>
                </a:lnTo>
                <a:lnTo>
                  <a:pt x="1241227" y="35719"/>
                </a:lnTo>
                <a:lnTo>
                  <a:pt x="1241227" y="26789"/>
                </a:lnTo>
                <a:lnTo>
                  <a:pt x="1241227" y="26789"/>
                </a:lnTo>
                <a:lnTo>
                  <a:pt x="1241227" y="17859"/>
                </a:lnTo>
                <a:lnTo>
                  <a:pt x="1232297" y="8930"/>
                </a:lnTo>
                <a:lnTo>
                  <a:pt x="1232297" y="8930"/>
                </a:lnTo>
                <a:lnTo>
                  <a:pt x="1232297" y="8930"/>
                </a:lnTo>
                <a:lnTo>
                  <a:pt x="1223367" y="0"/>
                </a:lnTo>
                <a:lnTo>
                  <a:pt x="1214438" y="0"/>
                </a:lnTo>
                <a:lnTo>
                  <a:pt x="1214438" y="0"/>
                </a:lnTo>
                <a:lnTo>
                  <a:pt x="1214438" y="0"/>
                </a:lnTo>
                <a:lnTo>
                  <a:pt x="1205508" y="0"/>
                </a:lnTo>
                <a:lnTo>
                  <a:pt x="1205508" y="0"/>
                </a:lnTo>
                <a:lnTo>
                  <a:pt x="1196578" y="0"/>
                </a:lnTo>
                <a:lnTo>
                  <a:pt x="1196578" y="0"/>
                </a:lnTo>
                <a:lnTo>
                  <a:pt x="1187649" y="0"/>
                </a:lnTo>
                <a:lnTo>
                  <a:pt x="1187649" y="8930"/>
                </a:lnTo>
                <a:lnTo>
                  <a:pt x="1178719" y="17859"/>
                </a:lnTo>
                <a:lnTo>
                  <a:pt x="1169789" y="26789"/>
                </a:lnTo>
                <a:lnTo>
                  <a:pt x="1160860" y="35719"/>
                </a:lnTo>
                <a:lnTo>
                  <a:pt x="1151930" y="44648"/>
                </a:lnTo>
                <a:lnTo>
                  <a:pt x="1134070" y="53578"/>
                </a:lnTo>
                <a:lnTo>
                  <a:pt x="1116211" y="71437"/>
                </a:lnTo>
                <a:lnTo>
                  <a:pt x="1089422" y="80367"/>
                </a:lnTo>
                <a:lnTo>
                  <a:pt x="1062633" y="89297"/>
                </a:lnTo>
                <a:lnTo>
                  <a:pt x="1026914" y="98227"/>
                </a:lnTo>
                <a:lnTo>
                  <a:pt x="1000125" y="107156"/>
                </a:lnTo>
                <a:lnTo>
                  <a:pt x="964406" y="116086"/>
                </a:lnTo>
                <a:lnTo>
                  <a:pt x="919758" y="125016"/>
                </a:lnTo>
                <a:lnTo>
                  <a:pt x="884039" y="133945"/>
                </a:lnTo>
                <a:lnTo>
                  <a:pt x="839391" y="142875"/>
                </a:lnTo>
                <a:lnTo>
                  <a:pt x="794742" y="151805"/>
                </a:lnTo>
                <a:lnTo>
                  <a:pt x="750094" y="151805"/>
                </a:lnTo>
                <a:lnTo>
                  <a:pt x="705445" y="151805"/>
                </a:lnTo>
                <a:lnTo>
                  <a:pt x="660797" y="160734"/>
                </a:lnTo>
                <a:lnTo>
                  <a:pt x="616149" y="160734"/>
                </a:lnTo>
                <a:lnTo>
                  <a:pt x="562570" y="160734"/>
                </a:lnTo>
                <a:lnTo>
                  <a:pt x="517922" y="151805"/>
                </a:lnTo>
                <a:lnTo>
                  <a:pt x="464344" y="151805"/>
                </a:lnTo>
                <a:lnTo>
                  <a:pt x="410766" y="151805"/>
                </a:lnTo>
                <a:lnTo>
                  <a:pt x="366117" y="151805"/>
                </a:lnTo>
                <a:lnTo>
                  <a:pt x="312539" y="142875"/>
                </a:lnTo>
                <a:lnTo>
                  <a:pt x="267891" y="142875"/>
                </a:lnTo>
                <a:lnTo>
                  <a:pt x="223242" y="133945"/>
                </a:lnTo>
                <a:lnTo>
                  <a:pt x="178594" y="133945"/>
                </a:lnTo>
                <a:lnTo>
                  <a:pt x="142875" y="133945"/>
                </a:lnTo>
                <a:lnTo>
                  <a:pt x="107156" y="133945"/>
                </a:lnTo>
                <a:lnTo>
                  <a:pt x="80367" y="133945"/>
                </a:lnTo>
                <a:lnTo>
                  <a:pt x="53578" y="133945"/>
                </a:lnTo>
                <a:lnTo>
                  <a:pt x="26789" y="116086"/>
                </a:lnTo>
                <a:lnTo>
                  <a:pt x="0" y="98227"/>
                </a:lnTo>
                <a:lnTo>
                  <a:pt x="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3" name="Freeform 19502"/>
          <p:cNvSpPr/>
          <p:nvPr/>
        </p:nvSpPr>
        <p:spPr>
          <a:xfrm>
            <a:off x="4947047" y="5759648"/>
            <a:ext cx="250032" cy="294680"/>
          </a:xfrm>
          <a:custGeom>
            <a:avLst/>
            <a:gdLst/>
            <a:ahLst/>
            <a:cxnLst/>
            <a:rect l="0" t="0" r="0" b="0"/>
            <a:pathLst>
              <a:path w="250032" h="294680">
                <a:moveTo>
                  <a:pt x="26789" y="151804"/>
                </a:moveTo>
                <a:lnTo>
                  <a:pt x="26789" y="151804"/>
                </a:lnTo>
                <a:lnTo>
                  <a:pt x="26789" y="151804"/>
                </a:lnTo>
                <a:lnTo>
                  <a:pt x="17859" y="142875"/>
                </a:lnTo>
                <a:lnTo>
                  <a:pt x="8930" y="142875"/>
                </a:lnTo>
                <a:lnTo>
                  <a:pt x="8930" y="133945"/>
                </a:lnTo>
                <a:lnTo>
                  <a:pt x="0" y="133945"/>
                </a:lnTo>
                <a:lnTo>
                  <a:pt x="0" y="125015"/>
                </a:lnTo>
                <a:lnTo>
                  <a:pt x="0" y="125015"/>
                </a:lnTo>
                <a:lnTo>
                  <a:pt x="0" y="133945"/>
                </a:lnTo>
                <a:lnTo>
                  <a:pt x="8930" y="142875"/>
                </a:lnTo>
                <a:lnTo>
                  <a:pt x="17859" y="160734"/>
                </a:lnTo>
                <a:lnTo>
                  <a:pt x="26789" y="187523"/>
                </a:lnTo>
                <a:lnTo>
                  <a:pt x="53578" y="214312"/>
                </a:lnTo>
                <a:lnTo>
                  <a:pt x="62508" y="241101"/>
                </a:lnTo>
                <a:lnTo>
                  <a:pt x="89297" y="267890"/>
                </a:lnTo>
                <a:lnTo>
                  <a:pt x="98226" y="285750"/>
                </a:lnTo>
                <a:lnTo>
                  <a:pt x="116086" y="285750"/>
                </a:lnTo>
                <a:lnTo>
                  <a:pt x="133945" y="294679"/>
                </a:lnTo>
                <a:lnTo>
                  <a:pt x="142875" y="285750"/>
                </a:lnTo>
                <a:lnTo>
                  <a:pt x="151805" y="267890"/>
                </a:lnTo>
                <a:lnTo>
                  <a:pt x="160734" y="250031"/>
                </a:lnTo>
                <a:lnTo>
                  <a:pt x="160734" y="223242"/>
                </a:lnTo>
                <a:lnTo>
                  <a:pt x="160734" y="205382"/>
                </a:lnTo>
                <a:lnTo>
                  <a:pt x="169664" y="196453"/>
                </a:lnTo>
                <a:lnTo>
                  <a:pt x="178594" y="187523"/>
                </a:lnTo>
                <a:lnTo>
                  <a:pt x="187523" y="196453"/>
                </a:lnTo>
                <a:lnTo>
                  <a:pt x="196453" y="205382"/>
                </a:lnTo>
                <a:lnTo>
                  <a:pt x="214312" y="214312"/>
                </a:lnTo>
                <a:lnTo>
                  <a:pt x="232172" y="223242"/>
                </a:lnTo>
                <a:lnTo>
                  <a:pt x="241101" y="223242"/>
                </a:lnTo>
                <a:lnTo>
                  <a:pt x="250031" y="223242"/>
                </a:lnTo>
                <a:lnTo>
                  <a:pt x="250031" y="205382"/>
                </a:lnTo>
                <a:lnTo>
                  <a:pt x="250031" y="187523"/>
                </a:lnTo>
                <a:lnTo>
                  <a:pt x="241101" y="160734"/>
                </a:lnTo>
                <a:lnTo>
                  <a:pt x="223242" y="125015"/>
                </a:lnTo>
                <a:lnTo>
                  <a:pt x="196453" y="98226"/>
                </a:lnTo>
                <a:lnTo>
                  <a:pt x="169664" y="62507"/>
                </a:lnTo>
                <a:lnTo>
                  <a:pt x="142875" y="35718"/>
                </a:lnTo>
                <a:lnTo>
                  <a:pt x="125016" y="26789"/>
                </a:lnTo>
                <a:lnTo>
                  <a:pt x="116086" y="17859"/>
                </a:lnTo>
                <a:lnTo>
                  <a:pt x="107156" y="8929"/>
                </a:lnTo>
                <a:lnTo>
                  <a:pt x="116086" y="8929"/>
                </a:lnTo>
                <a:lnTo>
                  <a:pt x="116086" y="8929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4" name="Freeform 19503"/>
          <p:cNvSpPr/>
          <p:nvPr/>
        </p:nvSpPr>
        <p:spPr>
          <a:xfrm>
            <a:off x="5116711" y="5589984"/>
            <a:ext cx="285751" cy="330399"/>
          </a:xfrm>
          <a:custGeom>
            <a:avLst/>
            <a:gdLst/>
            <a:ahLst/>
            <a:cxnLst/>
            <a:rect l="0" t="0" r="0" b="0"/>
            <a:pathLst>
              <a:path w="285751" h="330399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17859" y="35718"/>
                </a:lnTo>
                <a:lnTo>
                  <a:pt x="44648" y="71437"/>
                </a:lnTo>
                <a:lnTo>
                  <a:pt x="71437" y="107156"/>
                </a:lnTo>
                <a:lnTo>
                  <a:pt x="98227" y="151804"/>
                </a:lnTo>
                <a:lnTo>
                  <a:pt x="116086" y="196453"/>
                </a:lnTo>
                <a:lnTo>
                  <a:pt x="142875" y="241101"/>
                </a:lnTo>
                <a:lnTo>
                  <a:pt x="151805" y="276820"/>
                </a:lnTo>
                <a:lnTo>
                  <a:pt x="169664" y="303609"/>
                </a:lnTo>
                <a:lnTo>
                  <a:pt x="178594" y="321468"/>
                </a:lnTo>
                <a:lnTo>
                  <a:pt x="178594" y="330398"/>
                </a:lnTo>
                <a:lnTo>
                  <a:pt x="178594" y="330398"/>
                </a:lnTo>
                <a:lnTo>
                  <a:pt x="178594" y="312539"/>
                </a:lnTo>
                <a:lnTo>
                  <a:pt x="169664" y="285750"/>
                </a:lnTo>
                <a:lnTo>
                  <a:pt x="160734" y="250031"/>
                </a:lnTo>
                <a:lnTo>
                  <a:pt x="160734" y="223242"/>
                </a:lnTo>
                <a:lnTo>
                  <a:pt x="160734" y="196453"/>
                </a:lnTo>
                <a:lnTo>
                  <a:pt x="169664" y="187523"/>
                </a:lnTo>
                <a:lnTo>
                  <a:pt x="187523" y="187523"/>
                </a:lnTo>
                <a:lnTo>
                  <a:pt x="205383" y="205382"/>
                </a:lnTo>
                <a:lnTo>
                  <a:pt x="223242" y="223242"/>
                </a:lnTo>
                <a:lnTo>
                  <a:pt x="250031" y="250031"/>
                </a:lnTo>
                <a:lnTo>
                  <a:pt x="258961" y="276820"/>
                </a:lnTo>
                <a:lnTo>
                  <a:pt x="276820" y="303609"/>
                </a:lnTo>
                <a:lnTo>
                  <a:pt x="285750" y="312539"/>
                </a:lnTo>
                <a:lnTo>
                  <a:pt x="285750" y="321468"/>
                </a:lnTo>
                <a:lnTo>
                  <a:pt x="285750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5" name="Freeform 19504"/>
          <p:cNvSpPr/>
          <p:nvPr/>
        </p:nvSpPr>
        <p:spPr>
          <a:xfrm>
            <a:off x="5393531" y="5768577"/>
            <a:ext cx="71439" cy="89298"/>
          </a:xfrm>
          <a:custGeom>
            <a:avLst/>
            <a:gdLst/>
            <a:ahLst/>
            <a:cxnLst/>
            <a:rect l="0" t="0" r="0" b="0"/>
            <a:pathLst>
              <a:path w="71439" h="8929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17860" y="26789"/>
                </a:lnTo>
                <a:lnTo>
                  <a:pt x="26789" y="35719"/>
                </a:lnTo>
                <a:lnTo>
                  <a:pt x="44649" y="53578"/>
                </a:lnTo>
                <a:lnTo>
                  <a:pt x="53578" y="71438"/>
                </a:lnTo>
                <a:lnTo>
                  <a:pt x="71438" y="80368"/>
                </a:lnTo>
                <a:lnTo>
                  <a:pt x="71438" y="89297"/>
                </a:lnTo>
                <a:lnTo>
                  <a:pt x="71438" y="89297"/>
                </a:lnTo>
                <a:lnTo>
                  <a:pt x="71438" y="89297"/>
                </a:lnTo>
                <a:lnTo>
                  <a:pt x="62508" y="71438"/>
                </a:lnTo>
                <a:lnTo>
                  <a:pt x="44649" y="53578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6" name="Freeform 19505"/>
          <p:cNvSpPr/>
          <p:nvPr/>
        </p:nvSpPr>
        <p:spPr>
          <a:xfrm>
            <a:off x="5473898" y="5652491"/>
            <a:ext cx="142876" cy="187525"/>
          </a:xfrm>
          <a:custGeom>
            <a:avLst/>
            <a:gdLst/>
            <a:ahLst/>
            <a:cxnLst/>
            <a:rect l="0" t="0" r="0" b="0"/>
            <a:pathLst>
              <a:path w="142876" h="187525">
                <a:moveTo>
                  <a:pt x="53579" y="35719"/>
                </a:moveTo>
                <a:lnTo>
                  <a:pt x="53579" y="35719"/>
                </a:lnTo>
                <a:lnTo>
                  <a:pt x="53579" y="35719"/>
                </a:lnTo>
                <a:lnTo>
                  <a:pt x="53579" y="35719"/>
                </a:lnTo>
                <a:lnTo>
                  <a:pt x="44649" y="26789"/>
                </a:lnTo>
                <a:lnTo>
                  <a:pt x="44649" y="26789"/>
                </a:lnTo>
                <a:lnTo>
                  <a:pt x="35719" y="17860"/>
                </a:lnTo>
                <a:lnTo>
                  <a:pt x="26790" y="8930"/>
                </a:lnTo>
                <a:lnTo>
                  <a:pt x="17860" y="893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17860" y="80368"/>
                </a:lnTo>
                <a:lnTo>
                  <a:pt x="26790" y="107157"/>
                </a:lnTo>
                <a:lnTo>
                  <a:pt x="44649" y="142875"/>
                </a:lnTo>
                <a:lnTo>
                  <a:pt x="62508" y="160735"/>
                </a:lnTo>
                <a:lnTo>
                  <a:pt x="80368" y="178594"/>
                </a:lnTo>
                <a:lnTo>
                  <a:pt x="98227" y="187524"/>
                </a:lnTo>
                <a:lnTo>
                  <a:pt x="116086" y="187524"/>
                </a:lnTo>
                <a:lnTo>
                  <a:pt x="133946" y="169664"/>
                </a:lnTo>
                <a:lnTo>
                  <a:pt x="133946" y="142875"/>
                </a:lnTo>
                <a:lnTo>
                  <a:pt x="142875" y="116086"/>
                </a:lnTo>
                <a:lnTo>
                  <a:pt x="142875" y="71438"/>
                </a:lnTo>
                <a:lnTo>
                  <a:pt x="133946" y="26789"/>
                </a:lnTo>
                <a:lnTo>
                  <a:pt x="13394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7" name="Freeform 19506"/>
          <p:cNvSpPr/>
          <p:nvPr/>
        </p:nvSpPr>
        <p:spPr>
          <a:xfrm>
            <a:off x="5518547" y="5491758"/>
            <a:ext cx="267892" cy="312539"/>
          </a:xfrm>
          <a:custGeom>
            <a:avLst/>
            <a:gdLst/>
            <a:ahLst/>
            <a:cxnLst/>
            <a:rect l="0" t="0" r="0" b="0"/>
            <a:pathLst>
              <a:path w="267892" h="312539">
                <a:moveTo>
                  <a:pt x="0" y="0"/>
                </a:moveTo>
                <a:lnTo>
                  <a:pt x="0" y="0"/>
                </a:lnTo>
                <a:lnTo>
                  <a:pt x="8930" y="17859"/>
                </a:lnTo>
                <a:lnTo>
                  <a:pt x="17859" y="44648"/>
                </a:lnTo>
                <a:lnTo>
                  <a:pt x="35719" y="80367"/>
                </a:lnTo>
                <a:lnTo>
                  <a:pt x="53578" y="116085"/>
                </a:lnTo>
                <a:lnTo>
                  <a:pt x="80367" y="160733"/>
                </a:lnTo>
                <a:lnTo>
                  <a:pt x="107156" y="205382"/>
                </a:lnTo>
                <a:lnTo>
                  <a:pt x="133945" y="250030"/>
                </a:lnTo>
                <a:lnTo>
                  <a:pt x="151805" y="276819"/>
                </a:lnTo>
                <a:lnTo>
                  <a:pt x="169664" y="303608"/>
                </a:lnTo>
                <a:lnTo>
                  <a:pt x="178594" y="312538"/>
                </a:lnTo>
                <a:lnTo>
                  <a:pt x="187523" y="303608"/>
                </a:lnTo>
                <a:lnTo>
                  <a:pt x="187523" y="285749"/>
                </a:lnTo>
                <a:lnTo>
                  <a:pt x="178594" y="250030"/>
                </a:lnTo>
                <a:lnTo>
                  <a:pt x="160734" y="205382"/>
                </a:lnTo>
                <a:lnTo>
                  <a:pt x="160734" y="169663"/>
                </a:lnTo>
                <a:lnTo>
                  <a:pt x="151805" y="133944"/>
                </a:lnTo>
                <a:lnTo>
                  <a:pt x="160734" y="116085"/>
                </a:lnTo>
                <a:lnTo>
                  <a:pt x="169664" y="107155"/>
                </a:lnTo>
                <a:lnTo>
                  <a:pt x="187523" y="116085"/>
                </a:lnTo>
                <a:lnTo>
                  <a:pt x="205383" y="125015"/>
                </a:lnTo>
                <a:lnTo>
                  <a:pt x="223242" y="151804"/>
                </a:lnTo>
                <a:lnTo>
                  <a:pt x="241101" y="169663"/>
                </a:lnTo>
                <a:lnTo>
                  <a:pt x="258961" y="187522"/>
                </a:lnTo>
                <a:lnTo>
                  <a:pt x="267891" y="196452"/>
                </a:lnTo>
                <a:lnTo>
                  <a:pt x="267891" y="205382"/>
                </a:lnTo>
                <a:lnTo>
                  <a:pt x="267891" y="205382"/>
                </a:lnTo>
                <a:lnTo>
                  <a:pt x="258961" y="196452"/>
                </a:lnTo>
                <a:lnTo>
                  <a:pt x="250031" y="178593"/>
                </a:lnTo>
                <a:lnTo>
                  <a:pt x="250031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8" name="Freeform 19507"/>
          <p:cNvSpPr/>
          <p:nvPr/>
        </p:nvSpPr>
        <p:spPr>
          <a:xfrm>
            <a:off x="5313164" y="5938241"/>
            <a:ext cx="348259" cy="241103"/>
          </a:xfrm>
          <a:custGeom>
            <a:avLst/>
            <a:gdLst/>
            <a:ahLst/>
            <a:cxnLst/>
            <a:rect l="0" t="0" r="0" b="0"/>
            <a:pathLst>
              <a:path w="348259" h="241103">
                <a:moveTo>
                  <a:pt x="0" y="89297"/>
                </a:moveTo>
                <a:lnTo>
                  <a:pt x="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0" y="116086"/>
                </a:lnTo>
                <a:lnTo>
                  <a:pt x="8930" y="125016"/>
                </a:lnTo>
                <a:lnTo>
                  <a:pt x="26789" y="142875"/>
                </a:lnTo>
                <a:lnTo>
                  <a:pt x="44649" y="160735"/>
                </a:lnTo>
                <a:lnTo>
                  <a:pt x="62508" y="178594"/>
                </a:lnTo>
                <a:lnTo>
                  <a:pt x="89297" y="196454"/>
                </a:lnTo>
                <a:lnTo>
                  <a:pt x="107156" y="214313"/>
                </a:lnTo>
                <a:lnTo>
                  <a:pt x="125016" y="232172"/>
                </a:lnTo>
                <a:lnTo>
                  <a:pt x="142875" y="241102"/>
                </a:lnTo>
                <a:lnTo>
                  <a:pt x="151805" y="241102"/>
                </a:lnTo>
                <a:lnTo>
                  <a:pt x="160734" y="232172"/>
                </a:lnTo>
                <a:lnTo>
                  <a:pt x="169664" y="214313"/>
                </a:lnTo>
                <a:lnTo>
                  <a:pt x="169664" y="187524"/>
                </a:lnTo>
                <a:lnTo>
                  <a:pt x="169664" y="160735"/>
                </a:lnTo>
                <a:lnTo>
                  <a:pt x="160734" y="125016"/>
                </a:lnTo>
                <a:lnTo>
                  <a:pt x="160734" y="107157"/>
                </a:lnTo>
                <a:lnTo>
                  <a:pt x="169664" y="89297"/>
                </a:lnTo>
                <a:lnTo>
                  <a:pt x="187524" y="98227"/>
                </a:lnTo>
                <a:lnTo>
                  <a:pt x="205383" y="107157"/>
                </a:lnTo>
                <a:lnTo>
                  <a:pt x="232172" y="133946"/>
                </a:lnTo>
                <a:lnTo>
                  <a:pt x="267891" y="151805"/>
                </a:lnTo>
                <a:lnTo>
                  <a:pt x="294680" y="178594"/>
                </a:lnTo>
                <a:lnTo>
                  <a:pt x="321469" y="196454"/>
                </a:lnTo>
                <a:lnTo>
                  <a:pt x="339328" y="205383"/>
                </a:lnTo>
                <a:lnTo>
                  <a:pt x="348258" y="214313"/>
                </a:lnTo>
                <a:lnTo>
                  <a:pt x="348258" y="214313"/>
                </a:lnTo>
                <a:lnTo>
                  <a:pt x="348258" y="205383"/>
                </a:lnTo>
                <a:lnTo>
                  <a:pt x="339328" y="187524"/>
                </a:lnTo>
                <a:lnTo>
                  <a:pt x="321469" y="160735"/>
                </a:lnTo>
                <a:lnTo>
                  <a:pt x="294680" y="116086"/>
                </a:lnTo>
                <a:lnTo>
                  <a:pt x="267891" y="80368"/>
                </a:lnTo>
                <a:lnTo>
                  <a:pt x="250031" y="35719"/>
                </a:lnTo>
                <a:lnTo>
                  <a:pt x="232172" y="8930"/>
                </a:lnTo>
                <a:lnTo>
                  <a:pt x="232172" y="0"/>
                </a:lnTo>
                <a:lnTo>
                  <a:pt x="241102" y="0"/>
                </a:lnTo>
                <a:lnTo>
                  <a:pt x="250031" y="8930"/>
                </a:lnTo>
                <a:lnTo>
                  <a:pt x="267891" y="26789"/>
                </a:lnTo>
                <a:lnTo>
                  <a:pt x="285750" y="35719"/>
                </a:lnTo>
                <a:lnTo>
                  <a:pt x="303609" y="44649"/>
                </a:lnTo>
                <a:lnTo>
                  <a:pt x="321469" y="53579"/>
                </a:lnTo>
                <a:lnTo>
                  <a:pt x="32146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9" name="Freeform 19508"/>
          <p:cNvSpPr/>
          <p:nvPr/>
        </p:nvSpPr>
        <p:spPr>
          <a:xfrm>
            <a:off x="5661422" y="5929312"/>
            <a:ext cx="98227" cy="178594"/>
          </a:xfrm>
          <a:custGeom>
            <a:avLst/>
            <a:gdLst/>
            <a:ahLst/>
            <a:cxnLst/>
            <a:rect l="0" t="0" r="0" b="0"/>
            <a:pathLst>
              <a:path w="98227" h="178594">
                <a:moveTo>
                  <a:pt x="0" y="107156"/>
                </a:moveTo>
                <a:lnTo>
                  <a:pt x="0" y="116086"/>
                </a:lnTo>
                <a:lnTo>
                  <a:pt x="8930" y="125015"/>
                </a:lnTo>
                <a:lnTo>
                  <a:pt x="17859" y="125015"/>
                </a:lnTo>
                <a:lnTo>
                  <a:pt x="26789" y="133945"/>
                </a:lnTo>
                <a:lnTo>
                  <a:pt x="26789" y="125015"/>
                </a:lnTo>
                <a:lnTo>
                  <a:pt x="35719" y="116086"/>
                </a:lnTo>
                <a:lnTo>
                  <a:pt x="44648" y="98226"/>
                </a:lnTo>
                <a:lnTo>
                  <a:pt x="44648" y="80367"/>
                </a:lnTo>
                <a:lnTo>
                  <a:pt x="44648" y="62508"/>
                </a:lnTo>
                <a:lnTo>
                  <a:pt x="44648" y="44648"/>
                </a:lnTo>
                <a:lnTo>
                  <a:pt x="35719" y="26789"/>
                </a:lnTo>
                <a:lnTo>
                  <a:pt x="35719" y="17859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17859"/>
                </a:lnTo>
                <a:lnTo>
                  <a:pt x="17859" y="44648"/>
                </a:lnTo>
                <a:lnTo>
                  <a:pt x="26789" y="71437"/>
                </a:lnTo>
                <a:lnTo>
                  <a:pt x="35719" y="98226"/>
                </a:lnTo>
                <a:lnTo>
                  <a:pt x="44648" y="125015"/>
                </a:lnTo>
                <a:lnTo>
                  <a:pt x="62508" y="151804"/>
                </a:lnTo>
                <a:lnTo>
                  <a:pt x="71437" y="169664"/>
                </a:lnTo>
                <a:lnTo>
                  <a:pt x="80367" y="178593"/>
                </a:lnTo>
                <a:lnTo>
                  <a:pt x="89297" y="178593"/>
                </a:lnTo>
                <a:lnTo>
                  <a:pt x="98226" y="160734"/>
                </a:lnTo>
                <a:lnTo>
                  <a:pt x="98226" y="142875"/>
                </a:lnTo>
                <a:lnTo>
                  <a:pt x="98226" y="125015"/>
                </a:lnTo>
                <a:lnTo>
                  <a:pt x="9822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0" name="Freeform 19509"/>
          <p:cNvSpPr/>
          <p:nvPr/>
        </p:nvSpPr>
        <p:spPr>
          <a:xfrm>
            <a:off x="5768578" y="5706070"/>
            <a:ext cx="169665" cy="321469"/>
          </a:xfrm>
          <a:custGeom>
            <a:avLst/>
            <a:gdLst/>
            <a:ahLst/>
            <a:cxnLst/>
            <a:rect l="0" t="0" r="0" b="0"/>
            <a:pathLst>
              <a:path w="169665" h="321469">
                <a:moveTo>
                  <a:pt x="8930" y="187523"/>
                </a:moveTo>
                <a:lnTo>
                  <a:pt x="8930" y="187523"/>
                </a:lnTo>
                <a:lnTo>
                  <a:pt x="8930" y="178593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78593"/>
                </a:lnTo>
                <a:lnTo>
                  <a:pt x="17860" y="196453"/>
                </a:lnTo>
                <a:lnTo>
                  <a:pt x="26789" y="223242"/>
                </a:lnTo>
                <a:lnTo>
                  <a:pt x="35719" y="250031"/>
                </a:lnTo>
                <a:lnTo>
                  <a:pt x="35719" y="276820"/>
                </a:lnTo>
                <a:lnTo>
                  <a:pt x="44649" y="294679"/>
                </a:lnTo>
                <a:lnTo>
                  <a:pt x="53578" y="312539"/>
                </a:lnTo>
                <a:lnTo>
                  <a:pt x="62508" y="321468"/>
                </a:lnTo>
                <a:lnTo>
                  <a:pt x="71438" y="321468"/>
                </a:lnTo>
                <a:lnTo>
                  <a:pt x="71438" y="321468"/>
                </a:lnTo>
                <a:lnTo>
                  <a:pt x="80367" y="303609"/>
                </a:lnTo>
                <a:lnTo>
                  <a:pt x="71438" y="285750"/>
                </a:lnTo>
                <a:lnTo>
                  <a:pt x="71438" y="250031"/>
                </a:lnTo>
                <a:lnTo>
                  <a:pt x="62508" y="214312"/>
                </a:lnTo>
                <a:lnTo>
                  <a:pt x="44649" y="178593"/>
                </a:lnTo>
                <a:lnTo>
                  <a:pt x="35719" y="133945"/>
                </a:lnTo>
                <a:lnTo>
                  <a:pt x="17860" y="80367"/>
                </a:lnTo>
                <a:lnTo>
                  <a:pt x="8930" y="44648"/>
                </a:lnTo>
                <a:lnTo>
                  <a:pt x="0" y="17859"/>
                </a:ln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17860" y="62507"/>
                </a:lnTo>
                <a:lnTo>
                  <a:pt x="35719" y="98226"/>
                </a:lnTo>
                <a:lnTo>
                  <a:pt x="53578" y="142875"/>
                </a:lnTo>
                <a:lnTo>
                  <a:pt x="71438" y="187523"/>
                </a:lnTo>
                <a:lnTo>
                  <a:pt x="98227" y="223242"/>
                </a:lnTo>
                <a:lnTo>
                  <a:pt x="116086" y="258960"/>
                </a:lnTo>
                <a:lnTo>
                  <a:pt x="142875" y="276820"/>
                </a:lnTo>
                <a:lnTo>
                  <a:pt x="151805" y="276820"/>
                </a:lnTo>
                <a:lnTo>
                  <a:pt x="169664" y="276820"/>
                </a:lnTo>
                <a:lnTo>
                  <a:pt x="169664" y="267890"/>
                </a:lnTo>
                <a:lnTo>
                  <a:pt x="169664" y="250031"/>
                </a:lnTo>
                <a:lnTo>
                  <a:pt x="169664" y="241101"/>
                </a:lnTo>
                <a:lnTo>
                  <a:pt x="169664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1" name="Freeform 19510"/>
          <p:cNvSpPr/>
          <p:nvPr/>
        </p:nvSpPr>
        <p:spPr>
          <a:xfrm>
            <a:off x="7483078" y="63400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2" name="Freeform 19511"/>
          <p:cNvSpPr/>
          <p:nvPr/>
        </p:nvSpPr>
        <p:spPr>
          <a:xfrm>
            <a:off x="7429500" y="642938"/>
            <a:ext cx="169665" cy="303610"/>
          </a:xfrm>
          <a:custGeom>
            <a:avLst/>
            <a:gdLst/>
            <a:ahLst/>
            <a:cxnLst/>
            <a:rect l="0" t="0" r="0" b="0"/>
            <a:pathLst>
              <a:path w="169665" h="303610">
                <a:moveTo>
                  <a:pt x="44648" y="17859"/>
                </a:moveTo>
                <a:lnTo>
                  <a:pt x="26789" y="44648"/>
                </a:lnTo>
                <a:lnTo>
                  <a:pt x="17859" y="89296"/>
                </a:lnTo>
                <a:lnTo>
                  <a:pt x="8930" y="142874"/>
                </a:lnTo>
                <a:lnTo>
                  <a:pt x="0" y="187523"/>
                </a:lnTo>
                <a:lnTo>
                  <a:pt x="0" y="232171"/>
                </a:lnTo>
                <a:lnTo>
                  <a:pt x="8930" y="267890"/>
                </a:lnTo>
                <a:lnTo>
                  <a:pt x="17859" y="285749"/>
                </a:lnTo>
                <a:lnTo>
                  <a:pt x="44648" y="303609"/>
                </a:lnTo>
                <a:lnTo>
                  <a:pt x="71438" y="303609"/>
                </a:lnTo>
                <a:lnTo>
                  <a:pt x="98227" y="294679"/>
                </a:lnTo>
                <a:lnTo>
                  <a:pt x="116086" y="276820"/>
                </a:lnTo>
                <a:lnTo>
                  <a:pt x="142875" y="250031"/>
                </a:lnTo>
                <a:lnTo>
                  <a:pt x="160734" y="214312"/>
                </a:lnTo>
                <a:lnTo>
                  <a:pt x="169664" y="178593"/>
                </a:lnTo>
                <a:lnTo>
                  <a:pt x="169664" y="133945"/>
                </a:lnTo>
                <a:lnTo>
                  <a:pt x="160734" y="89296"/>
                </a:lnTo>
                <a:lnTo>
                  <a:pt x="151805" y="53578"/>
                </a:lnTo>
                <a:lnTo>
                  <a:pt x="125016" y="17859"/>
                </a:lnTo>
                <a:lnTo>
                  <a:pt x="107156" y="0"/>
                </a:lnTo>
                <a:lnTo>
                  <a:pt x="89297" y="0"/>
                </a:lnTo>
                <a:lnTo>
                  <a:pt x="71438" y="8929"/>
                </a:lnTo>
                <a:lnTo>
                  <a:pt x="62508" y="26789"/>
                </a:lnTo>
                <a:lnTo>
                  <a:pt x="53578" y="44648"/>
                </a:lnTo>
                <a:lnTo>
                  <a:pt x="62508" y="53578"/>
                </a:lnTo>
                <a:lnTo>
                  <a:pt x="71438" y="62507"/>
                </a:lnTo>
                <a:lnTo>
                  <a:pt x="89297" y="62507"/>
                </a:lnTo>
                <a:lnTo>
                  <a:pt x="107156" y="53578"/>
                </a:lnTo>
                <a:lnTo>
                  <a:pt x="10715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3" name="Freeform 19512"/>
          <p:cNvSpPr/>
          <p:nvPr/>
        </p:nvSpPr>
        <p:spPr>
          <a:xfrm>
            <a:off x="7661672" y="651867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2678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25016"/>
                </a:lnTo>
                <a:lnTo>
                  <a:pt x="0" y="169664"/>
                </a:lnTo>
                <a:lnTo>
                  <a:pt x="8930" y="205383"/>
                </a:lnTo>
                <a:lnTo>
                  <a:pt x="26789" y="223242"/>
                </a:lnTo>
                <a:lnTo>
                  <a:pt x="35719" y="232172"/>
                </a:lnTo>
                <a:lnTo>
                  <a:pt x="53578" y="232172"/>
                </a:lnTo>
                <a:lnTo>
                  <a:pt x="71437" y="232172"/>
                </a:lnTo>
                <a:lnTo>
                  <a:pt x="89297" y="205383"/>
                </a:lnTo>
                <a:lnTo>
                  <a:pt x="107156" y="178594"/>
                </a:lnTo>
                <a:lnTo>
                  <a:pt x="125016" y="142875"/>
                </a:lnTo>
                <a:lnTo>
                  <a:pt x="133945" y="98227"/>
                </a:lnTo>
                <a:lnTo>
                  <a:pt x="13394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4" name="Freeform 19513"/>
          <p:cNvSpPr/>
          <p:nvPr/>
        </p:nvSpPr>
        <p:spPr>
          <a:xfrm>
            <a:off x="7786688" y="464344"/>
            <a:ext cx="98227" cy="348258"/>
          </a:xfrm>
          <a:custGeom>
            <a:avLst/>
            <a:gdLst/>
            <a:ahLst/>
            <a:cxnLst/>
            <a:rect l="0" t="0" r="0" b="0"/>
            <a:pathLst>
              <a:path w="98227" h="34825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8929" y="44648"/>
                </a:lnTo>
                <a:lnTo>
                  <a:pt x="8929" y="80367"/>
                </a:lnTo>
                <a:lnTo>
                  <a:pt x="17859" y="125015"/>
                </a:lnTo>
                <a:lnTo>
                  <a:pt x="26789" y="178594"/>
                </a:lnTo>
                <a:lnTo>
                  <a:pt x="35718" y="223242"/>
                </a:lnTo>
                <a:lnTo>
                  <a:pt x="44648" y="267890"/>
                </a:lnTo>
                <a:lnTo>
                  <a:pt x="62507" y="303609"/>
                </a:lnTo>
                <a:lnTo>
                  <a:pt x="71437" y="330398"/>
                </a:lnTo>
                <a:lnTo>
                  <a:pt x="80367" y="348257"/>
                </a:lnTo>
                <a:lnTo>
                  <a:pt x="98226" y="348257"/>
                </a:lnTo>
                <a:lnTo>
                  <a:pt x="98226" y="339328"/>
                </a:lnTo>
                <a:lnTo>
                  <a:pt x="98226" y="330398"/>
                </a:lnTo>
                <a:lnTo>
                  <a:pt x="98226" y="303609"/>
                </a:lnTo>
                <a:lnTo>
                  <a:pt x="89296" y="267890"/>
                </a:lnTo>
                <a:lnTo>
                  <a:pt x="71437" y="223242"/>
                </a:lnTo>
                <a:lnTo>
                  <a:pt x="71437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5" name="Freeform 19514"/>
          <p:cNvSpPr/>
          <p:nvPr/>
        </p:nvSpPr>
        <p:spPr>
          <a:xfrm>
            <a:off x="7706320" y="562570"/>
            <a:ext cx="232173" cy="116087"/>
          </a:xfrm>
          <a:custGeom>
            <a:avLst/>
            <a:gdLst/>
            <a:ahLst/>
            <a:cxnLst/>
            <a:rect l="0" t="0" r="0" b="0"/>
            <a:pathLst>
              <a:path w="232173" h="116087">
                <a:moveTo>
                  <a:pt x="0" y="116086"/>
                </a:moveTo>
                <a:lnTo>
                  <a:pt x="8930" y="116086"/>
                </a:lnTo>
                <a:lnTo>
                  <a:pt x="17860" y="116086"/>
                </a:lnTo>
                <a:lnTo>
                  <a:pt x="35719" y="107157"/>
                </a:lnTo>
                <a:lnTo>
                  <a:pt x="62508" y="98227"/>
                </a:lnTo>
                <a:lnTo>
                  <a:pt x="98227" y="80368"/>
                </a:lnTo>
                <a:lnTo>
                  <a:pt x="133946" y="62508"/>
                </a:lnTo>
                <a:lnTo>
                  <a:pt x="178594" y="44649"/>
                </a:lnTo>
                <a:lnTo>
                  <a:pt x="205383" y="2678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6" name="Freeform 19515"/>
          <p:cNvSpPr/>
          <p:nvPr/>
        </p:nvSpPr>
        <p:spPr>
          <a:xfrm>
            <a:off x="8054578" y="410766"/>
            <a:ext cx="53579" cy="339329"/>
          </a:xfrm>
          <a:custGeom>
            <a:avLst/>
            <a:gdLst/>
            <a:ahLst/>
            <a:cxnLst/>
            <a:rect l="0" t="0" r="0" b="0"/>
            <a:pathLst>
              <a:path w="53579" h="339329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8930" y="98226"/>
                </a:lnTo>
                <a:lnTo>
                  <a:pt x="8930" y="142875"/>
                </a:lnTo>
                <a:lnTo>
                  <a:pt x="8930" y="196453"/>
                </a:lnTo>
                <a:lnTo>
                  <a:pt x="17860" y="241101"/>
                </a:lnTo>
                <a:lnTo>
                  <a:pt x="17860" y="276820"/>
                </a:lnTo>
                <a:lnTo>
                  <a:pt x="17860" y="312539"/>
                </a:lnTo>
                <a:lnTo>
                  <a:pt x="26789" y="330398"/>
                </a:lnTo>
                <a:lnTo>
                  <a:pt x="35719" y="339328"/>
                </a:lnTo>
                <a:lnTo>
                  <a:pt x="35719" y="321468"/>
                </a:lnTo>
                <a:lnTo>
                  <a:pt x="44649" y="303609"/>
                </a:lnTo>
                <a:lnTo>
                  <a:pt x="53578" y="258961"/>
                </a:lnTo>
                <a:lnTo>
                  <a:pt x="53578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7" name="Freeform 19516"/>
          <p:cNvSpPr/>
          <p:nvPr/>
        </p:nvSpPr>
        <p:spPr>
          <a:xfrm>
            <a:off x="8179594" y="321469"/>
            <a:ext cx="26789" cy="517923"/>
          </a:xfrm>
          <a:custGeom>
            <a:avLst/>
            <a:gdLst/>
            <a:ahLst/>
            <a:cxnLst/>
            <a:rect l="0" t="0" r="0" b="0"/>
            <a:pathLst>
              <a:path w="26789" h="517923">
                <a:moveTo>
                  <a:pt x="17858" y="0"/>
                </a:move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0" y="35718"/>
                </a:lnTo>
                <a:lnTo>
                  <a:pt x="0" y="62508"/>
                </a:lnTo>
                <a:lnTo>
                  <a:pt x="0" y="107156"/>
                </a:lnTo>
                <a:lnTo>
                  <a:pt x="8929" y="151804"/>
                </a:lnTo>
                <a:lnTo>
                  <a:pt x="8929" y="214312"/>
                </a:lnTo>
                <a:lnTo>
                  <a:pt x="8929" y="285750"/>
                </a:lnTo>
                <a:lnTo>
                  <a:pt x="17858" y="366117"/>
                </a:lnTo>
                <a:lnTo>
                  <a:pt x="17858" y="428625"/>
                </a:lnTo>
                <a:lnTo>
                  <a:pt x="26788" y="482203"/>
                </a:lnTo>
                <a:lnTo>
                  <a:pt x="26788" y="517922"/>
                </a:lnTo>
                <a:lnTo>
                  <a:pt x="26788" y="5179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8" name="Freeform 19517"/>
          <p:cNvSpPr/>
          <p:nvPr/>
        </p:nvSpPr>
        <p:spPr>
          <a:xfrm>
            <a:off x="7652742" y="1044773"/>
            <a:ext cx="303611" cy="321470"/>
          </a:xfrm>
          <a:custGeom>
            <a:avLst/>
            <a:gdLst/>
            <a:ahLst/>
            <a:cxnLst/>
            <a:rect l="0" t="0" r="0" b="0"/>
            <a:pathLst>
              <a:path w="303611" h="321470">
                <a:moveTo>
                  <a:pt x="0" y="71438"/>
                </a:moveTo>
                <a:lnTo>
                  <a:pt x="0" y="80368"/>
                </a:lnTo>
                <a:lnTo>
                  <a:pt x="0" y="89297"/>
                </a:lnTo>
                <a:lnTo>
                  <a:pt x="8930" y="107157"/>
                </a:lnTo>
                <a:lnTo>
                  <a:pt x="17860" y="142875"/>
                </a:lnTo>
                <a:lnTo>
                  <a:pt x="26789" y="178594"/>
                </a:lnTo>
                <a:lnTo>
                  <a:pt x="35719" y="214313"/>
                </a:lnTo>
                <a:lnTo>
                  <a:pt x="44649" y="250032"/>
                </a:lnTo>
                <a:lnTo>
                  <a:pt x="53578" y="285750"/>
                </a:lnTo>
                <a:lnTo>
                  <a:pt x="62508" y="303610"/>
                </a:lnTo>
                <a:lnTo>
                  <a:pt x="62508" y="321469"/>
                </a:lnTo>
                <a:lnTo>
                  <a:pt x="71438" y="321469"/>
                </a:lnTo>
                <a:lnTo>
                  <a:pt x="80367" y="312540"/>
                </a:lnTo>
                <a:lnTo>
                  <a:pt x="89297" y="294680"/>
                </a:lnTo>
                <a:lnTo>
                  <a:pt x="98227" y="250032"/>
                </a:lnTo>
                <a:lnTo>
                  <a:pt x="107156" y="205383"/>
                </a:lnTo>
                <a:lnTo>
                  <a:pt x="116086" y="151805"/>
                </a:lnTo>
                <a:lnTo>
                  <a:pt x="125016" y="107157"/>
                </a:lnTo>
                <a:lnTo>
                  <a:pt x="133946" y="71438"/>
                </a:lnTo>
                <a:lnTo>
                  <a:pt x="142875" y="62508"/>
                </a:lnTo>
                <a:lnTo>
                  <a:pt x="160735" y="80368"/>
                </a:lnTo>
                <a:lnTo>
                  <a:pt x="169664" y="107157"/>
                </a:lnTo>
                <a:lnTo>
                  <a:pt x="187524" y="151805"/>
                </a:lnTo>
                <a:lnTo>
                  <a:pt x="196453" y="196454"/>
                </a:lnTo>
                <a:lnTo>
                  <a:pt x="205383" y="241102"/>
                </a:lnTo>
                <a:lnTo>
                  <a:pt x="223242" y="267891"/>
                </a:lnTo>
                <a:lnTo>
                  <a:pt x="232172" y="294680"/>
                </a:lnTo>
                <a:lnTo>
                  <a:pt x="241102" y="303610"/>
                </a:lnTo>
                <a:lnTo>
                  <a:pt x="250031" y="294680"/>
                </a:lnTo>
                <a:lnTo>
                  <a:pt x="267891" y="267891"/>
                </a:lnTo>
                <a:lnTo>
                  <a:pt x="267891" y="232172"/>
                </a:lnTo>
                <a:lnTo>
                  <a:pt x="276821" y="178594"/>
                </a:lnTo>
                <a:lnTo>
                  <a:pt x="276821" y="116086"/>
                </a:lnTo>
                <a:lnTo>
                  <a:pt x="276821" y="62508"/>
                </a:lnTo>
                <a:lnTo>
                  <a:pt x="285750" y="17860"/>
                </a:lnTo>
                <a:lnTo>
                  <a:pt x="285750" y="0"/>
                </a:lnTo>
                <a:lnTo>
                  <a:pt x="285750" y="0"/>
                </a:lnTo>
                <a:lnTo>
                  <a:pt x="294680" y="8930"/>
                </a:lnTo>
                <a:lnTo>
                  <a:pt x="294680" y="26789"/>
                </a:lnTo>
                <a:lnTo>
                  <a:pt x="303610" y="35719"/>
                </a:lnTo>
                <a:lnTo>
                  <a:pt x="30361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9" name="Freeform 19518"/>
          <p:cNvSpPr/>
          <p:nvPr/>
        </p:nvSpPr>
        <p:spPr>
          <a:xfrm>
            <a:off x="8045648" y="928687"/>
            <a:ext cx="187524" cy="366119"/>
          </a:xfrm>
          <a:custGeom>
            <a:avLst/>
            <a:gdLst/>
            <a:ahLst/>
            <a:cxnLst/>
            <a:rect l="0" t="0" r="0" b="0"/>
            <a:pathLst>
              <a:path w="187524" h="366119">
                <a:moveTo>
                  <a:pt x="26790" y="107157"/>
                </a:moveTo>
                <a:lnTo>
                  <a:pt x="26790" y="116086"/>
                </a:lnTo>
                <a:lnTo>
                  <a:pt x="26790" y="133946"/>
                </a:lnTo>
                <a:lnTo>
                  <a:pt x="26790" y="169664"/>
                </a:lnTo>
                <a:lnTo>
                  <a:pt x="26790" y="205383"/>
                </a:lnTo>
                <a:lnTo>
                  <a:pt x="35719" y="241102"/>
                </a:lnTo>
                <a:lnTo>
                  <a:pt x="44649" y="276821"/>
                </a:lnTo>
                <a:lnTo>
                  <a:pt x="53579" y="312540"/>
                </a:lnTo>
                <a:lnTo>
                  <a:pt x="53579" y="339329"/>
                </a:lnTo>
                <a:lnTo>
                  <a:pt x="53579" y="357188"/>
                </a:lnTo>
                <a:lnTo>
                  <a:pt x="62508" y="366118"/>
                </a:lnTo>
                <a:lnTo>
                  <a:pt x="62508" y="366118"/>
                </a:lnTo>
                <a:lnTo>
                  <a:pt x="53579" y="357188"/>
                </a:lnTo>
                <a:lnTo>
                  <a:pt x="53579" y="330399"/>
                </a:lnTo>
                <a:lnTo>
                  <a:pt x="35719" y="303610"/>
                </a:lnTo>
                <a:lnTo>
                  <a:pt x="26790" y="258961"/>
                </a:lnTo>
                <a:lnTo>
                  <a:pt x="17860" y="214313"/>
                </a:lnTo>
                <a:lnTo>
                  <a:pt x="0" y="169664"/>
                </a:lnTo>
                <a:lnTo>
                  <a:pt x="0" y="133946"/>
                </a:lnTo>
                <a:lnTo>
                  <a:pt x="0" y="107157"/>
                </a:lnTo>
                <a:lnTo>
                  <a:pt x="0" y="80368"/>
                </a:lnTo>
                <a:lnTo>
                  <a:pt x="17860" y="62508"/>
                </a:lnTo>
                <a:lnTo>
                  <a:pt x="35719" y="53579"/>
                </a:lnTo>
                <a:lnTo>
                  <a:pt x="53579" y="35719"/>
                </a:lnTo>
                <a:lnTo>
                  <a:pt x="80368" y="26789"/>
                </a:lnTo>
                <a:lnTo>
                  <a:pt x="107157" y="17860"/>
                </a:lnTo>
                <a:lnTo>
                  <a:pt x="133946" y="8930"/>
                </a:lnTo>
                <a:lnTo>
                  <a:pt x="160734" y="0"/>
                </a:lnTo>
                <a:lnTo>
                  <a:pt x="178593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0" name="Freeform 19519"/>
          <p:cNvSpPr/>
          <p:nvPr/>
        </p:nvSpPr>
        <p:spPr>
          <a:xfrm>
            <a:off x="8036719" y="1089422"/>
            <a:ext cx="187523" cy="80368"/>
          </a:xfrm>
          <a:custGeom>
            <a:avLst/>
            <a:gdLst/>
            <a:ahLst/>
            <a:cxnLst/>
            <a:rect l="0" t="0" r="0" b="0"/>
            <a:pathLst>
              <a:path w="187523" h="80368">
                <a:moveTo>
                  <a:pt x="0" y="80367"/>
                </a:moveTo>
                <a:lnTo>
                  <a:pt x="8929" y="80367"/>
                </a:lnTo>
                <a:lnTo>
                  <a:pt x="26789" y="71437"/>
                </a:lnTo>
                <a:lnTo>
                  <a:pt x="44648" y="71437"/>
                </a:lnTo>
                <a:lnTo>
                  <a:pt x="71437" y="62508"/>
                </a:lnTo>
                <a:lnTo>
                  <a:pt x="107156" y="44648"/>
                </a:lnTo>
                <a:lnTo>
                  <a:pt x="133945" y="35719"/>
                </a:lnTo>
                <a:lnTo>
                  <a:pt x="160733" y="17859"/>
                </a:lnTo>
                <a:lnTo>
                  <a:pt x="178593" y="8929"/>
                </a:lnTo>
                <a:lnTo>
                  <a:pt x="187522" y="0"/>
                </a:lnTo>
                <a:lnTo>
                  <a:pt x="1875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1" name="Freeform 19520"/>
          <p:cNvSpPr/>
          <p:nvPr/>
        </p:nvSpPr>
        <p:spPr>
          <a:xfrm>
            <a:off x="8331398" y="848320"/>
            <a:ext cx="214313" cy="392908"/>
          </a:xfrm>
          <a:custGeom>
            <a:avLst/>
            <a:gdLst/>
            <a:ahLst/>
            <a:cxnLst/>
            <a:rect l="0" t="0" r="0" b="0"/>
            <a:pathLst>
              <a:path w="214313" h="392908">
                <a:moveTo>
                  <a:pt x="89297" y="178594"/>
                </a:moveTo>
                <a:lnTo>
                  <a:pt x="89297" y="178594"/>
                </a:lnTo>
                <a:lnTo>
                  <a:pt x="89297" y="169664"/>
                </a:lnTo>
                <a:lnTo>
                  <a:pt x="89297" y="169664"/>
                </a:lnTo>
                <a:lnTo>
                  <a:pt x="80367" y="178594"/>
                </a:lnTo>
                <a:lnTo>
                  <a:pt x="71437" y="178594"/>
                </a:lnTo>
                <a:lnTo>
                  <a:pt x="62507" y="196453"/>
                </a:lnTo>
                <a:lnTo>
                  <a:pt x="53578" y="223242"/>
                </a:lnTo>
                <a:lnTo>
                  <a:pt x="35718" y="250031"/>
                </a:lnTo>
                <a:lnTo>
                  <a:pt x="17859" y="294680"/>
                </a:lnTo>
                <a:lnTo>
                  <a:pt x="8929" y="330399"/>
                </a:lnTo>
                <a:lnTo>
                  <a:pt x="0" y="357188"/>
                </a:lnTo>
                <a:lnTo>
                  <a:pt x="8929" y="375047"/>
                </a:lnTo>
                <a:lnTo>
                  <a:pt x="8929" y="392907"/>
                </a:lnTo>
                <a:lnTo>
                  <a:pt x="26789" y="392907"/>
                </a:lnTo>
                <a:lnTo>
                  <a:pt x="44648" y="383977"/>
                </a:lnTo>
                <a:lnTo>
                  <a:pt x="62507" y="366117"/>
                </a:lnTo>
                <a:lnTo>
                  <a:pt x="89297" y="339328"/>
                </a:lnTo>
                <a:lnTo>
                  <a:pt x="107156" y="303610"/>
                </a:lnTo>
                <a:lnTo>
                  <a:pt x="125015" y="267891"/>
                </a:lnTo>
                <a:lnTo>
                  <a:pt x="142875" y="214313"/>
                </a:lnTo>
                <a:lnTo>
                  <a:pt x="151804" y="160735"/>
                </a:lnTo>
                <a:lnTo>
                  <a:pt x="151804" y="98227"/>
                </a:lnTo>
                <a:lnTo>
                  <a:pt x="151804" y="53578"/>
                </a:lnTo>
                <a:lnTo>
                  <a:pt x="14287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26789"/>
                </a:lnTo>
                <a:lnTo>
                  <a:pt x="107156" y="62508"/>
                </a:lnTo>
                <a:lnTo>
                  <a:pt x="98226" y="116086"/>
                </a:lnTo>
                <a:lnTo>
                  <a:pt x="98226" y="169664"/>
                </a:lnTo>
                <a:lnTo>
                  <a:pt x="107156" y="223242"/>
                </a:lnTo>
                <a:lnTo>
                  <a:pt x="116086" y="267891"/>
                </a:lnTo>
                <a:lnTo>
                  <a:pt x="125015" y="303610"/>
                </a:lnTo>
                <a:lnTo>
                  <a:pt x="133945" y="330399"/>
                </a:lnTo>
                <a:lnTo>
                  <a:pt x="151804" y="339328"/>
                </a:lnTo>
                <a:lnTo>
                  <a:pt x="169664" y="348258"/>
                </a:lnTo>
                <a:lnTo>
                  <a:pt x="178593" y="339328"/>
                </a:lnTo>
                <a:lnTo>
                  <a:pt x="196453" y="321469"/>
                </a:lnTo>
                <a:lnTo>
                  <a:pt x="214312" y="303610"/>
                </a:lnTo>
                <a:lnTo>
                  <a:pt x="214312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2" name="Freeform 19521"/>
          <p:cNvSpPr/>
          <p:nvPr/>
        </p:nvSpPr>
        <p:spPr>
          <a:xfrm>
            <a:off x="8545710" y="991195"/>
            <a:ext cx="151806" cy="214314"/>
          </a:xfrm>
          <a:custGeom>
            <a:avLst/>
            <a:gdLst/>
            <a:ahLst/>
            <a:cxnLst/>
            <a:rect l="0" t="0" r="0" b="0"/>
            <a:pathLst>
              <a:path w="151806" h="214314">
                <a:moveTo>
                  <a:pt x="71438" y="17860"/>
                </a:moveTo>
                <a:lnTo>
                  <a:pt x="71438" y="893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30"/>
                </a:lnTo>
                <a:lnTo>
                  <a:pt x="44649" y="26789"/>
                </a:lnTo>
                <a:lnTo>
                  <a:pt x="35719" y="62508"/>
                </a:lnTo>
                <a:lnTo>
                  <a:pt x="17860" y="98227"/>
                </a:lnTo>
                <a:lnTo>
                  <a:pt x="8930" y="133946"/>
                </a:lnTo>
                <a:lnTo>
                  <a:pt x="8930" y="169664"/>
                </a:lnTo>
                <a:lnTo>
                  <a:pt x="0" y="196453"/>
                </a:lnTo>
                <a:lnTo>
                  <a:pt x="8930" y="205383"/>
                </a:lnTo>
                <a:lnTo>
                  <a:pt x="8930" y="214313"/>
                </a:lnTo>
                <a:lnTo>
                  <a:pt x="17860" y="214313"/>
                </a:lnTo>
                <a:lnTo>
                  <a:pt x="26789" y="205383"/>
                </a:lnTo>
                <a:lnTo>
                  <a:pt x="44649" y="187524"/>
                </a:lnTo>
                <a:lnTo>
                  <a:pt x="62508" y="160735"/>
                </a:lnTo>
                <a:lnTo>
                  <a:pt x="71438" y="125016"/>
                </a:lnTo>
                <a:lnTo>
                  <a:pt x="89297" y="98227"/>
                </a:lnTo>
                <a:lnTo>
                  <a:pt x="98227" y="71438"/>
                </a:lnTo>
                <a:lnTo>
                  <a:pt x="98227" y="53578"/>
                </a:lnTo>
                <a:lnTo>
                  <a:pt x="98227" y="53578"/>
                </a:lnTo>
                <a:lnTo>
                  <a:pt x="98227" y="53578"/>
                </a:lnTo>
                <a:lnTo>
                  <a:pt x="89297" y="71438"/>
                </a:lnTo>
                <a:lnTo>
                  <a:pt x="89297" y="89297"/>
                </a:lnTo>
                <a:lnTo>
                  <a:pt x="89297" y="107156"/>
                </a:lnTo>
                <a:lnTo>
                  <a:pt x="89297" y="125016"/>
                </a:lnTo>
                <a:lnTo>
                  <a:pt x="89297" y="133946"/>
                </a:lnTo>
                <a:lnTo>
                  <a:pt x="98227" y="142875"/>
                </a:lnTo>
                <a:lnTo>
                  <a:pt x="98227" y="142875"/>
                </a:lnTo>
                <a:lnTo>
                  <a:pt x="107156" y="142875"/>
                </a:lnTo>
                <a:lnTo>
                  <a:pt x="125016" y="125016"/>
                </a:lnTo>
                <a:lnTo>
                  <a:pt x="133945" y="107156"/>
                </a:lnTo>
                <a:lnTo>
                  <a:pt x="142875" y="89297"/>
                </a:lnTo>
                <a:lnTo>
                  <a:pt x="151805" y="62508"/>
                </a:lnTo>
                <a:lnTo>
                  <a:pt x="15180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3" name="Freeform 19522"/>
          <p:cNvSpPr/>
          <p:nvPr/>
        </p:nvSpPr>
        <p:spPr>
          <a:xfrm>
            <a:off x="8697515" y="964406"/>
            <a:ext cx="98227" cy="348259"/>
          </a:xfrm>
          <a:custGeom>
            <a:avLst/>
            <a:gdLst/>
            <a:ahLst/>
            <a:cxnLst/>
            <a:rect l="0" t="0" r="0" b="0"/>
            <a:pathLst>
              <a:path w="98227" h="348259">
                <a:moveTo>
                  <a:pt x="0" y="44649"/>
                </a:move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07156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9" y="107156"/>
                </a:lnTo>
                <a:lnTo>
                  <a:pt x="44648" y="89297"/>
                </a:lnTo>
                <a:lnTo>
                  <a:pt x="53578" y="80367"/>
                </a:lnTo>
                <a:lnTo>
                  <a:pt x="62508" y="53578"/>
                </a:lnTo>
                <a:lnTo>
                  <a:pt x="71437" y="35719"/>
                </a:lnTo>
                <a:lnTo>
                  <a:pt x="71437" y="17860"/>
                </a:lnTo>
                <a:lnTo>
                  <a:pt x="80367" y="8930"/>
                </a:lnTo>
                <a:lnTo>
                  <a:pt x="89297" y="0"/>
                </a:lnTo>
                <a:lnTo>
                  <a:pt x="98226" y="8930"/>
                </a:lnTo>
                <a:lnTo>
                  <a:pt x="98226" y="17860"/>
                </a:lnTo>
                <a:lnTo>
                  <a:pt x="98226" y="44649"/>
                </a:lnTo>
                <a:lnTo>
                  <a:pt x="98226" y="71438"/>
                </a:lnTo>
                <a:lnTo>
                  <a:pt x="98226" y="107156"/>
                </a:lnTo>
                <a:lnTo>
                  <a:pt x="98226" y="133945"/>
                </a:lnTo>
                <a:lnTo>
                  <a:pt x="98226" y="160735"/>
                </a:lnTo>
                <a:lnTo>
                  <a:pt x="98226" y="187524"/>
                </a:lnTo>
                <a:lnTo>
                  <a:pt x="89297" y="214313"/>
                </a:lnTo>
                <a:lnTo>
                  <a:pt x="80367" y="241102"/>
                </a:lnTo>
                <a:lnTo>
                  <a:pt x="71437" y="267891"/>
                </a:lnTo>
                <a:lnTo>
                  <a:pt x="62508" y="285750"/>
                </a:lnTo>
                <a:lnTo>
                  <a:pt x="53578" y="312539"/>
                </a:lnTo>
                <a:lnTo>
                  <a:pt x="44648" y="330399"/>
                </a:lnTo>
                <a:lnTo>
                  <a:pt x="35719" y="339328"/>
                </a:lnTo>
                <a:lnTo>
                  <a:pt x="26789" y="348258"/>
                </a:lnTo>
                <a:lnTo>
                  <a:pt x="26789" y="339328"/>
                </a:lnTo>
                <a:lnTo>
                  <a:pt x="26789" y="330399"/>
                </a:lnTo>
                <a:lnTo>
                  <a:pt x="26789" y="312539"/>
                </a:lnTo>
                <a:lnTo>
                  <a:pt x="44648" y="285750"/>
                </a:lnTo>
                <a:lnTo>
                  <a:pt x="44648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4" name="Freeform 19523"/>
          <p:cNvSpPr/>
          <p:nvPr/>
        </p:nvSpPr>
        <p:spPr>
          <a:xfrm>
            <a:off x="7116961" y="0"/>
            <a:ext cx="2018110" cy="1785938"/>
          </a:xfrm>
          <a:custGeom>
            <a:avLst/>
            <a:gdLst/>
            <a:ahLst/>
            <a:cxnLst/>
            <a:rect l="0" t="0" r="0" b="0"/>
            <a:pathLst>
              <a:path w="2018110" h="1785938">
                <a:moveTo>
                  <a:pt x="1830585" y="571500"/>
                </a:moveTo>
                <a:lnTo>
                  <a:pt x="1830585" y="544711"/>
                </a:lnTo>
                <a:lnTo>
                  <a:pt x="1830585" y="526852"/>
                </a:lnTo>
                <a:lnTo>
                  <a:pt x="1830585" y="500062"/>
                </a:lnTo>
                <a:lnTo>
                  <a:pt x="1812726" y="455414"/>
                </a:lnTo>
                <a:lnTo>
                  <a:pt x="1794866" y="419695"/>
                </a:lnTo>
                <a:lnTo>
                  <a:pt x="1777007" y="392906"/>
                </a:lnTo>
                <a:lnTo>
                  <a:pt x="1750218" y="357187"/>
                </a:lnTo>
                <a:lnTo>
                  <a:pt x="1714499" y="321469"/>
                </a:lnTo>
                <a:lnTo>
                  <a:pt x="1678780" y="285750"/>
                </a:lnTo>
                <a:lnTo>
                  <a:pt x="1634132" y="250031"/>
                </a:lnTo>
                <a:lnTo>
                  <a:pt x="1589484" y="223242"/>
                </a:lnTo>
                <a:lnTo>
                  <a:pt x="1562694" y="205383"/>
                </a:lnTo>
                <a:lnTo>
                  <a:pt x="1526976" y="187523"/>
                </a:lnTo>
                <a:lnTo>
                  <a:pt x="1491257" y="160734"/>
                </a:lnTo>
                <a:lnTo>
                  <a:pt x="1437679" y="142875"/>
                </a:lnTo>
                <a:lnTo>
                  <a:pt x="1393030" y="116086"/>
                </a:lnTo>
                <a:lnTo>
                  <a:pt x="1330523" y="89297"/>
                </a:lnTo>
                <a:lnTo>
                  <a:pt x="1268015" y="71437"/>
                </a:lnTo>
                <a:lnTo>
                  <a:pt x="1205507" y="53578"/>
                </a:lnTo>
                <a:lnTo>
                  <a:pt x="1134069" y="26789"/>
                </a:lnTo>
                <a:lnTo>
                  <a:pt x="1053703" y="17859"/>
                </a:lnTo>
                <a:lnTo>
                  <a:pt x="982266" y="0"/>
                </a:lnTo>
                <a:lnTo>
                  <a:pt x="901898" y="0"/>
                </a:lnTo>
                <a:lnTo>
                  <a:pt x="812602" y="0"/>
                </a:lnTo>
                <a:lnTo>
                  <a:pt x="732234" y="17859"/>
                </a:lnTo>
                <a:lnTo>
                  <a:pt x="553641" y="62508"/>
                </a:lnTo>
                <a:lnTo>
                  <a:pt x="410766" y="133945"/>
                </a:lnTo>
                <a:lnTo>
                  <a:pt x="285750" y="214312"/>
                </a:lnTo>
                <a:lnTo>
                  <a:pt x="187523" y="303609"/>
                </a:lnTo>
                <a:lnTo>
                  <a:pt x="116086" y="392906"/>
                </a:lnTo>
                <a:lnTo>
                  <a:pt x="62508" y="482203"/>
                </a:lnTo>
                <a:lnTo>
                  <a:pt x="26789" y="571500"/>
                </a:lnTo>
                <a:lnTo>
                  <a:pt x="8930" y="669727"/>
                </a:lnTo>
                <a:lnTo>
                  <a:pt x="0" y="759023"/>
                </a:lnTo>
                <a:lnTo>
                  <a:pt x="0" y="857250"/>
                </a:lnTo>
                <a:lnTo>
                  <a:pt x="8930" y="964406"/>
                </a:lnTo>
                <a:lnTo>
                  <a:pt x="26789" y="1062633"/>
                </a:lnTo>
                <a:lnTo>
                  <a:pt x="44648" y="1160859"/>
                </a:lnTo>
                <a:lnTo>
                  <a:pt x="80367" y="1250156"/>
                </a:lnTo>
                <a:lnTo>
                  <a:pt x="116086" y="1339453"/>
                </a:lnTo>
                <a:lnTo>
                  <a:pt x="169664" y="1419820"/>
                </a:lnTo>
                <a:lnTo>
                  <a:pt x="223242" y="1500187"/>
                </a:lnTo>
                <a:lnTo>
                  <a:pt x="294680" y="1562695"/>
                </a:lnTo>
                <a:lnTo>
                  <a:pt x="366117" y="1625203"/>
                </a:lnTo>
                <a:lnTo>
                  <a:pt x="455414" y="1669851"/>
                </a:lnTo>
                <a:lnTo>
                  <a:pt x="544711" y="1714500"/>
                </a:lnTo>
                <a:lnTo>
                  <a:pt x="642937" y="1741289"/>
                </a:lnTo>
                <a:lnTo>
                  <a:pt x="741164" y="1759148"/>
                </a:lnTo>
                <a:lnTo>
                  <a:pt x="839391" y="1777008"/>
                </a:lnTo>
                <a:lnTo>
                  <a:pt x="937617" y="1785937"/>
                </a:lnTo>
                <a:lnTo>
                  <a:pt x="1035844" y="1785937"/>
                </a:lnTo>
                <a:lnTo>
                  <a:pt x="1142999" y="1777008"/>
                </a:lnTo>
                <a:lnTo>
                  <a:pt x="1241226" y="1759148"/>
                </a:lnTo>
                <a:lnTo>
                  <a:pt x="1330523" y="1741289"/>
                </a:lnTo>
                <a:lnTo>
                  <a:pt x="1428749" y="1714500"/>
                </a:lnTo>
                <a:lnTo>
                  <a:pt x="1500187" y="1678781"/>
                </a:lnTo>
                <a:lnTo>
                  <a:pt x="1553765" y="1651992"/>
                </a:lnTo>
                <a:lnTo>
                  <a:pt x="1598413" y="1616273"/>
                </a:lnTo>
                <a:lnTo>
                  <a:pt x="1643062" y="1589484"/>
                </a:lnTo>
                <a:lnTo>
                  <a:pt x="1705569" y="1544836"/>
                </a:lnTo>
                <a:lnTo>
                  <a:pt x="1768077" y="1491258"/>
                </a:lnTo>
                <a:lnTo>
                  <a:pt x="1830585" y="1428750"/>
                </a:lnTo>
                <a:lnTo>
                  <a:pt x="1884163" y="1348383"/>
                </a:lnTo>
                <a:lnTo>
                  <a:pt x="1937741" y="1276945"/>
                </a:lnTo>
                <a:lnTo>
                  <a:pt x="1982390" y="1196578"/>
                </a:lnTo>
                <a:lnTo>
                  <a:pt x="1991319" y="1160859"/>
                </a:lnTo>
                <a:lnTo>
                  <a:pt x="2009179" y="1107281"/>
                </a:lnTo>
                <a:lnTo>
                  <a:pt x="2018109" y="1044773"/>
                </a:lnTo>
                <a:lnTo>
                  <a:pt x="2018109" y="982266"/>
                </a:lnTo>
                <a:lnTo>
                  <a:pt x="2018109" y="910828"/>
                </a:lnTo>
                <a:lnTo>
                  <a:pt x="2009179" y="830461"/>
                </a:lnTo>
                <a:lnTo>
                  <a:pt x="1982390" y="750094"/>
                </a:lnTo>
                <a:lnTo>
                  <a:pt x="1955601" y="669727"/>
                </a:lnTo>
                <a:lnTo>
                  <a:pt x="1910952" y="589359"/>
                </a:lnTo>
                <a:lnTo>
                  <a:pt x="1857374" y="517922"/>
                </a:lnTo>
                <a:lnTo>
                  <a:pt x="1794866" y="446484"/>
                </a:lnTo>
                <a:lnTo>
                  <a:pt x="1732359" y="383977"/>
                </a:lnTo>
                <a:lnTo>
                  <a:pt x="1651991" y="321469"/>
                </a:lnTo>
                <a:lnTo>
                  <a:pt x="1571624" y="267891"/>
                </a:lnTo>
                <a:lnTo>
                  <a:pt x="1491257" y="223242"/>
                </a:lnTo>
                <a:lnTo>
                  <a:pt x="1401960" y="187523"/>
                </a:lnTo>
                <a:lnTo>
                  <a:pt x="140196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SATM</a:t>
            </a:r>
            <a:br>
              <a:rPr lang="en-US" dirty="0" smtClean="0"/>
            </a:br>
            <a:r>
              <a:rPr lang="en-US" dirty="0" smtClean="0"/>
              <a:t>Dataflow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More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457201"/>
            <a:ext cx="5333999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905000" y="5638800"/>
            <a:ext cx="35814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4429125" y="2580680"/>
            <a:ext cx="571501" cy="678657"/>
          </a:xfrm>
          <a:custGeom>
            <a:avLst/>
            <a:gdLst/>
            <a:ahLst/>
            <a:cxnLst/>
            <a:rect l="0" t="0" r="0" b="0"/>
            <a:pathLst>
              <a:path w="571501" h="678657">
                <a:moveTo>
                  <a:pt x="276820" y="53578"/>
                </a:moveTo>
                <a:lnTo>
                  <a:pt x="267891" y="53578"/>
                </a:lnTo>
                <a:lnTo>
                  <a:pt x="267891" y="53578"/>
                </a:lnTo>
                <a:lnTo>
                  <a:pt x="258961" y="53578"/>
                </a:lnTo>
                <a:lnTo>
                  <a:pt x="250031" y="62508"/>
                </a:lnTo>
                <a:lnTo>
                  <a:pt x="241102" y="62508"/>
                </a:lnTo>
                <a:lnTo>
                  <a:pt x="232172" y="62508"/>
                </a:lnTo>
                <a:lnTo>
                  <a:pt x="223242" y="62508"/>
                </a:lnTo>
                <a:lnTo>
                  <a:pt x="214313" y="62508"/>
                </a:lnTo>
                <a:lnTo>
                  <a:pt x="205383" y="62508"/>
                </a:lnTo>
                <a:lnTo>
                  <a:pt x="196453" y="62508"/>
                </a:lnTo>
                <a:lnTo>
                  <a:pt x="187523" y="62508"/>
                </a:lnTo>
                <a:lnTo>
                  <a:pt x="169664" y="71437"/>
                </a:lnTo>
                <a:lnTo>
                  <a:pt x="160734" y="71437"/>
                </a:lnTo>
                <a:lnTo>
                  <a:pt x="142875" y="80367"/>
                </a:lnTo>
                <a:lnTo>
                  <a:pt x="133945" y="80367"/>
                </a:lnTo>
                <a:lnTo>
                  <a:pt x="116086" y="89297"/>
                </a:lnTo>
                <a:lnTo>
                  <a:pt x="107156" y="98226"/>
                </a:lnTo>
                <a:lnTo>
                  <a:pt x="89297" y="107156"/>
                </a:lnTo>
                <a:lnTo>
                  <a:pt x="80367" y="107156"/>
                </a:lnTo>
                <a:lnTo>
                  <a:pt x="71438" y="116086"/>
                </a:lnTo>
                <a:lnTo>
                  <a:pt x="62508" y="125015"/>
                </a:lnTo>
                <a:lnTo>
                  <a:pt x="53578" y="133945"/>
                </a:lnTo>
                <a:lnTo>
                  <a:pt x="44648" y="142875"/>
                </a:lnTo>
                <a:lnTo>
                  <a:pt x="35719" y="151804"/>
                </a:lnTo>
                <a:lnTo>
                  <a:pt x="35719" y="160734"/>
                </a:lnTo>
                <a:lnTo>
                  <a:pt x="26789" y="169664"/>
                </a:lnTo>
                <a:lnTo>
                  <a:pt x="26789" y="187523"/>
                </a:lnTo>
                <a:lnTo>
                  <a:pt x="17859" y="196453"/>
                </a:lnTo>
                <a:lnTo>
                  <a:pt x="8930" y="214312"/>
                </a:lnTo>
                <a:lnTo>
                  <a:pt x="8930" y="232171"/>
                </a:lnTo>
                <a:lnTo>
                  <a:pt x="0" y="241101"/>
                </a:lnTo>
                <a:lnTo>
                  <a:pt x="0" y="267890"/>
                </a:lnTo>
                <a:lnTo>
                  <a:pt x="0" y="285749"/>
                </a:lnTo>
                <a:lnTo>
                  <a:pt x="0" y="303609"/>
                </a:lnTo>
                <a:lnTo>
                  <a:pt x="0" y="321468"/>
                </a:lnTo>
                <a:lnTo>
                  <a:pt x="0" y="348257"/>
                </a:lnTo>
                <a:lnTo>
                  <a:pt x="0" y="366116"/>
                </a:lnTo>
                <a:lnTo>
                  <a:pt x="0" y="392906"/>
                </a:lnTo>
                <a:lnTo>
                  <a:pt x="0" y="410765"/>
                </a:lnTo>
                <a:lnTo>
                  <a:pt x="8930" y="437554"/>
                </a:lnTo>
                <a:lnTo>
                  <a:pt x="8930" y="455413"/>
                </a:lnTo>
                <a:lnTo>
                  <a:pt x="17859" y="482202"/>
                </a:lnTo>
                <a:lnTo>
                  <a:pt x="17859" y="500062"/>
                </a:lnTo>
                <a:lnTo>
                  <a:pt x="26789" y="526851"/>
                </a:lnTo>
                <a:lnTo>
                  <a:pt x="35719" y="544710"/>
                </a:lnTo>
                <a:lnTo>
                  <a:pt x="44648" y="562570"/>
                </a:lnTo>
                <a:lnTo>
                  <a:pt x="53578" y="580429"/>
                </a:lnTo>
                <a:lnTo>
                  <a:pt x="62508" y="598288"/>
                </a:lnTo>
                <a:lnTo>
                  <a:pt x="71438" y="616148"/>
                </a:lnTo>
                <a:lnTo>
                  <a:pt x="89297" y="625077"/>
                </a:lnTo>
                <a:lnTo>
                  <a:pt x="98227" y="634007"/>
                </a:lnTo>
                <a:lnTo>
                  <a:pt x="116086" y="642937"/>
                </a:lnTo>
                <a:lnTo>
                  <a:pt x="125016" y="651866"/>
                </a:lnTo>
                <a:lnTo>
                  <a:pt x="142875" y="651866"/>
                </a:lnTo>
                <a:lnTo>
                  <a:pt x="160734" y="660796"/>
                </a:lnTo>
                <a:lnTo>
                  <a:pt x="169664" y="660796"/>
                </a:lnTo>
                <a:lnTo>
                  <a:pt x="187523" y="669726"/>
                </a:lnTo>
                <a:lnTo>
                  <a:pt x="205383" y="669726"/>
                </a:lnTo>
                <a:lnTo>
                  <a:pt x="223242" y="669726"/>
                </a:lnTo>
                <a:lnTo>
                  <a:pt x="241102" y="669726"/>
                </a:lnTo>
                <a:lnTo>
                  <a:pt x="258961" y="669726"/>
                </a:lnTo>
                <a:lnTo>
                  <a:pt x="276820" y="678656"/>
                </a:lnTo>
                <a:lnTo>
                  <a:pt x="294680" y="669726"/>
                </a:lnTo>
                <a:lnTo>
                  <a:pt x="312539" y="669726"/>
                </a:lnTo>
                <a:lnTo>
                  <a:pt x="330398" y="669726"/>
                </a:lnTo>
                <a:lnTo>
                  <a:pt x="348258" y="669726"/>
                </a:lnTo>
                <a:lnTo>
                  <a:pt x="366117" y="669726"/>
                </a:lnTo>
                <a:lnTo>
                  <a:pt x="383977" y="660796"/>
                </a:lnTo>
                <a:lnTo>
                  <a:pt x="392906" y="660796"/>
                </a:lnTo>
                <a:lnTo>
                  <a:pt x="401836" y="651866"/>
                </a:lnTo>
                <a:lnTo>
                  <a:pt x="419695" y="642937"/>
                </a:lnTo>
                <a:lnTo>
                  <a:pt x="428625" y="634007"/>
                </a:lnTo>
                <a:lnTo>
                  <a:pt x="437555" y="625077"/>
                </a:lnTo>
                <a:lnTo>
                  <a:pt x="455414" y="616148"/>
                </a:lnTo>
                <a:lnTo>
                  <a:pt x="464344" y="607218"/>
                </a:lnTo>
                <a:lnTo>
                  <a:pt x="482203" y="589359"/>
                </a:lnTo>
                <a:lnTo>
                  <a:pt x="491133" y="580429"/>
                </a:lnTo>
                <a:lnTo>
                  <a:pt x="500063" y="562570"/>
                </a:lnTo>
                <a:lnTo>
                  <a:pt x="517922" y="544710"/>
                </a:lnTo>
                <a:lnTo>
                  <a:pt x="526852" y="526851"/>
                </a:lnTo>
                <a:lnTo>
                  <a:pt x="535781" y="508991"/>
                </a:lnTo>
                <a:lnTo>
                  <a:pt x="544711" y="500062"/>
                </a:lnTo>
                <a:lnTo>
                  <a:pt x="553641" y="482202"/>
                </a:lnTo>
                <a:lnTo>
                  <a:pt x="562570" y="464343"/>
                </a:lnTo>
                <a:lnTo>
                  <a:pt x="562570" y="455413"/>
                </a:lnTo>
                <a:lnTo>
                  <a:pt x="571500" y="437554"/>
                </a:lnTo>
                <a:lnTo>
                  <a:pt x="571500" y="419695"/>
                </a:lnTo>
                <a:lnTo>
                  <a:pt x="571500" y="401835"/>
                </a:lnTo>
                <a:lnTo>
                  <a:pt x="571500" y="383976"/>
                </a:lnTo>
                <a:lnTo>
                  <a:pt x="571500" y="366116"/>
                </a:lnTo>
                <a:lnTo>
                  <a:pt x="571500" y="348257"/>
                </a:lnTo>
                <a:lnTo>
                  <a:pt x="571500" y="321468"/>
                </a:lnTo>
                <a:lnTo>
                  <a:pt x="571500" y="303609"/>
                </a:lnTo>
                <a:lnTo>
                  <a:pt x="562570" y="276820"/>
                </a:lnTo>
                <a:lnTo>
                  <a:pt x="562570" y="258960"/>
                </a:lnTo>
                <a:lnTo>
                  <a:pt x="562570" y="232171"/>
                </a:lnTo>
                <a:lnTo>
                  <a:pt x="553641" y="214312"/>
                </a:lnTo>
                <a:lnTo>
                  <a:pt x="553641" y="196453"/>
                </a:lnTo>
                <a:lnTo>
                  <a:pt x="544711" y="169664"/>
                </a:lnTo>
                <a:lnTo>
                  <a:pt x="544711" y="151804"/>
                </a:lnTo>
                <a:lnTo>
                  <a:pt x="535781" y="133945"/>
                </a:lnTo>
                <a:lnTo>
                  <a:pt x="535781" y="116086"/>
                </a:lnTo>
                <a:lnTo>
                  <a:pt x="526852" y="107156"/>
                </a:lnTo>
                <a:lnTo>
                  <a:pt x="517922" y="89297"/>
                </a:lnTo>
                <a:lnTo>
                  <a:pt x="508992" y="71437"/>
                </a:lnTo>
                <a:lnTo>
                  <a:pt x="500063" y="62508"/>
                </a:lnTo>
                <a:lnTo>
                  <a:pt x="491133" y="53578"/>
                </a:lnTo>
                <a:lnTo>
                  <a:pt x="482203" y="44648"/>
                </a:lnTo>
                <a:lnTo>
                  <a:pt x="464344" y="35718"/>
                </a:lnTo>
                <a:lnTo>
                  <a:pt x="455414" y="35718"/>
                </a:lnTo>
                <a:lnTo>
                  <a:pt x="446484" y="26789"/>
                </a:lnTo>
                <a:lnTo>
                  <a:pt x="428625" y="26789"/>
                </a:lnTo>
                <a:lnTo>
                  <a:pt x="410766" y="26789"/>
                </a:lnTo>
                <a:lnTo>
                  <a:pt x="392906" y="26789"/>
                </a:lnTo>
                <a:lnTo>
                  <a:pt x="383977" y="17859"/>
                </a:lnTo>
                <a:lnTo>
                  <a:pt x="366117" y="17859"/>
                </a:lnTo>
                <a:lnTo>
                  <a:pt x="357188" y="17859"/>
                </a:lnTo>
                <a:lnTo>
                  <a:pt x="339328" y="17859"/>
                </a:lnTo>
                <a:lnTo>
                  <a:pt x="330398" y="8929"/>
                </a:lnTo>
                <a:lnTo>
                  <a:pt x="312539" y="8929"/>
                </a:lnTo>
                <a:lnTo>
                  <a:pt x="303609" y="8929"/>
                </a:lnTo>
                <a:lnTo>
                  <a:pt x="285750" y="0"/>
                </a:lnTo>
                <a:lnTo>
                  <a:pt x="276820" y="8929"/>
                </a:lnTo>
                <a:lnTo>
                  <a:pt x="258961" y="8929"/>
                </a:lnTo>
                <a:lnTo>
                  <a:pt x="241102" y="8929"/>
                </a:lnTo>
                <a:lnTo>
                  <a:pt x="232172" y="17859"/>
                </a:lnTo>
                <a:lnTo>
                  <a:pt x="223242" y="26789"/>
                </a:lnTo>
                <a:lnTo>
                  <a:pt x="205383" y="35718"/>
                </a:lnTo>
                <a:lnTo>
                  <a:pt x="196453" y="44648"/>
                </a:lnTo>
                <a:lnTo>
                  <a:pt x="19645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37667"/>
            <a:ext cx="6629399" cy="444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660922" y="419695"/>
            <a:ext cx="160735" cy="455415"/>
          </a:xfrm>
          <a:custGeom>
            <a:avLst/>
            <a:gdLst/>
            <a:ahLst/>
            <a:cxnLst/>
            <a:rect l="0" t="0" r="0" b="0"/>
            <a:pathLst>
              <a:path w="160735" h="455415">
                <a:moveTo>
                  <a:pt x="17859" y="62508"/>
                </a:moveTo>
                <a:lnTo>
                  <a:pt x="17859" y="62508"/>
                </a:lnTo>
                <a:lnTo>
                  <a:pt x="26789" y="53578"/>
                </a:lnTo>
                <a:lnTo>
                  <a:pt x="26789" y="53578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116086"/>
                </a:lnTo>
                <a:lnTo>
                  <a:pt x="26789" y="151805"/>
                </a:lnTo>
                <a:lnTo>
                  <a:pt x="26789" y="205383"/>
                </a:lnTo>
                <a:lnTo>
                  <a:pt x="26789" y="258961"/>
                </a:lnTo>
                <a:lnTo>
                  <a:pt x="26789" y="312539"/>
                </a:lnTo>
                <a:lnTo>
                  <a:pt x="26789" y="357188"/>
                </a:lnTo>
                <a:lnTo>
                  <a:pt x="26789" y="401836"/>
                </a:lnTo>
                <a:lnTo>
                  <a:pt x="26789" y="428625"/>
                </a:lnTo>
                <a:lnTo>
                  <a:pt x="26789" y="446485"/>
                </a:lnTo>
                <a:lnTo>
                  <a:pt x="17859" y="455414"/>
                </a:lnTo>
                <a:lnTo>
                  <a:pt x="17859" y="455414"/>
                </a:lnTo>
                <a:lnTo>
                  <a:pt x="17859" y="437555"/>
                </a:lnTo>
                <a:lnTo>
                  <a:pt x="8930" y="410766"/>
                </a:lnTo>
                <a:lnTo>
                  <a:pt x="8930" y="366117"/>
                </a:lnTo>
                <a:lnTo>
                  <a:pt x="8930" y="321469"/>
                </a:lnTo>
                <a:lnTo>
                  <a:pt x="0" y="267891"/>
                </a:lnTo>
                <a:lnTo>
                  <a:pt x="0" y="214313"/>
                </a:lnTo>
                <a:lnTo>
                  <a:pt x="0" y="169664"/>
                </a:lnTo>
                <a:lnTo>
                  <a:pt x="0" y="116086"/>
                </a:lnTo>
                <a:lnTo>
                  <a:pt x="8930" y="80367"/>
                </a:lnTo>
                <a:lnTo>
                  <a:pt x="8930" y="44649"/>
                </a:lnTo>
                <a:lnTo>
                  <a:pt x="17859" y="17860"/>
                </a:lnTo>
                <a:lnTo>
                  <a:pt x="26789" y="8930"/>
                </a:lnTo>
                <a:lnTo>
                  <a:pt x="35719" y="0"/>
                </a:lnTo>
                <a:lnTo>
                  <a:pt x="44648" y="0"/>
                </a:lnTo>
                <a:lnTo>
                  <a:pt x="62508" y="8930"/>
                </a:lnTo>
                <a:lnTo>
                  <a:pt x="80367" y="35719"/>
                </a:lnTo>
                <a:lnTo>
                  <a:pt x="98226" y="71438"/>
                </a:lnTo>
                <a:lnTo>
                  <a:pt x="107156" y="116086"/>
                </a:lnTo>
                <a:lnTo>
                  <a:pt x="125016" y="178594"/>
                </a:lnTo>
                <a:lnTo>
                  <a:pt x="133945" y="241102"/>
                </a:lnTo>
                <a:lnTo>
                  <a:pt x="142875" y="303610"/>
                </a:lnTo>
                <a:lnTo>
                  <a:pt x="151805" y="348258"/>
                </a:lnTo>
                <a:lnTo>
                  <a:pt x="151805" y="383977"/>
                </a:lnTo>
                <a:lnTo>
                  <a:pt x="160734" y="410766"/>
                </a:lnTo>
                <a:lnTo>
                  <a:pt x="160734" y="428625"/>
                </a:lnTo>
                <a:lnTo>
                  <a:pt x="151805" y="437555"/>
                </a:lnTo>
                <a:lnTo>
                  <a:pt x="142875" y="437555"/>
                </a:lnTo>
                <a:lnTo>
                  <a:pt x="133945" y="419696"/>
                </a:lnTo>
                <a:lnTo>
                  <a:pt x="107156" y="401836"/>
                </a:lnTo>
                <a:lnTo>
                  <a:pt x="80367" y="366117"/>
                </a:lnTo>
                <a:lnTo>
                  <a:pt x="53578" y="339328"/>
                </a:lnTo>
                <a:lnTo>
                  <a:pt x="53578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643063" y="750094"/>
            <a:ext cx="241102" cy="26790"/>
          </a:xfrm>
          <a:custGeom>
            <a:avLst/>
            <a:gdLst/>
            <a:ahLst/>
            <a:cxnLst/>
            <a:rect l="0" t="0" r="0" b="0"/>
            <a:pathLst>
              <a:path w="241102" h="26790">
                <a:moveTo>
                  <a:pt x="0" y="8929"/>
                </a:moveTo>
                <a:lnTo>
                  <a:pt x="8929" y="8929"/>
                </a:lnTo>
                <a:lnTo>
                  <a:pt x="26789" y="17859"/>
                </a:lnTo>
                <a:lnTo>
                  <a:pt x="44648" y="26789"/>
                </a:lnTo>
                <a:lnTo>
                  <a:pt x="80367" y="26789"/>
                </a:lnTo>
                <a:lnTo>
                  <a:pt x="116085" y="26789"/>
                </a:lnTo>
                <a:lnTo>
                  <a:pt x="151804" y="26789"/>
                </a:lnTo>
                <a:lnTo>
                  <a:pt x="187523" y="17859"/>
                </a:lnTo>
                <a:lnTo>
                  <a:pt x="214312" y="8929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55602" y="642938"/>
            <a:ext cx="178594" cy="196454"/>
          </a:xfrm>
          <a:custGeom>
            <a:avLst/>
            <a:gdLst/>
            <a:ahLst/>
            <a:cxnLst/>
            <a:rect l="0" t="0" r="0" b="0"/>
            <a:pathLst>
              <a:path w="178594" h="196454">
                <a:moveTo>
                  <a:pt x="0" y="35718"/>
                </a:move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8929" y="133945"/>
                </a:lnTo>
                <a:lnTo>
                  <a:pt x="8929" y="151804"/>
                </a:lnTo>
                <a:lnTo>
                  <a:pt x="8929" y="160734"/>
                </a:lnTo>
                <a:lnTo>
                  <a:pt x="17859" y="178593"/>
                </a:lnTo>
                <a:lnTo>
                  <a:pt x="17859" y="187523"/>
                </a:lnTo>
                <a:lnTo>
                  <a:pt x="17859" y="187523"/>
                </a:lnTo>
                <a:lnTo>
                  <a:pt x="17859" y="187523"/>
                </a:lnTo>
                <a:lnTo>
                  <a:pt x="26789" y="169663"/>
                </a:lnTo>
                <a:lnTo>
                  <a:pt x="17859" y="142874"/>
                </a:lnTo>
                <a:lnTo>
                  <a:pt x="26789" y="107156"/>
                </a:lnTo>
                <a:lnTo>
                  <a:pt x="35718" y="62507"/>
                </a:lnTo>
                <a:lnTo>
                  <a:pt x="44648" y="35718"/>
                </a:lnTo>
                <a:lnTo>
                  <a:pt x="53578" y="8929"/>
                </a:lnTo>
                <a:lnTo>
                  <a:pt x="62507" y="0"/>
                </a:lnTo>
                <a:lnTo>
                  <a:pt x="80367" y="8929"/>
                </a:lnTo>
                <a:lnTo>
                  <a:pt x="89296" y="26789"/>
                </a:lnTo>
                <a:lnTo>
                  <a:pt x="107156" y="62507"/>
                </a:lnTo>
                <a:lnTo>
                  <a:pt x="116086" y="89296"/>
                </a:lnTo>
                <a:lnTo>
                  <a:pt x="125015" y="125015"/>
                </a:lnTo>
                <a:lnTo>
                  <a:pt x="133945" y="151804"/>
                </a:lnTo>
                <a:lnTo>
                  <a:pt x="142875" y="178593"/>
                </a:lnTo>
                <a:lnTo>
                  <a:pt x="151804" y="187523"/>
                </a:lnTo>
                <a:lnTo>
                  <a:pt x="160734" y="196453"/>
                </a:lnTo>
                <a:lnTo>
                  <a:pt x="169664" y="187523"/>
                </a:lnTo>
                <a:lnTo>
                  <a:pt x="178593" y="160734"/>
                </a:lnTo>
                <a:lnTo>
                  <a:pt x="178593" y="125015"/>
                </a:lnTo>
                <a:lnTo>
                  <a:pt x="178593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187773" y="419695"/>
            <a:ext cx="44650" cy="410767"/>
          </a:xfrm>
          <a:custGeom>
            <a:avLst/>
            <a:gdLst/>
            <a:ahLst/>
            <a:cxnLst/>
            <a:rect l="0" t="0" r="0" b="0"/>
            <a:pathLst>
              <a:path w="44650" h="41076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89297"/>
                </a:lnTo>
                <a:lnTo>
                  <a:pt x="0" y="133946"/>
                </a:lnTo>
                <a:lnTo>
                  <a:pt x="0" y="187524"/>
                </a:lnTo>
                <a:lnTo>
                  <a:pt x="8930" y="250032"/>
                </a:lnTo>
                <a:lnTo>
                  <a:pt x="17860" y="294680"/>
                </a:lnTo>
                <a:lnTo>
                  <a:pt x="17860" y="339328"/>
                </a:lnTo>
                <a:lnTo>
                  <a:pt x="26790" y="375047"/>
                </a:lnTo>
                <a:lnTo>
                  <a:pt x="35719" y="401836"/>
                </a:lnTo>
                <a:lnTo>
                  <a:pt x="35719" y="410766"/>
                </a:lnTo>
                <a:lnTo>
                  <a:pt x="44649" y="410766"/>
                </a:lnTo>
                <a:lnTo>
                  <a:pt x="44649" y="401836"/>
                </a:lnTo>
                <a:lnTo>
                  <a:pt x="35719" y="383977"/>
                </a:lnTo>
                <a:lnTo>
                  <a:pt x="26790" y="348258"/>
                </a:lnTo>
                <a:lnTo>
                  <a:pt x="8930" y="312539"/>
                </a:lnTo>
                <a:lnTo>
                  <a:pt x="893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089547" y="634008"/>
            <a:ext cx="187524" cy="35720"/>
          </a:xfrm>
          <a:custGeom>
            <a:avLst/>
            <a:gdLst/>
            <a:ahLst/>
            <a:cxnLst/>
            <a:rect l="0" t="0" r="0" b="0"/>
            <a:pathLst>
              <a:path w="187524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17859"/>
                </a:lnTo>
                <a:lnTo>
                  <a:pt x="80367" y="1785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9664" y="35719"/>
                </a:lnTo>
                <a:lnTo>
                  <a:pt x="187523" y="35719"/>
                </a:lnTo>
                <a:lnTo>
                  <a:pt x="18752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303859" y="705445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17860" y="98227"/>
                </a:lnTo>
                <a:lnTo>
                  <a:pt x="17860" y="107156"/>
                </a:lnTo>
                <a:lnTo>
                  <a:pt x="26789" y="107156"/>
                </a:lnTo>
                <a:lnTo>
                  <a:pt x="26789" y="107156"/>
                </a:lnTo>
                <a:lnTo>
                  <a:pt x="17860" y="98227"/>
                </a:lnTo>
                <a:lnTo>
                  <a:pt x="1786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94930" y="517922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411016" y="660797"/>
            <a:ext cx="187524" cy="142876"/>
          </a:xfrm>
          <a:custGeom>
            <a:avLst/>
            <a:gdLst/>
            <a:ahLst/>
            <a:cxnLst/>
            <a:rect l="0" t="0" r="0" b="0"/>
            <a:pathLst>
              <a:path w="187524" h="142876">
                <a:moveTo>
                  <a:pt x="62507" y="17859"/>
                </a:moveTo>
                <a:lnTo>
                  <a:pt x="62507" y="17859"/>
                </a:lnTo>
                <a:lnTo>
                  <a:pt x="62507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26789"/>
                </a:lnTo>
                <a:lnTo>
                  <a:pt x="0" y="53578"/>
                </a:lnTo>
                <a:lnTo>
                  <a:pt x="0" y="71437"/>
                </a:lnTo>
                <a:lnTo>
                  <a:pt x="0" y="98226"/>
                </a:lnTo>
                <a:lnTo>
                  <a:pt x="8929" y="116086"/>
                </a:lnTo>
                <a:lnTo>
                  <a:pt x="26789" y="133945"/>
                </a:lnTo>
                <a:lnTo>
                  <a:pt x="44648" y="142875"/>
                </a:lnTo>
                <a:lnTo>
                  <a:pt x="80367" y="142875"/>
                </a:lnTo>
                <a:lnTo>
                  <a:pt x="107156" y="142875"/>
                </a:lnTo>
                <a:lnTo>
                  <a:pt x="133945" y="133945"/>
                </a:lnTo>
                <a:lnTo>
                  <a:pt x="160734" y="116086"/>
                </a:lnTo>
                <a:lnTo>
                  <a:pt x="187523" y="98226"/>
                </a:lnTo>
                <a:lnTo>
                  <a:pt x="18752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625328" y="687586"/>
            <a:ext cx="35720" cy="107157"/>
          </a:xfrm>
          <a:custGeom>
            <a:avLst/>
            <a:gdLst/>
            <a:ahLst/>
            <a:cxnLst/>
            <a:rect l="0" t="0" r="0" b="0"/>
            <a:pathLst>
              <a:path w="35720" h="107157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89297"/>
                </a:lnTo>
                <a:lnTo>
                  <a:pt x="0" y="98226"/>
                </a:lnTo>
                <a:lnTo>
                  <a:pt x="8930" y="107156"/>
                </a:lnTo>
                <a:lnTo>
                  <a:pt x="17860" y="107156"/>
                </a:lnTo>
                <a:lnTo>
                  <a:pt x="17860" y="98226"/>
                </a:lnTo>
                <a:lnTo>
                  <a:pt x="26789" y="98226"/>
                </a:lnTo>
                <a:lnTo>
                  <a:pt x="35719" y="80367"/>
                </a:lnTo>
                <a:lnTo>
                  <a:pt x="35719" y="62508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598539" y="580430"/>
            <a:ext cx="89298" cy="62509"/>
          </a:xfrm>
          <a:custGeom>
            <a:avLst/>
            <a:gdLst/>
            <a:ahLst/>
            <a:cxnLst/>
            <a:rect l="0" t="0" r="0" b="0"/>
            <a:pathLst>
              <a:path w="89298" h="62509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35718"/>
                </a:lnTo>
                <a:lnTo>
                  <a:pt x="35719" y="35718"/>
                </a:lnTo>
                <a:lnTo>
                  <a:pt x="53578" y="44648"/>
                </a:lnTo>
                <a:lnTo>
                  <a:pt x="71438" y="53578"/>
                </a:lnTo>
                <a:lnTo>
                  <a:pt x="89297" y="62508"/>
                </a:lnTo>
                <a:lnTo>
                  <a:pt x="8929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750344" y="642938"/>
            <a:ext cx="116087" cy="294680"/>
          </a:xfrm>
          <a:custGeom>
            <a:avLst/>
            <a:gdLst/>
            <a:ahLst/>
            <a:cxnLst/>
            <a:rect l="0" t="0" r="0" b="0"/>
            <a:pathLst>
              <a:path w="116087" h="294680">
                <a:moveTo>
                  <a:pt x="0" y="107156"/>
                </a:moveTo>
                <a:lnTo>
                  <a:pt x="8929" y="116085"/>
                </a:lnTo>
                <a:lnTo>
                  <a:pt x="17859" y="133945"/>
                </a:lnTo>
                <a:lnTo>
                  <a:pt x="17859" y="151804"/>
                </a:lnTo>
                <a:lnTo>
                  <a:pt x="26789" y="178593"/>
                </a:lnTo>
                <a:lnTo>
                  <a:pt x="35719" y="205382"/>
                </a:lnTo>
                <a:lnTo>
                  <a:pt x="35719" y="232171"/>
                </a:lnTo>
                <a:lnTo>
                  <a:pt x="35719" y="258960"/>
                </a:lnTo>
                <a:lnTo>
                  <a:pt x="35719" y="267890"/>
                </a:lnTo>
                <a:lnTo>
                  <a:pt x="26789" y="285749"/>
                </a:lnTo>
                <a:lnTo>
                  <a:pt x="26789" y="294679"/>
                </a:lnTo>
                <a:lnTo>
                  <a:pt x="17859" y="294679"/>
                </a:lnTo>
                <a:lnTo>
                  <a:pt x="8929" y="285749"/>
                </a:lnTo>
                <a:lnTo>
                  <a:pt x="0" y="258960"/>
                </a:lnTo>
                <a:lnTo>
                  <a:pt x="0" y="223242"/>
                </a:lnTo>
                <a:lnTo>
                  <a:pt x="0" y="187523"/>
                </a:lnTo>
                <a:lnTo>
                  <a:pt x="0" y="133945"/>
                </a:lnTo>
                <a:lnTo>
                  <a:pt x="0" y="89296"/>
                </a:lnTo>
                <a:lnTo>
                  <a:pt x="17859" y="53578"/>
                </a:lnTo>
                <a:lnTo>
                  <a:pt x="35719" y="26789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17859"/>
                </a:lnTo>
                <a:lnTo>
                  <a:pt x="116086" y="44648"/>
                </a:lnTo>
                <a:lnTo>
                  <a:pt x="116086" y="62507"/>
                </a:lnTo>
                <a:lnTo>
                  <a:pt x="107156" y="89296"/>
                </a:lnTo>
                <a:lnTo>
                  <a:pt x="98226" y="116085"/>
                </a:lnTo>
                <a:lnTo>
                  <a:pt x="89297" y="142874"/>
                </a:lnTo>
                <a:lnTo>
                  <a:pt x="80367" y="151804"/>
                </a:lnTo>
                <a:lnTo>
                  <a:pt x="80367" y="151804"/>
                </a:lnTo>
                <a:lnTo>
                  <a:pt x="8036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37867" y="428625"/>
            <a:ext cx="187525" cy="392907"/>
          </a:xfrm>
          <a:custGeom>
            <a:avLst/>
            <a:gdLst/>
            <a:ahLst/>
            <a:cxnLst/>
            <a:rect l="0" t="0" r="0" b="0"/>
            <a:pathLst>
              <a:path w="187525" h="392907">
                <a:moveTo>
                  <a:pt x="26789" y="196453"/>
                </a:moveTo>
                <a:lnTo>
                  <a:pt x="26789" y="196453"/>
                </a:lnTo>
                <a:lnTo>
                  <a:pt x="26789" y="196453"/>
                </a:lnTo>
                <a:lnTo>
                  <a:pt x="17860" y="205383"/>
                </a:lnTo>
                <a:lnTo>
                  <a:pt x="17860" y="214313"/>
                </a:lnTo>
                <a:lnTo>
                  <a:pt x="8930" y="232172"/>
                </a:lnTo>
                <a:lnTo>
                  <a:pt x="0" y="241102"/>
                </a:lnTo>
                <a:lnTo>
                  <a:pt x="0" y="258961"/>
                </a:lnTo>
                <a:lnTo>
                  <a:pt x="0" y="276820"/>
                </a:lnTo>
                <a:lnTo>
                  <a:pt x="0" y="285750"/>
                </a:lnTo>
                <a:lnTo>
                  <a:pt x="8930" y="303609"/>
                </a:lnTo>
                <a:lnTo>
                  <a:pt x="17860" y="312539"/>
                </a:lnTo>
                <a:lnTo>
                  <a:pt x="26789" y="321469"/>
                </a:lnTo>
                <a:lnTo>
                  <a:pt x="35719" y="321469"/>
                </a:lnTo>
                <a:lnTo>
                  <a:pt x="53578" y="312539"/>
                </a:lnTo>
                <a:lnTo>
                  <a:pt x="62508" y="303609"/>
                </a:lnTo>
                <a:lnTo>
                  <a:pt x="80367" y="285750"/>
                </a:lnTo>
                <a:lnTo>
                  <a:pt x="98227" y="258961"/>
                </a:lnTo>
                <a:lnTo>
                  <a:pt x="107156" y="232172"/>
                </a:lnTo>
                <a:lnTo>
                  <a:pt x="125016" y="205383"/>
                </a:lnTo>
                <a:lnTo>
                  <a:pt x="133946" y="178594"/>
                </a:lnTo>
                <a:lnTo>
                  <a:pt x="142875" y="160734"/>
                </a:lnTo>
                <a:lnTo>
                  <a:pt x="142875" y="142875"/>
                </a:lnTo>
                <a:lnTo>
                  <a:pt x="151805" y="125016"/>
                </a:lnTo>
                <a:lnTo>
                  <a:pt x="151805" y="107156"/>
                </a:lnTo>
                <a:lnTo>
                  <a:pt x="142875" y="89297"/>
                </a:lnTo>
                <a:lnTo>
                  <a:pt x="142875" y="80367"/>
                </a:lnTo>
                <a:lnTo>
                  <a:pt x="133946" y="62508"/>
                </a:lnTo>
                <a:lnTo>
                  <a:pt x="133946" y="44648"/>
                </a:lnTo>
                <a:lnTo>
                  <a:pt x="125016" y="26789"/>
                </a:lnTo>
                <a:lnTo>
                  <a:pt x="125016" y="17859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35719"/>
                </a:lnTo>
                <a:lnTo>
                  <a:pt x="116086" y="71437"/>
                </a:lnTo>
                <a:lnTo>
                  <a:pt x="125016" y="116086"/>
                </a:lnTo>
                <a:lnTo>
                  <a:pt x="133946" y="169664"/>
                </a:lnTo>
                <a:lnTo>
                  <a:pt x="142875" y="223242"/>
                </a:lnTo>
                <a:lnTo>
                  <a:pt x="151805" y="276820"/>
                </a:lnTo>
                <a:lnTo>
                  <a:pt x="169664" y="312539"/>
                </a:lnTo>
                <a:lnTo>
                  <a:pt x="178594" y="348258"/>
                </a:lnTo>
                <a:lnTo>
                  <a:pt x="187524" y="366117"/>
                </a:lnTo>
                <a:lnTo>
                  <a:pt x="187524" y="383976"/>
                </a:lnTo>
                <a:lnTo>
                  <a:pt x="187524" y="392906"/>
                </a:lnTo>
                <a:lnTo>
                  <a:pt x="187524" y="383976"/>
                </a:lnTo>
                <a:lnTo>
                  <a:pt x="178594" y="366117"/>
                </a:lnTo>
                <a:lnTo>
                  <a:pt x="160735" y="348258"/>
                </a:lnTo>
                <a:lnTo>
                  <a:pt x="142875" y="312539"/>
                </a:lnTo>
                <a:lnTo>
                  <a:pt x="116086" y="267891"/>
                </a:lnTo>
                <a:lnTo>
                  <a:pt x="89297" y="214313"/>
                </a:lnTo>
                <a:lnTo>
                  <a:pt x="8929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20008" y="491133"/>
            <a:ext cx="294681" cy="53579"/>
          </a:xfrm>
          <a:custGeom>
            <a:avLst/>
            <a:gdLst/>
            <a:ahLst/>
            <a:cxnLst/>
            <a:rect l="0" t="0" r="0" b="0"/>
            <a:pathLst>
              <a:path w="294681" h="53579">
                <a:moveTo>
                  <a:pt x="893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17859" y="17859"/>
                </a:lnTo>
                <a:lnTo>
                  <a:pt x="35719" y="26789"/>
                </a:lnTo>
                <a:lnTo>
                  <a:pt x="62508" y="35719"/>
                </a:lnTo>
                <a:lnTo>
                  <a:pt x="98226" y="35719"/>
                </a:lnTo>
                <a:lnTo>
                  <a:pt x="142875" y="44648"/>
                </a:lnTo>
                <a:lnTo>
                  <a:pt x="187523" y="44648"/>
                </a:lnTo>
                <a:lnTo>
                  <a:pt x="223242" y="53578"/>
                </a:lnTo>
                <a:lnTo>
                  <a:pt x="250031" y="53578"/>
                </a:lnTo>
                <a:lnTo>
                  <a:pt x="276820" y="53578"/>
                </a:lnTo>
                <a:lnTo>
                  <a:pt x="294680" y="44648"/>
                </a:lnTo>
                <a:lnTo>
                  <a:pt x="29468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152180" y="625078"/>
            <a:ext cx="133946" cy="98228"/>
          </a:xfrm>
          <a:custGeom>
            <a:avLst/>
            <a:gdLst/>
            <a:ahLst/>
            <a:cxnLst/>
            <a:rect l="0" t="0" r="0" b="0"/>
            <a:pathLst>
              <a:path w="133946" h="98228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8929" y="44649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8" y="53578"/>
                </a:lnTo>
                <a:lnTo>
                  <a:pt x="53578" y="53578"/>
                </a:lnTo>
                <a:lnTo>
                  <a:pt x="62508" y="53578"/>
                </a:lnTo>
                <a:lnTo>
                  <a:pt x="80367" y="44649"/>
                </a:lnTo>
                <a:lnTo>
                  <a:pt x="89297" y="44649"/>
                </a:lnTo>
                <a:lnTo>
                  <a:pt x="98226" y="26789"/>
                </a:lnTo>
                <a:lnTo>
                  <a:pt x="107156" y="17860"/>
                </a:lnTo>
                <a:lnTo>
                  <a:pt x="107156" y="893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8930"/>
                </a:lnTo>
                <a:lnTo>
                  <a:pt x="98226" y="17860"/>
                </a:lnTo>
                <a:lnTo>
                  <a:pt x="89297" y="26789"/>
                </a:lnTo>
                <a:lnTo>
                  <a:pt x="89297" y="44649"/>
                </a:lnTo>
                <a:lnTo>
                  <a:pt x="89297" y="62508"/>
                </a:lnTo>
                <a:lnTo>
                  <a:pt x="98226" y="80367"/>
                </a:lnTo>
                <a:lnTo>
                  <a:pt x="107156" y="89297"/>
                </a:lnTo>
                <a:lnTo>
                  <a:pt x="116086" y="98227"/>
                </a:lnTo>
                <a:lnTo>
                  <a:pt x="133945" y="98227"/>
                </a:lnTo>
                <a:lnTo>
                  <a:pt x="13394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303984" y="437555"/>
            <a:ext cx="133947" cy="321469"/>
          </a:xfrm>
          <a:custGeom>
            <a:avLst/>
            <a:gdLst/>
            <a:ahLst/>
            <a:cxnLst/>
            <a:rect l="0" t="0" r="0" b="0"/>
            <a:pathLst>
              <a:path w="133947" h="321469">
                <a:moveTo>
                  <a:pt x="71438" y="178593"/>
                </a:moveTo>
                <a:lnTo>
                  <a:pt x="62508" y="196453"/>
                </a:lnTo>
                <a:lnTo>
                  <a:pt x="44649" y="205383"/>
                </a:lnTo>
                <a:lnTo>
                  <a:pt x="35719" y="232172"/>
                </a:lnTo>
                <a:lnTo>
                  <a:pt x="17860" y="258961"/>
                </a:lnTo>
                <a:lnTo>
                  <a:pt x="8930" y="285750"/>
                </a:lnTo>
                <a:lnTo>
                  <a:pt x="0" y="303609"/>
                </a:lnTo>
                <a:lnTo>
                  <a:pt x="0" y="312539"/>
                </a:lnTo>
                <a:lnTo>
                  <a:pt x="0" y="321468"/>
                </a:lnTo>
                <a:lnTo>
                  <a:pt x="8930" y="321468"/>
                </a:lnTo>
                <a:lnTo>
                  <a:pt x="17860" y="321468"/>
                </a:lnTo>
                <a:lnTo>
                  <a:pt x="35719" y="312539"/>
                </a:lnTo>
                <a:lnTo>
                  <a:pt x="53579" y="294679"/>
                </a:lnTo>
                <a:lnTo>
                  <a:pt x="71438" y="267890"/>
                </a:lnTo>
                <a:lnTo>
                  <a:pt x="89297" y="241101"/>
                </a:lnTo>
                <a:lnTo>
                  <a:pt x="107157" y="205383"/>
                </a:lnTo>
                <a:lnTo>
                  <a:pt x="116086" y="169664"/>
                </a:lnTo>
                <a:lnTo>
                  <a:pt x="125016" y="133945"/>
                </a:lnTo>
                <a:lnTo>
                  <a:pt x="133946" y="98226"/>
                </a:lnTo>
                <a:lnTo>
                  <a:pt x="133946" y="62507"/>
                </a:lnTo>
                <a:lnTo>
                  <a:pt x="133946" y="26789"/>
                </a:lnTo>
                <a:lnTo>
                  <a:pt x="125016" y="8929"/>
                </a:lnTo>
                <a:lnTo>
                  <a:pt x="125016" y="0"/>
                </a:lnTo>
                <a:lnTo>
                  <a:pt x="116086" y="0"/>
                </a:lnTo>
                <a:lnTo>
                  <a:pt x="107157" y="8929"/>
                </a:lnTo>
                <a:lnTo>
                  <a:pt x="98227" y="35718"/>
                </a:lnTo>
                <a:lnTo>
                  <a:pt x="89297" y="62507"/>
                </a:lnTo>
                <a:lnTo>
                  <a:pt x="80368" y="98226"/>
                </a:lnTo>
                <a:lnTo>
                  <a:pt x="80368" y="142875"/>
                </a:lnTo>
                <a:lnTo>
                  <a:pt x="80368" y="178593"/>
                </a:lnTo>
                <a:lnTo>
                  <a:pt x="89297" y="223242"/>
                </a:lnTo>
                <a:lnTo>
                  <a:pt x="98227" y="258961"/>
                </a:lnTo>
                <a:lnTo>
                  <a:pt x="9822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464719" y="732234"/>
            <a:ext cx="71438" cy="17861"/>
          </a:xfrm>
          <a:custGeom>
            <a:avLst/>
            <a:gdLst/>
            <a:ahLst/>
            <a:cxnLst/>
            <a:rect l="0" t="0" r="0" b="0"/>
            <a:pathLst>
              <a:path w="71438" h="17861">
                <a:moveTo>
                  <a:pt x="0" y="0"/>
                </a:moveTo>
                <a:lnTo>
                  <a:pt x="35719" y="17860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973711" y="312539"/>
            <a:ext cx="303610" cy="357189"/>
          </a:xfrm>
          <a:custGeom>
            <a:avLst/>
            <a:gdLst/>
            <a:ahLst/>
            <a:cxnLst/>
            <a:rect l="0" t="0" r="0" b="0"/>
            <a:pathLst>
              <a:path w="303610" h="357189">
                <a:moveTo>
                  <a:pt x="17859" y="44648"/>
                </a:moveTo>
                <a:lnTo>
                  <a:pt x="17859" y="44648"/>
                </a:lnTo>
                <a:lnTo>
                  <a:pt x="17859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44648"/>
                </a:lnTo>
                <a:lnTo>
                  <a:pt x="0" y="62508"/>
                </a:lnTo>
                <a:lnTo>
                  <a:pt x="0" y="80367"/>
                </a:lnTo>
                <a:lnTo>
                  <a:pt x="8930" y="116086"/>
                </a:lnTo>
                <a:lnTo>
                  <a:pt x="8930" y="160734"/>
                </a:lnTo>
                <a:lnTo>
                  <a:pt x="26789" y="205383"/>
                </a:lnTo>
                <a:lnTo>
                  <a:pt x="35719" y="250031"/>
                </a:lnTo>
                <a:lnTo>
                  <a:pt x="53578" y="294680"/>
                </a:lnTo>
                <a:lnTo>
                  <a:pt x="62508" y="321469"/>
                </a:lnTo>
                <a:lnTo>
                  <a:pt x="80367" y="348258"/>
                </a:lnTo>
                <a:lnTo>
                  <a:pt x="89297" y="357188"/>
                </a:lnTo>
                <a:lnTo>
                  <a:pt x="107156" y="348258"/>
                </a:lnTo>
                <a:lnTo>
                  <a:pt x="116086" y="339328"/>
                </a:lnTo>
                <a:lnTo>
                  <a:pt x="125016" y="303609"/>
                </a:lnTo>
                <a:lnTo>
                  <a:pt x="142875" y="267891"/>
                </a:lnTo>
                <a:lnTo>
                  <a:pt x="142875" y="223242"/>
                </a:lnTo>
                <a:lnTo>
                  <a:pt x="151805" y="169664"/>
                </a:lnTo>
                <a:lnTo>
                  <a:pt x="160734" y="116086"/>
                </a:lnTo>
                <a:lnTo>
                  <a:pt x="169664" y="71438"/>
                </a:lnTo>
                <a:lnTo>
                  <a:pt x="178594" y="35719"/>
                </a:lnTo>
                <a:lnTo>
                  <a:pt x="187523" y="8930"/>
                </a:lnTo>
                <a:lnTo>
                  <a:pt x="187523" y="0"/>
                </a:lnTo>
                <a:lnTo>
                  <a:pt x="187523" y="8930"/>
                </a:lnTo>
                <a:lnTo>
                  <a:pt x="187523" y="17859"/>
                </a:lnTo>
                <a:lnTo>
                  <a:pt x="178594" y="44648"/>
                </a:lnTo>
                <a:lnTo>
                  <a:pt x="178594" y="89297"/>
                </a:lnTo>
                <a:lnTo>
                  <a:pt x="169664" y="133945"/>
                </a:lnTo>
                <a:lnTo>
                  <a:pt x="169664" y="187523"/>
                </a:lnTo>
                <a:lnTo>
                  <a:pt x="178594" y="232172"/>
                </a:lnTo>
                <a:lnTo>
                  <a:pt x="187523" y="276820"/>
                </a:lnTo>
                <a:lnTo>
                  <a:pt x="205383" y="312539"/>
                </a:lnTo>
                <a:lnTo>
                  <a:pt x="214312" y="339328"/>
                </a:lnTo>
                <a:lnTo>
                  <a:pt x="241102" y="357188"/>
                </a:lnTo>
                <a:lnTo>
                  <a:pt x="258961" y="357188"/>
                </a:lnTo>
                <a:lnTo>
                  <a:pt x="276820" y="357188"/>
                </a:lnTo>
                <a:lnTo>
                  <a:pt x="294680" y="330399"/>
                </a:lnTo>
                <a:lnTo>
                  <a:pt x="303609" y="285750"/>
                </a:lnTo>
                <a:lnTo>
                  <a:pt x="30360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68391" y="383977"/>
            <a:ext cx="151805" cy="267891"/>
          </a:xfrm>
          <a:custGeom>
            <a:avLst/>
            <a:gdLst/>
            <a:ahLst/>
            <a:cxnLst/>
            <a:rect l="0" t="0" r="0" b="0"/>
            <a:pathLst>
              <a:path w="151805" h="267891">
                <a:moveTo>
                  <a:pt x="71437" y="0"/>
                </a:moveTo>
                <a:lnTo>
                  <a:pt x="62507" y="8929"/>
                </a:lnTo>
                <a:lnTo>
                  <a:pt x="44648" y="17859"/>
                </a:lnTo>
                <a:lnTo>
                  <a:pt x="26789" y="35718"/>
                </a:lnTo>
                <a:lnTo>
                  <a:pt x="8929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29" y="89296"/>
                </a:lnTo>
                <a:lnTo>
                  <a:pt x="26789" y="98226"/>
                </a:lnTo>
                <a:lnTo>
                  <a:pt x="53578" y="116085"/>
                </a:lnTo>
                <a:lnTo>
                  <a:pt x="80367" y="133945"/>
                </a:lnTo>
                <a:lnTo>
                  <a:pt x="107156" y="151804"/>
                </a:lnTo>
                <a:lnTo>
                  <a:pt x="125015" y="169664"/>
                </a:lnTo>
                <a:lnTo>
                  <a:pt x="142875" y="187523"/>
                </a:lnTo>
                <a:lnTo>
                  <a:pt x="151804" y="214312"/>
                </a:lnTo>
                <a:lnTo>
                  <a:pt x="151804" y="232171"/>
                </a:lnTo>
                <a:lnTo>
                  <a:pt x="133945" y="250031"/>
                </a:lnTo>
                <a:lnTo>
                  <a:pt x="107156" y="267890"/>
                </a:lnTo>
                <a:lnTo>
                  <a:pt x="80367" y="267890"/>
                </a:lnTo>
                <a:lnTo>
                  <a:pt x="53578" y="267890"/>
                </a:lnTo>
                <a:lnTo>
                  <a:pt x="35718" y="258961"/>
                </a:lnTo>
                <a:lnTo>
                  <a:pt x="17859" y="232171"/>
                </a:lnTo>
                <a:lnTo>
                  <a:pt x="17859" y="196453"/>
                </a:lnTo>
                <a:lnTo>
                  <a:pt x="17859" y="151804"/>
                </a:lnTo>
                <a:lnTo>
                  <a:pt x="1785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500563" y="419695"/>
            <a:ext cx="321469" cy="178595"/>
          </a:xfrm>
          <a:custGeom>
            <a:avLst/>
            <a:gdLst/>
            <a:ahLst/>
            <a:cxnLst/>
            <a:rect l="0" t="0" r="0" b="0"/>
            <a:pathLst>
              <a:path w="321469" h="178595">
                <a:moveTo>
                  <a:pt x="0" y="35719"/>
                </a:move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8929" y="151805"/>
                </a:lnTo>
                <a:lnTo>
                  <a:pt x="8929" y="151805"/>
                </a:lnTo>
                <a:lnTo>
                  <a:pt x="26789" y="142875"/>
                </a:lnTo>
                <a:lnTo>
                  <a:pt x="44648" y="133946"/>
                </a:lnTo>
                <a:lnTo>
                  <a:pt x="53578" y="116086"/>
                </a:lnTo>
                <a:lnTo>
                  <a:pt x="71437" y="89297"/>
                </a:lnTo>
                <a:lnTo>
                  <a:pt x="80367" y="62508"/>
                </a:lnTo>
                <a:lnTo>
                  <a:pt x="89296" y="35719"/>
                </a:lnTo>
                <a:lnTo>
                  <a:pt x="89296" y="17860"/>
                </a:lnTo>
                <a:lnTo>
                  <a:pt x="80367" y="0"/>
                </a:lnTo>
                <a:lnTo>
                  <a:pt x="62507" y="8930"/>
                </a:lnTo>
                <a:lnTo>
                  <a:pt x="53578" y="17860"/>
                </a:lnTo>
                <a:lnTo>
                  <a:pt x="35718" y="35719"/>
                </a:lnTo>
                <a:lnTo>
                  <a:pt x="17859" y="62508"/>
                </a:lnTo>
                <a:lnTo>
                  <a:pt x="8929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29" y="151805"/>
                </a:lnTo>
                <a:lnTo>
                  <a:pt x="17859" y="169664"/>
                </a:lnTo>
                <a:lnTo>
                  <a:pt x="44648" y="169664"/>
                </a:lnTo>
                <a:lnTo>
                  <a:pt x="62507" y="169664"/>
                </a:lnTo>
                <a:lnTo>
                  <a:pt x="89296" y="169664"/>
                </a:lnTo>
                <a:lnTo>
                  <a:pt x="116085" y="151805"/>
                </a:lnTo>
                <a:lnTo>
                  <a:pt x="133945" y="125016"/>
                </a:lnTo>
                <a:lnTo>
                  <a:pt x="151804" y="98227"/>
                </a:lnTo>
                <a:lnTo>
                  <a:pt x="160734" y="62508"/>
                </a:lnTo>
                <a:lnTo>
                  <a:pt x="169664" y="35719"/>
                </a:lnTo>
                <a:lnTo>
                  <a:pt x="169664" y="17860"/>
                </a:lnTo>
                <a:lnTo>
                  <a:pt x="169664" y="8930"/>
                </a:lnTo>
                <a:lnTo>
                  <a:pt x="169664" y="8930"/>
                </a:lnTo>
                <a:lnTo>
                  <a:pt x="169664" y="17860"/>
                </a:lnTo>
                <a:lnTo>
                  <a:pt x="160734" y="35719"/>
                </a:lnTo>
                <a:lnTo>
                  <a:pt x="160734" y="62508"/>
                </a:lnTo>
                <a:lnTo>
                  <a:pt x="160734" y="89297"/>
                </a:lnTo>
                <a:lnTo>
                  <a:pt x="160734" y="116086"/>
                </a:lnTo>
                <a:lnTo>
                  <a:pt x="160734" y="142875"/>
                </a:lnTo>
                <a:lnTo>
                  <a:pt x="160734" y="160735"/>
                </a:lnTo>
                <a:lnTo>
                  <a:pt x="169664" y="169664"/>
                </a:lnTo>
                <a:lnTo>
                  <a:pt x="169664" y="178594"/>
                </a:lnTo>
                <a:lnTo>
                  <a:pt x="169664" y="169664"/>
                </a:lnTo>
                <a:lnTo>
                  <a:pt x="187523" y="151805"/>
                </a:lnTo>
                <a:lnTo>
                  <a:pt x="196453" y="133946"/>
                </a:lnTo>
                <a:lnTo>
                  <a:pt x="205382" y="107157"/>
                </a:lnTo>
                <a:lnTo>
                  <a:pt x="223242" y="89297"/>
                </a:lnTo>
                <a:lnTo>
                  <a:pt x="241101" y="71438"/>
                </a:lnTo>
                <a:lnTo>
                  <a:pt x="258960" y="62508"/>
                </a:lnTo>
                <a:lnTo>
                  <a:pt x="267890" y="53578"/>
                </a:lnTo>
                <a:lnTo>
                  <a:pt x="285750" y="53578"/>
                </a:lnTo>
                <a:lnTo>
                  <a:pt x="303609" y="62508"/>
                </a:lnTo>
                <a:lnTo>
                  <a:pt x="312539" y="62508"/>
                </a:lnTo>
                <a:lnTo>
                  <a:pt x="321468" y="62508"/>
                </a:lnTo>
                <a:lnTo>
                  <a:pt x="321468" y="62508"/>
                </a:lnTo>
                <a:lnTo>
                  <a:pt x="32146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072063" y="303609"/>
            <a:ext cx="232172" cy="312540"/>
          </a:xfrm>
          <a:custGeom>
            <a:avLst/>
            <a:gdLst/>
            <a:ahLst/>
            <a:cxnLst/>
            <a:rect l="0" t="0" r="0" b="0"/>
            <a:pathLst>
              <a:path w="232172" h="312540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29" y="133946"/>
                </a:lnTo>
                <a:lnTo>
                  <a:pt x="8929" y="169664"/>
                </a:lnTo>
                <a:lnTo>
                  <a:pt x="17859" y="214313"/>
                </a:lnTo>
                <a:lnTo>
                  <a:pt x="26789" y="241102"/>
                </a:lnTo>
                <a:lnTo>
                  <a:pt x="44648" y="276821"/>
                </a:lnTo>
                <a:lnTo>
                  <a:pt x="62507" y="294680"/>
                </a:lnTo>
                <a:lnTo>
                  <a:pt x="80367" y="312539"/>
                </a:lnTo>
                <a:lnTo>
                  <a:pt x="116085" y="312539"/>
                </a:lnTo>
                <a:lnTo>
                  <a:pt x="142875" y="312539"/>
                </a:lnTo>
                <a:lnTo>
                  <a:pt x="178593" y="303610"/>
                </a:lnTo>
                <a:lnTo>
                  <a:pt x="205382" y="285750"/>
                </a:lnTo>
                <a:lnTo>
                  <a:pt x="223242" y="276821"/>
                </a:lnTo>
                <a:lnTo>
                  <a:pt x="232171" y="250032"/>
                </a:lnTo>
                <a:lnTo>
                  <a:pt x="232171" y="223243"/>
                </a:lnTo>
                <a:lnTo>
                  <a:pt x="232171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009555" y="401836"/>
            <a:ext cx="267891" cy="89298"/>
          </a:xfrm>
          <a:custGeom>
            <a:avLst/>
            <a:gdLst/>
            <a:ahLst/>
            <a:cxnLst/>
            <a:rect l="0" t="0" r="0" b="0"/>
            <a:pathLst>
              <a:path w="267891" h="89298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26789" y="80367"/>
                </a:lnTo>
                <a:lnTo>
                  <a:pt x="62508" y="80367"/>
                </a:lnTo>
                <a:lnTo>
                  <a:pt x="98226" y="71437"/>
                </a:lnTo>
                <a:lnTo>
                  <a:pt x="142875" y="62508"/>
                </a:lnTo>
                <a:lnTo>
                  <a:pt x="178593" y="44648"/>
                </a:lnTo>
                <a:lnTo>
                  <a:pt x="214312" y="35719"/>
                </a:lnTo>
                <a:lnTo>
                  <a:pt x="250031" y="26789"/>
                </a:lnTo>
                <a:lnTo>
                  <a:pt x="258961" y="8930"/>
                </a:lnTo>
                <a:lnTo>
                  <a:pt x="267890" y="0"/>
                </a:lnTo>
                <a:lnTo>
                  <a:pt x="2678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054203" y="267891"/>
            <a:ext cx="205384" cy="53579"/>
          </a:xfrm>
          <a:custGeom>
            <a:avLst/>
            <a:gdLst/>
            <a:ahLst/>
            <a:cxnLst/>
            <a:rect l="0" t="0" r="0" b="0"/>
            <a:pathLst>
              <a:path w="205384" h="53579">
                <a:moveTo>
                  <a:pt x="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8930" y="35718"/>
                </a:lnTo>
                <a:lnTo>
                  <a:pt x="26789" y="35718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8" y="17859"/>
                </a:lnTo>
                <a:lnTo>
                  <a:pt x="98227" y="8929"/>
                </a:lnTo>
                <a:lnTo>
                  <a:pt x="133945" y="8929"/>
                </a:lnTo>
                <a:lnTo>
                  <a:pt x="169664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348883" y="357187"/>
            <a:ext cx="196454" cy="267892"/>
          </a:xfrm>
          <a:custGeom>
            <a:avLst/>
            <a:gdLst/>
            <a:ahLst/>
            <a:cxnLst/>
            <a:rect l="0" t="0" r="0" b="0"/>
            <a:pathLst>
              <a:path w="196454" h="267892">
                <a:moveTo>
                  <a:pt x="0" y="133946"/>
                </a:moveTo>
                <a:lnTo>
                  <a:pt x="0" y="142875"/>
                </a:lnTo>
                <a:lnTo>
                  <a:pt x="0" y="160735"/>
                </a:lnTo>
                <a:lnTo>
                  <a:pt x="0" y="178594"/>
                </a:lnTo>
                <a:lnTo>
                  <a:pt x="8930" y="205383"/>
                </a:lnTo>
                <a:lnTo>
                  <a:pt x="17859" y="232172"/>
                </a:lnTo>
                <a:lnTo>
                  <a:pt x="26789" y="241102"/>
                </a:lnTo>
                <a:lnTo>
                  <a:pt x="35719" y="258961"/>
                </a:lnTo>
                <a:lnTo>
                  <a:pt x="44648" y="267891"/>
                </a:lnTo>
                <a:lnTo>
                  <a:pt x="44648" y="267891"/>
                </a:lnTo>
                <a:lnTo>
                  <a:pt x="44648" y="258961"/>
                </a:lnTo>
                <a:lnTo>
                  <a:pt x="53578" y="250032"/>
                </a:lnTo>
                <a:lnTo>
                  <a:pt x="44648" y="223243"/>
                </a:lnTo>
                <a:lnTo>
                  <a:pt x="44648" y="178594"/>
                </a:lnTo>
                <a:lnTo>
                  <a:pt x="53578" y="142875"/>
                </a:lnTo>
                <a:lnTo>
                  <a:pt x="62508" y="107157"/>
                </a:lnTo>
                <a:lnTo>
                  <a:pt x="71437" y="71438"/>
                </a:lnTo>
                <a:lnTo>
                  <a:pt x="98226" y="44649"/>
                </a:lnTo>
                <a:lnTo>
                  <a:pt x="116086" y="26790"/>
                </a:lnTo>
                <a:lnTo>
                  <a:pt x="142875" y="17860"/>
                </a:lnTo>
                <a:lnTo>
                  <a:pt x="169664" y="893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545336" y="401836"/>
            <a:ext cx="169665" cy="205384"/>
          </a:xfrm>
          <a:custGeom>
            <a:avLst/>
            <a:gdLst/>
            <a:ahLst/>
            <a:cxnLst/>
            <a:rect l="0" t="0" r="0" b="0"/>
            <a:pathLst>
              <a:path w="169665" h="205384">
                <a:moveTo>
                  <a:pt x="0" y="89297"/>
                </a:moveTo>
                <a:lnTo>
                  <a:pt x="0" y="98226"/>
                </a:lnTo>
                <a:lnTo>
                  <a:pt x="0" y="107156"/>
                </a:lnTo>
                <a:lnTo>
                  <a:pt x="8930" y="125016"/>
                </a:lnTo>
                <a:lnTo>
                  <a:pt x="8930" y="151805"/>
                </a:lnTo>
                <a:lnTo>
                  <a:pt x="17859" y="169664"/>
                </a:lnTo>
                <a:lnTo>
                  <a:pt x="26789" y="187523"/>
                </a:lnTo>
                <a:lnTo>
                  <a:pt x="35719" y="196453"/>
                </a:lnTo>
                <a:lnTo>
                  <a:pt x="35719" y="205383"/>
                </a:lnTo>
                <a:lnTo>
                  <a:pt x="35719" y="196453"/>
                </a:lnTo>
                <a:lnTo>
                  <a:pt x="35719" y="187523"/>
                </a:lnTo>
                <a:lnTo>
                  <a:pt x="44648" y="169664"/>
                </a:lnTo>
                <a:lnTo>
                  <a:pt x="44648" y="142875"/>
                </a:lnTo>
                <a:lnTo>
                  <a:pt x="53578" y="116086"/>
                </a:lnTo>
                <a:lnTo>
                  <a:pt x="71437" y="89297"/>
                </a:lnTo>
                <a:lnTo>
                  <a:pt x="89297" y="62508"/>
                </a:lnTo>
                <a:lnTo>
                  <a:pt x="107156" y="44648"/>
                </a:lnTo>
                <a:lnTo>
                  <a:pt x="125016" y="26789"/>
                </a:lnTo>
                <a:lnTo>
                  <a:pt x="142875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679281" y="464344"/>
            <a:ext cx="116087" cy="125016"/>
          </a:xfrm>
          <a:custGeom>
            <a:avLst/>
            <a:gdLst/>
            <a:ahLst/>
            <a:cxnLst/>
            <a:rect l="0" t="0" r="0" b="0"/>
            <a:pathLst>
              <a:path w="116087" h="125016">
                <a:moveTo>
                  <a:pt x="17860" y="44648"/>
                </a:moveTo>
                <a:lnTo>
                  <a:pt x="893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17860" y="125015"/>
                </a:lnTo>
                <a:lnTo>
                  <a:pt x="26789" y="125015"/>
                </a:lnTo>
                <a:lnTo>
                  <a:pt x="53578" y="125015"/>
                </a:lnTo>
                <a:lnTo>
                  <a:pt x="71438" y="125015"/>
                </a:lnTo>
                <a:lnTo>
                  <a:pt x="89297" y="116086"/>
                </a:lnTo>
                <a:lnTo>
                  <a:pt x="98227" y="107156"/>
                </a:lnTo>
                <a:lnTo>
                  <a:pt x="107157" y="98226"/>
                </a:lnTo>
                <a:lnTo>
                  <a:pt x="116086" y="80367"/>
                </a:lnTo>
                <a:lnTo>
                  <a:pt x="98227" y="62508"/>
                </a:lnTo>
                <a:lnTo>
                  <a:pt x="80367" y="35718"/>
                </a:lnTo>
                <a:lnTo>
                  <a:pt x="62508" y="17859"/>
                </a:lnTo>
                <a:lnTo>
                  <a:pt x="35719" y="8929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857875" y="410766"/>
            <a:ext cx="116087" cy="160735"/>
          </a:xfrm>
          <a:custGeom>
            <a:avLst/>
            <a:gdLst/>
            <a:ahLst/>
            <a:cxnLst/>
            <a:rect l="0" t="0" r="0" b="0"/>
            <a:pathLst>
              <a:path w="116087" h="160735">
                <a:moveTo>
                  <a:pt x="0" y="35718"/>
                </a:moveTo>
                <a:lnTo>
                  <a:pt x="0" y="35718"/>
                </a:lnTo>
                <a:lnTo>
                  <a:pt x="8930" y="35718"/>
                </a:lnTo>
                <a:lnTo>
                  <a:pt x="8930" y="44648"/>
                </a:lnTo>
                <a:lnTo>
                  <a:pt x="17859" y="53578"/>
                </a:lnTo>
                <a:lnTo>
                  <a:pt x="26789" y="71437"/>
                </a:lnTo>
                <a:lnTo>
                  <a:pt x="35719" y="98226"/>
                </a:lnTo>
                <a:lnTo>
                  <a:pt x="44648" y="107156"/>
                </a:lnTo>
                <a:lnTo>
                  <a:pt x="53578" y="125015"/>
                </a:lnTo>
                <a:lnTo>
                  <a:pt x="53578" y="142875"/>
                </a:lnTo>
                <a:lnTo>
                  <a:pt x="62508" y="151804"/>
                </a:lnTo>
                <a:lnTo>
                  <a:pt x="53578" y="160734"/>
                </a:lnTo>
                <a:lnTo>
                  <a:pt x="53578" y="151804"/>
                </a:lnTo>
                <a:lnTo>
                  <a:pt x="53578" y="151804"/>
                </a:lnTo>
                <a:lnTo>
                  <a:pt x="44648" y="133945"/>
                </a:lnTo>
                <a:lnTo>
                  <a:pt x="35719" y="116086"/>
                </a:lnTo>
                <a:lnTo>
                  <a:pt x="35719" y="89296"/>
                </a:lnTo>
                <a:lnTo>
                  <a:pt x="35719" y="62507"/>
                </a:lnTo>
                <a:lnTo>
                  <a:pt x="44648" y="44648"/>
                </a:lnTo>
                <a:lnTo>
                  <a:pt x="44648" y="26789"/>
                </a:lnTo>
                <a:lnTo>
                  <a:pt x="62508" y="17859"/>
                </a:lnTo>
                <a:lnTo>
                  <a:pt x="71438" y="17859"/>
                </a:lnTo>
                <a:lnTo>
                  <a:pt x="89297" y="892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27539" y="410766"/>
            <a:ext cx="107157" cy="178594"/>
          </a:xfrm>
          <a:custGeom>
            <a:avLst/>
            <a:gdLst/>
            <a:ahLst/>
            <a:cxnLst/>
            <a:rect l="0" t="0" r="0" b="0"/>
            <a:pathLst>
              <a:path w="107157" h="178594">
                <a:moveTo>
                  <a:pt x="62508" y="0"/>
                </a:moveTo>
                <a:lnTo>
                  <a:pt x="53578" y="0"/>
                </a:lnTo>
                <a:lnTo>
                  <a:pt x="4464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59" y="17859"/>
                </a:lnTo>
                <a:lnTo>
                  <a:pt x="17859" y="26789"/>
                </a:lnTo>
                <a:lnTo>
                  <a:pt x="26789" y="44648"/>
                </a:lnTo>
                <a:lnTo>
                  <a:pt x="35719" y="53578"/>
                </a:lnTo>
                <a:lnTo>
                  <a:pt x="44649" y="62507"/>
                </a:lnTo>
                <a:lnTo>
                  <a:pt x="62508" y="80367"/>
                </a:lnTo>
                <a:lnTo>
                  <a:pt x="80367" y="89296"/>
                </a:lnTo>
                <a:lnTo>
                  <a:pt x="98227" y="98226"/>
                </a:lnTo>
                <a:lnTo>
                  <a:pt x="107156" y="116086"/>
                </a:lnTo>
                <a:lnTo>
                  <a:pt x="107156" y="125015"/>
                </a:lnTo>
                <a:lnTo>
                  <a:pt x="107156" y="142875"/>
                </a:lnTo>
                <a:lnTo>
                  <a:pt x="98227" y="151804"/>
                </a:lnTo>
                <a:lnTo>
                  <a:pt x="89297" y="169664"/>
                </a:lnTo>
                <a:lnTo>
                  <a:pt x="71438" y="169664"/>
                </a:lnTo>
                <a:lnTo>
                  <a:pt x="53578" y="178593"/>
                </a:lnTo>
                <a:lnTo>
                  <a:pt x="35719" y="169664"/>
                </a:lnTo>
                <a:lnTo>
                  <a:pt x="17859" y="169664"/>
                </a:lnTo>
                <a:lnTo>
                  <a:pt x="0" y="151804"/>
                </a:lnTo>
                <a:lnTo>
                  <a:pt x="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8" name="Freeform 22527"/>
          <p:cNvSpPr/>
          <p:nvPr/>
        </p:nvSpPr>
        <p:spPr>
          <a:xfrm>
            <a:off x="3759398" y="133945"/>
            <a:ext cx="17861" cy="98228"/>
          </a:xfrm>
          <a:custGeom>
            <a:avLst/>
            <a:gdLst/>
            <a:ahLst/>
            <a:cxnLst/>
            <a:rect l="0" t="0" r="0" b="0"/>
            <a:pathLst>
              <a:path w="17861" h="9822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71438"/>
                </a:lnTo>
                <a:lnTo>
                  <a:pt x="8930" y="80367"/>
                </a:lnTo>
                <a:lnTo>
                  <a:pt x="17860" y="89297"/>
                </a:lnTo>
                <a:lnTo>
                  <a:pt x="17860" y="98227"/>
                </a:lnTo>
                <a:lnTo>
                  <a:pt x="17860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Freeform 22528"/>
          <p:cNvSpPr/>
          <p:nvPr/>
        </p:nvSpPr>
        <p:spPr>
          <a:xfrm>
            <a:off x="3830836" y="187523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1" name="Freeform 22530"/>
          <p:cNvSpPr/>
          <p:nvPr/>
        </p:nvSpPr>
        <p:spPr>
          <a:xfrm>
            <a:off x="6072188" y="26789"/>
            <a:ext cx="35719" cy="98228"/>
          </a:xfrm>
          <a:custGeom>
            <a:avLst/>
            <a:gdLst/>
            <a:ahLst/>
            <a:cxnLst/>
            <a:rect l="0" t="0" r="0" b="0"/>
            <a:pathLst>
              <a:path w="35719" h="98228">
                <a:moveTo>
                  <a:pt x="0" y="17859"/>
                </a:move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53578"/>
                </a:lnTo>
                <a:lnTo>
                  <a:pt x="26789" y="71438"/>
                </a:lnTo>
                <a:lnTo>
                  <a:pt x="35718" y="80367"/>
                </a:lnTo>
                <a:lnTo>
                  <a:pt x="35718" y="98227"/>
                </a:lnTo>
                <a:lnTo>
                  <a:pt x="3571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2" name="Freeform 22531"/>
          <p:cNvSpPr/>
          <p:nvPr/>
        </p:nvSpPr>
        <p:spPr>
          <a:xfrm>
            <a:off x="6179344" y="80367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3" name="Freeform 22532"/>
          <p:cNvSpPr/>
          <p:nvPr/>
        </p:nvSpPr>
        <p:spPr>
          <a:xfrm>
            <a:off x="910828" y="4402336"/>
            <a:ext cx="4339829" cy="98227"/>
          </a:xfrm>
          <a:custGeom>
            <a:avLst/>
            <a:gdLst/>
            <a:ahLst/>
            <a:cxnLst/>
            <a:rect l="0" t="0" r="0" b="0"/>
            <a:pathLst>
              <a:path w="4339829" h="98227">
                <a:moveTo>
                  <a:pt x="26789" y="44648"/>
                </a:moveTo>
                <a:lnTo>
                  <a:pt x="26789" y="44648"/>
                </a:lnTo>
                <a:lnTo>
                  <a:pt x="17860" y="44648"/>
                </a:lnTo>
                <a:lnTo>
                  <a:pt x="8930" y="35718"/>
                </a:lnTo>
                <a:lnTo>
                  <a:pt x="893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8" y="35718"/>
                </a:lnTo>
                <a:lnTo>
                  <a:pt x="89297" y="35718"/>
                </a:lnTo>
                <a:lnTo>
                  <a:pt x="107156" y="35718"/>
                </a:lnTo>
                <a:lnTo>
                  <a:pt x="133946" y="26789"/>
                </a:lnTo>
                <a:lnTo>
                  <a:pt x="169664" y="26789"/>
                </a:lnTo>
                <a:lnTo>
                  <a:pt x="196453" y="17859"/>
                </a:lnTo>
                <a:lnTo>
                  <a:pt x="232172" y="8929"/>
                </a:lnTo>
                <a:lnTo>
                  <a:pt x="267891" y="8929"/>
                </a:lnTo>
                <a:lnTo>
                  <a:pt x="303610" y="0"/>
                </a:lnTo>
                <a:lnTo>
                  <a:pt x="339328" y="0"/>
                </a:lnTo>
                <a:lnTo>
                  <a:pt x="375047" y="0"/>
                </a:lnTo>
                <a:lnTo>
                  <a:pt x="401836" y="8929"/>
                </a:lnTo>
                <a:lnTo>
                  <a:pt x="437555" y="8929"/>
                </a:lnTo>
                <a:lnTo>
                  <a:pt x="473274" y="17859"/>
                </a:lnTo>
                <a:lnTo>
                  <a:pt x="508992" y="26789"/>
                </a:lnTo>
                <a:lnTo>
                  <a:pt x="553641" y="26789"/>
                </a:lnTo>
                <a:lnTo>
                  <a:pt x="598289" y="35718"/>
                </a:lnTo>
                <a:lnTo>
                  <a:pt x="642938" y="35718"/>
                </a:lnTo>
                <a:lnTo>
                  <a:pt x="687586" y="44648"/>
                </a:lnTo>
                <a:lnTo>
                  <a:pt x="732235" y="44648"/>
                </a:lnTo>
                <a:lnTo>
                  <a:pt x="785813" y="44648"/>
                </a:lnTo>
                <a:lnTo>
                  <a:pt x="830461" y="44648"/>
                </a:lnTo>
                <a:lnTo>
                  <a:pt x="875110" y="53578"/>
                </a:lnTo>
                <a:lnTo>
                  <a:pt x="928688" y="53578"/>
                </a:lnTo>
                <a:lnTo>
                  <a:pt x="973336" y="62507"/>
                </a:lnTo>
                <a:lnTo>
                  <a:pt x="1026914" y="62507"/>
                </a:lnTo>
                <a:lnTo>
                  <a:pt x="1080492" y="62507"/>
                </a:lnTo>
                <a:lnTo>
                  <a:pt x="1134070" y="62507"/>
                </a:lnTo>
                <a:lnTo>
                  <a:pt x="1187649" y="62507"/>
                </a:lnTo>
                <a:lnTo>
                  <a:pt x="1250156" y="62507"/>
                </a:lnTo>
                <a:lnTo>
                  <a:pt x="1303735" y="62507"/>
                </a:lnTo>
                <a:lnTo>
                  <a:pt x="1366242" y="53578"/>
                </a:lnTo>
                <a:lnTo>
                  <a:pt x="1419820" y="53578"/>
                </a:lnTo>
                <a:lnTo>
                  <a:pt x="1482328" y="53578"/>
                </a:lnTo>
                <a:lnTo>
                  <a:pt x="1535906" y="53578"/>
                </a:lnTo>
                <a:lnTo>
                  <a:pt x="1598414" y="53578"/>
                </a:lnTo>
                <a:lnTo>
                  <a:pt x="1651992" y="53578"/>
                </a:lnTo>
                <a:lnTo>
                  <a:pt x="1714500" y="53578"/>
                </a:lnTo>
                <a:lnTo>
                  <a:pt x="1777008" y="53578"/>
                </a:lnTo>
                <a:lnTo>
                  <a:pt x="1839516" y="53578"/>
                </a:lnTo>
                <a:lnTo>
                  <a:pt x="1902024" y="44648"/>
                </a:lnTo>
                <a:lnTo>
                  <a:pt x="1973461" y="44648"/>
                </a:lnTo>
                <a:lnTo>
                  <a:pt x="2035969" y="44648"/>
                </a:lnTo>
                <a:lnTo>
                  <a:pt x="2107406" y="44648"/>
                </a:lnTo>
                <a:lnTo>
                  <a:pt x="2169914" y="44648"/>
                </a:lnTo>
                <a:lnTo>
                  <a:pt x="2232422" y="35718"/>
                </a:lnTo>
                <a:lnTo>
                  <a:pt x="2303860" y="35718"/>
                </a:lnTo>
                <a:lnTo>
                  <a:pt x="2357438" y="35718"/>
                </a:lnTo>
                <a:lnTo>
                  <a:pt x="2419945" y="35718"/>
                </a:lnTo>
                <a:lnTo>
                  <a:pt x="2482453" y="26789"/>
                </a:lnTo>
                <a:lnTo>
                  <a:pt x="2536031" y="26789"/>
                </a:lnTo>
                <a:lnTo>
                  <a:pt x="2598539" y="26789"/>
                </a:lnTo>
                <a:lnTo>
                  <a:pt x="2661047" y="26789"/>
                </a:lnTo>
                <a:lnTo>
                  <a:pt x="2714625" y="26789"/>
                </a:lnTo>
                <a:lnTo>
                  <a:pt x="2768203" y="26789"/>
                </a:lnTo>
                <a:lnTo>
                  <a:pt x="2821781" y="26789"/>
                </a:lnTo>
                <a:lnTo>
                  <a:pt x="2875360" y="26789"/>
                </a:lnTo>
                <a:lnTo>
                  <a:pt x="2920008" y="26789"/>
                </a:lnTo>
                <a:lnTo>
                  <a:pt x="2973586" y="35718"/>
                </a:lnTo>
                <a:lnTo>
                  <a:pt x="3018235" y="35718"/>
                </a:lnTo>
                <a:lnTo>
                  <a:pt x="3071813" y="44648"/>
                </a:lnTo>
                <a:lnTo>
                  <a:pt x="3116461" y="44648"/>
                </a:lnTo>
                <a:lnTo>
                  <a:pt x="3170039" y="44648"/>
                </a:lnTo>
                <a:lnTo>
                  <a:pt x="3214688" y="44648"/>
                </a:lnTo>
                <a:lnTo>
                  <a:pt x="3268266" y="53578"/>
                </a:lnTo>
                <a:lnTo>
                  <a:pt x="3312914" y="53578"/>
                </a:lnTo>
                <a:lnTo>
                  <a:pt x="3357563" y="53578"/>
                </a:lnTo>
                <a:lnTo>
                  <a:pt x="3411141" y="62507"/>
                </a:lnTo>
                <a:lnTo>
                  <a:pt x="3464719" y="62507"/>
                </a:lnTo>
                <a:lnTo>
                  <a:pt x="3518297" y="62507"/>
                </a:lnTo>
                <a:lnTo>
                  <a:pt x="3571875" y="71437"/>
                </a:lnTo>
                <a:lnTo>
                  <a:pt x="3625453" y="71437"/>
                </a:lnTo>
                <a:lnTo>
                  <a:pt x="3679031" y="71437"/>
                </a:lnTo>
                <a:lnTo>
                  <a:pt x="3723680" y="80367"/>
                </a:lnTo>
                <a:lnTo>
                  <a:pt x="3777258" y="80367"/>
                </a:lnTo>
                <a:lnTo>
                  <a:pt x="3830836" y="80367"/>
                </a:lnTo>
                <a:lnTo>
                  <a:pt x="3875485" y="80367"/>
                </a:lnTo>
                <a:lnTo>
                  <a:pt x="3929063" y="80367"/>
                </a:lnTo>
                <a:lnTo>
                  <a:pt x="3973711" y="80367"/>
                </a:lnTo>
                <a:lnTo>
                  <a:pt x="4018360" y="80367"/>
                </a:lnTo>
                <a:lnTo>
                  <a:pt x="4063008" y="80367"/>
                </a:lnTo>
                <a:lnTo>
                  <a:pt x="4098727" y="89296"/>
                </a:lnTo>
                <a:lnTo>
                  <a:pt x="4143375" y="89296"/>
                </a:lnTo>
                <a:lnTo>
                  <a:pt x="4179094" y="89296"/>
                </a:lnTo>
                <a:lnTo>
                  <a:pt x="4214813" y="89296"/>
                </a:lnTo>
                <a:lnTo>
                  <a:pt x="4241602" y="89296"/>
                </a:lnTo>
                <a:lnTo>
                  <a:pt x="4277320" y="89296"/>
                </a:lnTo>
                <a:lnTo>
                  <a:pt x="4304110" y="89296"/>
                </a:lnTo>
                <a:lnTo>
                  <a:pt x="4321969" y="98226"/>
                </a:lnTo>
                <a:lnTo>
                  <a:pt x="4339828" y="98226"/>
                </a:lnTo>
                <a:lnTo>
                  <a:pt x="4339828" y="98226"/>
                </a:lnTo>
                <a:lnTo>
                  <a:pt x="4339828" y="98226"/>
                </a:lnTo>
                <a:lnTo>
                  <a:pt x="4330899" y="98226"/>
                </a:lnTo>
                <a:lnTo>
                  <a:pt x="4304110" y="98226"/>
                </a:lnTo>
                <a:lnTo>
                  <a:pt x="430411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Model of the 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47825"/>
            <a:ext cx="6276975" cy="461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687711" y="303609"/>
            <a:ext cx="973337" cy="1214439"/>
          </a:xfrm>
          <a:custGeom>
            <a:avLst/>
            <a:gdLst/>
            <a:ahLst/>
            <a:cxnLst/>
            <a:rect l="0" t="0" r="0" b="0"/>
            <a:pathLst>
              <a:path w="973337" h="1214439">
                <a:moveTo>
                  <a:pt x="687586" y="98227"/>
                </a:moveTo>
                <a:lnTo>
                  <a:pt x="678656" y="89297"/>
                </a:lnTo>
                <a:lnTo>
                  <a:pt x="669727" y="80368"/>
                </a:lnTo>
                <a:lnTo>
                  <a:pt x="660797" y="80368"/>
                </a:lnTo>
                <a:lnTo>
                  <a:pt x="651867" y="71438"/>
                </a:lnTo>
                <a:lnTo>
                  <a:pt x="634008" y="62508"/>
                </a:lnTo>
                <a:lnTo>
                  <a:pt x="625078" y="53578"/>
                </a:lnTo>
                <a:lnTo>
                  <a:pt x="607219" y="44649"/>
                </a:lnTo>
                <a:lnTo>
                  <a:pt x="598289" y="35719"/>
                </a:lnTo>
                <a:lnTo>
                  <a:pt x="589359" y="35719"/>
                </a:lnTo>
                <a:lnTo>
                  <a:pt x="571500" y="26789"/>
                </a:lnTo>
                <a:lnTo>
                  <a:pt x="562570" y="26789"/>
                </a:lnTo>
                <a:lnTo>
                  <a:pt x="553641" y="17860"/>
                </a:lnTo>
                <a:lnTo>
                  <a:pt x="544711" y="17860"/>
                </a:lnTo>
                <a:lnTo>
                  <a:pt x="526852" y="17860"/>
                </a:lnTo>
                <a:lnTo>
                  <a:pt x="517922" y="17860"/>
                </a:lnTo>
                <a:lnTo>
                  <a:pt x="500062" y="17860"/>
                </a:lnTo>
                <a:lnTo>
                  <a:pt x="473273" y="26789"/>
                </a:lnTo>
                <a:lnTo>
                  <a:pt x="455414" y="35719"/>
                </a:lnTo>
                <a:lnTo>
                  <a:pt x="428625" y="35719"/>
                </a:lnTo>
                <a:lnTo>
                  <a:pt x="410766" y="44649"/>
                </a:lnTo>
                <a:lnTo>
                  <a:pt x="383977" y="62508"/>
                </a:lnTo>
                <a:lnTo>
                  <a:pt x="348258" y="80368"/>
                </a:lnTo>
                <a:lnTo>
                  <a:pt x="321469" y="98227"/>
                </a:lnTo>
                <a:lnTo>
                  <a:pt x="285750" y="116086"/>
                </a:lnTo>
                <a:lnTo>
                  <a:pt x="258961" y="133946"/>
                </a:lnTo>
                <a:lnTo>
                  <a:pt x="232172" y="160735"/>
                </a:lnTo>
                <a:lnTo>
                  <a:pt x="196453" y="187524"/>
                </a:lnTo>
                <a:lnTo>
                  <a:pt x="169664" y="223243"/>
                </a:lnTo>
                <a:lnTo>
                  <a:pt x="142875" y="258961"/>
                </a:lnTo>
                <a:lnTo>
                  <a:pt x="116086" y="285750"/>
                </a:lnTo>
                <a:lnTo>
                  <a:pt x="98227" y="321469"/>
                </a:lnTo>
                <a:lnTo>
                  <a:pt x="71437" y="357188"/>
                </a:lnTo>
                <a:lnTo>
                  <a:pt x="53578" y="392907"/>
                </a:lnTo>
                <a:lnTo>
                  <a:pt x="44648" y="437555"/>
                </a:lnTo>
                <a:lnTo>
                  <a:pt x="26789" y="473274"/>
                </a:lnTo>
                <a:lnTo>
                  <a:pt x="17859" y="517922"/>
                </a:lnTo>
                <a:lnTo>
                  <a:pt x="8930" y="562571"/>
                </a:lnTo>
                <a:lnTo>
                  <a:pt x="0" y="607219"/>
                </a:lnTo>
                <a:lnTo>
                  <a:pt x="0" y="651867"/>
                </a:lnTo>
                <a:lnTo>
                  <a:pt x="0" y="696516"/>
                </a:lnTo>
                <a:lnTo>
                  <a:pt x="0" y="750094"/>
                </a:lnTo>
                <a:lnTo>
                  <a:pt x="8930" y="794742"/>
                </a:lnTo>
                <a:lnTo>
                  <a:pt x="17859" y="848321"/>
                </a:lnTo>
                <a:lnTo>
                  <a:pt x="35719" y="892969"/>
                </a:lnTo>
                <a:lnTo>
                  <a:pt x="62508" y="937618"/>
                </a:lnTo>
                <a:lnTo>
                  <a:pt x="80367" y="982266"/>
                </a:lnTo>
                <a:lnTo>
                  <a:pt x="107156" y="1017985"/>
                </a:lnTo>
                <a:lnTo>
                  <a:pt x="133945" y="1053704"/>
                </a:lnTo>
                <a:lnTo>
                  <a:pt x="160734" y="1089422"/>
                </a:lnTo>
                <a:lnTo>
                  <a:pt x="196453" y="1116211"/>
                </a:lnTo>
                <a:lnTo>
                  <a:pt x="223242" y="1143000"/>
                </a:lnTo>
                <a:lnTo>
                  <a:pt x="258961" y="1160860"/>
                </a:lnTo>
                <a:lnTo>
                  <a:pt x="294680" y="1178719"/>
                </a:lnTo>
                <a:lnTo>
                  <a:pt x="330398" y="1196578"/>
                </a:lnTo>
                <a:lnTo>
                  <a:pt x="366117" y="1205508"/>
                </a:lnTo>
                <a:lnTo>
                  <a:pt x="401836" y="1214438"/>
                </a:lnTo>
                <a:lnTo>
                  <a:pt x="446484" y="1214438"/>
                </a:lnTo>
                <a:lnTo>
                  <a:pt x="491133" y="1214438"/>
                </a:lnTo>
                <a:lnTo>
                  <a:pt x="526852" y="1214438"/>
                </a:lnTo>
                <a:lnTo>
                  <a:pt x="571500" y="1205508"/>
                </a:lnTo>
                <a:lnTo>
                  <a:pt x="607219" y="1196578"/>
                </a:lnTo>
                <a:lnTo>
                  <a:pt x="642937" y="1187649"/>
                </a:lnTo>
                <a:lnTo>
                  <a:pt x="678656" y="1169789"/>
                </a:lnTo>
                <a:lnTo>
                  <a:pt x="714375" y="1160860"/>
                </a:lnTo>
                <a:lnTo>
                  <a:pt x="750094" y="1134070"/>
                </a:lnTo>
                <a:lnTo>
                  <a:pt x="785812" y="1116211"/>
                </a:lnTo>
                <a:lnTo>
                  <a:pt x="812602" y="1098352"/>
                </a:lnTo>
                <a:lnTo>
                  <a:pt x="839391" y="1071563"/>
                </a:lnTo>
                <a:lnTo>
                  <a:pt x="866180" y="1035844"/>
                </a:lnTo>
                <a:lnTo>
                  <a:pt x="884039" y="1009055"/>
                </a:lnTo>
                <a:lnTo>
                  <a:pt x="901898" y="973336"/>
                </a:lnTo>
                <a:lnTo>
                  <a:pt x="919758" y="937618"/>
                </a:lnTo>
                <a:lnTo>
                  <a:pt x="937617" y="901899"/>
                </a:lnTo>
                <a:lnTo>
                  <a:pt x="946547" y="866180"/>
                </a:lnTo>
                <a:lnTo>
                  <a:pt x="964406" y="821532"/>
                </a:lnTo>
                <a:lnTo>
                  <a:pt x="964406" y="776883"/>
                </a:lnTo>
                <a:lnTo>
                  <a:pt x="973336" y="741164"/>
                </a:lnTo>
                <a:lnTo>
                  <a:pt x="973336" y="696516"/>
                </a:lnTo>
                <a:lnTo>
                  <a:pt x="973336" y="651867"/>
                </a:lnTo>
                <a:lnTo>
                  <a:pt x="973336" y="607219"/>
                </a:lnTo>
                <a:lnTo>
                  <a:pt x="973336" y="562571"/>
                </a:lnTo>
                <a:lnTo>
                  <a:pt x="964406" y="517922"/>
                </a:lnTo>
                <a:lnTo>
                  <a:pt x="955477" y="464344"/>
                </a:lnTo>
                <a:lnTo>
                  <a:pt x="946547" y="419696"/>
                </a:lnTo>
                <a:lnTo>
                  <a:pt x="928687" y="375047"/>
                </a:lnTo>
                <a:lnTo>
                  <a:pt x="910828" y="330399"/>
                </a:lnTo>
                <a:lnTo>
                  <a:pt x="892969" y="285750"/>
                </a:lnTo>
                <a:lnTo>
                  <a:pt x="875109" y="250032"/>
                </a:lnTo>
                <a:lnTo>
                  <a:pt x="848320" y="205383"/>
                </a:lnTo>
                <a:lnTo>
                  <a:pt x="821531" y="160735"/>
                </a:lnTo>
                <a:lnTo>
                  <a:pt x="794742" y="125016"/>
                </a:lnTo>
                <a:lnTo>
                  <a:pt x="767953" y="98227"/>
                </a:lnTo>
                <a:lnTo>
                  <a:pt x="741164" y="62508"/>
                </a:lnTo>
                <a:lnTo>
                  <a:pt x="705445" y="44649"/>
                </a:lnTo>
                <a:lnTo>
                  <a:pt x="678656" y="17860"/>
                </a:lnTo>
                <a:lnTo>
                  <a:pt x="642937" y="8930"/>
                </a:lnTo>
                <a:lnTo>
                  <a:pt x="607219" y="0"/>
                </a:lnTo>
                <a:lnTo>
                  <a:pt x="562570" y="0"/>
                </a:lnTo>
                <a:lnTo>
                  <a:pt x="517922" y="0"/>
                </a:lnTo>
                <a:lnTo>
                  <a:pt x="464344" y="17860"/>
                </a:lnTo>
                <a:lnTo>
                  <a:pt x="410766" y="44649"/>
                </a:lnTo>
                <a:lnTo>
                  <a:pt x="357187" y="71438"/>
                </a:lnTo>
                <a:lnTo>
                  <a:pt x="294680" y="107157"/>
                </a:lnTo>
                <a:lnTo>
                  <a:pt x="29468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679031" y="116086"/>
            <a:ext cx="214314" cy="303610"/>
          </a:xfrm>
          <a:custGeom>
            <a:avLst/>
            <a:gdLst/>
            <a:ahLst/>
            <a:cxnLst/>
            <a:rect l="0" t="0" r="0" b="0"/>
            <a:pathLst>
              <a:path w="214314" h="303610">
                <a:moveTo>
                  <a:pt x="8930" y="71437"/>
                </a:moveTo>
                <a:lnTo>
                  <a:pt x="0" y="62508"/>
                </a:ln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53578"/>
                </a:lnTo>
                <a:lnTo>
                  <a:pt x="8930" y="98226"/>
                </a:lnTo>
                <a:lnTo>
                  <a:pt x="8930" y="151805"/>
                </a:lnTo>
                <a:lnTo>
                  <a:pt x="8930" y="205383"/>
                </a:lnTo>
                <a:lnTo>
                  <a:pt x="8930" y="250031"/>
                </a:lnTo>
                <a:lnTo>
                  <a:pt x="8930" y="276820"/>
                </a:lnTo>
                <a:lnTo>
                  <a:pt x="17860" y="294680"/>
                </a:lnTo>
                <a:lnTo>
                  <a:pt x="35719" y="303609"/>
                </a:lnTo>
                <a:lnTo>
                  <a:pt x="53578" y="303609"/>
                </a:lnTo>
                <a:lnTo>
                  <a:pt x="80367" y="303609"/>
                </a:lnTo>
                <a:lnTo>
                  <a:pt x="98227" y="294680"/>
                </a:lnTo>
                <a:lnTo>
                  <a:pt x="125016" y="276820"/>
                </a:lnTo>
                <a:lnTo>
                  <a:pt x="151805" y="267891"/>
                </a:lnTo>
                <a:lnTo>
                  <a:pt x="169664" y="258961"/>
                </a:lnTo>
                <a:lnTo>
                  <a:pt x="187524" y="250031"/>
                </a:lnTo>
                <a:lnTo>
                  <a:pt x="205383" y="250031"/>
                </a:lnTo>
                <a:lnTo>
                  <a:pt x="214313" y="241101"/>
                </a:lnTo>
                <a:lnTo>
                  <a:pt x="214313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52242" y="276820"/>
            <a:ext cx="178595" cy="53579"/>
          </a:xfrm>
          <a:custGeom>
            <a:avLst/>
            <a:gdLst/>
            <a:ahLst/>
            <a:cxnLst/>
            <a:rect l="0" t="0" r="0" b="0"/>
            <a:pathLst>
              <a:path w="178595" h="53579">
                <a:moveTo>
                  <a:pt x="893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44649" y="44649"/>
                </a:lnTo>
                <a:lnTo>
                  <a:pt x="71438" y="44649"/>
                </a:lnTo>
                <a:lnTo>
                  <a:pt x="98227" y="35719"/>
                </a:lnTo>
                <a:lnTo>
                  <a:pt x="125016" y="26789"/>
                </a:lnTo>
                <a:lnTo>
                  <a:pt x="142875" y="17860"/>
                </a:lnTo>
                <a:lnTo>
                  <a:pt x="151805" y="17860"/>
                </a:lnTo>
                <a:lnTo>
                  <a:pt x="160735" y="893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661172" y="71437"/>
            <a:ext cx="80368" cy="71439"/>
          </a:xfrm>
          <a:custGeom>
            <a:avLst/>
            <a:gdLst/>
            <a:ahLst/>
            <a:cxnLst/>
            <a:rect l="0" t="0" r="0" b="0"/>
            <a:pathLst>
              <a:path w="80368" h="71439">
                <a:moveTo>
                  <a:pt x="26789" y="71438"/>
                </a:moveTo>
                <a:lnTo>
                  <a:pt x="17859" y="62508"/>
                </a:lnTo>
                <a:lnTo>
                  <a:pt x="8930" y="62508"/>
                </a:lnTo>
                <a:lnTo>
                  <a:pt x="0" y="53579"/>
                </a:lnTo>
                <a:lnTo>
                  <a:pt x="0" y="53579"/>
                </a:lnTo>
                <a:lnTo>
                  <a:pt x="8930" y="44649"/>
                </a:lnTo>
                <a:lnTo>
                  <a:pt x="17859" y="26790"/>
                </a:lnTo>
                <a:lnTo>
                  <a:pt x="35719" y="17860"/>
                </a:lnTo>
                <a:lnTo>
                  <a:pt x="53578" y="893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29063" y="160734"/>
            <a:ext cx="187524" cy="232173"/>
          </a:xfrm>
          <a:custGeom>
            <a:avLst/>
            <a:gdLst/>
            <a:ahLst/>
            <a:cxnLst/>
            <a:rect l="0" t="0" r="0" b="0"/>
            <a:pathLst>
              <a:path w="187524" h="232173">
                <a:moveTo>
                  <a:pt x="0" y="0"/>
                </a:moveTo>
                <a:lnTo>
                  <a:pt x="8929" y="8930"/>
                </a:lnTo>
                <a:lnTo>
                  <a:pt x="8929" y="26789"/>
                </a:lnTo>
                <a:lnTo>
                  <a:pt x="17859" y="53578"/>
                </a:lnTo>
                <a:lnTo>
                  <a:pt x="17859" y="80368"/>
                </a:lnTo>
                <a:lnTo>
                  <a:pt x="17859" y="107157"/>
                </a:lnTo>
                <a:lnTo>
                  <a:pt x="26789" y="133946"/>
                </a:lnTo>
                <a:lnTo>
                  <a:pt x="26789" y="160735"/>
                </a:lnTo>
                <a:lnTo>
                  <a:pt x="26789" y="187524"/>
                </a:lnTo>
                <a:lnTo>
                  <a:pt x="35718" y="205383"/>
                </a:lnTo>
                <a:lnTo>
                  <a:pt x="35718" y="214313"/>
                </a:lnTo>
                <a:lnTo>
                  <a:pt x="35718" y="223243"/>
                </a:lnTo>
                <a:lnTo>
                  <a:pt x="35718" y="223243"/>
                </a:lnTo>
                <a:lnTo>
                  <a:pt x="35718" y="205383"/>
                </a:lnTo>
                <a:lnTo>
                  <a:pt x="44648" y="187524"/>
                </a:lnTo>
                <a:lnTo>
                  <a:pt x="53578" y="178594"/>
                </a:lnTo>
                <a:lnTo>
                  <a:pt x="53578" y="160735"/>
                </a:lnTo>
                <a:lnTo>
                  <a:pt x="53578" y="151805"/>
                </a:lnTo>
                <a:lnTo>
                  <a:pt x="62507" y="151805"/>
                </a:lnTo>
                <a:lnTo>
                  <a:pt x="71437" y="133946"/>
                </a:lnTo>
                <a:lnTo>
                  <a:pt x="80367" y="133946"/>
                </a:lnTo>
                <a:lnTo>
                  <a:pt x="89296" y="133946"/>
                </a:lnTo>
                <a:lnTo>
                  <a:pt x="107156" y="151805"/>
                </a:lnTo>
                <a:lnTo>
                  <a:pt x="107156" y="169664"/>
                </a:lnTo>
                <a:lnTo>
                  <a:pt x="116085" y="187524"/>
                </a:lnTo>
                <a:lnTo>
                  <a:pt x="125015" y="205383"/>
                </a:lnTo>
                <a:lnTo>
                  <a:pt x="133945" y="223243"/>
                </a:lnTo>
                <a:lnTo>
                  <a:pt x="142875" y="232172"/>
                </a:lnTo>
                <a:lnTo>
                  <a:pt x="160734" y="232172"/>
                </a:lnTo>
                <a:lnTo>
                  <a:pt x="169664" y="232172"/>
                </a:lnTo>
                <a:lnTo>
                  <a:pt x="178593" y="223243"/>
                </a:lnTo>
                <a:lnTo>
                  <a:pt x="187523" y="205383"/>
                </a:lnTo>
                <a:lnTo>
                  <a:pt x="18752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170164" y="71437"/>
            <a:ext cx="62509" cy="330400"/>
          </a:xfrm>
          <a:custGeom>
            <a:avLst/>
            <a:gdLst/>
            <a:ahLst/>
            <a:cxnLst/>
            <a:rect l="0" t="0" r="0" b="0"/>
            <a:pathLst>
              <a:path w="62509" h="330400">
                <a:moveTo>
                  <a:pt x="8930" y="35719"/>
                </a:move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53579"/>
                </a:lnTo>
                <a:lnTo>
                  <a:pt x="0" y="107157"/>
                </a:lnTo>
                <a:lnTo>
                  <a:pt x="0" y="160735"/>
                </a:lnTo>
                <a:lnTo>
                  <a:pt x="8930" y="223243"/>
                </a:lnTo>
                <a:lnTo>
                  <a:pt x="17859" y="258961"/>
                </a:lnTo>
                <a:lnTo>
                  <a:pt x="26789" y="294680"/>
                </a:lnTo>
                <a:lnTo>
                  <a:pt x="26789" y="312540"/>
                </a:lnTo>
                <a:lnTo>
                  <a:pt x="35719" y="321469"/>
                </a:lnTo>
                <a:lnTo>
                  <a:pt x="44649" y="330399"/>
                </a:lnTo>
                <a:lnTo>
                  <a:pt x="53578" y="321469"/>
                </a:lnTo>
                <a:lnTo>
                  <a:pt x="62508" y="312540"/>
                </a:lnTo>
                <a:lnTo>
                  <a:pt x="62508" y="294680"/>
                </a:lnTo>
                <a:lnTo>
                  <a:pt x="62508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125516" y="267891"/>
            <a:ext cx="98227" cy="8930"/>
          </a:xfrm>
          <a:custGeom>
            <a:avLst/>
            <a:gdLst/>
            <a:ahLst/>
            <a:cxnLst/>
            <a:rect l="0" t="0" r="0" b="0"/>
            <a:pathLst>
              <a:path w="98227" h="8930">
                <a:moveTo>
                  <a:pt x="1785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7" y="0"/>
                </a:lnTo>
                <a:lnTo>
                  <a:pt x="98226" y="8929"/>
                </a:lnTo>
                <a:lnTo>
                  <a:pt x="9822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04109" y="321469"/>
            <a:ext cx="26790" cy="71438"/>
          </a:xfrm>
          <a:custGeom>
            <a:avLst/>
            <a:gdLst/>
            <a:ahLst/>
            <a:cxnLst/>
            <a:rect l="0" t="0" r="0" b="0"/>
            <a:pathLst>
              <a:path w="26790" h="71438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17860" y="71437"/>
                </a:lnTo>
                <a:lnTo>
                  <a:pt x="17860" y="53578"/>
                </a:lnTo>
                <a:lnTo>
                  <a:pt x="26789" y="35718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295180" y="80367"/>
            <a:ext cx="8930" cy="17861"/>
          </a:xfrm>
          <a:custGeom>
            <a:avLst/>
            <a:gdLst/>
            <a:ahLst/>
            <a:cxnLst/>
            <a:rect l="0" t="0" r="0" b="0"/>
            <a:pathLst>
              <a:path w="8930" h="17861">
                <a:moveTo>
                  <a:pt x="8929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420195" y="44648"/>
            <a:ext cx="35720" cy="375048"/>
          </a:xfrm>
          <a:custGeom>
            <a:avLst/>
            <a:gdLst/>
            <a:ahLst/>
            <a:cxnLst/>
            <a:rect l="0" t="0" r="0" b="0"/>
            <a:pathLst>
              <a:path w="35720" h="375048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80368"/>
                </a:lnTo>
                <a:lnTo>
                  <a:pt x="8930" y="142875"/>
                </a:lnTo>
                <a:lnTo>
                  <a:pt x="8930" y="205383"/>
                </a:lnTo>
                <a:lnTo>
                  <a:pt x="17860" y="267891"/>
                </a:lnTo>
                <a:lnTo>
                  <a:pt x="17860" y="312539"/>
                </a:lnTo>
                <a:lnTo>
                  <a:pt x="26789" y="348258"/>
                </a:lnTo>
                <a:lnTo>
                  <a:pt x="26789" y="366118"/>
                </a:lnTo>
                <a:lnTo>
                  <a:pt x="35719" y="375047"/>
                </a:lnTo>
                <a:lnTo>
                  <a:pt x="35719" y="375047"/>
                </a:lnTo>
                <a:lnTo>
                  <a:pt x="35719" y="366118"/>
                </a:lnTo>
                <a:lnTo>
                  <a:pt x="35719" y="348258"/>
                </a:lnTo>
                <a:lnTo>
                  <a:pt x="35719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375547" y="303609"/>
            <a:ext cx="133946" cy="17861"/>
          </a:xfrm>
          <a:custGeom>
            <a:avLst/>
            <a:gdLst/>
            <a:ahLst/>
            <a:cxnLst/>
            <a:rect l="0" t="0" r="0" b="0"/>
            <a:pathLst>
              <a:path w="133946" h="17861">
                <a:moveTo>
                  <a:pt x="893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80367" y="8930"/>
                </a:lnTo>
                <a:lnTo>
                  <a:pt x="98226" y="8930"/>
                </a:lnTo>
                <a:lnTo>
                  <a:pt x="116086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527352" y="294680"/>
            <a:ext cx="125016" cy="241102"/>
          </a:xfrm>
          <a:custGeom>
            <a:avLst/>
            <a:gdLst/>
            <a:ahLst/>
            <a:cxnLst/>
            <a:rect l="0" t="0" r="0" b="0"/>
            <a:pathLst>
              <a:path w="125016" h="241102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8" y="53578"/>
                </a:lnTo>
                <a:lnTo>
                  <a:pt x="44648" y="44648"/>
                </a:lnTo>
                <a:lnTo>
                  <a:pt x="53578" y="35718"/>
                </a:lnTo>
                <a:lnTo>
                  <a:pt x="62507" y="26789"/>
                </a:lnTo>
                <a:lnTo>
                  <a:pt x="62507" y="26789"/>
                </a:lnTo>
                <a:lnTo>
                  <a:pt x="71437" y="26789"/>
                </a:lnTo>
                <a:lnTo>
                  <a:pt x="71437" y="35718"/>
                </a:lnTo>
                <a:lnTo>
                  <a:pt x="80367" y="44648"/>
                </a:lnTo>
                <a:lnTo>
                  <a:pt x="80367" y="71437"/>
                </a:lnTo>
                <a:lnTo>
                  <a:pt x="89296" y="98226"/>
                </a:lnTo>
                <a:lnTo>
                  <a:pt x="98226" y="125015"/>
                </a:lnTo>
                <a:lnTo>
                  <a:pt x="107156" y="160734"/>
                </a:lnTo>
                <a:lnTo>
                  <a:pt x="116086" y="187523"/>
                </a:lnTo>
                <a:lnTo>
                  <a:pt x="116086" y="214312"/>
                </a:lnTo>
                <a:lnTo>
                  <a:pt x="125015" y="232172"/>
                </a:lnTo>
                <a:lnTo>
                  <a:pt x="116086" y="241101"/>
                </a:lnTo>
                <a:lnTo>
                  <a:pt x="116086" y="241101"/>
                </a:lnTo>
                <a:lnTo>
                  <a:pt x="116086" y="223242"/>
                </a:lnTo>
                <a:lnTo>
                  <a:pt x="107156" y="187523"/>
                </a:lnTo>
                <a:lnTo>
                  <a:pt x="107156" y="142875"/>
                </a:lnTo>
                <a:lnTo>
                  <a:pt x="116086" y="98226"/>
                </a:lnTo>
                <a:lnTo>
                  <a:pt x="11608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759523" y="241102"/>
            <a:ext cx="71439" cy="1"/>
          </a:xfrm>
          <a:custGeom>
            <a:avLst/>
            <a:gdLst/>
            <a:ahLst/>
            <a:cxnLst/>
            <a:rect l="0" t="0" r="0" b="0"/>
            <a:pathLst>
              <a:path w="71439" h="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018484" y="0"/>
            <a:ext cx="267892" cy="401837"/>
          </a:xfrm>
          <a:custGeom>
            <a:avLst/>
            <a:gdLst/>
            <a:ahLst/>
            <a:cxnLst/>
            <a:rect l="0" t="0" r="0" b="0"/>
            <a:pathLst>
              <a:path w="267892" h="401837">
                <a:moveTo>
                  <a:pt x="8930" y="98227"/>
                </a:moveTo>
                <a:lnTo>
                  <a:pt x="8930" y="89297"/>
                </a:lnTo>
                <a:lnTo>
                  <a:pt x="8930" y="89297"/>
                </a:lnTo>
                <a:lnTo>
                  <a:pt x="17860" y="89297"/>
                </a:lnTo>
                <a:lnTo>
                  <a:pt x="17860" y="98227"/>
                </a:lnTo>
                <a:lnTo>
                  <a:pt x="17860" y="107156"/>
                </a:lnTo>
                <a:lnTo>
                  <a:pt x="17860" y="160734"/>
                </a:lnTo>
                <a:lnTo>
                  <a:pt x="26789" y="205383"/>
                </a:lnTo>
                <a:lnTo>
                  <a:pt x="35719" y="258961"/>
                </a:lnTo>
                <a:lnTo>
                  <a:pt x="35719" y="303609"/>
                </a:lnTo>
                <a:lnTo>
                  <a:pt x="44649" y="330398"/>
                </a:lnTo>
                <a:lnTo>
                  <a:pt x="44649" y="357187"/>
                </a:lnTo>
                <a:lnTo>
                  <a:pt x="44649" y="366117"/>
                </a:lnTo>
                <a:lnTo>
                  <a:pt x="44649" y="375047"/>
                </a:lnTo>
                <a:lnTo>
                  <a:pt x="35719" y="366117"/>
                </a:lnTo>
                <a:lnTo>
                  <a:pt x="35719" y="348258"/>
                </a:lnTo>
                <a:lnTo>
                  <a:pt x="26789" y="330398"/>
                </a:lnTo>
                <a:lnTo>
                  <a:pt x="17860" y="312539"/>
                </a:lnTo>
                <a:lnTo>
                  <a:pt x="17860" y="294680"/>
                </a:lnTo>
                <a:lnTo>
                  <a:pt x="8930" y="276820"/>
                </a:lnTo>
                <a:lnTo>
                  <a:pt x="8930" y="250031"/>
                </a:lnTo>
                <a:lnTo>
                  <a:pt x="0" y="214312"/>
                </a:lnTo>
                <a:lnTo>
                  <a:pt x="0" y="178594"/>
                </a:lnTo>
                <a:lnTo>
                  <a:pt x="0" y="133945"/>
                </a:lnTo>
                <a:lnTo>
                  <a:pt x="0" y="98227"/>
                </a:lnTo>
                <a:lnTo>
                  <a:pt x="8930" y="62508"/>
                </a:lnTo>
                <a:lnTo>
                  <a:pt x="17860" y="53578"/>
                </a:lnTo>
                <a:lnTo>
                  <a:pt x="26789" y="26789"/>
                </a:lnTo>
                <a:lnTo>
                  <a:pt x="44649" y="17859"/>
                </a:lnTo>
                <a:lnTo>
                  <a:pt x="62508" y="0"/>
                </a:lnTo>
                <a:lnTo>
                  <a:pt x="80368" y="0"/>
                </a:lnTo>
                <a:lnTo>
                  <a:pt x="98227" y="0"/>
                </a:lnTo>
                <a:lnTo>
                  <a:pt x="107157" y="0"/>
                </a:lnTo>
                <a:lnTo>
                  <a:pt x="125016" y="0"/>
                </a:lnTo>
                <a:lnTo>
                  <a:pt x="133946" y="0"/>
                </a:lnTo>
                <a:lnTo>
                  <a:pt x="142875" y="17859"/>
                </a:lnTo>
                <a:lnTo>
                  <a:pt x="142875" y="44648"/>
                </a:lnTo>
                <a:lnTo>
                  <a:pt x="133946" y="71437"/>
                </a:lnTo>
                <a:lnTo>
                  <a:pt x="125016" y="98227"/>
                </a:lnTo>
                <a:lnTo>
                  <a:pt x="116086" y="125016"/>
                </a:lnTo>
                <a:lnTo>
                  <a:pt x="107157" y="151805"/>
                </a:lnTo>
                <a:lnTo>
                  <a:pt x="89297" y="205383"/>
                </a:lnTo>
                <a:lnTo>
                  <a:pt x="80368" y="241102"/>
                </a:lnTo>
                <a:lnTo>
                  <a:pt x="98227" y="267891"/>
                </a:lnTo>
                <a:lnTo>
                  <a:pt x="125016" y="294680"/>
                </a:lnTo>
                <a:lnTo>
                  <a:pt x="151805" y="312539"/>
                </a:lnTo>
                <a:lnTo>
                  <a:pt x="178594" y="330398"/>
                </a:lnTo>
                <a:lnTo>
                  <a:pt x="214313" y="348258"/>
                </a:lnTo>
                <a:lnTo>
                  <a:pt x="232172" y="366117"/>
                </a:lnTo>
                <a:lnTo>
                  <a:pt x="250032" y="375047"/>
                </a:lnTo>
                <a:lnTo>
                  <a:pt x="267891" y="383977"/>
                </a:lnTo>
                <a:lnTo>
                  <a:pt x="267891" y="392906"/>
                </a:lnTo>
                <a:lnTo>
                  <a:pt x="267891" y="401836"/>
                </a:lnTo>
                <a:lnTo>
                  <a:pt x="258961" y="401836"/>
                </a:lnTo>
                <a:lnTo>
                  <a:pt x="250032" y="383977"/>
                </a:lnTo>
                <a:lnTo>
                  <a:pt x="250032" y="375047"/>
                </a:lnTo>
                <a:lnTo>
                  <a:pt x="250032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250656" y="232172"/>
            <a:ext cx="312540" cy="142876"/>
          </a:xfrm>
          <a:custGeom>
            <a:avLst/>
            <a:gdLst/>
            <a:ahLst/>
            <a:cxnLst/>
            <a:rect l="0" t="0" r="0" b="0"/>
            <a:pathLst>
              <a:path w="312540" h="142876">
                <a:moveTo>
                  <a:pt x="35719" y="8930"/>
                </a:moveTo>
                <a:lnTo>
                  <a:pt x="26789" y="17859"/>
                </a:lnTo>
                <a:lnTo>
                  <a:pt x="17860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8"/>
                </a:lnTo>
                <a:lnTo>
                  <a:pt x="26789" y="53578"/>
                </a:lnTo>
                <a:lnTo>
                  <a:pt x="44649" y="53578"/>
                </a:lnTo>
                <a:lnTo>
                  <a:pt x="62508" y="53578"/>
                </a:lnTo>
                <a:lnTo>
                  <a:pt x="80367" y="53578"/>
                </a:lnTo>
                <a:lnTo>
                  <a:pt x="89297" y="44648"/>
                </a:lnTo>
                <a:lnTo>
                  <a:pt x="98227" y="44648"/>
                </a:lnTo>
                <a:lnTo>
                  <a:pt x="116086" y="35719"/>
                </a:lnTo>
                <a:lnTo>
                  <a:pt x="125016" y="26789"/>
                </a:lnTo>
                <a:lnTo>
                  <a:pt x="133946" y="17859"/>
                </a:lnTo>
                <a:lnTo>
                  <a:pt x="142875" y="8930"/>
                </a:lnTo>
                <a:lnTo>
                  <a:pt x="142875" y="0"/>
                </a:lnTo>
                <a:lnTo>
                  <a:pt x="133946" y="0"/>
                </a:lnTo>
                <a:lnTo>
                  <a:pt x="125016" y="0"/>
                </a:lnTo>
                <a:lnTo>
                  <a:pt x="107157" y="8930"/>
                </a:lnTo>
                <a:lnTo>
                  <a:pt x="89297" y="17859"/>
                </a:lnTo>
                <a:lnTo>
                  <a:pt x="80367" y="44648"/>
                </a:lnTo>
                <a:lnTo>
                  <a:pt x="80367" y="80367"/>
                </a:lnTo>
                <a:lnTo>
                  <a:pt x="89297" y="98226"/>
                </a:lnTo>
                <a:lnTo>
                  <a:pt x="107157" y="116086"/>
                </a:lnTo>
                <a:lnTo>
                  <a:pt x="133946" y="133945"/>
                </a:lnTo>
                <a:lnTo>
                  <a:pt x="169664" y="142875"/>
                </a:lnTo>
                <a:lnTo>
                  <a:pt x="196453" y="142875"/>
                </a:lnTo>
                <a:lnTo>
                  <a:pt x="241102" y="133945"/>
                </a:lnTo>
                <a:lnTo>
                  <a:pt x="267891" y="116086"/>
                </a:lnTo>
                <a:lnTo>
                  <a:pt x="294680" y="98226"/>
                </a:lnTo>
                <a:lnTo>
                  <a:pt x="303610" y="80367"/>
                </a:lnTo>
                <a:lnTo>
                  <a:pt x="312539" y="62508"/>
                </a:lnTo>
                <a:lnTo>
                  <a:pt x="31253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527477" y="17859"/>
            <a:ext cx="89297" cy="357189"/>
          </a:xfrm>
          <a:custGeom>
            <a:avLst/>
            <a:gdLst/>
            <a:ahLst/>
            <a:cxnLst/>
            <a:rect l="0" t="0" r="0" b="0"/>
            <a:pathLst>
              <a:path w="89297" h="357189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62508"/>
                </a:lnTo>
                <a:lnTo>
                  <a:pt x="8929" y="125016"/>
                </a:lnTo>
                <a:lnTo>
                  <a:pt x="17859" y="196453"/>
                </a:lnTo>
                <a:lnTo>
                  <a:pt x="35718" y="258961"/>
                </a:lnTo>
                <a:lnTo>
                  <a:pt x="44648" y="303610"/>
                </a:lnTo>
                <a:lnTo>
                  <a:pt x="53578" y="330399"/>
                </a:lnTo>
                <a:lnTo>
                  <a:pt x="62507" y="357188"/>
                </a:lnTo>
                <a:lnTo>
                  <a:pt x="71437" y="357188"/>
                </a:lnTo>
                <a:lnTo>
                  <a:pt x="80367" y="357188"/>
                </a:lnTo>
                <a:lnTo>
                  <a:pt x="89296" y="348258"/>
                </a:lnTo>
                <a:lnTo>
                  <a:pt x="89296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679281" y="232172"/>
            <a:ext cx="205384" cy="169665"/>
          </a:xfrm>
          <a:custGeom>
            <a:avLst/>
            <a:gdLst/>
            <a:ahLst/>
            <a:cxnLst/>
            <a:rect l="0" t="0" r="0" b="0"/>
            <a:pathLst>
              <a:path w="205384" h="169665">
                <a:moveTo>
                  <a:pt x="107157" y="53578"/>
                </a:moveTo>
                <a:lnTo>
                  <a:pt x="107157" y="53578"/>
                </a:lnTo>
                <a:lnTo>
                  <a:pt x="107157" y="53578"/>
                </a:lnTo>
                <a:lnTo>
                  <a:pt x="98227" y="44648"/>
                </a:lnTo>
                <a:lnTo>
                  <a:pt x="98227" y="44648"/>
                </a:lnTo>
                <a:lnTo>
                  <a:pt x="89297" y="35719"/>
                </a:lnTo>
                <a:lnTo>
                  <a:pt x="89297" y="26789"/>
                </a:lnTo>
                <a:lnTo>
                  <a:pt x="89297" y="17859"/>
                </a:lnTo>
                <a:lnTo>
                  <a:pt x="80367" y="8930"/>
                </a:lnTo>
                <a:lnTo>
                  <a:pt x="71438" y="8930"/>
                </a:lnTo>
                <a:lnTo>
                  <a:pt x="71438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8930"/>
                </a:lnTo>
                <a:lnTo>
                  <a:pt x="35719" y="17859"/>
                </a:lnTo>
                <a:lnTo>
                  <a:pt x="26789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0" y="116086"/>
                </a:lnTo>
                <a:lnTo>
                  <a:pt x="8930" y="133945"/>
                </a:lnTo>
                <a:lnTo>
                  <a:pt x="8930" y="142875"/>
                </a:lnTo>
                <a:lnTo>
                  <a:pt x="17860" y="142875"/>
                </a:lnTo>
                <a:lnTo>
                  <a:pt x="26789" y="142875"/>
                </a:lnTo>
                <a:lnTo>
                  <a:pt x="44649" y="142875"/>
                </a:lnTo>
                <a:lnTo>
                  <a:pt x="53578" y="125015"/>
                </a:lnTo>
                <a:lnTo>
                  <a:pt x="71438" y="107156"/>
                </a:lnTo>
                <a:lnTo>
                  <a:pt x="80367" y="89297"/>
                </a:lnTo>
                <a:lnTo>
                  <a:pt x="80367" y="80367"/>
                </a:lnTo>
                <a:lnTo>
                  <a:pt x="89297" y="80367"/>
                </a:lnTo>
                <a:lnTo>
                  <a:pt x="98227" y="71437"/>
                </a:lnTo>
                <a:lnTo>
                  <a:pt x="98227" y="62508"/>
                </a:lnTo>
                <a:lnTo>
                  <a:pt x="107157" y="71437"/>
                </a:lnTo>
                <a:lnTo>
                  <a:pt x="107157" y="89297"/>
                </a:lnTo>
                <a:lnTo>
                  <a:pt x="107157" y="107156"/>
                </a:lnTo>
                <a:lnTo>
                  <a:pt x="107157" y="125015"/>
                </a:lnTo>
                <a:lnTo>
                  <a:pt x="107157" y="142875"/>
                </a:lnTo>
                <a:lnTo>
                  <a:pt x="125016" y="160734"/>
                </a:lnTo>
                <a:lnTo>
                  <a:pt x="133946" y="169664"/>
                </a:lnTo>
                <a:lnTo>
                  <a:pt x="151805" y="169664"/>
                </a:lnTo>
                <a:lnTo>
                  <a:pt x="169664" y="169664"/>
                </a:lnTo>
                <a:lnTo>
                  <a:pt x="187524" y="151805"/>
                </a:lnTo>
                <a:lnTo>
                  <a:pt x="205383" y="133945"/>
                </a:lnTo>
                <a:lnTo>
                  <a:pt x="20538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920383" y="0"/>
            <a:ext cx="89298" cy="392907"/>
          </a:xfrm>
          <a:custGeom>
            <a:avLst/>
            <a:gdLst/>
            <a:ahLst/>
            <a:cxnLst/>
            <a:rect l="0" t="0" r="0" b="0"/>
            <a:pathLst>
              <a:path w="89298" h="392907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80367"/>
                </a:lnTo>
                <a:lnTo>
                  <a:pt x="0" y="151805"/>
                </a:lnTo>
                <a:lnTo>
                  <a:pt x="17859" y="223242"/>
                </a:lnTo>
                <a:lnTo>
                  <a:pt x="26789" y="285750"/>
                </a:lnTo>
                <a:lnTo>
                  <a:pt x="44648" y="321469"/>
                </a:lnTo>
                <a:lnTo>
                  <a:pt x="53578" y="348258"/>
                </a:lnTo>
                <a:lnTo>
                  <a:pt x="71437" y="375047"/>
                </a:lnTo>
                <a:lnTo>
                  <a:pt x="80367" y="383977"/>
                </a:lnTo>
                <a:lnTo>
                  <a:pt x="89297" y="392906"/>
                </a:lnTo>
                <a:lnTo>
                  <a:pt x="89297" y="383977"/>
                </a:lnTo>
                <a:lnTo>
                  <a:pt x="89297" y="375047"/>
                </a:lnTo>
                <a:lnTo>
                  <a:pt x="89297" y="357187"/>
                </a:lnTo>
                <a:lnTo>
                  <a:pt x="89297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822156" y="241102"/>
            <a:ext cx="116087" cy="1"/>
          </a:xfrm>
          <a:custGeom>
            <a:avLst/>
            <a:gdLst/>
            <a:ahLst/>
            <a:cxnLst/>
            <a:rect l="0" t="0" r="0" b="0"/>
            <a:pathLst>
              <a:path w="116087" h="1">
                <a:moveTo>
                  <a:pt x="1786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090047" y="62508"/>
            <a:ext cx="53579" cy="312540"/>
          </a:xfrm>
          <a:custGeom>
            <a:avLst/>
            <a:gdLst/>
            <a:ahLst/>
            <a:cxnLst/>
            <a:rect l="0" t="0" r="0" b="0"/>
            <a:pathLst>
              <a:path w="53579" h="312540">
                <a:moveTo>
                  <a:pt x="0" y="187523"/>
                </a:moveTo>
                <a:lnTo>
                  <a:pt x="8930" y="187523"/>
                </a:lnTo>
                <a:lnTo>
                  <a:pt x="8930" y="196453"/>
                </a:lnTo>
                <a:lnTo>
                  <a:pt x="17859" y="205383"/>
                </a:lnTo>
                <a:lnTo>
                  <a:pt x="26789" y="223242"/>
                </a:lnTo>
                <a:lnTo>
                  <a:pt x="35719" y="250031"/>
                </a:lnTo>
                <a:lnTo>
                  <a:pt x="35719" y="267890"/>
                </a:lnTo>
                <a:lnTo>
                  <a:pt x="44648" y="285750"/>
                </a:lnTo>
                <a:lnTo>
                  <a:pt x="44648" y="294679"/>
                </a:lnTo>
                <a:lnTo>
                  <a:pt x="44648" y="303609"/>
                </a:lnTo>
                <a:lnTo>
                  <a:pt x="53578" y="312539"/>
                </a:lnTo>
                <a:lnTo>
                  <a:pt x="53578" y="312539"/>
                </a:lnTo>
                <a:lnTo>
                  <a:pt x="53578" y="303609"/>
                </a:lnTo>
                <a:lnTo>
                  <a:pt x="53578" y="294679"/>
                </a:lnTo>
                <a:lnTo>
                  <a:pt x="44648" y="276820"/>
                </a:lnTo>
                <a:lnTo>
                  <a:pt x="44648" y="250031"/>
                </a:lnTo>
                <a:lnTo>
                  <a:pt x="35719" y="232172"/>
                </a:lnTo>
                <a:lnTo>
                  <a:pt x="35719" y="214312"/>
                </a:lnTo>
                <a:lnTo>
                  <a:pt x="35719" y="187523"/>
                </a:lnTo>
                <a:lnTo>
                  <a:pt x="26789" y="151804"/>
                </a:lnTo>
                <a:lnTo>
                  <a:pt x="26789" y="116086"/>
                </a:lnTo>
                <a:lnTo>
                  <a:pt x="17859" y="80367"/>
                </a:lnTo>
                <a:lnTo>
                  <a:pt x="8930" y="53578"/>
                </a:lnTo>
                <a:lnTo>
                  <a:pt x="8930" y="26789"/>
                </a:lnTo>
                <a:lnTo>
                  <a:pt x="893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41852" y="267891"/>
            <a:ext cx="80368" cy="62508"/>
          </a:xfrm>
          <a:custGeom>
            <a:avLst/>
            <a:gdLst/>
            <a:ahLst/>
            <a:cxnLst/>
            <a:rect l="0" t="0" r="0" b="0"/>
            <a:pathLst>
              <a:path w="80368" h="62508">
                <a:moveTo>
                  <a:pt x="8929" y="0"/>
                </a:move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8" y="62507"/>
                </a:lnTo>
                <a:lnTo>
                  <a:pt x="44648" y="62507"/>
                </a:lnTo>
                <a:lnTo>
                  <a:pt x="53578" y="62507"/>
                </a:lnTo>
                <a:lnTo>
                  <a:pt x="62507" y="62507"/>
                </a:lnTo>
                <a:lnTo>
                  <a:pt x="71437" y="62507"/>
                </a:lnTo>
                <a:lnTo>
                  <a:pt x="80367" y="53578"/>
                </a:lnTo>
                <a:lnTo>
                  <a:pt x="80367" y="44648"/>
                </a:lnTo>
                <a:lnTo>
                  <a:pt x="71437" y="35718"/>
                </a:lnTo>
                <a:lnTo>
                  <a:pt x="71437" y="26789"/>
                </a:lnTo>
                <a:lnTo>
                  <a:pt x="62507" y="26789"/>
                </a:lnTo>
                <a:lnTo>
                  <a:pt x="62507" y="17859"/>
                </a:lnTo>
                <a:lnTo>
                  <a:pt x="62507" y="8929"/>
                </a:lnTo>
                <a:lnTo>
                  <a:pt x="53578" y="8929"/>
                </a:lnTo>
                <a:lnTo>
                  <a:pt x="35718" y="0"/>
                </a:lnTo>
                <a:lnTo>
                  <a:pt x="35718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66867" y="241102"/>
            <a:ext cx="196454" cy="98227"/>
          </a:xfrm>
          <a:custGeom>
            <a:avLst/>
            <a:gdLst/>
            <a:ahLst/>
            <a:cxnLst/>
            <a:rect l="0" t="0" r="0" b="0"/>
            <a:pathLst>
              <a:path w="196454" h="98227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29"/>
                </a:lnTo>
                <a:lnTo>
                  <a:pt x="26789" y="26789"/>
                </a:lnTo>
                <a:lnTo>
                  <a:pt x="26789" y="35718"/>
                </a:lnTo>
                <a:lnTo>
                  <a:pt x="26789" y="53578"/>
                </a:lnTo>
                <a:lnTo>
                  <a:pt x="26789" y="71437"/>
                </a:lnTo>
                <a:lnTo>
                  <a:pt x="35719" y="80367"/>
                </a:lnTo>
                <a:lnTo>
                  <a:pt x="35719" y="89296"/>
                </a:lnTo>
                <a:lnTo>
                  <a:pt x="35719" y="89296"/>
                </a:lnTo>
                <a:lnTo>
                  <a:pt x="35719" y="98226"/>
                </a:lnTo>
                <a:lnTo>
                  <a:pt x="44649" y="89296"/>
                </a:lnTo>
                <a:lnTo>
                  <a:pt x="44649" y="89296"/>
                </a:lnTo>
                <a:lnTo>
                  <a:pt x="53578" y="80367"/>
                </a:lnTo>
                <a:lnTo>
                  <a:pt x="62508" y="71437"/>
                </a:lnTo>
                <a:lnTo>
                  <a:pt x="62508" y="62507"/>
                </a:lnTo>
                <a:lnTo>
                  <a:pt x="71438" y="53578"/>
                </a:lnTo>
                <a:lnTo>
                  <a:pt x="80367" y="53578"/>
                </a:lnTo>
                <a:lnTo>
                  <a:pt x="89297" y="44648"/>
                </a:lnTo>
                <a:lnTo>
                  <a:pt x="98227" y="35718"/>
                </a:lnTo>
                <a:lnTo>
                  <a:pt x="107156" y="35718"/>
                </a:lnTo>
                <a:lnTo>
                  <a:pt x="125016" y="35718"/>
                </a:lnTo>
                <a:lnTo>
                  <a:pt x="133946" y="35718"/>
                </a:lnTo>
                <a:lnTo>
                  <a:pt x="142875" y="53578"/>
                </a:lnTo>
                <a:lnTo>
                  <a:pt x="151805" y="53578"/>
                </a:lnTo>
                <a:lnTo>
                  <a:pt x="160735" y="62507"/>
                </a:lnTo>
                <a:lnTo>
                  <a:pt x="160735" y="71437"/>
                </a:lnTo>
                <a:lnTo>
                  <a:pt x="169664" y="80367"/>
                </a:lnTo>
                <a:lnTo>
                  <a:pt x="178594" y="80367"/>
                </a:lnTo>
                <a:lnTo>
                  <a:pt x="178594" y="80367"/>
                </a:lnTo>
                <a:lnTo>
                  <a:pt x="187524" y="80367"/>
                </a:lnTo>
                <a:lnTo>
                  <a:pt x="196453" y="80367"/>
                </a:lnTo>
                <a:lnTo>
                  <a:pt x="19645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661547" y="241102"/>
            <a:ext cx="89298" cy="80368"/>
          </a:xfrm>
          <a:custGeom>
            <a:avLst/>
            <a:gdLst/>
            <a:ahLst/>
            <a:cxnLst/>
            <a:rect l="0" t="0" r="0" b="0"/>
            <a:pathLst>
              <a:path w="89298" h="80368">
                <a:moveTo>
                  <a:pt x="62508" y="8929"/>
                </a:moveTo>
                <a:lnTo>
                  <a:pt x="62508" y="8929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8929"/>
                </a:lnTo>
                <a:lnTo>
                  <a:pt x="3571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17859"/>
                </a:lnTo>
                <a:lnTo>
                  <a:pt x="53578" y="26789"/>
                </a:lnTo>
                <a:lnTo>
                  <a:pt x="71437" y="35718"/>
                </a:lnTo>
                <a:lnTo>
                  <a:pt x="80367" y="44648"/>
                </a:lnTo>
                <a:lnTo>
                  <a:pt x="89297" y="53578"/>
                </a:lnTo>
                <a:lnTo>
                  <a:pt x="89297" y="62507"/>
                </a:lnTo>
                <a:lnTo>
                  <a:pt x="71437" y="80367"/>
                </a:lnTo>
                <a:lnTo>
                  <a:pt x="62508" y="80367"/>
                </a:lnTo>
                <a:lnTo>
                  <a:pt x="44648" y="80367"/>
                </a:lnTo>
                <a:lnTo>
                  <a:pt x="26789" y="80367"/>
                </a:lnTo>
                <a:lnTo>
                  <a:pt x="8930" y="71437"/>
                </a:lnTo>
                <a:lnTo>
                  <a:pt x="8930" y="71437"/>
                </a:lnTo>
                <a:lnTo>
                  <a:pt x="0" y="62507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59773" y="169664"/>
            <a:ext cx="160736" cy="151806"/>
          </a:xfrm>
          <a:custGeom>
            <a:avLst/>
            <a:gdLst/>
            <a:ahLst/>
            <a:cxnLst/>
            <a:rect l="0" t="0" r="0" b="0"/>
            <a:pathLst>
              <a:path w="160736" h="151806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26790" y="44648"/>
                </a:lnTo>
                <a:lnTo>
                  <a:pt x="35719" y="71438"/>
                </a:lnTo>
                <a:lnTo>
                  <a:pt x="35719" y="98227"/>
                </a:lnTo>
                <a:lnTo>
                  <a:pt x="44649" y="116086"/>
                </a:lnTo>
                <a:lnTo>
                  <a:pt x="53579" y="125016"/>
                </a:lnTo>
                <a:lnTo>
                  <a:pt x="53579" y="125016"/>
                </a:lnTo>
                <a:lnTo>
                  <a:pt x="53579" y="125016"/>
                </a:lnTo>
                <a:lnTo>
                  <a:pt x="62508" y="125016"/>
                </a:lnTo>
                <a:lnTo>
                  <a:pt x="62508" y="125016"/>
                </a:lnTo>
                <a:lnTo>
                  <a:pt x="62508" y="116086"/>
                </a:lnTo>
                <a:lnTo>
                  <a:pt x="71438" y="116086"/>
                </a:lnTo>
                <a:lnTo>
                  <a:pt x="71438" y="107156"/>
                </a:lnTo>
                <a:lnTo>
                  <a:pt x="80368" y="98227"/>
                </a:lnTo>
                <a:lnTo>
                  <a:pt x="89297" y="98227"/>
                </a:lnTo>
                <a:lnTo>
                  <a:pt x="98227" y="98227"/>
                </a:lnTo>
                <a:lnTo>
                  <a:pt x="107157" y="98227"/>
                </a:lnTo>
                <a:lnTo>
                  <a:pt x="125016" y="116086"/>
                </a:lnTo>
                <a:lnTo>
                  <a:pt x="125016" y="125016"/>
                </a:lnTo>
                <a:lnTo>
                  <a:pt x="133946" y="133945"/>
                </a:lnTo>
                <a:lnTo>
                  <a:pt x="142875" y="142875"/>
                </a:lnTo>
                <a:lnTo>
                  <a:pt x="142875" y="151805"/>
                </a:lnTo>
                <a:lnTo>
                  <a:pt x="151805" y="151805"/>
                </a:lnTo>
                <a:lnTo>
                  <a:pt x="151805" y="151805"/>
                </a:lnTo>
                <a:lnTo>
                  <a:pt x="160735" y="142875"/>
                </a:lnTo>
                <a:lnTo>
                  <a:pt x="16073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965156" y="258961"/>
            <a:ext cx="8931" cy="44649"/>
          </a:xfrm>
          <a:custGeom>
            <a:avLst/>
            <a:gdLst/>
            <a:ahLst/>
            <a:cxnLst/>
            <a:rect l="0" t="0" r="0" b="0"/>
            <a:pathLst>
              <a:path w="8931" h="44649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956227" y="133945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90172" y="241102"/>
            <a:ext cx="98227" cy="223243"/>
          </a:xfrm>
          <a:custGeom>
            <a:avLst/>
            <a:gdLst/>
            <a:ahLst/>
            <a:cxnLst/>
            <a:rect l="0" t="0" r="0" b="0"/>
            <a:pathLst>
              <a:path w="98227" h="223243">
                <a:moveTo>
                  <a:pt x="26789" y="80367"/>
                </a:moveTo>
                <a:lnTo>
                  <a:pt x="26789" y="89296"/>
                </a:lnTo>
                <a:lnTo>
                  <a:pt x="26789" y="89296"/>
                </a:lnTo>
                <a:lnTo>
                  <a:pt x="26789" y="107156"/>
                </a:lnTo>
                <a:lnTo>
                  <a:pt x="26789" y="116085"/>
                </a:lnTo>
                <a:lnTo>
                  <a:pt x="17859" y="133945"/>
                </a:lnTo>
                <a:lnTo>
                  <a:pt x="17859" y="160734"/>
                </a:lnTo>
                <a:lnTo>
                  <a:pt x="17859" y="178593"/>
                </a:lnTo>
                <a:lnTo>
                  <a:pt x="8930" y="196453"/>
                </a:lnTo>
                <a:lnTo>
                  <a:pt x="8930" y="205382"/>
                </a:lnTo>
                <a:lnTo>
                  <a:pt x="8930" y="214312"/>
                </a:lnTo>
                <a:lnTo>
                  <a:pt x="8930" y="223242"/>
                </a:lnTo>
                <a:lnTo>
                  <a:pt x="8930" y="223242"/>
                </a:lnTo>
                <a:lnTo>
                  <a:pt x="8930" y="214312"/>
                </a:lnTo>
                <a:lnTo>
                  <a:pt x="8930" y="196453"/>
                </a:lnTo>
                <a:lnTo>
                  <a:pt x="8930" y="178593"/>
                </a:lnTo>
                <a:lnTo>
                  <a:pt x="0" y="151804"/>
                </a:lnTo>
                <a:lnTo>
                  <a:pt x="0" y="125015"/>
                </a:lnTo>
                <a:lnTo>
                  <a:pt x="0" y="107156"/>
                </a:lnTo>
                <a:lnTo>
                  <a:pt x="0" y="89296"/>
                </a:lnTo>
                <a:lnTo>
                  <a:pt x="0" y="80367"/>
                </a:lnTo>
                <a:lnTo>
                  <a:pt x="0" y="62507"/>
                </a:lnTo>
                <a:lnTo>
                  <a:pt x="8930" y="53578"/>
                </a:lnTo>
                <a:lnTo>
                  <a:pt x="8930" y="35718"/>
                </a:lnTo>
                <a:lnTo>
                  <a:pt x="26789" y="17859"/>
                </a:lnTo>
                <a:lnTo>
                  <a:pt x="35719" y="8929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80367" y="0"/>
                </a:lnTo>
                <a:lnTo>
                  <a:pt x="89297" y="0"/>
                </a:lnTo>
                <a:lnTo>
                  <a:pt x="98226" y="17859"/>
                </a:lnTo>
                <a:lnTo>
                  <a:pt x="98226" y="26789"/>
                </a:lnTo>
                <a:lnTo>
                  <a:pt x="80367" y="26789"/>
                </a:lnTo>
                <a:lnTo>
                  <a:pt x="71437" y="35718"/>
                </a:lnTo>
                <a:lnTo>
                  <a:pt x="62508" y="44648"/>
                </a:lnTo>
                <a:lnTo>
                  <a:pt x="53578" y="44648"/>
                </a:lnTo>
                <a:lnTo>
                  <a:pt x="62508" y="44648"/>
                </a:lnTo>
                <a:lnTo>
                  <a:pt x="62508" y="35718"/>
                </a:lnTo>
                <a:lnTo>
                  <a:pt x="62508" y="35718"/>
                </a:lnTo>
                <a:lnTo>
                  <a:pt x="62508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2" name="Freeform 23551"/>
          <p:cNvSpPr/>
          <p:nvPr/>
        </p:nvSpPr>
        <p:spPr>
          <a:xfrm>
            <a:off x="6858000" y="1625203"/>
            <a:ext cx="98228" cy="1044775"/>
          </a:xfrm>
          <a:custGeom>
            <a:avLst/>
            <a:gdLst/>
            <a:ahLst/>
            <a:cxnLst/>
            <a:rect l="0" t="0" r="0" b="0"/>
            <a:pathLst>
              <a:path w="98228" h="1044775">
                <a:moveTo>
                  <a:pt x="0" y="0"/>
                </a:moveTo>
                <a:lnTo>
                  <a:pt x="0" y="17859"/>
                </a:lnTo>
                <a:lnTo>
                  <a:pt x="0" y="44648"/>
                </a:lnTo>
                <a:lnTo>
                  <a:pt x="0" y="98226"/>
                </a:lnTo>
                <a:lnTo>
                  <a:pt x="0" y="169664"/>
                </a:lnTo>
                <a:lnTo>
                  <a:pt x="8930" y="250031"/>
                </a:lnTo>
                <a:lnTo>
                  <a:pt x="8930" y="339328"/>
                </a:lnTo>
                <a:lnTo>
                  <a:pt x="17859" y="446484"/>
                </a:lnTo>
                <a:lnTo>
                  <a:pt x="26789" y="553641"/>
                </a:lnTo>
                <a:lnTo>
                  <a:pt x="35719" y="651867"/>
                </a:lnTo>
                <a:lnTo>
                  <a:pt x="44648" y="759023"/>
                </a:lnTo>
                <a:lnTo>
                  <a:pt x="53578" y="848320"/>
                </a:lnTo>
                <a:lnTo>
                  <a:pt x="62508" y="919758"/>
                </a:lnTo>
                <a:lnTo>
                  <a:pt x="71438" y="982266"/>
                </a:lnTo>
                <a:lnTo>
                  <a:pt x="80367" y="1026914"/>
                </a:lnTo>
                <a:lnTo>
                  <a:pt x="89297" y="1044774"/>
                </a:lnTo>
                <a:lnTo>
                  <a:pt x="89297" y="1044774"/>
                </a:lnTo>
                <a:lnTo>
                  <a:pt x="98227" y="1026914"/>
                </a:lnTo>
                <a:lnTo>
                  <a:pt x="98227" y="991195"/>
                </a:lnTo>
                <a:lnTo>
                  <a:pt x="98227" y="937617"/>
                </a:lnTo>
                <a:lnTo>
                  <a:pt x="98227" y="9376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Freeform 23552"/>
          <p:cNvSpPr/>
          <p:nvPr/>
        </p:nvSpPr>
        <p:spPr>
          <a:xfrm>
            <a:off x="6849070" y="1491258"/>
            <a:ext cx="2107407" cy="1321594"/>
          </a:xfrm>
          <a:custGeom>
            <a:avLst/>
            <a:gdLst/>
            <a:ahLst/>
            <a:cxnLst/>
            <a:rect l="0" t="0" r="0" b="0"/>
            <a:pathLst>
              <a:path w="2107407" h="1321594">
                <a:moveTo>
                  <a:pt x="0" y="125015"/>
                </a:moveTo>
                <a:lnTo>
                  <a:pt x="0" y="125015"/>
                </a:lnTo>
                <a:lnTo>
                  <a:pt x="0" y="125015"/>
                </a:lnTo>
                <a:lnTo>
                  <a:pt x="8930" y="125015"/>
                </a:lnTo>
                <a:lnTo>
                  <a:pt x="26789" y="125015"/>
                </a:lnTo>
                <a:lnTo>
                  <a:pt x="53578" y="125015"/>
                </a:lnTo>
                <a:lnTo>
                  <a:pt x="89297" y="133945"/>
                </a:lnTo>
                <a:lnTo>
                  <a:pt x="125016" y="133945"/>
                </a:lnTo>
                <a:lnTo>
                  <a:pt x="178594" y="133945"/>
                </a:lnTo>
                <a:lnTo>
                  <a:pt x="232172" y="133945"/>
                </a:lnTo>
                <a:lnTo>
                  <a:pt x="294680" y="142875"/>
                </a:lnTo>
                <a:lnTo>
                  <a:pt x="366118" y="142875"/>
                </a:lnTo>
                <a:lnTo>
                  <a:pt x="437555" y="133945"/>
                </a:lnTo>
                <a:lnTo>
                  <a:pt x="517922" y="133945"/>
                </a:lnTo>
                <a:lnTo>
                  <a:pt x="607219" y="125015"/>
                </a:lnTo>
                <a:lnTo>
                  <a:pt x="687586" y="116086"/>
                </a:lnTo>
                <a:lnTo>
                  <a:pt x="776883" y="107156"/>
                </a:lnTo>
                <a:lnTo>
                  <a:pt x="875110" y="98226"/>
                </a:lnTo>
                <a:lnTo>
                  <a:pt x="964407" y="89296"/>
                </a:lnTo>
                <a:lnTo>
                  <a:pt x="1053703" y="80367"/>
                </a:lnTo>
                <a:lnTo>
                  <a:pt x="1143000" y="71437"/>
                </a:lnTo>
                <a:lnTo>
                  <a:pt x="1223368" y="62507"/>
                </a:lnTo>
                <a:lnTo>
                  <a:pt x="1312664" y="62507"/>
                </a:lnTo>
                <a:lnTo>
                  <a:pt x="1393031" y="53578"/>
                </a:lnTo>
                <a:lnTo>
                  <a:pt x="1464468" y="44648"/>
                </a:lnTo>
                <a:lnTo>
                  <a:pt x="1535906" y="44648"/>
                </a:lnTo>
                <a:lnTo>
                  <a:pt x="1598414" y="35718"/>
                </a:lnTo>
                <a:lnTo>
                  <a:pt x="1651992" y="26789"/>
                </a:lnTo>
                <a:lnTo>
                  <a:pt x="1696640" y="26789"/>
                </a:lnTo>
                <a:lnTo>
                  <a:pt x="1741289" y="17859"/>
                </a:lnTo>
                <a:lnTo>
                  <a:pt x="1768078" y="8929"/>
                </a:lnTo>
                <a:lnTo>
                  <a:pt x="1794867" y="8929"/>
                </a:lnTo>
                <a:lnTo>
                  <a:pt x="1812726" y="0"/>
                </a:lnTo>
                <a:lnTo>
                  <a:pt x="1821656" y="0"/>
                </a:lnTo>
                <a:lnTo>
                  <a:pt x="1830585" y="0"/>
                </a:lnTo>
                <a:lnTo>
                  <a:pt x="1839515" y="0"/>
                </a:lnTo>
                <a:lnTo>
                  <a:pt x="1839515" y="0"/>
                </a:lnTo>
                <a:lnTo>
                  <a:pt x="1848445" y="0"/>
                </a:lnTo>
                <a:lnTo>
                  <a:pt x="1857375" y="0"/>
                </a:lnTo>
                <a:lnTo>
                  <a:pt x="1857375" y="0"/>
                </a:lnTo>
                <a:lnTo>
                  <a:pt x="1857375" y="0"/>
                </a:lnTo>
                <a:lnTo>
                  <a:pt x="1866304" y="0"/>
                </a:lnTo>
                <a:lnTo>
                  <a:pt x="1866304" y="0"/>
                </a:lnTo>
                <a:lnTo>
                  <a:pt x="1866304" y="0"/>
                </a:lnTo>
                <a:lnTo>
                  <a:pt x="1866304" y="8929"/>
                </a:lnTo>
                <a:lnTo>
                  <a:pt x="1866304" y="8929"/>
                </a:lnTo>
                <a:lnTo>
                  <a:pt x="1875234" y="17859"/>
                </a:lnTo>
                <a:lnTo>
                  <a:pt x="1875234" y="26789"/>
                </a:lnTo>
                <a:lnTo>
                  <a:pt x="1884164" y="44648"/>
                </a:lnTo>
                <a:lnTo>
                  <a:pt x="1893093" y="80367"/>
                </a:lnTo>
                <a:lnTo>
                  <a:pt x="1910953" y="116086"/>
                </a:lnTo>
                <a:lnTo>
                  <a:pt x="1919882" y="169664"/>
                </a:lnTo>
                <a:lnTo>
                  <a:pt x="1937742" y="223242"/>
                </a:lnTo>
                <a:lnTo>
                  <a:pt x="1955601" y="285750"/>
                </a:lnTo>
                <a:lnTo>
                  <a:pt x="1964531" y="348257"/>
                </a:lnTo>
                <a:lnTo>
                  <a:pt x="1973460" y="401836"/>
                </a:lnTo>
                <a:lnTo>
                  <a:pt x="1973460" y="437554"/>
                </a:lnTo>
                <a:lnTo>
                  <a:pt x="1982390" y="473273"/>
                </a:lnTo>
                <a:lnTo>
                  <a:pt x="1991320" y="508992"/>
                </a:lnTo>
                <a:lnTo>
                  <a:pt x="2000250" y="553640"/>
                </a:lnTo>
                <a:lnTo>
                  <a:pt x="2009179" y="607218"/>
                </a:lnTo>
                <a:lnTo>
                  <a:pt x="2018109" y="669726"/>
                </a:lnTo>
                <a:lnTo>
                  <a:pt x="2035968" y="723304"/>
                </a:lnTo>
                <a:lnTo>
                  <a:pt x="2044898" y="776882"/>
                </a:lnTo>
                <a:lnTo>
                  <a:pt x="2062757" y="830461"/>
                </a:lnTo>
                <a:lnTo>
                  <a:pt x="2062757" y="857250"/>
                </a:lnTo>
                <a:lnTo>
                  <a:pt x="2071687" y="884039"/>
                </a:lnTo>
                <a:lnTo>
                  <a:pt x="2071687" y="919757"/>
                </a:lnTo>
                <a:lnTo>
                  <a:pt x="2080617" y="955476"/>
                </a:lnTo>
                <a:lnTo>
                  <a:pt x="2089546" y="991195"/>
                </a:lnTo>
                <a:lnTo>
                  <a:pt x="2089546" y="1026914"/>
                </a:lnTo>
                <a:lnTo>
                  <a:pt x="2089546" y="1062633"/>
                </a:lnTo>
                <a:lnTo>
                  <a:pt x="2098476" y="1089422"/>
                </a:lnTo>
                <a:lnTo>
                  <a:pt x="2098476" y="1116211"/>
                </a:lnTo>
                <a:lnTo>
                  <a:pt x="2107406" y="1143000"/>
                </a:lnTo>
                <a:lnTo>
                  <a:pt x="2107406" y="1160859"/>
                </a:lnTo>
                <a:lnTo>
                  <a:pt x="2107406" y="1187648"/>
                </a:lnTo>
                <a:lnTo>
                  <a:pt x="2107406" y="1196578"/>
                </a:lnTo>
                <a:lnTo>
                  <a:pt x="2080617" y="1223367"/>
                </a:lnTo>
                <a:lnTo>
                  <a:pt x="2053828" y="1241226"/>
                </a:lnTo>
                <a:lnTo>
                  <a:pt x="2018109" y="1241226"/>
                </a:lnTo>
                <a:lnTo>
                  <a:pt x="1964531" y="1241226"/>
                </a:lnTo>
                <a:lnTo>
                  <a:pt x="1902023" y="1241226"/>
                </a:lnTo>
                <a:lnTo>
                  <a:pt x="1839515" y="1232297"/>
                </a:lnTo>
                <a:lnTo>
                  <a:pt x="1768078" y="1232297"/>
                </a:lnTo>
                <a:lnTo>
                  <a:pt x="1687710" y="1223367"/>
                </a:lnTo>
                <a:lnTo>
                  <a:pt x="1607343" y="1223367"/>
                </a:lnTo>
                <a:lnTo>
                  <a:pt x="1509117" y="1223367"/>
                </a:lnTo>
                <a:lnTo>
                  <a:pt x="1401960" y="1223367"/>
                </a:lnTo>
                <a:lnTo>
                  <a:pt x="1285875" y="1232297"/>
                </a:lnTo>
                <a:lnTo>
                  <a:pt x="1169789" y="1232297"/>
                </a:lnTo>
                <a:lnTo>
                  <a:pt x="1044774" y="1250156"/>
                </a:lnTo>
                <a:lnTo>
                  <a:pt x="910828" y="1259086"/>
                </a:lnTo>
                <a:lnTo>
                  <a:pt x="785813" y="1276945"/>
                </a:lnTo>
                <a:lnTo>
                  <a:pt x="660797" y="1294805"/>
                </a:lnTo>
                <a:lnTo>
                  <a:pt x="553641" y="1303734"/>
                </a:lnTo>
                <a:lnTo>
                  <a:pt x="455414" y="1312663"/>
                </a:lnTo>
                <a:lnTo>
                  <a:pt x="366118" y="1321593"/>
                </a:lnTo>
                <a:lnTo>
                  <a:pt x="285750" y="1321593"/>
                </a:lnTo>
                <a:lnTo>
                  <a:pt x="223243" y="1312663"/>
                </a:lnTo>
                <a:lnTo>
                  <a:pt x="160735" y="1303734"/>
                </a:lnTo>
                <a:lnTo>
                  <a:pt x="116086" y="1276945"/>
                </a:lnTo>
                <a:lnTo>
                  <a:pt x="116086" y="1276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Freeform 23554"/>
          <p:cNvSpPr/>
          <p:nvPr/>
        </p:nvSpPr>
        <p:spPr>
          <a:xfrm>
            <a:off x="7000875" y="1134070"/>
            <a:ext cx="80368" cy="258962"/>
          </a:xfrm>
          <a:custGeom>
            <a:avLst/>
            <a:gdLst/>
            <a:ahLst/>
            <a:cxnLst/>
            <a:rect l="0" t="0" r="0" b="0"/>
            <a:pathLst>
              <a:path w="80368" h="258962">
                <a:moveTo>
                  <a:pt x="0" y="44649"/>
                </a:move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17859" y="53578"/>
                </a:lnTo>
                <a:lnTo>
                  <a:pt x="17859" y="89297"/>
                </a:lnTo>
                <a:lnTo>
                  <a:pt x="17859" y="125016"/>
                </a:lnTo>
                <a:lnTo>
                  <a:pt x="17859" y="160735"/>
                </a:lnTo>
                <a:lnTo>
                  <a:pt x="17859" y="196453"/>
                </a:lnTo>
                <a:lnTo>
                  <a:pt x="17859" y="223243"/>
                </a:lnTo>
                <a:lnTo>
                  <a:pt x="17859" y="241102"/>
                </a:lnTo>
                <a:lnTo>
                  <a:pt x="26789" y="250032"/>
                </a:lnTo>
                <a:lnTo>
                  <a:pt x="44648" y="258961"/>
                </a:lnTo>
                <a:lnTo>
                  <a:pt x="53578" y="258961"/>
                </a:lnTo>
                <a:lnTo>
                  <a:pt x="71438" y="258961"/>
                </a:lnTo>
                <a:lnTo>
                  <a:pt x="80367" y="250032"/>
                </a:lnTo>
                <a:lnTo>
                  <a:pt x="80367" y="232172"/>
                </a:lnTo>
                <a:lnTo>
                  <a:pt x="80367" y="205383"/>
                </a:lnTo>
                <a:lnTo>
                  <a:pt x="80367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6" name="Freeform 23555"/>
          <p:cNvSpPr/>
          <p:nvPr/>
        </p:nvSpPr>
        <p:spPr>
          <a:xfrm>
            <a:off x="6902648" y="1259086"/>
            <a:ext cx="250033" cy="53579"/>
          </a:xfrm>
          <a:custGeom>
            <a:avLst/>
            <a:gdLst/>
            <a:ahLst/>
            <a:cxnLst/>
            <a:rect l="0" t="0" r="0" b="0"/>
            <a:pathLst>
              <a:path w="250033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26790" y="53578"/>
                </a:lnTo>
                <a:lnTo>
                  <a:pt x="44649" y="53578"/>
                </a:lnTo>
                <a:lnTo>
                  <a:pt x="80368" y="44648"/>
                </a:lnTo>
                <a:lnTo>
                  <a:pt x="116086" y="35719"/>
                </a:lnTo>
                <a:lnTo>
                  <a:pt x="160735" y="26789"/>
                </a:lnTo>
                <a:lnTo>
                  <a:pt x="196454" y="17859"/>
                </a:lnTo>
                <a:lnTo>
                  <a:pt x="223243" y="893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7" name="Freeform 23556"/>
          <p:cNvSpPr/>
          <p:nvPr/>
        </p:nvSpPr>
        <p:spPr>
          <a:xfrm>
            <a:off x="7143750" y="1268016"/>
            <a:ext cx="116087" cy="116087"/>
          </a:xfrm>
          <a:custGeom>
            <a:avLst/>
            <a:gdLst/>
            <a:ahLst/>
            <a:cxnLst/>
            <a:rect l="0" t="0" r="0" b="0"/>
            <a:pathLst>
              <a:path w="116087" h="116087">
                <a:moveTo>
                  <a:pt x="17859" y="0"/>
                </a:moveTo>
                <a:lnTo>
                  <a:pt x="17859" y="0"/>
                </a:lnTo>
                <a:lnTo>
                  <a:pt x="17859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62507"/>
                </a:lnTo>
                <a:lnTo>
                  <a:pt x="0" y="89297"/>
                </a:lnTo>
                <a:lnTo>
                  <a:pt x="0" y="9822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59" y="116086"/>
                </a:lnTo>
                <a:lnTo>
                  <a:pt x="26789" y="107156"/>
                </a:lnTo>
                <a:lnTo>
                  <a:pt x="35719" y="89297"/>
                </a:lnTo>
                <a:lnTo>
                  <a:pt x="35719" y="71437"/>
                </a:lnTo>
                <a:lnTo>
                  <a:pt x="44648" y="53578"/>
                </a:lnTo>
                <a:lnTo>
                  <a:pt x="44648" y="35718"/>
                </a:lnTo>
                <a:lnTo>
                  <a:pt x="53578" y="26789"/>
                </a:lnTo>
                <a:lnTo>
                  <a:pt x="53578" y="17859"/>
                </a:lnTo>
                <a:lnTo>
                  <a:pt x="62508" y="26789"/>
                </a:lnTo>
                <a:lnTo>
                  <a:pt x="62508" y="35718"/>
                </a:lnTo>
                <a:lnTo>
                  <a:pt x="71438" y="44648"/>
                </a:lnTo>
                <a:lnTo>
                  <a:pt x="71438" y="62507"/>
                </a:lnTo>
                <a:lnTo>
                  <a:pt x="80367" y="71437"/>
                </a:lnTo>
                <a:lnTo>
                  <a:pt x="89297" y="89297"/>
                </a:lnTo>
                <a:lnTo>
                  <a:pt x="98227" y="98226"/>
                </a:lnTo>
                <a:lnTo>
                  <a:pt x="107156" y="98226"/>
                </a:lnTo>
                <a:lnTo>
                  <a:pt x="116086" y="98226"/>
                </a:lnTo>
                <a:lnTo>
                  <a:pt x="116086" y="89297"/>
                </a:lnTo>
                <a:lnTo>
                  <a:pt x="11608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8" name="Freeform 23557"/>
          <p:cNvSpPr/>
          <p:nvPr/>
        </p:nvSpPr>
        <p:spPr>
          <a:xfrm>
            <a:off x="7259836" y="1151930"/>
            <a:ext cx="142876" cy="196454"/>
          </a:xfrm>
          <a:custGeom>
            <a:avLst/>
            <a:gdLst/>
            <a:ahLst/>
            <a:cxnLst/>
            <a:rect l="0" t="0" r="0" b="0"/>
            <a:pathLst>
              <a:path w="142876" h="196454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8930" y="178593"/>
                </a:lnTo>
                <a:lnTo>
                  <a:pt x="8930" y="196453"/>
                </a:lnTo>
                <a:lnTo>
                  <a:pt x="8930" y="196453"/>
                </a:lnTo>
                <a:lnTo>
                  <a:pt x="17859" y="196453"/>
                </a:lnTo>
                <a:lnTo>
                  <a:pt x="26789" y="178593"/>
                </a:lnTo>
                <a:lnTo>
                  <a:pt x="44648" y="151804"/>
                </a:lnTo>
                <a:lnTo>
                  <a:pt x="53578" y="125015"/>
                </a:lnTo>
                <a:lnTo>
                  <a:pt x="71437" y="107156"/>
                </a:lnTo>
                <a:lnTo>
                  <a:pt x="89297" y="89297"/>
                </a:lnTo>
                <a:lnTo>
                  <a:pt x="107156" y="80367"/>
                </a:lnTo>
                <a:lnTo>
                  <a:pt x="125016" y="80367"/>
                </a:lnTo>
                <a:lnTo>
                  <a:pt x="142875" y="98226"/>
                </a:lnTo>
                <a:lnTo>
                  <a:pt x="142875" y="116086"/>
                </a:lnTo>
                <a:lnTo>
                  <a:pt x="142875" y="142875"/>
                </a:lnTo>
                <a:lnTo>
                  <a:pt x="133945" y="160734"/>
                </a:lnTo>
                <a:lnTo>
                  <a:pt x="125016" y="187523"/>
                </a:lnTo>
                <a:lnTo>
                  <a:pt x="107156" y="196453"/>
                </a:lnTo>
                <a:lnTo>
                  <a:pt x="107156" y="196453"/>
                </a:lnTo>
                <a:lnTo>
                  <a:pt x="98227" y="196453"/>
                </a:lnTo>
                <a:lnTo>
                  <a:pt x="98227" y="169664"/>
                </a:lnTo>
                <a:lnTo>
                  <a:pt x="107156" y="142875"/>
                </a:lnTo>
                <a:lnTo>
                  <a:pt x="116086" y="98226"/>
                </a:lnTo>
                <a:lnTo>
                  <a:pt x="11608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Freeform 23558"/>
          <p:cNvSpPr/>
          <p:nvPr/>
        </p:nvSpPr>
        <p:spPr>
          <a:xfrm>
            <a:off x="7438430" y="1071562"/>
            <a:ext cx="53579" cy="285752"/>
          </a:xfrm>
          <a:custGeom>
            <a:avLst/>
            <a:gdLst/>
            <a:ahLst/>
            <a:cxnLst/>
            <a:rect l="0" t="0" r="0" b="0"/>
            <a:pathLst>
              <a:path w="53579" h="285752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9"/>
                </a:lnTo>
                <a:lnTo>
                  <a:pt x="0" y="80368"/>
                </a:lnTo>
                <a:lnTo>
                  <a:pt x="0" y="116086"/>
                </a:lnTo>
                <a:lnTo>
                  <a:pt x="0" y="151805"/>
                </a:lnTo>
                <a:lnTo>
                  <a:pt x="0" y="187524"/>
                </a:lnTo>
                <a:lnTo>
                  <a:pt x="8929" y="223243"/>
                </a:lnTo>
                <a:lnTo>
                  <a:pt x="8929" y="250032"/>
                </a:lnTo>
                <a:lnTo>
                  <a:pt x="8929" y="267891"/>
                </a:lnTo>
                <a:lnTo>
                  <a:pt x="8929" y="285751"/>
                </a:lnTo>
                <a:lnTo>
                  <a:pt x="17859" y="276821"/>
                </a:lnTo>
                <a:lnTo>
                  <a:pt x="17859" y="267891"/>
                </a:lnTo>
                <a:lnTo>
                  <a:pt x="26789" y="250032"/>
                </a:lnTo>
                <a:lnTo>
                  <a:pt x="35718" y="223243"/>
                </a:lnTo>
                <a:lnTo>
                  <a:pt x="53578" y="196454"/>
                </a:lnTo>
                <a:lnTo>
                  <a:pt x="53578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0" name="Freeform 23559"/>
          <p:cNvSpPr/>
          <p:nvPr/>
        </p:nvSpPr>
        <p:spPr>
          <a:xfrm>
            <a:off x="7500938" y="1214437"/>
            <a:ext cx="107157" cy="142877"/>
          </a:xfrm>
          <a:custGeom>
            <a:avLst/>
            <a:gdLst/>
            <a:ahLst/>
            <a:cxnLst/>
            <a:rect l="0" t="0" r="0" b="0"/>
            <a:pathLst>
              <a:path w="107157" h="142877">
                <a:moveTo>
                  <a:pt x="8929" y="80368"/>
                </a:moveTo>
                <a:lnTo>
                  <a:pt x="8929" y="89297"/>
                </a:ln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8929" y="116086"/>
                </a:lnTo>
                <a:lnTo>
                  <a:pt x="17859" y="107157"/>
                </a:lnTo>
                <a:lnTo>
                  <a:pt x="35718" y="98227"/>
                </a:lnTo>
                <a:lnTo>
                  <a:pt x="53578" y="89297"/>
                </a:lnTo>
                <a:lnTo>
                  <a:pt x="71437" y="62508"/>
                </a:lnTo>
                <a:lnTo>
                  <a:pt x="80367" y="44649"/>
                </a:lnTo>
                <a:lnTo>
                  <a:pt x="98226" y="26790"/>
                </a:lnTo>
                <a:lnTo>
                  <a:pt x="107156" y="8930"/>
                </a:lnTo>
                <a:lnTo>
                  <a:pt x="107156" y="0"/>
                </a:lnTo>
                <a:lnTo>
                  <a:pt x="98226" y="0"/>
                </a:lnTo>
                <a:lnTo>
                  <a:pt x="89296" y="8930"/>
                </a:lnTo>
                <a:lnTo>
                  <a:pt x="89296" y="35719"/>
                </a:lnTo>
                <a:lnTo>
                  <a:pt x="80367" y="53579"/>
                </a:lnTo>
                <a:lnTo>
                  <a:pt x="71437" y="80368"/>
                </a:lnTo>
                <a:lnTo>
                  <a:pt x="71437" y="107157"/>
                </a:lnTo>
                <a:lnTo>
                  <a:pt x="71437" y="125016"/>
                </a:lnTo>
                <a:lnTo>
                  <a:pt x="71437" y="133946"/>
                </a:lnTo>
                <a:lnTo>
                  <a:pt x="80367" y="142876"/>
                </a:lnTo>
                <a:lnTo>
                  <a:pt x="80367" y="133946"/>
                </a:lnTo>
                <a:lnTo>
                  <a:pt x="80367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1" name="Freeform 23560"/>
          <p:cNvSpPr/>
          <p:nvPr/>
        </p:nvSpPr>
        <p:spPr>
          <a:xfrm>
            <a:off x="6902648" y="1768078"/>
            <a:ext cx="1973462" cy="116087"/>
          </a:xfrm>
          <a:custGeom>
            <a:avLst/>
            <a:gdLst/>
            <a:ahLst/>
            <a:cxnLst/>
            <a:rect l="0" t="0" r="0" b="0"/>
            <a:pathLst>
              <a:path w="1973462" h="116087">
                <a:moveTo>
                  <a:pt x="8930" y="98226"/>
                </a:moveTo>
                <a:lnTo>
                  <a:pt x="893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107156"/>
                </a:lnTo>
                <a:lnTo>
                  <a:pt x="8930" y="107156"/>
                </a:lnTo>
                <a:lnTo>
                  <a:pt x="17860" y="116086"/>
                </a:lnTo>
                <a:lnTo>
                  <a:pt x="26790" y="116086"/>
                </a:lnTo>
                <a:lnTo>
                  <a:pt x="44649" y="116086"/>
                </a:lnTo>
                <a:lnTo>
                  <a:pt x="53579" y="116086"/>
                </a:lnTo>
                <a:lnTo>
                  <a:pt x="80368" y="116086"/>
                </a:lnTo>
                <a:lnTo>
                  <a:pt x="107157" y="116086"/>
                </a:lnTo>
                <a:lnTo>
                  <a:pt x="142875" y="116086"/>
                </a:lnTo>
                <a:lnTo>
                  <a:pt x="178594" y="116086"/>
                </a:lnTo>
                <a:lnTo>
                  <a:pt x="223243" y="116086"/>
                </a:lnTo>
                <a:lnTo>
                  <a:pt x="267891" y="116086"/>
                </a:lnTo>
                <a:lnTo>
                  <a:pt x="321469" y="107156"/>
                </a:lnTo>
                <a:lnTo>
                  <a:pt x="383977" y="107156"/>
                </a:lnTo>
                <a:lnTo>
                  <a:pt x="446485" y="107156"/>
                </a:lnTo>
                <a:lnTo>
                  <a:pt x="517922" y="107156"/>
                </a:lnTo>
                <a:lnTo>
                  <a:pt x="580430" y="98226"/>
                </a:lnTo>
                <a:lnTo>
                  <a:pt x="651868" y="98226"/>
                </a:lnTo>
                <a:lnTo>
                  <a:pt x="732235" y="98226"/>
                </a:lnTo>
                <a:lnTo>
                  <a:pt x="812602" y="89297"/>
                </a:lnTo>
                <a:lnTo>
                  <a:pt x="892969" y="80367"/>
                </a:lnTo>
                <a:lnTo>
                  <a:pt x="973336" y="71437"/>
                </a:lnTo>
                <a:lnTo>
                  <a:pt x="1053704" y="62508"/>
                </a:lnTo>
                <a:lnTo>
                  <a:pt x="1151930" y="53578"/>
                </a:lnTo>
                <a:lnTo>
                  <a:pt x="1232297" y="44648"/>
                </a:lnTo>
                <a:lnTo>
                  <a:pt x="1321593" y="35719"/>
                </a:lnTo>
                <a:lnTo>
                  <a:pt x="1401961" y="26789"/>
                </a:lnTo>
                <a:lnTo>
                  <a:pt x="1491257" y="26789"/>
                </a:lnTo>
                <a:lnTo>
                  <a:pt x="1562695" y="17859"/>
                </a:lnTo>
                <a:lnTo>
                  <a:pt x="1634132" y="17859"/>
                </a:lnTo>
                <a:lnTo>
                  <a:pt x="1714500" y="8930"/>
                </a:lnTo>
                <a:lnTo>
                  <a:pt x="1777007" y="8930"/>
                </a:lnTo>
                <a:lnTo>
                  <a:pt x="1821656" y="0"/>
                </a:lnTo>
                <a:lnTo>
                  <a:pt x="1857375" y="0"/>
                </a:lnTo>
                <a:lnTo>
                  <a:pt x="1875234" y="0"/>
                </a:lnTo>
                <a:lnTo>
                  <a:pt x="1902023" y="0"/>
                </a:lnTo>
                <a:lnTo>
                  <a:pt x="1928812" y="0"/>
                </a:lnTo>
                <a:lnTo>
                  <a:pt x="1955601" y="0"/>
                </a:lnTo>
                <a:lnTo>
                  <a:pt x="1964531" y="8930"/>
                </a:lnTo>
                <a:lnTo>
                  <a:pt x="1973461" y="8930"/>
                </a:lnTo>
                <a:lnTo>
                  <a:pt x="197346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Freeform 23561"/>
          <p:cNvSpPr/>
          <p:nvPr/>
        </p:nvSpPr>
        <p:spPr>
          <a:xfrm>
            <a:off x="7563445" y="1571625"/>
            <a:ext cx="151806" cy="1250157"/>
          </a:xfrm>
          <a:custGeom>
            <a:avLst/>
            <a:gdLst/>
            <a:ahLst/>
            <a:cxnLst/>
            <a:rect l="0" t="0" r="0" b="0"/>
            <a:pathLst>
              <a:path w="151806" h="1250157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8930" y="71437"/>
                </a:lnTo>
                <a:lnTo>
                  <a:pt x="8930" y="107156"/>
                </a:lnTo>
                <a:lnTo>
                  <a:pt x="17860" y="151804"/>
                </a:lnTo>
                <a:lnTo>
                  <a:pt x="26789" y="223242"/>
                </a:lnTo>
                <a:lnTo>
                  <a:pt x="26789" y="294679"/>
                </a:lnTo>
                <a:lnTo>
                  <a:pt x="26789" y="383976"/>
                </a:lnTo>
                <a:lnTo>
                  <a:pt x="35719" y="482203"/>
                </a:lnTo>
                <a:lnTo>
                  <a:pt x="44649" y="589359"/>
                </a:lnTo>
                <a:lnTo>
                  <a:pt x="62508" y="696515"/>
                </a:lnTo>
                <a:lnTo>
                  <a:pt x="71438" y="803672"/>
                </a:lnTo>
                <a:lnTo>
                  <a:pt x="80368" y="901898"/>
                </a:lnTo>
                <a:lnTo>
                  <a:pt x="98227" y="1000125"/>
                </a:lnTo>
                <a:lnTo>
                  <a:pt x="107157" y="1080492"/>
                </a:lnTo>
                <a:lnTo>
                  <a:pt x="116086" y="1143000"/>
                </a:lnTo>
                <a:lnTo>
                  <a:pt x="125016" y="1196578"/>
                </a:lnTo>
                <a:lnTo>
                  <a:pt x="133946" y="1232296"/>
                </a:lnTo>
                <a:lnTo>
                  <a:pt x="142875" y="1250156"/>
                </a:lnTo>
                <a:lnTo>
                  <a:pt x="151805" y="1250156"/>
                </a:lnTo>
                <a:lnTo>
                  <a:pt x="151805" y="1223367"/>
                </a:lnTo>
                <a:lnTo>
                  <a:pt x="142875" y="1187648"/>
                </a:lnTo>
                <a:lnTo>
                  <a:pt x="142875" y="1187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Freeform 23562"/>
          <p:cNvSpPr/>
          <p:nvPr/>
        </p:nvSpPr>
        <p:spPr>
          <a:xfrm>
            <a:off x="7742039" y="1580554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8930" y="71438"/>
                </a:moveTo>
                <a:lnTo>
                  <a:pt x="8930" y="62508"/>
                </a:lnTo>
                <a:lnTo>
                  <a:pt x="8930" y="62508"/>
                </a:lnTo>
                <a:lnTo>
                  <a:pt x="0" y="71438"/>
                </a:lnTo>
                <a:lnTo>
                  <a:pt x="0" y="80368"/>
                </a:lnTo>
                <a:lnTo>
                  <a:pt x="0" y="98227"/>
                </a:lnTo>
                <a:lnTo>
                  <a:pt x="0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17859" y="205383"/>
                </a:lnTo>
                <a:lnTo>
                  <a:pt x="26789" y="223243"/>
                </a:lnTo>
                <a:lnTo>
                  <a:pt x="26789" y="232172"/>
                </a:lnTo>
                <a:lnTo>
                  <a:pt x="26789" y="232172"/>
                </a:lnTo>
                <a:lnTo>
                  <a:pt x="35719" y="232172"/>
                </a:lnTo>
                <a:lnTo>
                  <a:pt x="26789" y="214313"/>
                </a:lnTo>
                <a:lnTo>
                  <a:pt x="26789" y="196454"/>
                </a:lnTo>
                <a:lnTo>
                  <a:pt x="26789" y="169665"/>
                </a:lnTo>
                <a:lnTo>
                  <a:pt x="17859" y="142875"/>
                </a:lnTo>
                <a:lnTo>
                  <a:pt x="8930" y="116086"/>
                </a:lnTo>
                <a:lnTo>
                  <a:pt x="0" y="89297"/>
                </a:lnTo>
                <a:lnTo>
                  <a:pt x="0" y="71438"/>
                </a:lnTo>
                <a:lnTo>
                  <a:pt x="0" y="53579"/>
                </a:lnTo>
                <a:lnTo>
                  <a:pt x="0" y="44649"/>
                </a:lnTo>
                <a:lnTo>
                  <a:pt x="8930" y="35719"/>
                </a:lnTo>
                <a:lnTo>
                  <a:pt x="26789" y="26790"/>
                </a:lnTo>
                <a:lnTo>
                  <a:pt x="44649" y="17860"/>
                </a:lnTo>
                <a:lnTo>
                  <a:pt x="71438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25016" y="8930"/>
                </a:lnTo>
                <a:lnTo>
                  <a:pt x="133945" y="8930"/>
                </a:lnTo>
                <a:lnTo>
                  <a:pt x="133945" y="17860"/>
                </a:lnTo>
                <a:lnTo>
                  <a:pt x="116086" y="35719"/>
                </a:lnTo>
                <a:lnTo>
                  <a:pt x="98227" y="53579"/>
                </a:lnTo>
                <a:lnTo>
                  <a:pt x="98227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Freeform 23563"/>
          <p:cNvSpPr/>
          <p:nvPr/>
        </p:nvSpPr>
        <p:spPr>
          <a:xfrm>
            <a:off x="7742039" y="1669851"/>
            <a:ext cx="133946" cy="71439"/>
          </a:xfrm>
          <a:custGeom>
            <a:avLst/>
            <a:gdLst/>
            <a:ahLst/>
            <a:cxnLst/>
            <a:rect l="0" t="0" r="0" b="0"/>
            <a:pathLst>
              <a:path w="133946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17859" y="62508"/>
                </a:lnTo>
                <a:lnTo>
                  <a:pt x="35719" y="53578"/>
                </a:lnTo>
                <a:lnTo>
                  <a:pt x="53578" y="44649"/>
                </a:lnTo>
                <a:lnTo>
                  <a:pt x="80367" y="26789"/>
                </a:lnTo>
                <a:lnTo>
                  <a:pt x="98227" y="17860"/>
                </a:lnTo>
                <a:lnTo>
                  <a:pt x="116086" y="17860"/>
                </a:lnTo>
                <a:lnTo>
                  <a:pt x="125016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Freeform 23564"/>
          <p:cNvSpPr/>
          <p:nvPr/>
        </p:nvSpPr>
        <p:spPr>
          <a:xfrm>
            <a:off x="7956352" y="1625203"/>
            <a:ext cx="44649" cy="160735"/>
          </a:xfrm>
          <a:custGeom>
            <a:avLst/>
            <a:gdLst/>
            <a:ahLst/>
            <a:cxnLst/>
            <a:rect l="0" t="0" r="0" b="0"/>
            <a:pathLst>
              <a:path w="44649" h="16073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98226"/>
                </a:lnTo>
                <a:lnTo>
                  <a:pt x="17859" y="116086"/>
                </a:lnTo>
                <a:lnTo>
                  <a:pt x="26789" y="142875"/>
                </a:lnTo>
                <a:lnTo>
                  <a:pt x="35718" y="151805"/>
                </a:lnTo>
                <a:lnTo>
                  <a:pt x="35718" y="160734"/>
                </a:lnTo>
                <a:lnTo>
                  <a:pt x="44648" y="160734"/>
                </a:lnTo>
                <a:lnTo>
                  <a:pt x="4464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Freeform 23565"/>
          <p:cNvSpPr/>
          <p:nvPr/>
        </p:nvSpPr>
        <p:spPr>
          <a:xfrm>
            <a:off x="8134945" y="1562695"/>
            <a:ext cx="107157" cy="1071564"/>
          </a:xfrm>
          <a:custGeom>
            <a:avLst/>
            <a:gdLst/>
            <a:ahLst/>
            <a:cxnLst/>
            <a:rect l="0" t="0" r="0" b="0"/>
            <a:pathLst>
              <a:path w="107157" h="1071564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62508"/>
                </a:lnTo>
                <a:lnTo>
                  <a:pt x="17860" y="107156"/>
                </a:lnTo>
                <a:lnTo>
                  <a:pt x="17860" y="160734"/>
                </a:lnTo>
                <a:lnTo>
                  <a:pt x="17860" y="223242"/>
                </a:lnTo>
                <a:lnTo>
                  <a:pt x="26789" y="294680"/>
                </a:lnTo>
                <a:lnTo>
                  <a:pt x="35719" y="366117"/>
                </a:lnTo>
                <a:lnTo>
                  <a:pt x="35719" y="437555"/>
                </a:lnTo>
                <a:lnTo>
                  <a:pt x="53578" y="500063"/>
                </a:lnTo>
                <a:lnTo>
                  <a:pt x="62507" y="571500"/>
                </a:lnTo>
                <a:lnTo>
                  <a:pt x="71437" y="634008"/>
                </a:lnTo>
                <a:lnTo>
                  <a:pt x="80367" y="696516"/>
                </a:lnTo>
                <a:lnTo>
                  <a:pt x="89296" y="759024"/>
                </a:lnTo>
                <a:lnTo>
                  <a:pt x="98226" y="803672"/>
                </a:lnTo>
                <a:lnTo>
                  <a:pt x="107156" y="848320"/>
                </a:lnTo>
                <a:lnTo>
                  <a:pt x="107156" y="892969"/>
                </a:lnTo>
                <a:lnTo>
                  <a:pt x="107156" y="937618"/>
                </a:lnTo>
                <a:lnTo>
                  <a:pt x="107156" y="973336"/>
                </a:lnTo>
                <a:lnTo>
                  <a:pt x="107156" y="1000125"/>
                </a:lnTo>
                <a:lnTo>
                  <a:pt x="107156" y="1035844"/>
                </a:lnTo>
                <a:lnTo>
                  <a:pt x="107156" y="1053703"/>
                </a:lnTo>
                <a:lnTo>
                  <a:pt x="107156" y="1062633"/>
                </a:lnTo>
                <a:lnTo>
                  <a:pt x="107156" y="1071563"/>
                </a:lnTo>
                <a:lnTo>
                  <a:pt x="107156" y="1062633"/>
                </a:lnTo>
                <a:lnTo>
                  <a:pt x="107156" y="10626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Freeform 23566"/>
          <p:cNvSpPr/>
          <p:nvPr/>
        </p:nvSpPr>
        <p:spPr>
          <a:xfrm>
            <a:off x="8215312" y="1535906"/>
            <a:ext cx="142876" cy="321470"/>
          </a:xfrm>
          <a:custGeom>
            <a:avLst/>
            <a:gdLst/>
            <a:ahLst/>
            <a:cxnLst/>
            <a:rect l="0" t="0" r="0" b="0"/>
            <a:pathLst>
              <a:path w="142876" h="321470">
                <a:moveTo>
                  <a:pt x="0" y="151805"/>
                </a:moveTo>
                <a:lnTo>
                  <a:pt x="0" y="151805"/>
                </a:lnTo>
                <a:lnTo>
                  <a:pt x="0" y="151805"/>
                </a:lnTo>
                <a:lnTo>
                  <a:pt x="8929" y="151805"/>
                </a:lnTo>
                <a:lnTo>
                  <a:pt x="8929" y="151805"/>
                </a:lnTo>
                <a:lnTo>
                  <a:pt x="17859" y="160734"/>
                </a:lnTo>
                <a:lnTo>
                  <a:pt x="26789" y="178594"/>
                </a:lnTo>
                <a:lnTo>
                  <a:pt x="26789" y="196453"/>
                </a:lnTo>
                <a:lnTo>
                  <a:pt x="35718" y="223242"/>
                </a:lnTo>
                <a:lnTo>
                  <a:pt x="44648" y="258961"/>
                </a:lnTo>
                <a:lnTo>
                  <a:pt x="53578" y="285750"/>
                </a:lnTo>
                <a:lnTo>
                  <a:pt x="53578" y="303609"/>
                </a:lnTo>
                <a:lnTo>
                  <a:pt x="53578" y="321469"/>
                </a:lnTo>
                <a:lnTo>
                  <a:pt x="53578" y="321469"/>
                </a:lnTo>
                <a:lnTo>
                  <a:pt x="53578" y="312539"/>
                </a:lnTo>
                <a:lnTo>
                  <a:pt x="53578" y="303609"/>
                </a:lnTo>
                <a:lnTo>
                  <a:pt x="44648" y="285750"/>
                </a:lnTo>
                <a:lnTo>
                  <a:pt x="35718" y="250031"/>
                </a:lnTo>
                <a:lnTo>
                  <a:pt x="26789" y="214313"/>
                </a:lnTo>
                <a:lnTo>
                  <a:pt x="26789" y="178594"/>
                </a:lnTo>
                <a:lnTo>
                  <a:pt x="17859" y="142875"/>
                </a:lnTo>
                <a:lnTo>
                  <a:pt x="17859" y="107156"/>
                </a:lnTo>
                <a:lnTo>
                  <a:pt x="26789" y="80367"/>
                </a:lnTo>
                <a:lnTo>
                  <a:pt x="26789" y="53578"/>
                </a:lnTo>
                <a:lnTo>
                  <a:pt x="35718" y="44648"/>
                </a:lnTo>
                <a:lnTo>
                  <a:pt x="44648" y="26789"/>
                </a:lnTo>
                <a:lnTo>
                  <a:pt x="62508" y="17859"/>
                </a:lnTo>
                <a:lnTo>
                  <a:pt x="71437" y="8930"/>
                </a:lnTo>
                <a:lnTo>
                  <a:pt x="89297" y="8930"/>
                </a:lnTo>
                <a:lnTo>
                  <a:pt x="98226" y="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8930"/>
                </a:lnTo>
                <a:lnTo>
                  <a:pt x="142875" y="17859"/>
                </a:lnTo>
                <a:lnTo>
                  <a:pt x="142875" y="26789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8" name="Freeform 23567"/>
          <p:cNvSpPr/>
          <p:nvPr/>
        </p:nvSpPr>
        <p:spPr>
          <a:xfrm>
            <a:off x="8233171" y="1651992"/>
            <a:ext cx="142876" cy="8931"/>
          </a:xfrm>
          <a:custGeom>
            <a:avLst/>
            <a:gdLst/>
            <a:ahLst/>
            <a:cxnLst/>
            <a:rect l="0" t="0" r="0" b="0"/>
            <a:pathLst>
              <a:path w="142876" h="893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8930"/>
                </a:lnTo>
                <a:lnTo>
                  <a:pt x="107156" y="8930"/>
                </a:lnTo>
                <a:lnTo>
                  <a:pt x="125016" y="8930"/>
                </a:lnTo>
                <a:lnTo>
                  <a:pt x="13394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9" name="Freeform 23568"/>
          <p:cNvSpPr/>
          <p:nvPr/>
        </p:nvSpPr>
        <p:spPr>
          <a:xfrm>
            <a:off x="8376046" y="1589484"/>
            <a:ext cx="169665" cy="125017"/>
          </a:xfrm>
          <a:custGeom>
            <a:avLst/>
            <a:gdLst/>
            <a:ahLst/>
            <a:cxnLst/>
            <a:rect l="0" t="0" r="0" b="0"/>
            <a:pathLst>
              <a:path w="169665" h="125017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1785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8930"/>
                </a:lnTo>
                <a:lnTo>
                  <a:pt x="53578" y="8930"/>
                </a:lnTo>
                <a:lnTo>
                  <a:pt x="62508" y="0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17860"/>
                </a:lnTo>
                <a:lnTo>
                  <a:pt x="89297" y="35719"/>
                </a:lnTo>
                <a:lnTo>
                  <a:pt x="89297" y="53578"/>
                </a:lnTo>
                <a:lnTo>
                  <a:pt x="80367" y="80367"/>
                </a:lnTo>
                <a:lnTo>
                  <a:pt x="71438" y="98227"/>
                </a:lnTo>
                <a:lnTo>
                  <a:pt x="62508" y="116086"/>
                </a:lnTo>
                <a:lnTo>
                  <a:pt x="62508" y="125016"/>
                </a:lnTo>
                <a:lnTo>
                  <a:pt x="71438" y="125016"/>
                </a:lnTo>
                <a:lnTo>
                  <a:pt x="89297" y="125016"/>
                </a:lnTo>
                <a:lnTo>
                  <a:pt x="107156" y="125016"/>
                </a:lnTo>
                <a:lnTo>
                  <a:pt x="125016" y="107156"/>
                </a:lnTo>
                <a:lnTo>
                  <a:pt x="151805" y="98227"/>
                </a:lnTo>
                <a:lnTo>
                  <a:pt x="169664" y="80367"/>
                </a:lnTo>
                <a:lnTo>
                  <a:pt x="16966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0" name="Freeform 23569"/>
          <p:cNvSpPr/>
          <p:nvPr/>
        </p:nvSpPr>
        <p:spPr>
          <a:xfrm>
            <a:off x="7152680" y="1714500"/>
            <a:ext cx="35719" cy="80368"/>
          </a:xfrm>
          <a:custGeom>
            <a:avLst/>
            <a:gdLst/>
            <a:ahLst/>
            <a:cxnLst/>
            <a:rect l="0" t="0" r="0" b="0"/>
            <a:pathLst>
              <a:path w="35719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35719"/>
                </a:lnTo>
                <a:lnTo>
                  <a:pt x="8929" y="44648"/>
                </a:lnTo>
                <a:lnTo>
                  <a:pt x="17859" y="53578"/>
                </a:lnTo>
                <a:lnTo>
                  <a:pt x="17859" y="62508"/>
                </a:lnTo>
                <a:lnTo>
                  <a:pt x="17859" y="71437"/>
                </a:lnTo>
                <a:lnTo>
                  <a:pt x="17859" y="71437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8" y="71437"/>
                </a:lnTo>
                <a:lnTo>
                  <a:pt x="3571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Freeform 23570"/>
          <p:cNvSpPr/>
          <p:nvPr/>
        </p:nvSpPr>
        <p:spPr>
          <a:xfrm>
            <a:off x="7125891" y="1634133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8929" y="17859"/>
                </a:lnTo>
                <a:lnTo>
                  <a:pt x="8929" y="17859"/>
                </a:lnTo>
                <a:lnTo>
                  <a:pt x="26789" y="17859"/>
                </a:lnTo>
                <a:lnTo>
                  <a:pt x="35718" y="17859"/>
                </a:lnTo>
                <a:lnTo>
                  <a:pt x="44648" y="1785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Freeform 23571"/>
          <p:cNvSpPr/>
          <p:nvPr/>
        </p:nvSpPr>
        <p:spPr>
          <a:xfrm>
            <a:off x="7241977" y="1580554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53578" y="71438"/>
                </a:moveTo>
                <a:lnTo>
                  <a:pt x="53578" y="71438"/>
                </a:lnTo>
                <a:lnTo>
                  <a:pt x="53578" y="71438"/>
                </a:lnTo>
                <a:lnTo>
                  <a:pt x="44648" y="80368"/>
                </a:lnTo>
                <a:lnTo>
                  <a:pt x="35718" y="89297"/>
                </a:lnTo>
                <a:lnTo>
                  <a:pt x="26789" y="107157"/>
                </a:lnTo>
                <a:lnTo>
                  <a:pt x="8929" y="133946"/>
                </a:lnTo>
                <a:lnTo>
                  <a:pt x="8929" y="151805"/>
                </a:lnTo>
                <a:lnTo>
                  <a:pt x="0" y="169665"/>
                </a:lnTo>
                <a:lnTo>
                  <a:pt x="0" y="187524"/>
                </a:lnTo>
                <a:lnTo>
                  <a:pt x="0" y="205383"/>
                </a:lnTo>
                <a:lnTo>
                  <a:pt x="0" y="205383"/>
                </a:lnTo>
                <a:lnTo>
                  <a:pt x="17859" y="205383"/>
                </a:lnTo>
                <a:lnTo>
                  <a:pt x="26789" y="205383"/>
                </a:lnTo>
                <a:lnTo>
                  <a:pt x="44648" y="187524"/>
                </a:lnTo>
                <a:lnTo>
                  <a:pt x="62507" y="178594"/>
                </a:lnTo>
                <a:lnTo>
                  <a:pt x="71437" y="160735"/>
                </a:lnTo>
                <a:lnTo>
                  <a:pt x="89296" y="133946"/>
                </a:lnTo>
                <a:lnTo>
                  <a:pt x="89296" y="107157"/>
                </a:lnTo>
                <a:lnTo>
                  <a:pt x="98226" y="89297"/>
                </a:lnTo>
                <a:lnTo>
                  <a:pt x="98226" y="62508"/>
                </a:lnTo>
                <a:lnTo>
                  <a:pt x="89296" y="35719"/>
                </a:lnTo>
                <a:lnTo>
                  <a:pt x="89296" y="17860"/>
                </a:lnTo>
                <a:lnTo>
                  <a:pt x="80367" y="8930"/>
                </a:lnTo>
                <a:lnTo>
                  <a:pt x="71437" y="0"/>
                </a:lnTo>
                <a:lnTo>
                  <a:pt x="62507" y="8930"/>
                </a:lnTo>
                <a:lnTo>
                  <a:pt x="53578" y="17860"/>
                </a:lnTo>
                <a:lnTo>
                  <a:pt x="44648" y="35719"/>
                </a:lnTo>
                <a:lnTo>
                  <a:pt x="44648" y="62508"/>
                </a:lnTo>
                <a:lnTo>
                  <a:pt x="44648" y="89297"/>
                </a:lnTo>
                <a:lnTo>
                  <a:pt x="53578" y="125016"/>
                </a:lnTo>
                <a:lnTo>
                  <a:pt x="71437" y="151805"/>
                </a:lnTo>
                <a:lnTo>
                  <a:pt x="89296" y="178594"/>
                </a:lnTo>
                <a:lnTo>
                  <a:pt x="107156" y="187524"/>
                </a:lnTo>
                <a:lnTo>
                  <a:pt x="125015" y="205383"/>
                </a:lnTo>
                <a:lnTo>
                  <a:pt x="142875" y="205383"/>
                </a:lnTo>
                <a:lnTo>
                  <a:pt x="14287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Freeform 23572"/>
          <p:cNvSpPr/>
          <p:nvPr/>
        </p:nvSpPr>
        <p:spPr>
          <a:xfrm>
            <a:off x="6893719" y="2107406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4" name="Freeform 23573"/>
          <p:cNvSpPr/>
          <p:nvPr/>
        </p:nvSpPr>
        <p:spPr>
          <a:xfrm>
            <a:off x="6893719" y="1991320"/>
            <a:ext cx="1955602" cy="151806"/>
          </a:xfrm>
          <a:custGeom>
            <a:avLst/>
            <a:gdLst/>
            <a:ahLst/>
            <a:cxnLst/>
            <a:rect l="0" t="0" r="0" b="0"/>
            <a:pathLst>
              <a:path w="1955602" h="151806">
                <a:moveTo>
                  <a:pt x="8929" y="151805"/>
                </a:moveTo>
                <a:lnTo>
                  <a:pt x="8929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8929" y="142875"/>
                </a:lnTo>
                <a:lnTo>
                  <a:pt x="17859" y="142875"/>
                </a:lnTo>
                <a:lnTo>
                  <a:pt x="26789" y="142875"/>
                </a:lnTo>
                <a:lnTo>
                  <a:pt x="44648" y="133945"/>
                </a:lnTo>
                <a:lnTo>
                  <a:pt x="62508" y="125016"/>
                </a:lnTo>
                <a:lnTo>
                  <a:pt x="89297" y="125016"/>
                </a:lnTo>
                <a:lnTo>
                  <a:pt x="125015" y="125016"/>
                </a:lnTo>
                <a:lnTo>
                  <a:pt x="151804" y="125016"/>
                </a:lnTo>
                <a:lnTo>
                  <a:pt x="187523" y="116086"/>
                </a:lnTo>
                <a:lnTo>
                  <a:pt x="223242" y="125016"/>
                </a:lnTo>
                <a:lnTo>
                  <a:pt x="258961" y="125016"/>
                </a:lnTo>
                <a:lnTo>
                  <a:pt x="294679" y="125016"/>
                </a:lnTo>
                <a:lnTo>
                  <a:pt x="330398" y="125016"/>
                </a:lnTo>
                <a:lnTo>
                  <a:pt x="366117" y="125016"/>
                </a:lnTo>
                <a:lnTo>
                  <a:pt x="410765" y="125016"/>
                </a:lnTo>
                <a:lnTo>
                  <a:pt x="455414" y="125016"/>
                </a:lnTo>
                <a:lnTo>
                  <a:pt x="508992" y="125016"/>
                </a:lnTo>
                <a:lnTo>
                  <a:pt x="562570" y="125016"/>
                </a:lnTo>
                <a:lnTo>
                  <a:pt x="625078" y="116086"/>
                </a:lnTo>
                <a:lnTo>
                  <a:pt x="687586" y="116086"/>
                </a:lnTo>
                <a:lnTo>
                  <a:pt x="750094" y="107156"/>
                </a:lnTo>
                <a:lnTo>
                  <a:pt x="812601" y="98227"/>
                </a:lnTo>
                <a:lnTo>
                  <a:pt x="884039" y="98227"/>
                </a:lnTo>
                <a:lnTo>
                  <a:pt x="955476" y="89297"/>
                </a:lnTo>
                <a:lnTo>
                  <a:pt x="1026914" y="80367"/>
                </a:lnTo>
                <a:lnTo>
                  <a:pt x="1107281" y="71438"/>
                </a:lnTo>
                <a:lnTo>
                  <a:pt x="1187648" y="62508"/>
                </a:lnTo>
                <a:lnTo>
                  <a:pt x="1276945" y="53578"/>
                </a:lnTo>
                <a:lnTo>
                  <a:pt x="1357311" y="44649"/>
                </a:lnTo>
                <a:lnTo>
                  <a:pt x="1437679" y="35719"/>
                </a:lnTo>
                <a:lnTo>
                  <a:pt x="1518046" y="17859"/>
                </a:lnTo>
                <a:lnTo>
                  <a:pt x="1589483" y="17859"/>
                </a:lnTo>
                <a:lnTo>
                  <a:pt x="1669851" y="8930"/>
                </a:lnTo>
                <a:lnTo>
                  <a:pt x="1741288" y="0"/>
                </a:lnTo>
                <a:lnTo>
                  <a:pt x="1794866" y="0"/>
                </a:lnTo>
                <a:lnTo>
                  <a:pt x="1830585" y="0"/>
                </a:lnTo>
                <a:lnTo>
                  <a:pt x="1857374" y="0"/>
                </a:lnTo>
                <a:lnTo>
                  <a:pt x="1884163" y="0"/>
                </a:lnTo>
                <a:lnTo>
                  <a:pt x="1919882" y="0"/>
                </a:lnTo>
                <a:lnTo>
                  <a:pt x="1955601" y="0"/>
                </a:lnTo>
                <a:lnTo>
                  <a:pt x="19556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5" name="Freeform 23574"/>
          <p:cNvSpPr/>
          <p:nvPr/>
        </p:nvSpPr>
        <p:spPr>
          <a:xfrm>
            <a:off x="7045523" y="1937742"/>
            <a:ext cx="169666" cy="107157"/>
          </a:xfrm>
          <a:custGeom>
            <a:avLst/>
            <a:gdLst/>
            <a:ahLst/>
            <a:cxnLst/>
            <a:rect l="0" t="0" r="0" b="0"/>
            <a:pathLst>
              <a:path w="169666" h="107157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89297"/>
                </a:lnTo>
                <a:lnTo>
                  <a:pt x="8930" y="80367"/>
                </a:lnTo>
                <a:lnTo>
                  <a:pt x="8930" y="71437"/>
                </a:lnTo>
                <a:lnTo>
                  <a:pt x="8930" y="53578"/>
                </a:lnTo>
                <a:lnTo>
                  <a:pt x="8930" y="44648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26790" y="17859"/>
                </a:lnTo>
                <a:lnTo>
                  <a:pt x="26790" y="35719"/>
                </a:lnTo>
                <a:lnTo>
                  <a:pt x="35719" y="44648"/>
                </a:lnTo>
                <a:lnTo>
                  <a:pt x="35719" y="62508"/>
                </a:lnTo>
                <a:lnTo>
                  <a:pt x="44649" y="80367"/>
                </a:lnTo>
                <a:lnTo>
                  <a:pt x="44649" y="89297"/>
                </a:lnTo>
                <a:lnTo>
                  <a:pt x="44649" y="98227"/>
                </a:lnTo>
                <a:lnTo>
                  <a:pt x="53579" y="107156"/>
                </a:lnTo>
                <a:lnTo>
                  <a:pt x="53579" y="107156"/>
                </a:lnTo>
                <a:lnTo>
                  <a:pt x="53579" y="107156"/>
                </a:lnTo>
                <a:lnTo>
                  <a:pt x="53579" y="107156"/>
                </a:lnTo>
                <a:lnTo>
                  <a:pt x="53579" y="98227"/>
                </a:lnTo>
                <a:lnTo>
                  <a:pt x="53579" y="89297"/>
                </a:lnTo>
                <a:lnTo>
                  <a:pt x="62508" y="71437"/>
                </a:lnTo>
                <a:lnTo>
                  <a:pt x="71438" y="44648"/>
                </a:lnTo>
                <a:lnTo>
                  <a:pt x="71438" y="35719"/>
                </a:lnTo>
                <a:lnTo>
                  <a:pt x="80368" y="17859"/>
                </a:lnTo>
                <a:lnTo>
                  <a:pt x="89297" y="8930"/>
                </a:lnTo>
                <a:lnTo>
                  <a:pt x="98227" y="8930"/>
                </a:lnTo>
                <a:lnTo>
                  <a:pt x="98227" y="8930"/>
                </a:lnTo>
                <a:lnTo>
                  <a:pt x="107157" y="17859"/>
                </a:lnTo>
                <a:lnTo>
                  <a:pt x="116086" y="35719"/>
                </a:lnTo>
                <a:lnTo>
                  <a:pt x="116086" y="53578"/>
                </a:lnTo>
                <a:lnTo>
                  <a:pt x="125016" y="71437"/>
                </a:lnTo>
                <a:lnTo>
                  <a:pt x="133946" y="8036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51805" y="107156"/>
                </a:lnTo>
                <a:lnTo>
                  <a:pt x="151805" y="98227"/>
                </a:lnTo>
                <a:lnTo>
                  <a:pt x="160735" y="89297"/>
                </a:lnTo>
                <a:lnTo>
                  <a:pt x="169665" y="71437"/>
                </a:lnTo>
                <a:lnTo>
                  <a:pt x="169665" y="62508"/>
                </a:lnTo>
                <a:lnTo>
                  <a:pt x="16966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6" name="Freeform 23575"/>
          <p:cNvSpPr/>
          <p:nvPr/>
        </p:nvSpPr>
        <p:spPr>
          <a:xfrm>
            <a:off x="7241977" y="1928812"/>
            <a:ext cx="151805" cy="133947"/>
          </a:xfrm>
          <a:custGeom>
            <a:avLst/>
            <a:gdLst/>
            <a:ahLst/>
            <a:cxnLst/>
            <a:rect l="0" t="0" r="0" b="0"/>
            <a:pathLst>
              <a:path w="151805" h="133947">
                <a:moveTo>
                  <a:pt x="8929" y="26789"/>
                </a:moveTo>
                <a:lnTo>
                  <a:pt x="8929" y="26789"/>
                </a:lnTo>
                <a:lnTo>
                  <a:pt x="8929" y="35719"/>
                </a:lnTo>
                <a:lnTo>
                  <a:pt x="8929" y="44649"/>
                </a:lnTo>
                <a:lnTo>
                  <a:pt x="8929" y="53578"/>
                </a:lnTo>
                <a:lnTo>
                  <a:pt x="0" y="71438"/>
                </a:lnTo>
                <a:lnTo>
                  <a:pt x="0" y="80367"/>
                </a:lnTo>
                <a:lnTo>
                  <a:pt x="8929" y="98227"/>
                </a:lnTo>
                <a:lnTo>
                  <a:pt x="8929" y="107157"/>
                </a:lnTo>
                <a:lnTo>
                  <a:pt x="8929" y="116086"/>
                </a:lnTo>
                <a:lnTo>
                  <a:pt x="8929" y="125016"/>
                </a:lnTo>
                <a:lnTo>
                  <a:pt x="8929" y="125016"/>
                </a:lnTo>
                <a:lnTo>
                  <a:pt x="17859" y="125016"/>
                </a:lnTo>
                <a:lnTo>
                  <a:pt x="17859" y="116086"/>
                </a:lnTo>
                <a:lnTo>
                  <a:pt x="17859" y="107157"/>
                </a:lnTo>
                <a:lnTo>
                  <a:pt x="26789" y="98227"/>
                </a:lnTo>
                <a:lnTo>
                  <a:pt x="26789" y="80367"/>
                </a:lnTo>
                <a:lnTo>
                  <a:pt x="26789" y="62508"/>
                </a:lnTo>
                <a:lnTo>
                  <a:pt x="26789" y="44649"/>
                </a:lnTo>
                <a:lnTo>
                  <a:pt x="35718" y="35719"/>
                </a:lnTo>
                <a:lnTo>
                  <a:pt x="35718" y="26789"/>
                </a:lnTo>
                <a:lnTo>
                  <a:pt x="35718" y="17860"/>
                </a:lnTo>
                <a:lnTo>
                  <a:pt x="35718" y="26789"/>
                </a:lnTo>
                <a:lnTo>
                  <a:pt x="44648" y="35719"/>
                </a:lnTo>
                <a:lnTo>
                  <a:pt x="44648" y="53578"/>
                </a:lnTo>
                <a:lnTo>
                  <a:pt x="44648" y="71438"/>
                </a:lnTo>
                <a:lnTo>
                  <a:pt x="44648" y="89297"/>
                </a:lnTo>
                <a:lnTo>
                  <a:pt x="44648" y="107157"/>
                </a:lnTo>
                <a:lnTo>
                  <a:pt x="53578" y="116086"/>
                </a:lnTo>
                <a:lnTo>
                  <a:pt x="53578" y="133946"/>
                </a:lnTo>
                <a:lnTo>
                  <a:pt x="62507" y="133946"/>
                </a:lnTo>
                <a:lnTo>
                  <a:pt x="62507" y="133946"/>
                </a:lnTo>
                <a:lnTo>
                  <a:pt x="71437" y="125016"/>
                </a:lnTo>
                <a:lnTo>
                  <a:pt x="71437" y="116086"/>
                </a:lnTo>
                <a:lnTo>
                  <a:pt x="80367" y="98227"/>
                </a:lnTo>
                <a:lnTo>
                  <a:pt x="89296" y="71438"/>
                </a:lnTo>
                <a:lnTo>
                  <a:pt x="98226" y="53578"/>
                </a:lnTo>
                <a:lnTo>
                  <a:pt x="107156" y="26789"/>
                </a:lnTo>
                <a:lnTo>
                  <a:pt x="107156" y="8930"/>
                </a:lnTo>
                <a:lnTo>
                  <a:pt x="116086" y="0"/>
                </a:lnTo>
                <a:lnTo>
                  <a:pt x="125015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33945" y="44649"/>
                </a:lnTo>
                <a:lnTo>
                  <a:pt x="133945" y="71438"/>
                </a:lnTo>
                <a:lnTo>
                  <a:pt x="133945" y="89297"/>
                </a:lnTo>
                <a:lnTo>
                  <a:pt x="142875" y="107157"/>
                </a:lnTo>
                <a:lnTo>
                  <a:pt x="142875" y="116086"/>
                </a:lnTo>
                <a:lnTo>
                  <a:pt x="142875" y="125016"/>
                </a:lnTo>
                <a:lnTo>
                  <a:pt x="151804" y="133946"/>
                </a:lnTo>
                <a:lnTo>
                  <a:pt x="151804" y="125016"/>
                </a:lnTo>
                <a:lnTo>
                  <a:pt x="151804" y="116086"/>
                </a:lnTo>
                <a:lnTo>
                  <a:pt x="151804" y="98227"/>
                </a:lnTo>
                <a:lnTo>
                  <a:pt x="151804" y="80367"/>
                </a:lnTo>
                <a:lnTo>
                  <a:pt x="15180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7" name="Freeform 23576"/>
          <p:cNvSpPr/>
          <p:nvPr/>
        </p:nvSpPr>
        <p:spPr>
          <a:xfrm>
            <a:off x="7742039" y="1902023"/>
            <a:ext cx="258962" cy="80368"/>
          </a:xfrm>
          <a:custGeom>
            <a:avLst/>
            <a:gdLst/>
            <a:ahLst/>
            <a:cxnLst/>
            <a:rect l="0" t="0" r="0" b="0"/>
            <a:pathLst>
              <a:path w="258962" h="80368">
                <a:moveTo>
                  <a:pt x="8930" y="80367"/>
                </a:moveTo>
                <a:lnTo>
                  <a:pt x="893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71438"/>
                </a:lnTo>
                <a:lnTo>
                  <a:pt x="26789" y="62508"/>
                </a:lnTo>
                <a:lnTo>
                  <a:pt x="44649" y="53578"/>
                </a:lnTo>
                <a:lnTo>
                  <a:pt x="80367" y="44649"/>
                </a:lnTo>
                <a:lnTo>
                  <a:pt x="116086" y="35719"/>
                </a:lnTo>
                <a:lnTo>
                  <a:pt x="151805" y="26789"/>
                </a:lnTo>
                <a:lnTo>
                  <a:pt x="187524" y="17860"/>
                </a:lnTo>
                <a:lnTo>
                  <a:pt x="223242" y="8930"/>
                </a:lnTo>
                <a:lnTo>
                  <a:pt x="241102" y="8930"/>
                </a:lnTo>
                <a:lnTo>
                  <a:pt x="258961" y="8930"/>
                </a:lnTo>
                <a:lnTo>
                  <a:pt x="258961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8" name="Freeform 23577"/>
          <p:cNvSpPr/>
          <p:nvPr/>
        </p:nvSpPr>
        <p:spPr>
          <a:xfrm>
            <a:off x="8304609" y="1839515"/>
            <a:ext cx="401837" cy="80369"/>
          </a:xfrm>
          <a:custGeom>
            <a:avLst/>
            <a:gdLst/>
            <a:ahLst/>
            <a:cxnLst/>
            <a:rect l="0" t="0" r="0" b="0"/>
            <a:pathLst>
              <a:path w="401837" h="80369">
                <a:moveTo>
                  <a:pt x="0" y="80368"/>
                </a:moveTo>
                <a:lnTo>
                  <a:pt x="8929" y="80368"/>
                </a:lnTo>
                <a:lnTo>
                  <a:pt x="17859" y="80368"/>
                </a:lnTo>
                <a:lnTo>
                  <a:pt x="26789" y="71438"/>
                </a:lnTo>
                <a:lnTo>
                  <a:pt x="53578" y="71438"/>
                </a:lnTo>
                <a:lnTo>
                  <a:pt x="89296" y="62508"/>
                </a:lnTo>
                <a:lnTo>
                  <a:pt x="133945" y="53579"/>
                </a:lnTo>
                <a:lnTo>
                  <a:pt x="187523" y="44649"/>
                </a:lnTo>
                <a:lnTo>
                  <a:pt x="241101" y="35719"/>
                </a:lnTo>
                <a:lnTo>
                  <a:pt x="285750" y="26789"/>
                </a:lnTo>
                <a:lnTo>
                  <a:pt x="330398" y="17860"/>
                </a:lnTo>
                <a:lnTo>
                  <a:pt x="366117" y="8930"/>
                </a:lnTo>
                <a:lnTo>
                  <a:pt x="392906" y="8930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9" name="Freeform 23578"/>
          <p:cNvSpPr/>
          <p:nvPr/>
        </p:nvSpPr>
        <p:spPr>
          <a:xfrm>
            <a:off x="8911827" y="1714500"/>
            <a:ext cx="35720" cy="142876"/>
          </a:xfrm>
          <a:custGeom>
            <a:avLst/>
            <a:gdLst/>
            <a:ahLst/>
            <a:cxnLst/>
            <a:rect l="0" t="0" r="0" b="0"/>
            <a:pathLst>
              <a:path w="35720" h="142876">
                <a:moveTo>
                  <a:pt x="35719" y="0"/>
                </a:moveTo>
                <a:lnTo>
                  <a:pt x="26789" y="35719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0" name="Freeform 23579"/>
          <p:cNvSpPr/>
          <p:nvPr/>
        </p:nvSpPr>
        <p:spPr>
          <a:xfrm>
            <a:off x="3196828" y="1982390"/>
            <a:ext cx="241103" cy="258962"/>
          </a:xfrm>
          <a:custGeom>
            <a:avLst/>
            <a:gdLst/>
            <a:ahLst/>
            <a:cxnLst/>
            <a:rect l="0" t="0" r="0" b="0"/>
            <a:pathLst>
              <a:path w="241103" h="258962">
                <a:moveTo>
                  <a:pt x="169664" y="98227"/>
                </a:moveTo>
                <a:lnTo>
                  <a:pt x="169664" y="98227"/>
                </a:lnTo>
                <a:lnTo>
                  <a:pt x="169664" y="98227"/>
                </a:lnTo>
                <a:lnTo>
                  <a:pt x="169664" y="98227"/>
                </a:lnTo>
                <a:lnTo>
                  <a:pt x="160735" y="98227"/>
                </a:lnTo>
                <a:lnTo>
                  <a:pt x="160735" y="98227"/>
                </a:lnTo>
                <a:lnTo>
                  <a:pt x="160735" y="98227"/>
                </a:lnTo>
                <a:lnTo>
                  <a:pt x="160735" y="98227"/>
                </a:lnTo>
                <a:lnTo>
                  <a:pt x="160735" y="98227"/>
                </a:lnTo>
                <a:lnTo>
                  <a:pt x="169664" y="98227"/>
                </a:lnTo>
                <a:lnTo>
                  <a:pt x="169664" y="89297"/>
                </a:lnTo>
                <a:lnTo>
                  <a:pt x="169664" y="89297"/>
                </a:lnTo>
                <a:lnTo>
                  <a:pt x="169664" y="80368"/>
                </a:lnTo>
                <a:lnTo>
                  <a:pt x="160735" y="80368"/>
                </a:lnTo>
                <a:lnTo>
                  <a:pt x="160735" y="71438"/>
                </a:lnTo>
                <a:lnTo>
                  <a:pt x="151805" y="62508"/>
                </a:lnTo>
                <a:lnTo>
                  <a:pt x="142875" y="53579"/>
                </a:lnTo>
                <a:lnTo>
                  <a:pt x="133945" y="53579"/>
                </a:lnTo>
                <a:lnTo>
                  <a:pt x="125016" y="35719"/>
                </a:lnTo>
                <a:lnTo>
                  <a:pt x="116086" y="26789"/>
                </a:lnTo>
                <a:lnTo>
                  <a:pt x="98227" y="26789"/>
                </a:lnTo>
                <a:lnTo>
                  <a:pt x="89297" y="17860"/>
                </a:lnTo>
                <a:lnTo>
                  <a:pt x="71438" y="8930"/>
                </a:lnTo>
                <a:lnTo>
                  <a:pt x="53578" y="8930"/>
                </a:lnTo>
                <a:lnTo>
                  <a:pt x="44649" y="8930"/>
                </a:lnTo>
                <a:lnTo>
                  <a:pt x="26789" y="17860"/>
                </a:lnTo>
                <a:lnTo>
                  <a:pt x="17860" y="26789"/>
                </a:lnTo>
                <a:lnTo>
                  <a:pt x="8930" y="44649"/>
                </a:lnTo>
                <a:lnTo>
                  <a:pt x="8930" y="80368"/>
                </a:lnTo>
                <a:lnTo>
                  <a:pt x="0" y="116086"/>
                </a:lnTo>
                <a:lnTo>
                  <a:pt x="8930" y="151805"/>
                </a:lnTo>
                <a:lnTo>
                  <a:pt x="17860" y="187524"/>
                </a:lnTo>
                <a:lnTo>
                  <a:pt x="26789" y="223243"/>
                </a:lnTo>
                <a:lnTo>
                  <a:pt x="53578" y="250032"/>
                </a:lnTo>
                <a:lnTo>
                  <a:pt x="71438" y="258961"/>
                </a:lnTo>
                <a:lnTo>
                  <a:pt x="98227" y="258961"/>
                </a:lnTo>
                <a:lnTo>
                  <a:pt x="133945" y="258961"/>
                </a:lnTo>
                <a:lnTo>
                  <a:pt x="160735" y="241102"/>
                </a:lnTo>
                <a:lnTo>
                  <a:pt x="187524" y="214313"/>
                </a:lnTo>
                <a:lnTo>
                  <a:pt x="214313" y="187524"/>
                </a:lnTo>
                <a:lnTo>
                  <a:pt x="232172" y="160735"/>
                </a:lnTo>
                <a:lnTo>
                  <a:pt x="241102" y="125016"/>
                </a:lnTo>
                <a:lnTo>
                  <a:pt x="241102" y="89297"/>
                </a:lnTo>
                <a:lnTo>
                  <a:pt x="223242" y="62508"/>
                </a:lnTo>
                <a:lnTo>
                  <a:pt x="196453" y="35719"/>
                </a:lnTo>
                <a:lnTo>
                  <a:pt x="160735" y="8930"/>
                </a:lnTo>
                <a:lnTo>
                  <a:pt x="133945" y="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1" name="Freeform 23580"/>
          <p:cNvSpPr/>
          <p:nvPr/>
        </p:nvSpPr>
        <p:spPr>
          <a:xfrm>
            <a:off x="1634133" y="3036093"/>
            <a:ext cx="437556" cy="321470"/>
          </a:xfrm>
          <a:custGeom>
            <a:avLst/>
            <a:gdLst/>
            <a:ahLst/>
            <a:cxnLst/>
            <a:rect l="0" t="0" r="0" b="0"/>
            <a:pathLst>
              <a:path w="437556" h="321470">
                <a:moveTo>
                  <a:pt x="330398" y="71438"/>
                </a:moveTo>
                <a:lnTo>
                  <a:pt x="330398" y="71438"/>
                </a:lnTo>
                <a:lnTo>
                  <a:pt x="330398" y="71438"/>
                </a:lnTo>
                <a:lnTo>
                  <a:pt x="321469" y="62508"/>
                </a:lnTo>
                <a:lnTo>
                  <a:pt x="321469" y="62508"/>
                </a:lnTo>
                <a:lnTo>
                  <a:pt x="321469" y="53578"/>
                </a:lnTo>
                <a:lnTo>
                  <a:pt x="321469" y="53578"/>
                </a:lnTo>
                <a:lnTo>
                  <a:pt x="312539" y="44649"/>
                </a:lnTo>
                <a:lnTo>
                  <a:pt x="303609" y="44649"/>
                </a:lnTo>
                <a:lnTo>
                  <a:pt x="285750" y="35719"/>
                </a:lnTo>
                <a:lnTo>
                  <a:pt x="276820" y="26789"/>
                </a:lnTo>
                <a:lnTo>
                  <a:pt x="258961" y="17860"/>
                </a:lnTo>
                <a:lnTo>
                  <a:pt x="232172" y="17860"/>
                </a:lnTo>
                <a:lnTo>
                  <a:pt x="214312" y="8930"/>
                </a:lnTo>
                <a:lnTo>
                  <a:pt x="178594" y="8930"/>
                </a:lnTo>
                <a:lnTo>
                  <a:pt x="151805" y="8930"/>
                </a:lnTo>
                <a:lnTo>
                  <a:pt x="125015" y="0"/>
                </a:lnTo>
                <a:lnTo>
                  <a:pt x="98226" y="8930"/>
                </a:lnTo>
                <a:lnTo>
                  <a:pt x="71437" y="8930"/>
                </a:lnTo>
                <a:lnTo>
                  <a:pt x="53578" y="17860"/>
                </a:lnTo>
                <a:lnTo>
                  <a:pt x="35719" y="17860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80368"/>
                </a:lnTo>
                <a:lnTo>
                  <a:pt x="0" y="107157"/>
                </a:lnTo>
                <a:lnTo>
                  <a:pt x="0" y="151805"/>
                </a:lnTo>
                <a:lnTo>
                  <a:pt x="17859" y="187524"/>
                </a:lnTo>
                <a:lnTo>
                  <a:pt x="35719" y="232172"/>
                </a:lnTo>
                <a:lnTo>
                  <a:pt x="71437" y="267891"/>
                </a:lnTo>
                <a:lnTo>
                  <a:pt x="116086" y="294680"/>
                </a:lnTo>
                <a:lnTo>
                  <a:pt x="160734" y="312539"/>
                </a:lnTo>
                <a:lnTo>
                  <a:pt x="205383" y="321469"/>
                </a:lnTo>
                <a:lnTo>
                  <a:pt x="258961" y="321469"/>
                </a:lnTo>
                <a:lnTo>
                  <a:pt x="303609" y="312539"/>
                </a:lnTo>
                <a:lnTo>
                  <a:pt x="348258" y="294680"/>
                </a:lnTo>
                <a:lnTo>
                  <a:pt x="383976" y="276821"/>
                </a:lnTo>
                <a:lnTo>
                  <a:pt x="410765" y="250032"/>
                </a:lnTo>
                <a:lnTo>
                  <a:pt x="437555" y="223243"/>
                </a:lnTo>
                <a:lnTo>
                  <a:pt x="437555" y="196453"/>
                </a:lnTo>
                <a:lnTo>
                  <a:pt x="428625" y="169664"/>
                </a:lnTo>
                <a:lnTo>
                  <a:pt x="392906" y="133946"/>
                </a:lnTo>
                <a:lnTo>
                  <a:pt x="357187" y="107157"/>
                </a:lnTo>
                <a:lnTo>
                  <a:pt x="312539" y="71438"/>
                </a:lnTo>
                <a:lnTo>
                  <a:pt x="267890" y="44649"/>
                </a:lnTo>
                <a:lnTo>
                  <a:pt x="232172" y="26789"/>
                </a:lnTo>
                <a:lnTo>
                  <a:pt x="205383" y="17860"/>
                </a:lnTo>
                <a:lnTo>
                  <a:pt x="187523" y="8930"/>
                </a:lnTo>
                <a:lnTo>
                  <a:pt x="178594" y="8930"/>
                </a:lnTo>
                <a:lnTo>
                  <a:pt x="169664" y="8930"/>
                </a:lnTo>
                <a:lnTo>
                  <a:pt x="169664" y="17860"/>
                </a:lnTo>
                <a:lnTo>
                  <a:pt x="16966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2" name="Freeform 23581"/>
          <p:cNvSpPr/>
          <p:nvPr/>
        </p:nvSpPr>
        <p:spPr>
          <a:xfrm>
            <a:off x="7795617" y="3366492"/>
            <a:ext cx="196454" cy="357188"/>
          </a:xfrm>
          <a:custGeom>
            <a:avLst/>
            <a:gdLst/>
            <a:ahLst/>
            <a:cxnLst/>
            <a:rect l="0" t="0" r="0" b="0"/>
            <a:pathLst>
              <a:path w="196454" h="357188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35719"/>
                </a:lnTo>
                <a:lnTo>
                  <a:pt x="8930" y="62508"/>
                </a:lnTo>
                <a:lnTo>
                  <a:pt x="17860" y="116086"/>
                </a:lnTo>
                <a:lnTo>
                  <a:pt x="17860" y="169664"/>
                </a:lnTo>
                <a:lnTo>
                  <a:pt x="17860" y="223242"/>
                </a:lnTo>
                <a:lnTo>
                  <a:pt x="26789" y="267890"/>
                </a:lnTo>
                <a:lnTo>
                  <a:pt x="26789" y="303609"/>
                </a:lnTo>
                <a:lnTo>
                  <a:pt x="35719" y="330398"/>
                </a:lnTo>
                <a:lnTo>
                  <a:pt x="44649" y="348258"/>
                </a:lnTo>
                <a:lnTo>
                  <a:pt x="53578" y="357187"/>
                </a:lnTo>
                <a:lnTo>
                  <a:pt x="62508" y="348258"/>
                </a:lnTo>
                <a:lnTo>
                  <a:pt x="80367" y="330398"/>
                </a:lnTo>
                <a:lnTo>
                  <a:pt x="89297" y="294679"/>
                </a:lnTo>
                <a:lnTo>
                  <a:pt x="98227" y="258961"/>
                </a:lnTo>
                <a:lnTo>
                  <a:pt x="107156" y="214312"/>
                </a:lnTo>
                <a:lnTo>
                  <a:pt x="116086" y="169664"/>
                </a:lnTo>
                <a:lnTo>
                  <a:pt x="116086" y="125015"/>
                </a:lnTo>
                <a:lnTo>
                  <a:pt x="116086" y="80367"/>
                </a:lnTo>
                <a:lnTo>
                  <a:pt x="116086" y="44648"/>
                </a:lnTo>
                <a:lnTo>
                  <a:pt x="116086" y="17859"/>
                </a:lnTo>
                <a:lnTo>
                  <a:pt x="116086" y="8929"/>
                </a:lnTo>
                <a:lnTo>
                  <a:pt x="116086" y="8929"/>
                </a:lnTo>
                <a:lnTo>
                  <a:pt x="116086" y="17859"/>
                </a:lnTo>
                <a:lnTo>
                  <a:pt x="116086" y="44648"/>
                </a:lnTo>
                <a:lnTo>
                  <a:pt x="125016" y="80367"/>
                </a:lnTo>
                <a:lnTo>
                  <a:pt x="125016" y="125015"/>
                </a:lnTo>
                <a:lnTo>
                  <a:pt x="133946" y="169664"/>
                </a:lnTo>
                <a:lnTo>
                  <a:pt x="133946" y="214312"/>
                </a:lnTo>
                <a:lnTo>
                  <a:pt x="142875" y="250031"/>
                </a:lnTo>
                <a:lnTo>
                  <a:pt x="151805" y="276820"/>
                </a:lnTo>
                <a:lnTo>
                  <a:pt x="160735" y="294679"/>
                </a:lnTo>
                <a:lnTo>
                  <a:pt x="169664" y="312539"/>
                </a:lnTo>
                <a:lnTo>
                  <a:pt x="178594" y="312539"/>
                </a:lnTo>
                <a:lnTo>
                  <a:pt x="187524" y="294679"/>
                </a:lnTo>
                <a:lnTo>
                  <a:pt x="196453" y="276820"/>
                </a:lnTo>
                <a:lnTo>
                  <a:pt x="196453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3" name="Freeform 23582"/>
          <p:cNvSpPr/>
          <p:nvPr/>
        </p:nvSpPr>
        <p:spPr>
          <a:xfrm>
            <a:off x="8045648" y="3303984"/>
            <a:ext cx="214313" cy="419696"/>
          </a:xfrm>
          <a:custGeom>
            <a:avLst/>
            <a:gdLst/>
            <a:ahLst/>
            <a:cxnLst/>
            <a:rect l="0" t="0" r="0" b="0"/>
            <a:pathLst>
              <a:path w="214313" h="419696">
                <a:moveTo>
                  <a:pt x="8930" y="80367"/>
                </a:moveTo>
                <a:lnTo>
                  <a:pt x="893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17860" y="151805"/>
                </a:lnTo>
                <a:lnTo>
                  <a:pt x="8930" y="196453"/>
                </a:lnTo>
                <a:lnTo>
                  <a:pt x="8930" y="241102"/>
                </a:lnTo>
                <a:lnTo>
                  <a:pt x="8930" y="285750"/>
                </a:lnTo>
                <a:lnTo>
                  <a:pt x="8930" y="330398"/>
                </a:lnTo>
                <a:lnTo>
                  <a:pt x="0" y="357187"/>
                </a:lnTo>
                <a:lnTo>
                  <a:pt x="0" y="383977"/>
                </a:lnTo>
                <a:lnTo>
                  <a:pt x="0" y="392906"/>
                </a:lnTo>
                <a:lnTo>
                  <a:pt x="0" y="392906"/>
                </a:lnTo>
                <a:lnTo>
                  <a:pt x="0" y="383977"/>
                </a:lnTo>
                <a:lnTo>
                  <a:pt x="0" y="366117"/>
                </a:lnTo>
                <a:lnTo>
                  <a:pt x="0" y="330398"/>
                </a:lnTo>
                <a:lnTo>
                  <a:pt x="0" y="276820"/>
                </a:lnTo>
                <a:lnTo>
                  <a:pt x="8930" y="232172"/>
                </a:lnTo>
                <a:lnTo>
                  <a:pt x="8930" y="178594"/>
                </a:lnTo>
                <a:lnTo>
                  <a:pt x="17860" y="125016"/>
                </a:lnTo>
                <a:lnTo>
                  <a:pt x="26790" y="89297"/>
                </a:lnTo>
                <a:lnTo>
                  <a:pt x="35719" y="62508"/>
                </a:lnTo>
                <a:lnTo>
                  <a:pt x="44649" y="53578"/>
                </a:lnTo>
                <a:lnTo>
                  <a:pt x="53579" y="44648"/>
                </a:lnTo>
                <a:lnTo>
                  <a:pt x="53579" y="53578"/>
                </a:lnTo>
                <a:lnTo>
                  <a:pt x="53579" y="62508"/>
                </a:lnTo>
                <a:lnTo>
                  <a:pt x="53579" y="89297"/>
                </a:lnTo>
                <a:lnTo>
                  <a:pt x="53579" y="125016"/>
                </a:lnTo>
                <a:lnTo>
                  <a:pt x="62508" y="169664"/>
                </a:lnTo>
                <a:lnTo>
                  <a:pt x="62508" y="223242"/>
                </a:lnTo>
                <a:lnTo>
                  <a:pt x="62508" y="276820"/>
                </a:lnTo>
                <a:lnTo>
                  <a:pt x="71438" y="330398"/>
                </a:lnTo>
                <a:lnTo>
                  <a:pt x="80368" y="366117"/>
                </a:lnTo>
                <a:lnTo>
                  <a:pt x="80368" y="401836"/>
                </a:lnTo>
                <a:lnTo>
                  <a:pt x="89297" y="419695"/>
                </a:lnTo>
                <a:lnTo>
                  <a:pt x="98227" y="419695"/>
                </a:lnTo>
                <a:lnTo>
                  <a:pt x="98227" y="410766"/>
                </a:lnTo>
                <a:lnTo>
                  <a:pt x="107157" y="392906"/>
                </a:lnTo>
                <a:lnTo>
                  <a:pt x="116086" y="348258"/>
                </a:lnTo>
                <a:lnTo>
                  <a:pt x="116086" y="303609"/>
                </a:lnTo>
                <a:lnTo>
                  <a:pt x="116086" y="241102"/>
                </a:lnTo>
                <a:lnTo>
                  <a:pt x="116086" y="178594"/>
                </a:lnTo>
                <a:lnTo>
                  <a:pt x="125016" y="116086"/>
                </a:lnTo>
                <a:lnTo>
                  <a:pt x="133946" y="71437"/>
                </a:lnTo>
                <a:lnTo>
                  <a:pt x="142875" y="26789"/>
                </a:lnTo>
                <a:lnTo>
                  <a:pt x="151804" y="8930"/>
                </a:lnTo>
                <a:lnTo>
                  <a:pt x="160734" y="0"/>
                </a:lnTo>
                <a:lnTo>
                  <a:pt x="169664" y="17859"/>
                </a:lnTo>
                <a:lnTo>
                  <a:pt x="178593" y="35719"/>
                </a:lnTo>
                <a:lnTo>
                  <a:pt x="178593" y="71437"/>
                </a:lnTo>
                <a:lnTo>
                  <a:pt x="178593" y="116086"/>
                </a:lnTo>
                <a:lnTo>
                  <a:pt x="187523" y="169664"/>
                </a:lnTo>
                <a:lnTo>
                  <a:pt x="187523" y="214312"/>
                </a:lnTo>
                <a:lnTo>
                  <a:pt x="187523" y="258961"/>
                </a:lnTo>
                <a:lnTo>
                  <a:pt x="187523" y="303609"/>
                </a:lnTo>
                <a:lnTo>
                  <a:pt x="187523" y="330398"/>
                </a:lnTo>
                <a:lnTo>
                  <a:pt x="196453" y="348258"/>
                </a:lnTo>
                <a:lnTo>
                  <a:pt x="205382" y="357187"/>
                </a:lnTo>
                <a:lnTo>
                  <a:pt x="214312" y="357187"/>
                </a:lnTo>
                <a:lnTo>
                  <a:pt x="214312" y="348258"/>
                </a:lnTo>
                <a:lnTo>
                  <a:pt x="214312" y="321469"/>
                </a:lnTo>
                <a:lnTo>
                  <a:pt x="214312" y="285750"/>
                </a:lnTo>
                <a:lnTo>
                  <a:pt x="214312" y="250031"/>
                </a:lnTo>
                <a:lnTo>
                  <a:pt x="214312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4" name="Freeform 23583"/>
          <p:cNvSpPr/>
          <p:nvPr/>
        </p:nvSpPr>
        <p:spPr>
          <a:xfrm>
            <a:off x="8295679" y="3348632"/>
            <a:ext cx="160735" cy="321470"/>
          </a:xfrm>
          <a:custGeom>
            <a:avLst/>
            <a:gdLst/>
            <a:ahLst/>
            <a:cxnLst/>
            <a:rect l="0" t="0" r="0" b="0"/>
            <a:pathLst>
              <a:path w="160735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26789" y="35719"/>
                </a:lnTo>
                <a:lnTo>
                  <a:pt x="26789" y="53579"/>
                </a:lnTo>
                <a:lnTo>
                  <a:pt x="26789" y="89297"/>
                </a:lnTo>
                <a:lnTo>
                  <a:pt x="26789" y="125016"/>
                </a:lnTo>
                <a:lnTo>
                  <a:pt x="26789" y="169664"/>
                </a:lnTo>
                <a:lnTo>
                  <a:pt x="26789" y="205383"/>
                </a:lnTo>
                <a:lnTo>
                  <a:pt x="26789" y="250032"/>
                </a:lnTo>
                <a:lnTo>
                  <a:pt x="26789" y="276821"/>
                </a:lnTo>
                <a:lnTo>
                  <a:pt x="26789" y="303610"/>
                </a:lnTo>
                <a:lnTo>
                  <a:pt x="35719" y="312539"/>
                </a:lnTo>
                <a:lnTo>
                  <a:pt x="44648" y="321469"/>
                </a:lnTo>
                <a:lnTo>
                  <a:pt x="62508" y="312539"/>
                </a:lnTo>
                <a:lnTo>
                  <a:pt x="71437" y="303610"/>
                </a:lnTo>
                <a:lnTo>
                  <a:pt x="89297" y="285750"/>
                </a:lnTo>
                <a:lnTo>
                  <a:pt x="107156" y="276821"/>
                </a:lnTo>
                <a:lnTo>
                  <a:pt x="125016" y="267891"/>
                </a:lnTo>
                <a:lnTo>
                  <a:pt x="142875" y="258961"/>
                </a:lnTo>
                <a:lnTo>
                  <a:pt x="151805" y="258961"/>
                </a:lnTo>
                <a:lnTo>
                  <a:pt x="160734" y="258961"/>
                </a:lnTo>
                <a:lnTo>
                  <a:pt x="160734" y="267891"/>
                </a:lnTo>
                <a:lnTo>
                  <a:pt x="160734" y="267891"/>
                </a:lnTo>
                <a:lnTo>
                  <a:pt x="160734" y="276821"/>
                </a:lnTo>
                <a:lnTo>
                  <a:pt x="160734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5" name="Freeform 23584"/>
          <p:cNvSpPr/>
          <p:nvPr/>
        </p:nvSpPr>
        <p:spPr>
          <a:xfrm>
            <a:off x="7840266" y="3652242"/>
            <a:ext cx="794742" cy="267891"/>
          </a:xfrm>
          <a:custGeom>
            <a:avLst/>
            <a:gdLst/>
            <a:ahLst/>
            <a:cxnLst/>
            <a:rect l="0" t="0" r="0" b="0"/>
            <a:pathLst>
              <a:path w="794742" h="267891">
                <a:moveTo>
                  <a:pt x="17859" y="258961"/>
                </a:moveTo>
                <a:lnTo>
                  <a:pt x="17859" y="258961"/>
                </a:lnTo>
                <a:lnTo>
                  <a:pt x="17859" y="258961"/>
                </a:lnTo>
                <a:lnTo>
                  <a:pt x="8929" y="258961"/>
                </a:lnTo>
                <a:lnTo>
                  <a:pt x="8929" y="258961"/>
                </a:lnTo>
                <a:lnTo>
                  <a:pt x="0" y="258961"/>
                </a:lnTo>
                <a:lnTo>
                  <a:pt x="0" y="267890"/>
                </a:lnTo>
                <a:lnTo>
                  <a:pt x="0" y="267890"/>
                </a:lnTo>
                <a:lnTo>
                  <a:pt x="0" y="267890"/>
                </a:lnTo>
                <a:lnTo>
                  <a:pt x="8929" y="267890"/>
                </a:lnTo>
                <a:lnTo>
                  <a:pt x="26789" y="267890"/>
                </a:lnTo>
                <a:lnTo>
                  <a:pt x="53578" y="267890"/>
                </a:lnTo>
                <a:lnTo>
                  <a:pt x="98226" y="258961"/>
                </a:lnTo>
                <a:lnTo>
                  <a:pt x="151804" y="250031"/>
                </a:lnTo>
                <a:lnTo>
                  <a:pt x="223242" y="232172"/>
                </a:lnTo>
                <a:lnTo>
                  <a:pt x="294679" y="214312"/>
                </a:lnTo>
                <a:lnTo>
                  <a:pt x="383975" y="196453"/>
                </a:lnTo>
                <a:lnTo>
                  <a:pt x="464343" y="169664"/>
                </a:lnTo>
                <a:lnTo>
                  <a:pt x="553639" y="142875"/>
                </a:lnTo>
                <a:lnTo>
                  <a:pt x="625077" y="116086"/>
                </a:lnTo>
                <a:lnTo>
                  <a:pt x="687585" y="80367"/>
                </a:lnTo>
                <a:lnTo>
                  <a:pt x="741163" y="53578"/>
                </a:lnTo>
                <a:lnTo>
                  <a:pt x="776882" y="26789"/>
                </a:lnTo>
                <a:lnTo>
                  <a:pt x="794741" y="8929"/>
                </a:lnTo>
                <a:lnTo>
                  <a:pt x="794741" y="0"/>
                </a:lnTo>
                <a:lnTo>
                  <a:pt x="785811" y="8929"/>
                </a:lnTo>
                <a:lnTo>
                  <a:pt x="78581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6" name="Freeform 23585"/>
          <p:cNvSpPr/>
          <p:nvPr/>
        </p:nvSpPr>
        <p:spPr>
          <a:xfrm>
            <a:off x="7259836" y="4688086"/>
            <a:ext cx="285751" cy="401837"/>
          </a:xfrm>
          <a:custGeom>
            <a:avLst/>
            <a:gdLst/>
            <a:ahLst/>
            <a:cxnLst/>
            <a:rect l="0" t="0" r="0" b="0"/>
            <a:pathLst>
              <a:path w="285751" h="401837">
                <a:moveTo>
                  <a:pt x="8930" y="98226"/>
                </a:moveTo>
                <a:lnTo>
                  <a:pt x="8930" y="98226"/>
                </a:lnTo>
                <a:lnTo>
                  <a:pt x="8930" y="98226"/>
                </a:lnTo>
                <a:lnTo>
                  <a:pt x="893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69664"/>
                </a:lnTo>
                <a:lnTo>
                  <a:pt x="8930" y="214312"/>
                </a:lnTo>
                <a:lnTo>
                  <a:pt x="17859" y="258961"/>
                </a:lnTo>
                <a:lnTo>
                  <a:pt x="17859" y="312539"/>
                </a:lnTo>
                <a:lnTo>
                  <a:pt x="17859" y="357187"/>
                </a:lnTo>
                <a:lnTo>
                  <a:pt x="17859" y="383977"/>
                </a:lnTo>
                <a:lnTo>
                  <a:pt x="17859" y="401836"/>
                </a:lnTo>
                <a:lnTo>
                  <a:pt x="17859" y="401836"/>
                </a:lnTo>
                <a:lnTo>
                  <a:pt x="17859" y="392906"/>
                </a:lnTo>
                <a:lnTo>
                  <a:pt x="17859" y="366117"/>
                </a:lnTo>
                <a:lnTo>
                  <a:pt x="17859" y="330398"/>
                </a:lnTo>
                <a:lnTo>
                  <a:pt x="17859" y="276820"/>
                </a:lnTo>
                <a:lnTo>
                  <a:pt x="8930" y="232172"/>
                </a:lnTo>
                <a:lnTo>
                  <a:pt x="8930" y="187523"/>
                </a:lnTo>
                <a:lnTo>
                  <a:pt x="8930" y="133945"/>
                </a:lnTo>
                <a:lnTo>
                  <a:pt x="8930" y="98226"/>
                </a:lnTo>
                <a:lnTo>
                  <a:pt x="8930" y="71437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9" y="71437"/>
                </a:lnTo>
                <a:lnTo>
                  <a:pt x="44648" y="98226"/>
                </a:lnTo>
                <a:lnTo>
                  <a:pt x="53578" y="142875"/>
                </a:lnTo>
                <a:lnTo>
                  <a:pt x="71437" y="196453"/>
                </a:lnTo>
                <a:lnTo>
                  <a:pt x="89297" y="250031"/>
                </a:lnTo>
                <a:lnTo>
                  <a:pt x="107156" y="303609"/>
                </a:lnTo>
                <a:lnTo>
                  <a:pt x="125016" y="348258"/>
                </a:lnTo>
                <a:lnTo>
                  <a:pt x="133945" y="375047"/>
                </a:lnTo>
                <a:lnTo>
                  <a:pt x="142875" y="392906"/>
                </a:lnTo>
                <a:lnTo>
                  <a:pt x="151805" y="392906"/>
                </a:lnTo>
                <a:lnTo>
                  <a:pt x="151805" y="375047"/>
                </a:lnTo>
                <a:lnTo>
                  <a:pt x="151805" y="348258"/>
                </a:lnTo>
                <a:lnTo>
                  <a:pt x="151805" y="303609"/>
                </a:lnTo>
                <a:lnTo>
                  <a:pt x="142875" y="241102"/>
                </a:lnTo>
                <a:lnTo>
                  <a:pt x="133945" y="178593"/>
                </a:lnTo>
                <a:lnTo>
                  <a:pt x="133945" y="116085"/>
                </a:lnTo>
                <a:lnTo>
                  <a:pt x="133945" y="62507"/>
                </a:lnTo>
                <a:lnTo>
                  <a:pt x="142875" y="17859"/>
                </a:lnTo>
                <a:lnTo>
                  <a:pt x="151805" y="0"/>
                </a:lnTo>
                <a:lnTo>
                  <a:pt x="160734" y="0"/>
                </a:lnTo>
                <a:lnTo>
                  <a:pt x="169664" y="26789"/>
                </a:lnTo>
                <a:lnTo>
                  <a:pt x="187523" y="62507"/>
                </a:lnTo>
                <a:lnTo>
                  <a:pt x="196453" y="107156"/>
                </a:lnTo>
                <a:lnTo>
                  <a:pt x="205383" y="160734"/>
                </a:lnTo>
                <a:lnTo>
                  <a:pt x="205383" y="214312"/>
                </a:lnTo>
                <a:lnTo>
                  <a:pt x="214312" y="258961"/>
                </a:lnTo>
                <a:lnTo>
                  <a:pt x="223242" y="303609"/>
                </a:lnTo>
                <a:lnTo>
                  <a:pt x="232172" y="330398"/>
                </a:lnTo>
                <a:lnTo>
                  <a:pt x="241102" y="348258"/>
                </a:lnTo>
                <a:lnTo>
                  <a:pt x="250031" y="348258"/>
                </a:lnTo>
                <a:lnTo>
                  <a:pt x="258961" y="339328"/>
                </a:lnTo>
                <a:lnTo>
                  <a:pt x="276820" y="303609"/>
                </a:lnTo>
                <a:lnTo>
                  <a:pt x="285750" y="250031"/>
                </a:lnTo>
                <a:lnTo>
                  <a:pt x="28575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7" name="Freeform 23586"/>
          <p:cNvSpPr/>
          <p:nvPr/>
        </p:nvSpPr>
        <p:spPr>
          <a:xfrm>
            <a:off x="7545586" y="4670226"/>
            <a:ext cx="196454" cy="500064"/>
          </a:xfrm>
          <a:custGeom>
            <a:avLst/>
            <a:gdLst/>
            <a:ahLst/>
            <a:cxnLst/>
            <a:rect l="0" t="0" r="0" b="0"/>
            <a:pathLst>
              <a:path w="196454" h="500064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17859" y="71438"/>
                </a:lnTo>
                <a:lnTo>
                  <a:pt x="26789" y="98227"/>
                </a:lnTo>
                <a:lnTo>
                  <a:pt x="35719" y="142875"/>
                </a:lnTo>
                <a:lnTo>
                  <a:pt x="44648" y="178594"/>
                </a:lnTo>
                <a:lnTo>
                  <a:pt x="62508" y="205383"/>
                </a:lnTo>
                <a:lnTo>
                  <a:pt x="71437" y="232172"/>
                </a:lnTo>
                <a:lnTo>
                  <a:pt x="89297" y="250032"/>
                </a:lnTo>
                <a:lnTo>
                  <a:pt x="98227" y="250032"/>
                </a:lnTo>
                <a:lnTo>
                  <a:pt x="107156" y="241102"/>
                </a:lnTo>
                <a:lnTo>
                  <a:pt x="116086" y="232172"/>
                </a:lnTo>
                <a:lnTo>
                  <a:pt x="125016" y="205383"/>
                </a:lnTo>
                <a:lnTo>
                  <a:pt x="125016" y="169664"/>
                </a:lnTo>
                <a:lnTo>
                  <a:pt x="125016" y="125016"/>
                </a:lnTo>
                <a:lnTo>
                  <a:pt x="116086" y="89297"/>
                </a:lnTo>
                <a:lnTo>
                  <a:pt x="116086" y="44649"/>
                </a:lnTo>
                <a:lnTo>
                  <a:pt x="116086" y="1786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17860"/>
                </a:lnTo>
                <a:lnTo>
                  <a:pt x="116086" y="44649"/>
                </a:lnTo>
                <a:lnTo>
                  <a:pt x="125016" y="89297"/>
                </a:lnTo>
                <a:lnTo>
                  <a:pt x="125016" y="151805"/>
                </a:lnTo>
                <a:lnTo>
                  <a:pt x="133945" y="223243"/>
                </a:lnTo>
                <a:lnTo>
                  <a:pt x="142875" y="285751"/>
                </a:lnTo>
                <a:lnTo>
                  <a:pt x="151805" y="357188"/>
                </a:lnTo>
                <a:lnTo>
                  <a:pt x="160734" y="410766"/>
                </a:lnTo>
                <a:lnTo>
                  <a:pt x="169664" y="455415"/>
                </a:lnTo>
                <a:lnTo>
                  <a:pt x="178594" y="482204"/>
                </a:lnTo>
                <a:lnTo>
                  <a:pt x="187523" y="500063"/>
                </a:lnTo>
                <a:lnTo>
                  <a:pt x="187523" y="500063"/>
                </a:lnTo>
                <a:lnTo>
                  <a:pt x="187523" y="482204"/>
                </a:lnTo>
                <a:lnTo>
                  <a:pt x="196453" y="446485"/>
                </a:lnTo>
                <a:lnTo>
                  <a:pt x="187523" y="392907"/>
                </a:lnTo>
                <a:lnTo>
                  <a:pt x="187523" y="330399"/>
                </a:lnTo>
                <a:lnTo>
                  <a:pt x="187523" y="258962"/>
                </a:lnTo>
                <a:lnTo>
                  <a:pt x="187523" y="196453"/>
                </a:lnTo>
                <a:lnTo>
                  <a:pt x="18752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8" name="Freeform 23587"/>
          <p:cNvSpPr/>
          <p:nvPr/>
        </p:nvSpPr>
        <p:spPr>
          <a:xfrm>
            <a:off x="7742039" y="4607718"/>
            <a:ext cx="116087" cy="258962"/>
          </a:xfrm>
          <a:custGeom>
            <a:avLst/>
            <a:gdLst/>
            <a:ahLst/>
            <a:cxnLst/>
            <a:rect l="0" t="0" r="0" b="0"/>
            <a:pathLst>
              <a:path w="116087" h="258962">
                <a:moveTo>
                  <a:pt x="62508" y="8930"/>
                </a:moveTo>
                <a:lnTo>
                  <a:pt x="6250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9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8930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25016"/>
                </a:lnTo>
                <a:lnTo>
                  <a:pt x="8930" y="133946"/>
                </a:lnTo>
                <a:lnTo>
                  <a:pt x="26789" y="133946"/>
                </a:lnTo>
                <a:lnTo>
                  <a:pt x="44649" y="142875"/>
                </a:lnTo>
                <a:lnTo>
                  <a:pt x="71438" y="142875"/>
                </a:lnTo>
                <a:lnTo>
                  <a:pt x="89297" y="142875"/>
                </a:lnTo>
                <a:lnTo>
                  <a:pt x="107156" y="151805"/>
                </a:lnTo>
                <a:lnTo>
                  <a:pt x="116086" y="160735"/>
                </a:lnTo>
                <a:lnTo>
                  <a:pt x="116086" y="178594"/>
                </a:lnTo>
                <a:lnTo>
                  <a:pt x="107156" y="196453"/>
                </a:lnTo>
                <a:lnTo>
                  <a:pt x="98227" y="214313"/>
                </a:lnTo>
                <a:lnTo>
                  <a:pt x="80367" y="232172"/>
                </a:lnTo>
                <a:lnTo>
                  <a:pt x="62508" y="250032"/>
                </a:lnTo>
                <a:lnTo>
                  <a:pt x="35719" y="258961"/>
                </a:lnTo>
                <a:lnTo>
                  <a:pt x="17859" y="258961"/>
                </a:lnTo>
                <a:lnTo>
                  <a:pt x="17859" y="250032"/>
                </a:lnTo>
                <a:lnTo>
                  <a:pt x="8930" y="232172"/>
                </a:lnTo>
                <a:lnTo>
                  <a:pt x="893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9" name="Freeform 23588"/>
          <p:cNvSpPr/>
          <p:nvPr/>
        </p:nvSpPr>
        <p:spPr>
          <a:xfrm>
            <a:off x="7902773" y="4527351"/>
            <a:ext cx="125017" cy="223243"/>
          </a:xfrm>
          <a:custGeom>
            <a:avLst/>
            <a:gdLst/>
            <a:ahLst/>
            <a:cxnLst/>
            <a:rect l="0" t="0" r="0" b="0"/>
            <a:pathLst>
              <a:path w="125017" h="223243">
                <a:moveTo>
                  <a:pt x="4464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90" y="0"/>
                </a:lnTo>
                <a:lnTo>
                  <a:pt x="26790" y="17860"/>
                </a:lnTo>
                <a:lnTo>
                  <a:pt x="17860" y="35719"/>
                </a:lnTo>
                <a:lnTo>
                  <a:pt x="8930" y="53578"/>
                </a:lnTo>
                <a:lnTo>
                  <a:pt x="0" y="89297"/>
                </a:lnTo>
                <a:lnTo>
                  <a:pt x="0" y="125016"/>
                </a:lnTo>
                <a:lnTo>
                  <a:pt x="8930" y="160735"/>
                </a:lnTo>
                <a:lnTo>
                  <a:pt x="8930" y="187524"/>
                </a:lnTo>
                <a:lnTo>
                  <a:pt x="26790" y="214313"/>
                </a:lnTo>
                <a:lnTo>
                  <a:pt x="35719" y="223242"/>
                </a:lnTo>
                <a:lnTo>
                  <a:pt x="62508" y="223242"/>
                </a:lnTo>
                <a:lnTo>
                  <a:pt x="80368" y="214313"/>
                </a:lnTo>
                <a:lnTo>
                  <a:pt x="98227" y="205383"/>
                </a:lnTo>
                <a:lnTo>
                  <a:pt x="116086" y="178594"/>
                </a:lnTo>
                <a:lnTo>
                  <a:pt x="125016" y="142875"/>
                </a:lnTo>
                <a:lnTo>
                  <a:pt x="125016" y="116086"/>
                </a:lnTo>
                <a:lnTo>
                  <a:pt x="116086" y="89297"/>
                </a:lnTo>
                <a:lnTo>
                  <a:pt x="98227" y="62508"/>
                </a:lnTo>
                <a:lnTo>
                  <a:pt x="71438" y="35719"/>
                </a:lnTo>
                <a:lnTo>
                  <a:pt x="53579" y="17860"/>
                </a:lnTo>
                <a:lnTo>
                  <a:pt x="35719" y="8930"/>
                </a:lnTo>
                <a:lnTo>
                  <a:pt x="17860" y="8930"/>
                </a:lnTo>
                <a:lnTo>
                  <a:pt x="8930" y="17860"/>
                </a:lnTo>
                <a:lnTo>
                  <a:pt x="17860" y="35719"/>
                </a:lnTo>
                <a:lnTo>
                  <a:pt x="17860" y="53578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0" name="Freeform 23589"/>
          <p:cNvSpPr/>
          <p:nvPr/>
        </p:nvSpPr>
        <p:spPr>
          <a:xfrm>
            <a:off x="7974211" y="4679156"/>
            <a:ext cx="80368" cy="89298"/>
          </a:xfrm>
          <a:custGeom>
            <a:avLst/>
            <a:gdLst/>
            <a:ahLst/>
            <a:cxnLst/>
            <a:rect l="0" t="0" r="0" b="0"/>
            <a:pathLst>
              <a:path w="80368" h="8929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9" y="53578"/>
                </a:lnTo>
                <a:lnTo>
                  <a:pt x="53578" y="62508"/>
                </a:lnTo>
                <a:lnTo>
                  <a:pt x="62508" y="71437"/>
                </a:lnTo>
                <a:lnTo>
                  <a:pt x="71437" y="89297"/>
                </a:lnTo>
                <a:lnTo>
                  <a:pt x="80367" y="89297"/>
                </a:lnTo>
                <a:lnTo>
                  <a:pt x="80367" y="89297"/>
                </a:lnTo>
                <a:lnTo>
                  <a:pt x="8036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1" name="Freeform 23590"/>
          <p:cNvSpPr/>
          <p:nvPr/>
        </p:nvSpPr>
        <p:spPr>
          <a:xfrm>
            <a:off x="8054578" y="4491632"/>
            <a:ext cx="169664" cy="187525"/>
          </a:xfrm>
          <a:custGeom>
            <a:avLst/>
            <a:gdLst/>
            <a:ahLst/>
            <a:cxnLst/>
            <a:rect l="0" t="0" r="0" b="0"/>
            <a:pathLst>
              <a:path w="169664" h="18752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17860" y="44649"/>
                </a:lnTo>
                <a:lnTo>
                  <a:pt x="26789" y="62508"/>
                </a:lnTo>
                <a:lnTo>
                  <a:pt x="26789" y="89297"/>
                </a:lnTo>
                <a:lnTo>
                  <a:pt x="35719" y="116086"/>
                </a:lnTo>
                <a:lnTo>
                  <a:pt x="35719" y="142875"/>
                </a:lnTo>
                <a:lnTo>
                  <a:pt x="44649" y="160735"/>
                </a:lnTo>
                <a:lnTo>
                  <a:pt x="53578" y="178594"/>
                </a:lnTo>
                <a:lnTo>
                  <a:pt x="62508" y="187524"/>
                </a:lnTo>
                <a:lnTo>
                  <a:pt x="71438" y="187524"/>
                </a:lnTo>
                <a:lnTo>
                  <a:pt x="80367" y="178594"/>
                </a:lnTo>
                <a:lnTo>
                  <a:pt x="98227" y="169664"/>
                </a:lnTo>
                <a:lnTo>
                  <a:pt x="116086" y="142875"/>
                </a:lnTo>
                <a:lnTo>
                  <a:pt x="133945" y="116086"/>
                </a:lnTo>
                <a:lnTo>
                  <a:pt x="151804" y="98227"/>
                </a:lnTo>
                <a:lnTo>
                  <a:pt x="160734" y="80368"/>
                </a:lnTo>
                <a:lnTo>
                  <a:pt x="169663" y="71438"/>
                </a:lnTo>
                <a:lnTo>
                  <a:pt x="16966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2" name="Freeform 23591"/>
          <p:cNvSpPr/>
          <p:nvPr/>
        </p:nvSpPr>
        <p:spPr>
          <a:xfrm>
            <a:off x="8268890" y="4170164"/>
            <a:ext cx="258962" cy="330399"/>
          </a:xfrm>
          <a:custGeom>
            <a:avLst/>
            <a:gdLst/>
            <a:ahLst/>
            <a:cxnLst/>
            <a:rect l="0" t="0" r="0" b="0"/>
            <a:pathLst>
              <a:path w="258962" h="330399">
                <a:moveTo>
                  <a:pt x="0" y="187523"/>
                </a:moveTo>
                <a:lnTo>
                  <a:pt x="0" y="187523"/>
                </a:lnTo>
                <a:lnTo>
                  <a:pt x="8930" y="196453"/>
                </a:lnTo>
                <a:lnTo>
                  <a:pt x="8930" y="196453"/>
                </a:lnTo>
                <a:lnTo>
                  <a:pt x="17859" y="214312"/>
                </a:lnTo>
                <a:lnTo>
                  <a:pt x="35719" y="232172"/>
                </a:lnTo>
                <a:lnTo>
                  <a:pt x="44648" y="250031"/>
                </a:lnTo>
                <a:lnTo>
                  <a:pt x="62508" y="276820"/>
                </a:lnTo>
                <a:lnTo>
                  <a:pt x="80367" y="303609"/>
                </a:lnTo>
                <a:lnTo>
                  <a:pt x="98226" y="321468"/>
                </a:lnTo>
                <a:lnTo>
                  <a:pt x="107156" y="330398"/>
                </a:lnTo>
                <a:lnTo>
                  <a:pt x="125015" y="330398"/>
                </a:lnTo>
                <a:lnTo>
                  <a:pt x="133945" y="330398"/>
                </a:lnTo>
                <a:lnTo>
                  <a:pt x="142875" y="312539"/>
                </a:lnTo>
                <a:lnTo>
                  <a:pt x="142875" y="285750"/>
                </a:lnTo>
                <a:lnTo>
                  <a:pt x="142875" y="250031"/>
                </a:lnTo>
                <a:lnTo>
                  <a:pt x="142875" y="214312"/>
                </a:lnTo>
                <a:lnTo>
                  <a:pt x="142875" y="178593"/>
                </a:lnTo>
                <a:lnTo>
                  <a:pt x="142875" y="142875"/>
                </a:lnTo>
                <a:lnTo>
                  <a:pt x="142875" y="116086"/>
                </a:lnTo>
                <a:lnTo>
                  <a:pt x="142875" y="89297"/>
                </a:lnTo>
                <a:lnTo>
                  <a:pt x="151805" y="89297"/>
                </a:lnTo>
                <a:lnTo>
                  <a:pt x="151805" y="107156"/>
                </a:lnTo>
                <a:lnTo>
                  <a:pt x="160734" y="133945"/>
                </a:lnTo>
                <a:lnTo>
                  <a:pt x="169664" y="160734"/>
                </a:lnTo>
                <a:lnTo>
                  <a:pt x="187523" y="196453"/>
                </a:lnTo>
                <a:lnTo>
                  <a:pt x="196453" y="232172"/>
                </a:lnTo>
                <a:lnTo>
                  <a:pt x="214312" y="250031"/>
                </a:lnTo>
                <a:lnTo>
                  <a:pt x="232172" y="267890"/>
                </a:lnTo>
                <a:lnTo>
                  <a:pt x="241101" y="267890"/>
                </a:lnTo>
                <a:lnTo>
                  <a:pt x="250031" y="258961"/>
                </a:lnTo>
                <a:lnTo>
                  <a:pt x="250031" y="241101"/>
                </a:lnTo>
                <a:lnTo>
                  <a:pt x="258961" y="214312"/>
                </a:lnTo>
                <a:lnTo>
                  <a:pt x="250031" y="178593"/>
                </a:lnTo>
                <a:lnTo>
                  <a:pt x="250031" y="142875"/>
                </a:lnTo>
                <a:lnTo>
                  <a:pt x="250031" y="98226"/>
                </a:lnTo>
                <a:lnTo>
                  <a:pt x="250031" y="62507"/>
                </a:lnTo>
                <a:lnTo>
                  <a:pt x="250031" y="26789"/>
                </a:lnTo>
                <a:lnTo>
                  <a:pt x="250031" y="8929"/>
                </a:lnTo>
                <a:lnTo>
                  <a:pt x="250031" y="0"/>
                </a:lnTo>
                <a:lnTo>
                  <a:pt x="250031" y="0"/>
                </a:lnTo>
                <a:lnTo>
                  <a:pt x="241101" y="8929"/>
                </a:lnTo>
                <a:lnTo>
                  <a:pt x="241101" y="17859"/>
                </a:lnTo>
                <a:lnTo>
                  <a:pt x="232172" y="35718"/>
                </a:lnTo>
                <a:lnTo>
                  <a:pt x="232172" y="35718"/>
                </a:lnTo>
                <a:lnTo>
                  <a:pt x="232172" y="44648"/>
                </a:lnTo>
                <a:lnTo>
                  <a:pt x="23217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3" name="Freeform 23592"/>
          <p:cNvSpPr/>
          <p:nvPr/>
        </p:nvSpPr>
        <p:spPr>
          <a:xfrm>
            <a:off x="8545710" y="4214812"/>
            <a:ext cx="53579" cy="151806"/>
          </a:xfrm>
          <a:custGeom>
            <a:avLst/>
            <a:gdLst/>
            <a:ahLst/>
            <a:cxnLst/>
            <a:rect l="0" t="0" r="0" b="0"/>
            <a:pathLst>
              <a:path w="53579" h="151806">
                <a:moveTo>
                  <a:pt x="0" y="53578"/>
                </a:move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8930" y="133945"/>
                </a:lnTo>
                <a:lnTo>
                  <a:pt x="17860" y="151805"/>
                </a:lnTo>
                <a:lnTo>
                  <a:pt x="26789" y="151805"/>
                </a:lnTo>
                <a:lnTo>
                  <a:pt x="35719" y="151805"/>
                </a:lnTo>
                <a:lnTo>
                  <a:pt x="44649" y="142875"/>
                </a:lnTo>
                <a:lnTo>
                  <a:pt x="53578" y="125016"/>
                </a:lnTo>
                <a:lnTo>
                  <a:pt x="53578" y="107156"/>
                </a:lnTo>
                <a:lnTo>
                  <a:pt x="44649" y="80367"/>
                </a:lnTo>
                <a:lnTo>
                  <a:pt x="44649" y="62508"/>
                </a:lnTo>
                <a:lnTo>
                  <a:pt x="35719" y="35719"/>
                </a:lnTo>
                <a:lnTo>
                  <a:pt x="17860" y="17859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4" name="Freeform 23593"/>
          <p:cNvSpPr/>
          <p:nvPr/>
        </p:nvSpPr>
        <p:spPr>
          <a:xfrm>
            <a:off x="8617148" y="4098726"/>
            <a:ext cx="98227" cy="196454"/>
          </a:xfrm>
          <a:custGeom>
            <a:avLst/>
            <a:gdLst/>
            <a:ahLst/>
            <a:cxnLst/>
            <a:rect l="0" t="0" r="0" b="0"/>
            <a:pathLst>
              <a:path w="98227" h="196454">
                <a:moveTo>
                  <a:pt x="0" y="80367"/>
                </a:moveTo>
                <a:lnTo>
                  <a:pt x="0" y="89297"/>
                </a:lnTo>
                <a:lnTo>
                  <a:pt x="8929" y="98227"/>
                </a:lnTo>
                <a:lnTo>
                  <a:pt x="17859" y="107156"/>
                </a:lnTo>
                <a:lnTo>
                  <a:pt x="26789" y="125016"/>
                </a:lnTo>
                <a:lnTo>
                  <a:pt x="26789" y="133945"/>
                </a:lnTo>
                <a:lnTo>
                  <a:pt x="26789" y="151805"/>
                </a:lnTo>
                <a:lnTo>
                  <a:pt x="17859" y="169664"/>
                </a:lnTo>
                <a:lnTo>
                  <a:pt x="17859" y="178594"/>
                </a:lnTo>
                <a:lnTo>
                  <a:pt x="17859" y="187524"/>
                </a:lnTo>
                <a:lnTo>
                  <a:pt x="17859" y="196453"/>
                </a:lnTo>
                <a:lnTo>
                  <a:pt x="26789" y="196453"/>
                </a:lnTo>
                <a:lnTo>
                  <a:pt x="26789" y="196453"/>
                </a:lnTo>
                <a:lnTo>
                  <a:pt x="26789" y="178594"/>
                </a:lnTo>
                <a:lnTo>
                  <a:pt x="35718" y="160735"/>
                </a:lnTo>
                <a:lnTo>
                  <a:pt x="44648" y="133945"/>
                </a:lnTo>
                <a:lnTo>
                  <a:pt x="62507" y="107156"/>
                </a:lnTo>
                <a:lnTo>
                  <a:pt x="71437" y="80367"/>
                </a:lnTo>
                <a:lnTo>
                  <a:pt x="80367" y="44649"/>
                </a:lnTo>
                <a:lnTo>
                  <a:pt x="89297" y="26789"/>
                </a:lnTo>
                <a:lnTo>
                  <a:pt x="89297" y="893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5" name="Freeform 23594"/>
          <p:cNvSpPr/>
          <p:nvPr/>
        </p:nvSpPr>
        <p:spPr>
          <a:xfrm>
            <a:off x="8715374" y="4071937"/>
            <a:ext cx="53579" cy="160735"/>
          </a:xfrm>
          <a:custGeom>
            <a:avLst/>
            <a:gdLst/>
            <a:ahLst/>
            <a:cxnLst/>
            <a:rect l="0" t="0" r="0" b="0"/>
            <a:pathLst>
              <a:path w="53579" h="160735">
                <a:moveTo>
                  <a:pt x="0" y="0"/>
                </a:moveTo>
                <a:lnTo>
                  <a:pt x="8930" y="0"/>
                </a:lnTo>
                <a:lnTo>
                  <a:pt x="17860" y="8930"/>
                </a:lnTo>
                <a:lnTo>
                  <a:pt x="35719" y="17859"/>
                </a:lnTo>
                <a:lnTo>
                  <a:pt x="44649" y="35719"/>
                </a:lnTo>
                <a:lnTo>
                  <a:pt x="44649" y="53578"/>
                </a:lnTo>
                <a:lnTo>
                  <a:pt x="44649" y="80367"/>
                </a:lnTo>
                <a:lnTo>
                  <a:pt x="44649" y="98227"/>
                </a:lnTo>
                <a:lnTo>
                  <a:pt x="44649" y="116086"/>
                </a:lnTo>
                <a:lnTo>
                  <a:pt x="44649" y="133945"/>
                </a:lnTo>
                <a:lnTo>
                  <a:pt x="35719" y="151805"/>
                </a:lnTo>
                <a:lnTo>
                  <a:pt x="44649" y="160734"/>
                </a:lnTo>
                <a:lnTo>
                  <a:pt x="44649" y="160734"/>
                </a:lnTo>
                <a:lnTo>
                  <a:pt x="53578" y="151805"/>
                </a:lnTo>
                <a:lnTo>
                  <a:pt x="5357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6" name="Freeform 23595"/>
          <p:cNvSpPr/>
          <p:nvPr/>
        </p:nvSpPr>
        <p:spPr>
          <a:xfrm>
            <a:off x="8795741" y="4036218"/>
            <a:ext cx="62509" cy="125017"/>
          </a:xfrm>
          <a:custGeom>
            <a:avLst/>
            <a:gdLst/>
            <a:ahLst/>
            <a:cxnLst/>
            <a:rect l="0" t="0" r="0" b="0"/>
            <a:pathLst>
              <a:path w="62509" h="125017">
                <a:moveTo>
                  <a:pt x="17860" y="0"/>
                </a:move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44649"/>
                </a:lnTo>
                <a:lnTo>
                  <a:pt x="0" y="62508"/>
                </a:lnTo>
                <a:lnTo>
                  <a:pt x="0" y="80368"/>
                </a:lnTo>
                <a:lnTo>
                  <a:pt x="8930" y="98227"/>
                </a:lnTo>
                <a:lnTo>
                  <a:pt x="17860" y="107157"/>
                </a:lnTo>
                <a:lnTo>
                  <a:pt x="26789" y="125016"/>
                </a:lnTo>
                <a:lnTo>
                  <a:pt x="26789" y="125016"/>
                </a:lnTo>
                <a:lnTo>
                  <a:pt x="35719" y="125016"/>
                </a:lnTo>
                <a:lnTo>
                  <a:pt x="35719" y="125016"/>
                </a:lnTo>
                <a:lnTo>
                  <a:pt x="44649" y="125016"/>
                </a:lnTo>
                <a:lnTo>
                  <a:pt x="53579" y="125016"/>
                </a:lnTo>
                <a:lnTo>
                  <a:pt x="62508" y="116086"/>
                </a:lnTo>
                <a:lnTo>
                  <a:pt x="6250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7" name="Freeform 23596"/>
          <p:cNvSpPr/>
          <p:nvPr/>
        </p:nvSpPr>
        <p:spPr>
          <a:xfrm>
            <a:off x="8893968" y="3982640"/>
            <a:ext cx="35720" cy="89298"/>
          </a:xfrm>
          <a:custGeom>
            <a:avLst/>
            <a:gdLst/>
            <a:ahLst/>
            <a:cxnLst/>
            <a:rect l="0" t="0" r="0" b="0"/>
            <a:pathLst>
              <a:path w="35720" h="89298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17859" y="44649"/>
                </a:lnTo>
                <a:lnTo>
                  <a:pt x="26789" y="53578"/>
                </a:lnTo>
                <a:lnTo>
                  <a:pt x="26789" y="62508"/>
                </a:lnTo>
                <a:lnTo>
                  <a:pt x="35719" y="71438"/>
                </a:lnTo>
                <a:lnTo>
                  <a:pt x="35719" y="80367"/>
                </a:lnTo>
                <a:lnTo>
                  <a:pt x="35719" y="89297"/>
                </a:lnTo>
                <a:lnTo>
                  <a:pt x="3571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8" name="Freeform 23597"/>
          <p:cNvSpPr/>
          <p:nvPr/>
        </p:nvSpPr>
        <p:spPr>
          <a:xfrm>
            <a:off x="8867179" y="3911203"/>
            <a:ext cx="107157" cy="125016"/>
          </a:xfrm>
          <a:custGeom>
            <a:avLst/>
            <a:gdLst/>
            <a:ahLst/>
            <a:cxnLst/>
            <a:rect l="0" t="0" r="0" b="0"/>
            <a:pathLst>
              <a:path w="107157" h="125016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8929"/>
                </a:lnTo>
                <a:lnTo>
                  <a:pt x="71437" y="8929"/>
                </a:lnTo>
                <a:lnTo>
                  <a:pt x="71437" y="17859"/>
                </a:lnTo>
                <a:lnTo>
                  <a:pt x="71437" y="26789"/>
                </a:lnTo>
                <a:lnTo>
                  <a:pt x="71437" y="35718"/>
                </a:lnTo>
                <a:lnTo>
                  <a:pt x="71437" y="44648"/>
                </a:lnTo>
                <a:lnTo>
                  <a:pt x="62508" y="53578"/>
                </a:lnTo>
                <a:lnTo>
                  <a:pt x="62508" y="62508"/>
                </a:lnTo>
                <a:lnTo>
                  <a:pt x="62508" y="62508"/>
                </a:lnTo>
                <a:lnTo>
                  <a:pt x="62508" y="62508"/>
                </a:lnTo>
                <a:lnTo>
                  <a:pt x="71437" y="62508"/>
                </a:lnTo>
                <a:lnTo>
                  <a:pt x="71437" y="62508"/>
                </a:lnTo>
                <a:lnTo>
                  <a:pt x="80367" y="62508"/>
                </a:lnTo>
                <a:lnTo>
                  <a:pt x="89297" y="71437"/>
                </a:lnTo>
                <a:lnTo>
                  <a:pt x="98226" y="71437"/>
                </a:lnTo>
                <a:lnTo>
                  <a:pt x="107156" y="71437"/>
                </a:lnTo>
                <a:lnTo>
                  <a:pt x="107156" y="80367"/>
                </a:lnTo>
                <a:lnTo>
                  <a:pt x="107156" y="89297"/>
                </a:lnTo>
                <a:lnTo>
                  <a:pt x="98226" y="98226"/>
                </a:lnTo>
                <a:lnTo>
                  <a:pt x="89297" y="107156"/>
                </a:lnTo>
                <a:lnTo>
                  <a:pt x="89297" y="116086"/>
                </a:lnTo>
                <a:lnTo>
                  <a:pt x="71437" y="125015"/>
                </a:lnTo>
                <a:lnTo>
                  <a:pt x="62508" y="125015"/>
                </a:lnTo>
                <a:lnTo>
                  <a:pt x="62508" y="125015"/>
                </a:lnTo>
                <a:lnTo>
                  <a:pt x="53578" y="125015"/>
                </a:lnTo>
                <a:lnTo>
                  <a:pt x="5357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9" name="Freeform 23598"/>
          <p:cNvSpPr/>
          <p:nvPr/>
        </p:nvSpPr>
        <p:spPr>
          <a:xfrm>
            <a:off x="8983265" y="3893343"/>
            <a:ext cx="89298" cy="71439"/>
          </a:xfrm>
          <a:custGeom>
            <a:avLst/>
            <a:gdLst/>
            <a:ahLst/>
            <a:cxnLst/>
            <a:rect l="0" t="0" r="0" b="0"/>
            <a:pathLst>
              <a:path w="89298" h="71439">
                <a:moveTo>
                  <a:pt x="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44649"/>
                </a:lnTo>
                <a:lnTo>
                  <a:pt x="26789" y="53578"/>
                </a:lnTo>
                <a:lnTo>
                  <a:pt x="35719" y="62508"/>
                </a:lnTo>
                <a:lnTo>
                  <a:pt x="35719" y="71438"/>
                </a:lnTo>
                <a:lnTo>
                  <a:pt x="44648" y="71438"/>
                </a:lnTo>
                <a:lnTo>
                  <a:pt x="53578" y="71438"/>
                </a:lnTo>
                <a:lnTo>
                  <a:pt x="62508" y="71438"/>
                </a:lnTo>
                <a:lnTo>
                  <a:pt x="80367" y="71438"/>
                </a:lnTo>
                <a:lnTo>
                  <a:pt x="89297" y="62508"/>
                </a:lnTo>
                <a:lnTo>
                  <a:pt x="8929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0" name="Freeform 23599"/>
          <p:cNvSpPr/>
          <p:nvPr/>
        </p:nvSpPr>
        <p:spPr>
          <a:xfrm>
            <a:off x="9001124" y="3893343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1786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17860" y="17860"/>
                </a:lnTo>
                <a:lnTo>
                  <a:pt x="26789" y="17860"/>
                </a:lnTo>
                <a:lnTo>
                  <a:pt x="35719" y="8930"/>
                </a:lnTo>
                <a:lnTo>
                  <a:pt x="44649" y="8930"/>
                </a:lnTo>
                <a:lnTo>
                  <a:pt x="44649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1" name="Freeform 23600"/>
          <p:cNvSpPr/>
          <p:nvPr/>
        </p:nvSpPr>
        <p:spPr>
          <a:xfrm>
            <a:off x="8983265" y="3830836"/>
            <a:ext cx="26790" cy="44649"/>
          </a:xfrm>
          <a:custGeom>
            <a:avLst/>
            <a:gdLst/>
            <a:ahLst/>
            <a:cxnLst/>
            <a:rect l="0" t="0" r="0" b="0"/>
            <a:pathLst>
              <a:path w="26790" h="44649">
                <a:moveTo>
                  <a:pt x="17859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8929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2" name="Freeform 23601"/>
          <p:cNvSpPr/>
          <p:nvPr/>
        </p:nvSpPr>
        <p:spPr>
          <a:xfrm>
            <a:off x="9072562" y="3723679"/>
            <a:ext cx="53579" cy="169665"/>
          </a:xfrm>
          <a:custGeom>
            <a:avLst/>
            <a:gdLst/>
            <a:ahLst/>
            <a:cxnLst/>
            <a:rect l="0" t="0" r="0" b="0"/>
            <a:pathLst>
              <a:path w="53579" h="169665">
                <a:moveTo>
                  <a:pt x="0" y="80367"/>
                </a:moveTo>
                <a:lnTo>
                  <a:pt x="0" y="80367"/>
                </a:lnTo>
                <a:lnTo>
                  <a:pt x="8929" y="80367"/>
                </a:lnTo>
                <a:lnTo>
                  <a:pt x="8929" y="80367"/>
                </a:lnTo>
                <a:lnTo>
                  <a:pt x="8929" y="89297"/>
                </a:lnTo>
                <a:lnTo>
                  <a:pt x="8929" y="98227"/>
                </a:lnTo>
                <a:lnTo>
                  <a:pt x="8929" y="107157"/>
                </a:lnTo>
                <a:lnTo>
                  <a:pt x="8929" y="116086"/>
                </a:lnTo>
                <a:lnTo>
                  <a:pt x="8929" y="125016"/>
                </a:lnTo>
                <a:lnTo>
                  <a:pt x="8929" y="133946"/>
                </a:lnTo>
                <a:lnTo>
                  <a:pt x="8929" y="151805"/>
                </a:lnTo>
                <a:lnTo>
                  <a:pt x="8929" y="160735"/>
                </a:lnTo>
                <a:lnTo>
                  <a:pt x="8929" y="160735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17859" y="160735"/>
                </a:lnTo>
                <a:lnTo>
                  <a:pt x="17859" y="160735"/>
                </a:lnTo>
                <a:lnTo>
                  <a:pt x="17859" y="142875"/>
                </a:lnTo>
                <a:lnTo>
                  <a:pt x="17859" y="133946"/>
                </a:lnTo>
                <a:lnTo>
                  <a:pt x="17859" y="125016"/>
                </a:lnTo>
                <a:lnTo>
                  <a:pt x="17859" y="107157"/>
                </a:lnTo>
                <a:lnTo>
                  <a:pt x="17859" y="98227"/>
                </a:lnTo>
                <a:lnTo>
                  <a:pt x="17859" y="89297"/>
                </a:lnTo>
                <a:lnTo>
                  <a:pt x="17859" y="80367"/>
                </a:lnTo>
                <a:lnTo>
                  <a:pt x="17859" y="71438"/>
                </a:lnTo>
                <a:lnTo>
                  <a:pt x="17859" y="71438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8" y="89297"/>
                </a:lnTo>
                <a:lnTo>
                  <a:pt x="35718" y="98227"/>
                </a:lnTo>
                <a:lnTo>
                  <a:pt x="44648" y="107157"/>
                </a:lnTo>
                <a:lnTo>
                  <a:pt x="44648" y="116086"/>
                </a:lnTo>
                <a:lnTo>
                  <a:pt x="44648" y="116086"/>
                </a:lnTo>
                <a:lnTo>
                  <a:pt x="53578" y="125016"/>
                </a:lnTo>
                <a:lnTo>
                  <a:pt x="53578" y="125016"/>
                </a:lnTo>
                <a:lnTo>
                  <a:pt x="53578" y="125016"/>
                </a:lnTo>
                <a:lnTo>
                  <a:pt x="53578" y="125016"/>
                </a:lnTo>
                <a:lnTo>
                  <a:pt x="53578" y="116086"/>
                </a:lnTo>
                <a:lnTo>
                  <a:pt x="53578" y="107157"/>
                </a:lnTo>
                <a:lnTo>
                  <a:pt x="53578" y="98227"/>
                </a:lnTo>
                <a:lnTo>
                  <a:pt x="53578" y="80367"/>
                </a:lnTo>
                <a:lnTo>
                  <a:pt x="44648" y="71438"/>
                </a:lnTo>
                <a:lnTo>
                  <a:pt x="44648" y="53578"/>
                </a:lnTo>
                <a:lnTo>
                  <a:pt x="44648" y="44649"/>
                </a:lnTo>
                <a:lnTo>
                  <a:pt x="35718" y="26789"/>
                </a:lnTo>
                <a:lnTo>
                  <a:pt x="35718" y="17860"/>
                </a:lnTo>
                <a:lnTo>
                  <a:pt x="35718" y="8930"/>
                </a:lnTo>
                <a:lnTo>
                  <a:pt x="35718" y="893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3" name="Freeform 23602"/>
          <p:cNvSpPr/>
          <p:nvPr/>
        </p:nvSpPr>
        <p:spPr>
          <a:xfrm>
            <a:off x="9135070" y="3652242"/>
            <a:ext cx="1" cy="80368"/>
          </a:xfrm>
          <a:custGeom>
            <a:avLst/>
            <a:gdLst/>
            <a:ahLst/>
            <a:cxnLst/>
            <a:rect l="0" t="0" r="0" b="0"/>
            <a:pathLst>
              <a:path w="1" h="80368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4" name="Freeform 23603"/>
          <p:cNvSpPr/>
          <p:nvPr/>
        </p:nvSpPr>
        <p:spPr>
          <a:xfrm>
            <a:off x="9135070" y="3598664"/>
            <a:ext cx="1" cy="98227"/>
          </a:xfrm>
          <a:custGeom>
            <a:avLst/>
            <a:gdLst/>
            <a:ahLst/>
            <a:cxnLst/>
            <a:rect l="0" t="0" r="0" b="0"/>
            <a:pathLst>
              <a:path w="1" h="9822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5" name="Freeform 23604"/>
          <p:cNvSpPr/>
          <p:nvPr/>
        </p:nvSpPr>
        <p:spPr>
          <a:xfrm>
            <a:off x="9135070" y="3545086"/>
            <a:ext cx="1" cy="125016"/>
          </a:xfrm>
          <a:custGeom>
            <a:avLst/>
            <a:gdLst/>
            <a:ahLst/>
            <a:cxnLst/>
            <a:rect l="0" t="0" r="0" b="0"/>
            <a:pathLst>
              <a:path w="1" h="125016">
                <a:moveTo>
                  <a:pt x="0" y="2678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80367"/>
                </a:lnTo>
                <a:lnTo>
                  <a:pt x="0" y="89296"/>
                </a:lnTo>
                <a:lnTo>
                  <a:pt x="0" y="107156"/>
                </a:lnTo>
                <a:lnTo>
                  <a:pt x="0" y="116085"/>
                </a:lnTo>
                <a:lnTo>
                  <a:pt x="0" y="125015"/>
                </a:lnTo>
                <a:lnTo>
                  <a:pt x="0" y="125015"/>
                </a:lnTo>
                <a:lnTo>
                  <a:pt x="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6" name="Freeform 23605"/>
          <p:cNvSpPr/>
          <p:nvPr/>
        </p:nvSpPr>
        <p:spPr>
          <a:xfrm>
            <a:off x="9135070" y="3616523"/>
            <a:ext cx="1" cy="53579"/>
          </a:xfrm>
          <a:custGeom>
            <a:avLst/>
            <a:gdLst/>
            <a:ahLst/>
            <a:cxnLst/>
            <a:rect l="0" t="0" r="0" b="0"/>
            <a:pathLst>
              <a:path w="1" h="53579">
                <a:moveTo>
                  <a:pt x="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7" name="Freeform 23606"/>
          <p:cNvSpPr/>
          <p:nvPr/>
        </p:nvSpPr>
        <p:spPr>
          <a:xfrm>
            <a:off x="8295679" y="3821906"/>
            <a:ext cx="839392" cy="821532"/>
          </a:xfrm>
          <a:custGeom>
            <a:avLst/>
            <a:gdLst/>
            <a:ahLst/>
            <a:cxnLst/>
            <a:rect l="0" t="0" r="0" b="0"/>
            <a:pathLst>
              <a:path w="839392" h="821532">
                <a:moveTo>
                  <a:pt x="0" y="821531"/>
                </a:moveTo>
                <a:lnTo>
                  <a:pt x="8930" y="812601"/>
                </a:lnTo>
                <a:lnTo>
                  <a:pt x="8930" y="812601"/>
                </a:lnTo>
                <a:lnTo>
                  <a:pt x="35719" y="803672"/>
                </a:lnTo>
                <a:lnTo>
                  <a:pt x="62508" y="776883"/>
                </a:lnTo>
                <a:lnTo>
                  <a:pt x="98226" y="750094"/>
                </a:lnTo>
                <a:lnTo>
                  <a:pt x="151805" y="705445"/>
                </a:lnTo>
                <a:lnTo>
                  <a:pt x="214312" y="660797"/>
                </a:lnTo>
                <a:lnTo>
                  <a:pt x="276820" y="616148"/>
                </a:lnTo>
                <a:lnTo>
                  <a:pt x="330398" y="571500"/>
                </a:lnTo>
                <a:lnTo>
                  <a:pt x="375047" y="535781"/>
                </a:lnTo>
                <a:lnTo>
                  <a:pt x="428625" y="491133"/>
                </a:lnTo>
                <a:lnTo>
                  <a:pt x="500062" y="437555"/>
                </a:lnTo>
                <a:lnTo>
                  <a:pt x="580430" y="366117"/>
                </a:lnTo>
                <a:lnTo>
                  <a:pt x="660797" y="294680"/>
                </a:lnTo>
                <a:lnTo>
                  <a:pt x="741164" y="214312"/>
                </a:lnTo>
                <a:lnTo>
                  <a:pt x="803672" y="133945"/>
                </a:lnTo>
                <a:lnTo>
                  <a:pt x="839391" y="62508"/>
                </a:lnTo>
                <a:lnTo>
                  <a:pt x="839391" y="35719"/>
                </a:lnTo>
                <a:lnTo>
                  <a:pt x="839391" y="0"/>
                </a:lnTo>
                <a:lnTo>
                  <a:pt x="8393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8" name="Freeform 23607"/>
          <p:cNvSpPr/>
          <p:nvPr/>
        </p:nvSpPr>
        <p:spPr>
          <a:xfrm>
            <a:off x="812602" y="3053953"/>
            <a:ext cx="589360" cy="473274"/>
          </a:xfrm>
          <a:custGeom>
            <a:avLst/>
            <a:gdLst/>
            <a:ahLst/>
            <a:cxnLst/>
            <a:rect l="0" t="0" r="0" b="0"/>
            <a:pathLst>
              <a:path w="589360" h="473274">
                <a:moveTo>
                  <a:pt x="71437" y="44648"/>
                </a:moveTo>
                <a:lnTo>
                  <a:pt x="62507" y="35718"/>
                </a:lnTo>
                <a:lnTo>
                  <a:pt x="44648" y="26789"/>
                </a:lnTo>
                <a:lnTo>
                  <a:pt x="26789" y="17859"/>
                </a:lnTo>
                <a:lnTo>
                  <a:pt x="17859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17859" y="26789"/>
                </a:lnTo>
                <a:lnTo>
                  <a:pt x="44648" y="62508"/>
                </a:lnTo>
                <a:lnTo>
                  <a:pt x="89297" y="107156"/>
                </a:lnTo>
                <a:lnTo>
                  <a:pt x="160734" y="169664"/>
                </a:lnTo>
                <a:lnTo>
                  <a:pt x="241101" y="232172"/>
                </a:lnTo>
                <a:lnTo>
                  <a:pt x="330398" y="294679"/>
                </a:lnTo>
                <a:lnTo>
                  <a:pt x="419695" y="357187"/>
                </a:lnTo>
                <a:lnTo>
                  <a:pt x="491132" y="401836"/>
                </a:lnTo>
                <a:lnTo>
                  <a:pt x="544711" y="446484"/>
                </a:lnTo>
                <a:lnTo>
                  <a:pt x="580429" y="464343"/>
                </a:lnTo>
                <a:lnTo>
                  <a:pt x="589359" y="473273"/>
                </a:lnTo>
                <a:lnTo>
                  <a:pt x="580429" y="464343"/>
                </a:lnTo>
                <a:lnTo>
                  <a:pt x="535781" y="437554"/>
                </a:lnTo>
                <a:lnTo>
                  <a:pt x="473273" y="392906"/>
                </a:lnTo>
                <a:lnTo>
                  <a:pt x="473273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9" name="Freeform 23608"/>
          <p:cNvSpPr/>
          <p:nvPr/>
        </p:nvSpPr>
        <p:spPr>
          <a:xfrm>
            <a:off x="285750" y="2705695"/>
            <a:ext cx="250032" cy="205384"/>
          </a:xfrm>
          <a:custGeom>
            <a:avLst/>
            <a:gdLst/>
            <a:ahLst/>
            <a:cxnLst/>
            <a:rect l="0" t="0" r="0" b="0"/>
            <a:pathLst>
              <a:path w="250032" h="205384">
                <a:moveTo>
                  <a:pt x="0" y="0"/>
                </a:moveTo>
                <a:lnTo>
                  <a:pt x="0" y="17860"/>
                </a:lnTo>
                <a:lnTo>
                  <a:pt x="8930" y="35719"/>
                </a:lnTo>
                <a:lnTo>
                  <a:pt x="26789" y="62508"/>
                </a:lnTo>
                <a:lnTo>
                  <a:pt x="44649" y="89297"/>
                </a:lnTo>
                <a:lnTo>
                  <a:pt x="80367" y="125016"/>
                </a:lnTo>
                <a:lnTo>
                  <a:pt x="107156" y="160734"/>
                </a:lnTo>
                <a:lnTo>
                  <a:pt x="125016" y="178594"/>
                </a:lnTo>
                <a:lnTo>
                  <a:pt x="133945" y="196453"/>
                </a:lnTo>
                <a:lnTo>
                  <a:pt x="142875" y="205383"/>
                </a:lnTo>
                <a:lnTo>
                  <a:pt x="142875" y="205383"/>
                </a:lnTo>
                <a:lnTo>
                  <a:pt x="142875" y="196453"/>
                </a:lnTo>
                <a:lnTo>
                  <a:pt x="133945" y="178594"/>
                </a:lnTo>
                <a:lnTo>
                  <a:pt x="116086" y="160734"/>
                </a:lnTo>
                <a:lnTo>
                  <a:pt x="98227" y="133945"/>
                </a:lnTo>
                <a:lnTo>
                  <a:pt x="89297" y="116086"/>
                </a:lnTo>
                <a:lnTo>
                  <a:pt x="89297" y="107156"/>
                </a:lnTo>
                <a:lnTo>
                  <a:pt x="71438" y="80368"/>
                </a:lnTo>
                <a:lnTo>
                  <a:pt x="62508" y="53578"/>
                </a:lnTo>
                <a:lnTo>
                  <a:pt x="71438" y="35719"/>
                </a:lnTo>
                <a:lnTo>
                  <a:pt x="89297" y="35719"/>
                </a:lnTo>
                <a:lnTo>
                  <a:pt x="116086" y="53578"/>
                </a:lnTo>
                <a:lnTo>
                  <a:pt x="151805" y="80368"/>
                </a:lnTo>
                <a:lnTo>
                  <a:pt x="187524" y="116086"/>
                </a:lnTo>
                <a:lnTo>
                  <a:pt x="214313" y="133945"/>
                </a:lnTo>
                <a:lnTo>
                  <a:pt x="241102" y="151805"/>
                </a:lnTo>
                <a:lnTo>
                  <a:pt x="250031" y="160734"/>
                </a:lnTo>
                <a:lnTo>
                  <a:pt x="250031" y="151805"/>
                </a:lnTo>
                <a:lnTo>
                  <a:pt x="241102" y="125016"/>
                </a:lnTo>
                <a:lnTo>
                  <a:pt x="223242" y="89297"/>
                </a:lnTo>
                <a:lnTo>
                  <a:pt x="22324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0" name="Freeform 23609"/>
          <p:cNvSpPr/>
          <p:nvPr/>
        </p:nvSpPr>
        <p:spPr>
          <a:xfrm>
            <a:off x="428625" y="2357437"/>
            <a:ext cx="294681" cy="401837"/>
          </a:xfrm>
          <a:custGeom>
            <a:avLst/>
            <a:gdLst/>
            <a:ahLst/>
            <a:cxnLst/>
            <a:rect l="0" t="0" r="0" b="0"/>
            <a:pathLst>
              <a:path w="294681" h="401837">
                <a:moveTo>
                  <a:pt x="0" y="267891"/>
                </a:moveTo>
                <a:lnTo>
                  <a:pt x="0" y="267891"/>
                </a:lnTo>
                <a:lnTo>
                  <a:pt x="8930" y="285751"/>
                </a:lnTo>
                <a:lnTo>
                  <a:pt x="8930" y="303610"/>
                </a:lnTo>
                <a:lnTo>
                  <a:pt x="26789" y="330399"/>
                </a:lnTo>
                <a:lnTo>
                  <a:pt x="44649" y="357188"/>
                </a:lnTo>
                <a:lnTo>
                  <a:pt x="62508" y="375047"/>
                </a:lnTo>
                <a:lnTo>
                  <a:pt x="80367" y="392907"/>
                </a:lnTo>
                <a:lnTo>
                  <a:pt x="98227" y="401836"/>
                </a:lnTo>
                <a:lnTo>
                  <a:pt x="107156" y="401836"/>
                </a:lnTo>
                <a:lnTo>
                  <a:pt x="116086" y="401836"/>
                </a:lnTo>
                <a:lnTo>
                  <a:pt x="116086" y="383977"/>
                </a:lnTo>
                <a:lnTo>
                  <a:pt x="107156" y="366118"/>
                </a:lnTo>
                <a:lnTo>
                  <a:pt x="98227" y="339329"/>
                </a:lnTo>
                <a:lnTo>
                  <a:pt x="89297" y="312540"/>
                </a:lnTo>
                <a:lnTo>
                  <a:pt x="71438" y="294680"/>
                </a:lnTo>
                <a:lnTo>
                  <a:pt x="53578" y="267891"/>
                </a:lnTo>
                <a:lnTo>
                  <a:pt x="44649" y="258961"/>
                </a:lnTo>
                <a:lnTo>
                  <a:pt x="44649" y="250032"/>
                </a:lnTo>
                <a:lnTo>
                  <a:pt x="53578" y="258961"/>
                </a:lnTo>
                <a:lnTo>
                  <a:pt x="62508" y="276821"/>
                </a:lnTo>
                <a:lnTo>
                  <a:pt x="80367" y="294680"/>
                </a:lnTo>
                <a:lnTo>
                  <a:pt x="98227" y="312540"/>
                </a:lnTo>
                <a:lnTo>
                  <a:pt x="116086" y="330399"/>
                </a:lnTo>
                <a:lnTo>
                  <a:pt x="125016" y="339329"/>
                </a:lnTo>
                <a:lnTo>
                  <a:pt x="133945" y="348258"/>
                </a:lnTo>
                <a:lnTo>
                  <a:pt x="133945" y="348258"/>
                </a:lnTo>
                <a:lnTo>
                  <a:pt x="142875" y="330399"/>
                </a:lnTo>
                <a:lnTo>
                  <a:pt x="133945" y="321469"/>
                </a:lnTo>
                <a:lnTo>
                  <a:pt x="133945" y="294680"/>
                </a:lnTo>
                <a:lnTo>
                  <a:pt x="116086" y="267891"/>
                </a:lnTo>
                <a:lnTo>
                  <a:pt x="98227" y="232172"/>
                </a:lnTo>
                <a:lnTo>
                  <a:pt x="89297" y="205383"/>
                </a:lnTo>
                <a:lnTo>
                  <a:pt x="71438" y="187524"/>
                </a:lnTo>
                <a:lnTo>
                  <a:pt x="71438" y="169665"/>
                </a:lnTo>
                <a:lnTo>
                  <a:pt x="71438" y="169665"/>
                </a:lnTo>
                <a:lnTo>
                  <a:pt x="89297" y="178594"/>
                </a:lnTo>
                <a:lnTo>
                  <a:pt x="107156" y="196454"/>
                </a:lnTo>
                <a:lnTo>
                  <a:pt x="116086" y="214313"/>
                </a:lnTo>
                <a:lnTo>
                  <a:pt x="142875" y="241102"/>
                </a:lnTo>
                <a:lnTo>
                  <a:pt x="151805" y="258961"/>
                </a:lnTo>
                <a:lnTo>
                  <a:pt x="169664" y="267891"/>
                </a:lnTo>
                <a:lnTo>
                  <a:pt x="178594" y="276821"/>
                </a:lnTo>
                <a:lnTo>
                  <a:pt x="178594" y="276821"/>
                </a:lnTo>
                <a:lnTo>
                  <a:pt x="178594" y="276821"/>
                </a:lnTo>
                <a:lnTo>
                  <a:pt x="178594" y="258961"/>
                </a:lnTo>
                <a:lnTo>
                  <a:pt x="160734" y="232172"/>
                </a:lnTo>
                <a:lnTo>
                  <a:pt x="142875" y="205383"/>
                </a:lnTo>
                <a:lnTo>
                  <a:pt x="133945" y="169665"/>
                </a:lnTo>
                <a:lnTo>
                  <a:pt x="116086" y="142876"/>
                </a:lnTo>
                <a:lnTo>
                  <a:pt x="107156" y="125016"/>
                </a:lnTo>
                <a:lnTo>
                  <a:pt x="98227" y="107157"/>
                </a:lnTo>
                <a:lnTo>
                  <a:pt x="107156" y="107157"/>
                </a:lnTo>
                <a:lnTo>
                  <a:pt x="116086" y="116086"/>
                </a:lnTo>
                <a:lnTo>
                  <a:pt x="133945" y="133946"/>
                </a:lnTo>
                <a:lnTo>
                  <a:pt x="151805" y="160735"/>
                </a:lnTo>
                <a:lnTo>
                  <a:pt x="169664" y="178594"/>
                </a:lnTo>
                <a:lnTo>
                  <a:pt x="187524" y="196454"/>
                </a:lnTo>
                <a:lnTo>
                  <a:pt x="205383" y="214313"/>
                </a:lnTo>
                <a:lnTo>
                  <a:pt x="214313" y="223243"/>
                </a:lnTo>
                <a:lnTo>
                  <a:pt x="214313" y="223243"/>
                </a:lnTo>
                <a:lnTo>
                  <a:pt x="223242" y="214313"/>
                </a:lnTo>
                <a:lnTo>
                  <a:pt x="223242" y="205383"/>
                </a:lnTo>
                <a:lnTo>
                  <a:pt x="214313" y="178594"/>
                </a:lnTo>
                <a:lnTo>
                  <a:pt x="205383" y="151805"/>
                </a:lnTo>
                <a:lnTo>
                  <a:pt x="196453" y="116086"/>
                </a:lnTo>
                <a:lnTo>
                  <a:pt x="187524" y="98227"/>
                </a:lnTo>
                <a:lnTo>
                  <a:pt x="187524" y="80367"/>
                </a:lnTo>
                <a:lnTo>
                  <a:pt x="187524" y="80367"/>
                </a:lnTo>
                <a:lnTo>
                  <a:pt x="196453" y="80367"/>
                </a:lnTo>
                <a:lnTo>
                  <a:pt x="214313" y="89297"/>
                </a:lnTo>
                <a:lnTo>
                  <a:pt x="232172" y="98227"/>
                </a:lnTo>
                <a:lnTo>
                  <a:pt x="250031" y="107157"/>
                </a:lnTo>
                <a:lnTo>
                  <a:pt x="267891" y="107157"/>
                </a:lnTo>
                <a:lnTo>
                  <a:pt x="276820" y="107157"/>
                </a:lnTo>
                <a:lnTo>
                  <a:pt x="285750" y="107157"/>
                </a:lnTo>
                <a:lnTo>
                  <a:pt x="294680" y="98227"/>
                </a:lnTo>
                <a:lnTo>
                  <a:pt x="294680" y="80367"/>
                </a:lnTo>
                <a:lnTo>
                  <a:pt x="285750" y="53578"/>
                </a:lnTo>
                <a:lnTo>
                  <a:pt x="276820" y="35719"/>
                </a:lnTo>
                <a:lnTo>
                  <a:pt x="267891" y="8930"/>
                </a:lnTo>
                <a:lnTo>
                  <a:pt x="250031" y="0"/>
                </a:lnTo>
                <a:lnTo>
                  <a:pt x="241102" y="0"/>
                </a:lnTo>
                <a:lnTo>
                  <a:pt x="232172" y="0"/>
                </a:lnTo>
                <a:lnTo>
                  <a:pt x="232172" y="8930"/>
                </a:lnTo>
                <a:lnTo>
                  <a:pt x="241102" y="26789"/>
                </a:lnTo>
                <a:lnTo>
                  <a:pt x="241102" y="44649"/>
                </a:lnTo>
                <a:lnTo>
                  <a:pt x="250031" y="53578"/>
                </a:lnTo>
                <a:lnTo>
                  <a:pt x="267891" y="62508"/>
                </a:lnTo>
                <a:lnTo>
                  <a:pt x="276820" y="71438"/>
                </a:lnTo>
                <a:lnTo>
                  <a:pt x="276820" y="71438"/>
                </a:lnTo>
                <a:lnTo>
                  <a:pt x="276820" y="62508"/>
                </a:lnTo>
                <a:lnTo>
                  <a:pt x="276820" y="53578"/>
                </a:lnTo>
                <a:lnTo>
                  <a:pt x="267891" y="35719"/>
                </a:lnTo>
                <a:lnTo>
                  <a:pt x="26789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1" name="Freeform 23610"/>
          <p:cNvSpPr/>
          <p:nvPr/>
        </p:nvSpPr>
        <p:spPr>
          <a:xfrm>
            <a:off x="732234" y="2196703"/>
            <a:ext cx="71439" cy="89298"/>
          </a:xfrm>
          <a:custGeom>
            <a:avLst/>
            <a:gdLst/>
            <a:ahLst/>
            <a:cxnLst/>
            <a:rect l="0" t="0" r="0" b="0"/>
            <a:pathLst>
              <a:path w="71439" h="89298">
                <a:moveTo>
                  <a:pt x="0" y="17859"/>
                </a:move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30" y="80367"/>
                </a:lnTo>
                <a:lnTo>
                  <a:pt x="17860" y="80367"/>
                </a:lnTo>
                <a:lnTo>
                  <a:pt x="35719" y="89297"/>
                </a:lnTo>
                <a:lnTo>
                  <a:pt x="44649" y="89297"/>
                </a:lnTo>
                <a:lnTo>
                  <a:pt x="62508" y="80367"/>
                </a:lnTo>
                <a:lnTo>
                  <a:pt x="71438" y="71437"/>
                </a:lnTo>
                <a:lnTo>
                  <a:pt x="71438" y="62508"/>
                </a:lnTo>
                <a:lnTo>
                  <a:pt x="71438" y="44648"/>
                </a:lnTo>
                <a:lnTo>
                  <a:pt x="53579" y="35719"/>
                </a:lnTo>
                <a:lnTo>
                  <a:pt x="35719" y="1785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2" name="Freeform 23611"/>
          <p:cNvSpPr/>
          <p:nvPr/>
        </p:nvSpPr>
        <p:spPr>
          <a:xfrm>
            <a:off x="634008" y="2071687"/>
            <a:ext cx="357188" cy="321470"/>
          </a:xfrm>
          <a:custGeom>
            <a:avLst/>
            <a:gdLst/>
            <a:ahLst/>
            <a:cxnLst/>
            <a:rect l="0" t="0" r="0" b="0"/>
            <a:pathLst>
              <a:path w="357188" h="321470">
                <a:moveTo>
                  <a:pt x="0" y="80367"/>
                </a:move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59" y="71438"/>
                </a:lnTo>
                <a:lnTo>
                  <a:pt x="26789" y="62508"/>
                </a:lnTo>
                <a:lnTo>
                  <a:pt x="44648" y="44649"/>
                </a:lnTo>
                <a:lnTo>
                  <a:pt x="53578" y="35719"/>
                </a:lnTo>
                <a:lnTo>
                  <a:pt x="62508" y="17860"/>
                </a:lnTo>
                <a:lnTo>
                  <a:pt x="71437" y="8930"/>
                </a:lnTo>
                <a:lnTo>
                  <a:pt x="80367" y="0"/>
                </a:lnTo>
                <a:lnTo>
                  <a:pt x="89297" y="0"/>
                </a:lnTo>
                <a:lnTo>
                  <a:pt x="98226" y="17860"/>
                </a:lnTo>
                <a:lnTo>
                  <a:pt x="125016" y="53578"/>
                </a:lnTo>
                <a:lnTo>
                  <a:pt x="151805" y="98227"/>
                </a:lnTo>
                <a:lnTo>
                  <a:pt x="187523" y="142875"/>
                </a:lnTo>
                <a:lnTo>
                  <a:pt x="214312" y="196453"/>
                </a:lnTo>
                <a:lnTo>
                  <a:pt x="250031" y="241102"/>
                </a:lnTo>
                <a:lnTo>
                  <a:pt x="285750" y="276821"/>
                </a:lnTo>
                <a:lnTo>
                  <a:pt x="312539" y="303610"/>
                </a:lnTo>
                <a:lnTo>
                  <a:pt x="330398" y="312539"/>
                </a:lnTo>
                <a:lnTo>
                  <a:pt x="348258" y="321469"/>
                </a:lnTo>
                <a:lnTo>
                  <a:pt x="357187" y="312539"/>
                </a:lnTo>
                <a:lnTo>
                  <a:pt x="357187" y="294680"/>
                </a:lnTo>
                <a:lnTo>
                  <a:pt x="348258" y="267891"/>
                </a:lnTo>
                <a:lnTo>
                  <a:pt x="330398" y="241102"/>
                </a:lnTo>
                <a:lnTo>
                  <a:pt x="303609" y="214313"/>
                </a:lnTo>
                <a:lnTo>
                  <a:pt x="276820" y="196453"/>
                </a:lnTo>
                <a:lnTo>
                  <a:pt x="258961" y="178594"/>
                </a:lnTo>
                <a:lnTo>
                  <a:pt x="241101" y="178594"/>
                </a:lnTo>
                <a:lnTo>
                  <a:pt x="223242" y="178594"/>
                </a:lnTo>
                <a:lnTo>
                  <a:pt x="214312" y="178594"/>
                </a:lnTo>
                <a:lnTo>
                  <a:pt x="205383" y="178594"/>
                </a:lnTo>
                <a:lnTo>
                  <a:pt x="205383" y="169664"/>
                </a:lnTo>
                <a:lnTo>
                  <a:pt x="20538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3" name="Freeform 23612"/>
          <p:cNvSpPr/>
          <p:nvPr/>
        </p:nvSpPr>
        <p:spPr>
          <a:xfrm>
            <a:off x="830461" y="1839515"/>
            <a:ext cx="142876" cy="303611"/>
          </a:xfrm>
          <a:custGeom>
            <a:avLst/>
            <a:gdLst/>
            <a:ahLst/>
            <a:cxnLst/>
            <a:rect l="0" t="0" r="0" b="0"/>
            <a:pathLst>
              <a:path w="142876" h="303611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8930" y="71438"/>
                </a:lnTo>
                <a:lnTo>
                  <a:pt x="26789" y="116086"/>
                </a:lnTo>
                <a:lnTo>
                  <a:pt x="44648" y="151805"/>
                </a:lnTo>
                <a:lnTo>
                  <a:pt x="62508" y="187524"/>
                </a:lnTo>
                <a:lnTo>
                  <a:pt x="89297" y="214313"/>
                </a:lnTo>
                <a:lnTo>
                  <a:pt x="116086" y="241102"/>
                </a:lnTo>
                <a:lnTo>
                  <a:pt x="133945" y="267891"/>
                </a:lnTo>
                <a:lnTo>
                  <a:pt x="142875" y="285750"/>
                </a:lnTo>
                <a:lnTo>
                  <a:pt x="142875" y="294680"/>
                </a:lnTo>
                <a:lnTo>
                  <a:pt x="133945" y="303610"/>
                </a:lnTo>
                <a:lnTo>
                  <a:pt x="116086" y="303610"/>
                </a:lnTo>
                <a:lnTo>
                  <a:pt x="98227" y="303610"/>
                </a:lnTo>
                <a:lnTo>
                  <a:pt x="98227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4" name="Freeform 23613"/>
          <p:cNvSpPr/>
          <p:nvPr/>
        </p:nvSpPr>
        <p:spPr>
          <a:xfrm>
            <a:off x="794742" y="1964531"/>
            <a:ext cx="133947" cy="89298"/>
          </a:xfrm>
          <a:custGeom>
            <a:avLst/>
            <a:gdLst/>
            <a:ahLst/>
            <a:cxnLst/>
            <a:rect l="0" t="0" r="0" b="0"/>
            <a:pathLst>
              <a:path w="133947" h="89298">
                <a:moveTo>
                  <a:pt x="0" y="89297"/>
                </a:moveTo>
                <a:lnTo>
                  <a:pt x="0" y="80367"/>
                </a:lnTo>
                <a:lnTo>
                  <a:pt x="8930" y="80367"/>
                </a:lnTo>
                <a:lnTo>
                  <a:pt x="26789" y="71438"/>
                </a:lnTo>
                <a:lnTo>
                  <a:pt x="44649" y="62508"/>
                </a:lnTo>
                <a:lnTo>
                  <a:pt x="62508" y="53578"/>
                </a:lnTo>
                <a:lnTo>
                  <a:pt x="89297" y="35719"/>
                </a:lnTo>
                <a:lnTo>
                  <a:pt x="107157" y="26789"/>
                </a:lnTo>
                <a:lnTo>
                  <a:pt x="116086" y="893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5" name="Freeform 23614"/>
          <p:cNvSpPr/>
          <p:nvPr/>
        </p:nvSpPr>
        <p:spPr>
          <a:xfrm>
            <a:off x="964406" y="1964531"/>
            <a:ext cx="116087" cy="80368"/>
          </a:xfrm>
          <a:custGeom>
            <a:avLst/>
            <a:gdLst/>
            <a:ahLst/>
            <a:cxnLst/>
            <a:rect l="0" t="0" r="0" b="0"/>
            <a:pathLst>
              <a:path w="116087" h="80368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44648"/>
                </a:lnTo>
                <a:lnTo>
                  <a:pt x="17860" y="62508"/>
                </a:lnTo>
                <a:lnTo>
                  <a:pt x="17860" y="71438"/>
                </a:lnTo>
                <a:lnTo>
                  <a:pt x="26789" y="80367"/>
                </a:lnTo>
                <a:lnTo>
                  <a:pt x="35719" y="80367"/>
                </a:lnTo>
                <a:lnTo>
                  <a:pt x="44649" y="71438"/>
                </a:lnTo>
                <a:lnTo>
                  <a:pt x="44649" y="62508"/>
                </a:lnTo>
                <a:lnTo>
                  <a:pt x="35719" y="53578"/>
                </a:lnTo>
                <a:lnTo>
                  <a:pt x="35719" y="35719"/>
                </a:lnTo>
                <a:lnTo>
                  <a:pt x="2678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30"/>
                </a:lnTo>
                <a:lnTo>
                  <a:pt x="53578" y="17859"/>
                </a:lnTo>
                <a:lnTo>
                  <a:pt x="71438" y="35719"/>
                </a:lnTo>
                <a:lnTo>
                  <a:pt x="89297" y="44648"/>
                </a:lnTo>
                <a:lnTo>
                  <a:pt x="98227" y="44648"/>
                </a:lnTo>
                <a:lnTo>
                  <a:pt x="107157" y="44648"/>
                </a:lnTo>
                <a:lnTo>
                  <a:pt x="116086" y="44648"/>
                </a:lnTo>
                <a:lnTo>
                  <a:pt x="116086" y="26789"/>
                </a:lnTo>
                <a:lnTo>
                  <a:pt x="107157" y="8930"/>
                </a:lnTo>
                <a:lnTo>
                  <a:pt x="10715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6" name="Freeform 23615"/>
          <p:cNvSpPr/>
          <p:nvPr/>
        </p:nvSpPr>
        <p:spPr>
          <a:xfrm>
            <a:off x="955477" y="1759148"/>
            <a:ext cx="214313" cy="214314"/>
          </a:xfrm>
          <a:custGeom>
            <a:avLst/>
            <a:gdLst/>
            <a:ahLst/>
            <a:cxnLst/>
            <a:rect l="0" t="0" r="0" b="0"/>
            <a:pathLst>
              <a:path w="214313" h="214314">
                <a:moveTo>
                  <a:pt x="0" y="0"/>
                </a:moveTo>
                <a:lnTo>
                  <a:pt x="8929" y="8930"/>
                </a:lnTo>
                <a:lnTo>
                  <a:pt x="26789" y="35719"/>
                </a:lnTo>
                <a:lnTo>
                  <a:pt x="44648" y="71438"/>
                </a:lnTo>
                <a:lnTo>
                  <a:pt x="71437" y="116086"/>
                </a:lnTo>
                <a:lnTo>
                  <a:pt x="89297" y="142875"/>
                </a:lnTo>
                <a:lnTo>
                  <a:pt x="116086" y="178594"/>
                </a:lnTo>
                <a:lnTo>
                  <a:pt x="133945" y="196453"/>
                </a:lnTo>
                <a:lnTo>
                  <a:pt x="142875" y="214313"/>
                </a:lnTo>
                <a:lnTo>
                  <a:pt x="151804" y="214313"/>
                </a:lnTo>
                <a:lnTo>
                  <a:pt x="151804" y="205383"/>
                </a:lnTo>
                <a:lnTo>
                  <a:pt x="160734" y="187524"/>
                </a:lnTo>
                <a:lnTo>
                  <a:pt x="151804" y="160735"/>
                </a:lnTo>
                <a:lnTo>
                  <a:pt x="151804" y="133946"/>
                </a:lnTo>
                <a:lnTo>
                  <a:pt x="151804" y="107156"/>
                </a:lnTo>
                <a:lnTo>
                  <a:pt x="151804" y="80367"/>
                </a:lnTo>
                <a:lnTo>
                  <a:pt x="151804" y="62508"/>
                </a:lnTo>
                <a:lnTo>
                  <a:pt x="160734" y="62508"/>
                </a:lnTo>
                <a:lnTo>
                  <a:pt x="178593" y="71438"/>
                </a:lnTo>
                <a:lnTo>
                  <a:pt x="187523" y="89297"/>
                </a:lnTo>
                <a:lnTo>
                  <a:pt x="196453" y="107156"/>
                </a:lnTo>
                <a:lnTo>
                  <a:pt x="205382" y="133946"/>
                </a:lnTo>
                <a:lnTo>
                  <a:pt x="214312" y="151805"/>
                </a:lnTo>
                <a:lnTo>
                  <a:pt x="214312" y="169664"/>
                </a:lnTo>
                <a:lnTo>
                  <a:pt x="214312" y="178594"/>
                </a:lnTo>
                <a:lnTo>
                  <a:pt x="205382" y="178594"/>
                </a:lnTo>
                <a:lnTo>
                  <a:pt x="196453" y="160735"/>
                </a:lnTo>
                <a:lnTo>
                  <a:pt x="178593" y="133946"/>
                </a:lnTo>
                <a:lnTo>
                  <a:pt x="178593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7" name="Freeform 23616"/>
          <p:cNvSpPr/>
          <p:nvPr/>
        </p:nvSpPr>
        <p:spPr>
          <a:xfrm>
            <a:off x="1089422" y="1589484"/>
            <a:ext cx="169665" cy="303611"/>
          </a:xfrm>
          <a:custGeom>
            <a:avLst/>
            <a:gdLst/>
            <a:ahLst/>
            <a:cxnLst/>
            <a:rect l="0" t="0" r="0" b="0"/>
            <a:pathLst>
              <a:path w="169665" h="303611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17859" y="89297"/>
                </a:lnTo>
                <a:lnTo>
                  <a:pt x="35719" y="125016"/>
                </a:lnTo>
                <a:lnTo>
                  <a:pt x="53578" y="169664"/>
                </a:lnTo>
                <a:lnTo>
                  <a:pt x="71437" y="205383"/>
                </a:lnTo>
                <a:lnTo>
                  <a:pt x="89297" y="250031"/>
                </a:lnTo>
                <a:lnTo>
                  <a:pt x="116086" y="276820"/>
                </a:lnTo>
                <a:lnTo>
                  <a:pt x="133945" y="294680"/>
                </a:lnTo>
                <a:lnTo>
                  <a:pt x="151805" y="303610"/>
                </a:lnTo>
                <a:lnTo>
                  <a:pt x="160734" y="303610"/>
                </a:lnTo>
                <a:lnTo>
                  <a:pt x="169664" y="285750"/>
                </a:lnTo>
                <a:lnTo>
                  <a:pt x="169664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8" name="Freeform 23617"/>
          <p:cNvSpPr/>
          <p:nvPr/>
        </p:nvSpPr>
        <p:spPr>
          <a:xfrm>
            <a:off x="1241227" y="1678781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0" y="62508"/>
                </a:moveTo>
                <a:lnTo>
                  <a:pt x="8929" y="71438"/>
                </a:lnTo>
                <a:lnTo>
                  <a:pt x="8929" y="71438"/>
                </a:lnTo>
                <a:lnTo>
                  <a:pt x="17859" y="80367"/>
                </a:lnTo>
                <a:lnTo>
                  <a:pt x="17859" y="80367"/>
                </a:lnTo>
                <a:lnTo>
                  <a:pt x="35718" y="71438"/>
                </a:lnTo>
                <a:lnTo>
                  <a:pt x="44648" y="62508"/>
                </a:lnTo>
                <a:lnTo>
                  <a:pt x="53578" y="53578"/>
                </a:lnTo>
                <a:lnTo>
                  <a:pt x="71437" y="44648"/>
                </a:lnTo>
                <a:lnTo>
                  <a:pt x="71437" y="26789"/>
                </a:lnTo>
                <a:lnTo>
                  <a:pt x="71437" y="893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30"/>
                </a:lnTo>
                <a:lnTo>
                  <a:pt x="44648" y="17859"/>
                </a:lnTo>
                <a:lnTo>
                  <a:pt x="44648" y="44648"/>
                </a:lnTo>
                <a:lnTo>
                  <a:pt x="44648" y="71438"/>
                </a:lnTo>
                <a:lnTo>
                  <a:pt x="44648" y="98227"/>
                </a:lnTo>
                <a:lnTo>
                  <a:pt x="53578" y="116086"/>
                </a:lnTo>
                <a:lnTo>
                  <a:pt x="62507" y="133945"/>
                </a:lnTo>
                <a:lnTo>
                  <a:pt x="71437" y="142875"/>
                </a:lnTo>
                <a:lnTo>
                  <a:pt x="80367" y="142875"/>
                </a:lnTo>
                <a:lnTo>
                  <a:pt x="8036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19" name="Freeform 23618"/>
          <p:cNvSpPr/>
          <p:nvPr/>
        </p:nvSpPr>
        <p:spPr>
          <a:xfrm>
            <a:off x="2402086" y="3955851"/>
            <a:ext cx="125017" cy="8931"/>
          </a:xfrm>
          <a:custGeom>
            <a:avLst/>
            <a:gdLst/>
            <a:ahLst/>
            <a:cxnLst/>
            <a:rect l="0" t="0" r="0" b="0"/>
            <a:pathLst>
              <a:path w="125017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0" name="Freeform 23619"/>
          <p:cNvSpPr/>
          <p:nvPr/>
        </p:nvSpPr>
        <p:spPr>
          <a:xfrm>
            <a:off x="2241352" y="4071937"/>
            <a:ext cx="151805" cy="35720"/>
          </a:xfrm>
          <a:custGeom>
            <a:avLst/>
            <a:gdLst/>
            <a:ahLst/>
            <a:cxnLst/>
            <a:rect l="0" t="0" r="0" b="0"/>
            <a:pathLst>
              <a:path w="151805" h="35720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7" y="8930"/>
                </a:lnTo>
                <a:lnTo>
                  <a:pt x="80367" y="8930"/>
                </a:lnTo>
                <a:lnTo>
                  <a:pt x="98226" y="8930"/>
                </a:lnTo>
                <a:lnTo>
                  <a:pt x="125015" y="17859"/>
                </a:lnTo>
                <a:lnTo>
                  <a:pt x="133945" y="26789"/>
                </a:lnTo>
                <a:lnTo>
                  <a:pt x="151804" y="35719"/>
                </a:lnTo>
                <a:lnTo>
                  <a:pt x="15180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1" name="Freeform 23620"/>
          <p:cNvSpPr/>
          <p:nvPr/>
        </p:nvSpPr>
        <p:spPr>
          <a:xfrm>
            <a:off x="2080617" y="4241601"/>
            <a:ext cx="178595" cy="17861"/>
          </a:xfrm>
          <a:custGeom>
            <a:avLst/>
            <a:gdLst/>
            <a:ahLst/>
            <a:cxnLst/>
            <a:rect l="0" t="0" r="0" b="0"/>
            <a:pathLst>
              <a:path w="178595" h="17861">
                <a:moveTo>
                  <a:pt x="893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62508" y="0"/>
                </a:lnTo>
                <a:lnTo>
                  <a:pt x="80367" y="0"/>
                </a:lnTo>
                <a:lnTo>
                  <a:pt x="98227" y="0"/>
                </a:lnTo>
                <a:lnTo>
                  <a:pt x="116086" y="0"/>
                </a:lnTo>
                <a:lnTo>
                  <a:pt x="142875" y="8930"/>
                </a:lnTo>
                <a:lnTo>
                  <a:pt x="160735" y="8930"/>
                </a:lnTo>
                <a:lnTo>
                  <a:pt x="169664" y="8930"/>
                </a:lnTo>
                <a:lnTo>
                  <a:pt x="178594" y="17860"/>
                </a:lnTo>
                <a:lnTo>
                  <a:pt x="17859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2" name="Freeform 23621"/>
          <p:cNvSpPr/>
          <p:nvPr/>
        </p:nvSpPr>
        <p:spPr>
          <a:xfrm>
            <a:off x="2268141" y="4420195"/>
            <a:ext cx="142876" cy="35720"/>
          </a:xfrm>
          <a:custGeom>
            <a:avLst/>
            <a:gdLst/>
            <a:ahLst/>
            <a:cxnLst/>
            <a:rect l="0" t="0" r="0" b="0"/>
            <a:pathLst>
              <a:path w="142876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35718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107156" y="8930"/>
                </a:lnTo>
                <a:lnTo>
                  <a:pt x="133945" y="26789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3" name="Freeform 23622"/>
          <p:cNvSpPr/>
          <p:nvPr/>
        </p:nvSpPr>
        <p:spPr>
          <a:xfrm>
            <a:off x="7474148" y="2946796"/>
            <a:ext cx="1446610" cy="1009056"/>
          </a:xfrm>
          <a:custGeom>
            <a:avLst/>
            <a:gdLst/>
            <a:ahLst/>
            <a:cxnLst/>
            <a:rect l="0" t="0" r="0" b="0"/>
            <a:pathLst>
              <a:path w="1446610" h="1009056">
                <a:moveTo>
                  <a:pt x="1134070" y="205383"/>
                </a:moveTo>
                <a:lnTo>
                  <a:pt x="1134070" y="196454"/>
                </a:lnTo>
                <a:lnTo>
                  <a:pt x="1134070" y="196454"/>
                </a:lnTo>
                <a:lnTo>
                  <a:pt x="1125140" y="187524"/>
                </a:lnTo>
                <a:lnTo>
                  <a:pt x="1116211" y="178594"/>
                </a:lnTo>
                <a:lnTo>
                  <a:pt x="1116211" y="169665"/>
                </a:lnTo>
                <a:lnTo>
                  <a:pt x="1107281" y="160735"/>
                </a:lnTo>
                <a:lnTo>
                  <a:pt x="1098351" y="151805"/>
                </a:lnTo>
                <a:lnTo>
                  <a:pt x="1080492" y="133946"/>
                </a:lnTo>
                <a:lnTo>
                  <a:pt x="1071562" y="125016"/>
                </a:lnTo>
                <a:lnTo>
                  <a:pt x="1053703" y="107157"/>
                </a:lnTo>
                <a:lnTo>
                  <a:pt x="1035843" y="98227"/>
                </a:lnTo>
                <a:lnTo>
                  <a:pt x="1017984" y="89297"/>
                </a:lnTo>
                <a:lnTo>
                  <a:pt x="1000125" y="80368"/>
                </a:lnTo>
                <a:lnTo>
                  <a:pt x="973336" y="71438"/>
                </a:lnTo>
                <a:lnTo>
                  <a:pt x="946547" y="71438"/>
                </a:lnTo>
                <a:lnTo>
                  <a:pt x="910828" y="62508"/>
                </a:lnTo>
                <a:lnTo>
                  <a:pt x="884039" y="62508"/>
                </a:lnTo>
                <a:lnTo>
                  <a:pt x="848320" y="62508"/>
                </a:lnTo>
                <a:lnTo>
                  <a:pt x="803672" y="62508"/>
                </a:lnTo>
                <a:lnTo>
                  <a:pt x="759023" y="62508"/>
                </a:lnTo>
                <a:lnTo>
                  <a:pt x="714375" y="62508"/>
                </a:lnTo>
                <a:lnTo>
                  <a:pt x="669727" y="71438"/>
                </a:lnTo>
                <a:lnTo>
                  <a:pt x="616149" y="80368"/>
                </a:lnTo>
                <a:lnTo>
                  <a:pt x="571500" y="89297"/>
                </a:lnTo>
                <a:lnTo>
                  <a:pt x="526852" y="98227"/>
                </a:lnTo>
                <a:lnTo>
                  <a:pt x="482204" y="107157"/>
                </a:lnTo>
                <a:lnTo>
                  <a:pt x="446485" y="125016"/>
                </a:lnTo>
                <a:lnTo>
                  <a:pt x="401836" y="151805"/>
                </a:lnTo>
                <a:lnTo>
                  <a:pt x="366118" y="169665"/>
                </a:lnTo>
                <a:lnTo>
                  <a:pt x="330399" y="187524"/>
                </a:lnTo>
                <a:lnTo>
                  <a:pt x="294680" y="214313"/>
                </a:lnTo>
                <a:lnTo>
                  <a:pt x="250032" y="241102"/>
                </a:lnTo>
                <a:lnTo>
                  <a:pt x="223243" y="267891"/>
                </a:lnTo>
                <a:lnTo>
                  <a:pt x="187524" y="294680"/>
                </a:lnTo>
                <a:lnTo>
                  <a:pt x="151805" y="321469"/>
                </a:lnTo>
                <a:lnTo>
                  <a:pt x="125016" y="357188"/>
                </a:lnTo>
                <a:lnTo>
                  <a:pt x="98227" y="383977"/>
                </a:lnTo>
                <a:lnTo>
                  <a:pt x="80368" y="419696"/>
                </a:lnTo>
                <a:lnTo>
                  <a:pt x="53579" y="455415"/>
                </a:lnTo>
                <a:lnTo>
                  <a:pt x="35719" y="491133"/>
                </a:lnTo>
                <a:lnTo>
                  <a:pt x="26790" y="526852"/>
                </a:lnTo>
                <a:lnTo>
                  <a:pt x="17860" y="562571"/>
                </a:lnTo>
                <a:lnTo>
                  <a:pt x="8930" y="589360"/>
                </a:lnTo>
                <a:lnTo>
                  <a:pt x="0" y="625079"/>
                </a:lnTo>
                <a:lnTo>
                  <a:pt x="8930" y="660797"/>
                </a:lnTo>
                <a:lnTo>
                  <a:pt x="17860" y="696516"/>
                </a:lnTo>
                <a:lnTo>
                  <a:pt x="26790" y="723305"/>
                </a:lnTo>
                <a:lnTo>
                  <a:pt x="35719" y="759024"/>
                </a:lnTo>
                <a:lnTo>
                  <a:pt x="53579" y="776883"/>
                </a:lnTo>
                <a:lnTo>
                  <a:pt x="80368" y="812602"/>
                </a:lnTo>
                <a:lnTo>
                  <a:pt x="98227" y="830461"/>
                </a:lnTo>
                <a:lnTo>
                  <a:pt x="125016" y="857250"/>
                </a:lnTo>
                <a:lnTo>
                  <a:pt x="151805" y="884040"/>
                </a:lnTo>
                <a:lnTo>
                  <a:pt x="178594" y="901899"/>
                </a:lnTo>
                <a:lnTo>
                  <a:pt x="214313" y="919758"/>
                </a:lnTo>
                <a:lnTo>
                  <a:pt x="241102" y="937618"/>
                </a:lnTo>
                <a:lnTo>
                  <a:pt x="267891" y="955477"/>
                </a:lnTo>
                <a:lnTo>
                  <a:pt x="303610" y="973336"/>
                </a:lnTo>
                <a:lnTo>
                  <a:pt x="339329" y="982266"/>
                </a:lnTo>
                <a:lnTo>
                  <a:pt x="375047" y="991196"/>
                </a:lnTo>
                <a:lnTo>
                  <a:pt x="419696" y="1000125"/>
                </a:lnTo>
                <a:lnTo>
                  <a:pt x="455415" y="1000125"/>
                </a:lnTo>
                <a:lnTo>
                  <a:pt x="500063" y="1009055"/>
                </a:lnTo>
                <a:lnTo>
                  <a:pt x="535782" y="1009055"/>
                </a:lnTo>
                <a:lnTo>
                  <a:pt x="580430" y="1009055"/>
                </a:lnTo>
                <a:lnTo>
                  <a:pt x="625079" y="1000125"/>
                </a:lnTo>
                <a:lnTo>
                  <a:pt x="669727" y="1000125"/>
                </a:lnTo>
                <a:lnTo>
                  <a:pt x="714375" y="1000125"/>
                </a:lnTo>
                <a:lnTo>
                  <a:pt x="759023" y="1000125"/>
                </a:lnTo>
                <a:lnTo>
                  <a:pt x="794742" y="991196"/>
                </a:lnTo>
                <a:lnTo>
                  <a:pt x="839390" y="991196"/>
                </a:lnTo>
                <a:lnTo>
                  <a:pt x="875109" y="982266"/>
                </a:lnTo>
                <a:lnTo>
                  <a:pt x="919757" y="964407"/>
                </a:lnTo>
                <a:lnTo>
                  <a:pt x="964406" y="955477"/>
                </a:lnTo>
                <a:lnTo>
                  <a:pt x="1009054" y="937618"/>
                </a:lnTo>
                <a:lnTo>
                  <a:pt x="1053703" y="919758"/>
                </a:lnTo>
                <a:lnTo>
                  <a:pt x="1098351" y="892969"/>
                </a:lnTo>
                <a:lnTo>
                  <a:pt x="1134070" y="875110"/>
                </a:lnTo>
                <a:lnTo>
                  <a:pt x="1169789" y="848321"/>
                </a:lnTo>
                <a:lnTo>
                  <a:pt x="1205507" y="821532"/>
                </a:lnTo>
                <a:lnTo>
                  <a:pt x="1250156" y="785813"/>
                </a:lnTo>
                <a:lnTo>
                  <a:pt x="1285875" y="759024"/>
                </a:lnTo>
                <a:lnTo>
                  <a:pt x="1303734" y="732235"/>
                </a:lnTo>
                <a:lnTo>
                  <a:pt x="1321593" y="714375"/>
                </a:lnTo>
                <a:lnTo>
                  <a:pt x="1330523" y="696516"/>
                </a:lnTo>
                <a:lnTo>
                  <a:pt x="1348382" y="678657"/>
                </a:lnTo>
                <a:lnTo>
                  <a:pt x="1366242" y="651868"/>
                </a:lnTo>
                <a:lnTo>
                  <a:pt x="1393031" y="616149"/>
                </a:lnTo>
                <a:lnTo>
                  <a:pt x="1401961" y="589360"/>
                </a:lnTo>
                <a:lnTo>
                  <a:pt x="1419820" y="544711"/>
                </a:lnTo>
                <a:lnTo>
                  <a:pt x="1437679" y="508993"/>
                </a:lnTo>
                <a:lnTo>
                  <a:pt x="1437679" y="473274"/>
                </a:lnTo>
                <a:lnTo>
                  <a:pt x="1446609" y="455415"/>
                </a:lnTo>
                <a:lnTo>
                  <a:pt x="1446609" y="428625"/>
                </a:lnTo>
                <a:lnTo>
                  <a:pt x="1428750" y="366118"/>
                </a:lnTo>
                <a:lnTo>
                  <a:pt x="1410890" y="312540"/>
                </a:lnTo>
                <a:lnTo>
                  <a:pt x="1384101" y="258961"/>
                </a:lnTo>
                <a:lnTo>
                  <a:pt x="1348382" y="205383"/>
                </a:lnTo>
                <a:lnTo>
                  <a:pt x="1312664" y="169665"/>
                </a:lnTo>
                <a:lnTo>
                  <a:pt x="1268015" y="133946"/>
                </a:lnTo>
                <a:lnTo>
                  <a:pt x="1214437" y="116086"/>
                </a:lnTo>
                <a:lnTo>
                  <a:pt x="1169789" y="89297"/>
                </a:lnTo>
                <a:lnTo>
                  <a:pt x="1125140" y="71438"/>
                </a:lnTo>
                <a:lnTo>
                  <a:pt x="1062632" y="53579"/>
                </a:lnTo>
                <a:lnTo>
                  <a:pt x="1009054" y="35719"/>
                </a:lnTo>
                <a:lnTo>
                  <a:pt x="955476" y="26790"/>
                </a:lnTo>
                <a:lnTo>
                  <a:pt x="901898" y="17860"/>
                </a:lnTo>
                <a:lnTo>
                  <a:pt x="839390" y="0"/>
                </a:lnTo>
                <a:lnTo>
                  <a:pt x="776882" y="0"/>
                </a:lnTo>
                <a:lnTo>
                  <a:pt x="714375" y="0"/>
                </a:lnTo>
                <a:lnTo>
                  <a:pt x="660797" y="0"/>
                </a:lnTo>
                <a:lnTo>
                  <a:pt x="607219" y="8930"/>
                </a:lnTo>
                <a:lnTo>
                  <a:pt x="553641" y="26790"/>
                </a:lnTo>
                <a:lnTo>
                  <a:pt x="508993" y="53579"/>
                </a:lnTo>
                <a:lnTo>
                  <a:pt x="455415" y="71438"/>
                </a:lnTo>
                <a:lnTo>
                  <a:pt x="410766" y="98227"/>
                </a:lnTo>
                <a:lnTo>
                  <a:pt x="357188" y="107157"/>
                </a:lnTo>
                <a:lnTo>
                  <a:pt x="35718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Model of 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066800"/>
            <a:ext cx="4895850" cy="5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4464844" y="1169789"/>
            <a:ext cx="3295055" cy="53579"/>
          </a:xfrm>
          <a:custGeom>
            <a:avLst/>
            <a:gdLst/>
            <a:ahLst/>
            <a:cxnLst/>
            <a:rect l="0" t="0" r="0" b="0"/>
            <a:pathLst>
              <a:path w="3295055" h="53579">
                <a:moveTo>
                  <a:pt x="0" y="53578"/>
                </a:moveTo>
                <a:lnTo>
                  <a:pt x="8929" y="53578"/>
                </a:lnTo>
                <a:lnTo>
                  <a:pt x="17859" y="53578"/>
                </a:lnTo>
                <a:lnTo>
                  <a:pt x="35719" y="53578"/>
                </a:lnTo>
                <a:lnTo>
                  <a:pt x="62508" y="53578"/>
                </a:lnTo>
                <a:lnTo>
                  <a:pt x="89297" y="53578"/>
                </a:lnTo>
                <a:lnTo>
                  <a:pt x="125015" y="53578"/>
                </a:lnTo>
                <a:lnTo>
                  <a:pt x="160734" y="53578"/>
                </a:lnTo>
                <a:lnTo>
                  <a:pt x="205383" y="53578"/>
                </a:lnTo>
                <a:lnTo>
                  <a:pt x="258961" y="44648"/>
                </a:lnTo>
                <a:lnTo>
                  <a:pt x="303609" y="44648"/>
                </a:lnTo>
                <a:lnTo>
                  <a:pt x="357187" y="35719"/>
                </a:lnTo>
                <a:lnTo>
                  <a:pt x="419695" y="35719"/>
                </a:lnTo>
                <a:lnTo>
                  <a:pt x="473273" y="26789"/>
                </a:lnTo>
                <a:lnTo>
                  <a:pt x="535781" y="26789"/>
                </a:lnTo>
                <a:lnTo>
                  <a:pt x="607219" y="17859"/>
                </a:lnTo>
                <a:lnTo>
                  <a:pt x="678656" y="17859"/>
                </a:lnTo>
                <a:lnTo>
                  <a:pt x="741164" y="8930"/>
                </a:lnTo>
                <a:lnTo>
                  <a:pt x="812601" y="8930"/>
                </a:lnTo>
                <a:lnTo>
                  <a:pt x="884039" y="8930"/>
                </a:lnTo>
                <a:lnTo>
                  <a:pt x="964406" y="8930"/>
                </a:lnTo>
                <a:lnTo>
                  <a:pt x="1044773" y="8930"/>
                </a:lnTo>
                <a:lnTo>
                  <a:pt x="1125140" y="8930"/>
                </a:lnTo>
                <a:lnTo>
                  <a:pt x="1205508" y="8930"/>
                </a:lnTo>
                <a:lnTo>
                  <a:pt x="1294804" y="0"/>
                </a:lnTo>
                <a:lnTo>
                  <a:pt x="1375172" y="0"/>
                </a:lnTo>
                <a:lnTo>
                  <a:pt x="1464469" y="0"/>
                </a:lnTo>
                <a:lnTo>
                  <a:pt x="1553765" y="0"/>
                </a:lnTo>
                <a:lnTo>
                  <a:pt x="1634133" y="0"/>
                </a:lnTo>
                <a:lnTo>
                  <a:pt x="1723429" y="0"/>
                </a:lnTo>
                <a:lnTo>
                  <a:pt x="1821656" y="0"/>
                </a:lnTo>
                <a:lnTo>
                  <a:pt x="1910953" y="0"/>
                </a:lnTo>
                <a:lnTo>
                  <a:pt x="2000250" y="0"/>
                </a:lnTo>
                <a:lnTo>
                  <a:pt x="2098476" y="8930"/>
                </a:lnTo>
                <a:lnTo>
                  <a:pt x="2187773" y="8930"/>
                </a:lnTo>
                <a:lnTo>
                  <a:pt x="2277070" y="8930"/>
                </a:lnTo>
                <a:lnTo>
                  <a:pt x="2366367" y="8930"/>
                </a:lnTo>
                <a:lnTo>
                  <a:pt x="2455664" y="8930"/>
                </a:lnTo>
                <a:lnTo>
                  <a:pt x="2536031" y="8930"/>
                </a:lnTo>
                <a:lnTo>
                  <a:pt x="2625328" y="8930"/>
                </a:lnTo>
                <a:lnTo>
                  <a:pt x="2714625" y="8930"/>
                </a:lnTo>
                <a:lnTo>
                  <a:pt x="2794992" y="8930"/>
                </a:lnTo>
                <a:lnTo>
                  <a:pt x="2875359" y="8930"/>
                </a:lnTo>
                <a:lnTo>
                  <a:pt x="2955726" y="8930"/>
                </a:lnTo>
                <a:lnTo>
                  <a:pt x="3027164" y="0"/>
                </a:lnTo>
                <a:lnTo>
                  <a:pt x="3089672" y="0"/>
                </a:lnTo>
                <a:lnTo>
                  <a:pt x="3152179" y="0"/>
                </a:lnTo>
                <a:lnTo>
                  <a:pt x="3205758" y="0"/>
                </a:lnTo>
                <a:lnTo>
                  <a:pt x="3250406" y="8930"/>
                </a:lnTo>
                <a:lnTo>
                  <a:pt x="3295054" y="8930"/>
                </a:lnTo>
                <a:lnTo>
                  <a:pt x="329505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339953" y="2348508"/>
            <a:ext cx="71439" cy="62508"/>
          </a:xfrm>
          <a:custGeom>
            <a:avLst/>
            <a:gdLst/>
            <a:ahLst/>
            <a:cxnLst/>
            <a:rect l="0" t="0" r="0" b="0"/>
            <a:pathLst>
              <a:path w="71439" h="62508">
                <a:moveTo>
                  <a:pt x="71438" y="62507"/>
                </a:moveTo>
                <a:lnTo>
                  <a:pt x="62508" y="53578"/>
                </a:lnTo>
                <a:lnTo>
                  <a:pt x="62508" y="53578"/>
                </a:lnTo>
                <a:lnTo>
                  <a:pt x="62508" y="53578"/>
                </a:lnTo>
                <a:lnTo>
                  <a:pt x="53578" y="53578"/>
                </a:lnTo>
                <a:lnTo>
                  <a:pt x="53578" y="53578"/>
                </a:lnTo>
                <a:lnTo>
                  <a:pt x="44649" y="44648"/>
                </a:lnTo>
                <a:lnTo>
                  <a:pt x="44649" y="44648"/>
                </a:lnTo>
                <a:lnTo>
                  <a:pt x="35719" y="35718"/>
                </a:lnTo>
                <a:lnTo>
                  <a:pt x="35719" y="35718"/>
                </a:lnTo>
                <a:lnTo>
                  <a:pt x="26789" y="26789"/>
                </a:lnTo>
                <a:lnTo>
                  <a:pt x="17860" y="26789"/>
                </a:lnTo>
                <a:lnTo>
                  <a:pt x="8930" y="1785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027414" y="2330648"/>
            <a:ext cx="437556" cy="491134"/>
          </a:xfrm>
          <a:custGeom>
            <a:avLst/>
            <a:gdLst/>
            <a:ahLst/>
            <a:cxnLst/>
            <a:rect l="0" t="0" r="0" b="0"/>
            <a:pathLst>
              <a:path w="437556" h="491134">
                <a:moveTo>
                  <a:pt x="294680" y="8930"/>
                </a:moveTo>
                <a:lnTo>
                  <a:pt x="276820" y="8930"/>
                </a:lnTo>
                <a:lnTo>
                  <a:pt x="267891" y="0"/>
                </a:lnTo>
                <a:lnTo>
                  <a:pt x="258961" y="0"/>
                </a:lnTo>
                <a:lnTo>
                  <a:pt x="250031" y="0"/>
                </a:lnTo>
                <a:lnTo>
                  <a:pt x="232172" y="0"/>
                </a:lnTo>
                <a:lnTo>
                  <a:pt x="223242" y="8930"/>
                </a:lnTo>
                <a:lnTo>
                  <a:pt x="205383" y="8930"/>
                </a:lnTo>
                <a:lnTo>
                  <a:pt x="187524" y="8930"/>
                </a:lnTo>
                <a:lnTo>
                  <a:pt x="178594" y="8930"/>
                </a:lnTo>
                <a:lnTo>
                  <a:pt x="160734" y="17860"/>
                </a:lnTo>
                <a:lnTo>
                  <a:pt x="142875" y="17860"/>
                </a:lnTo>
                <a:lnTo>
                  <a:pt x="133945" y="17860"/>
                </a:lnTo>
                <a:lnTo>
                  <a:pt x="116086" y="8930"/>
                </a:lnTo>
                <a:lnTo>
                  <a:pt x="107156" y="8930"/>
                </a:lnTo>
                <a:lnTo>
                  <a:pt x="98227" y="17860"/>
                </a:lnTo>
                <a:lnTo>
                  <a:pt x="89297" y="17860"/>
                </a:lnTo>
                <a:lnTo>
                  <a:pt x="71438" y="17860"/>
                </a:lnTo>
                <a:lnTo>
                  <a:pt x="62508" y="26789"/>
                </a:lnTo>
                <a:lnTo>
                  <a:pt x="53578" y="26789"/>
                </a:lnTo>
                <a:lnTo>
                  <a:pt x="44649" y="35719"/>
                </a:lnTo>
                <a:lnTo>
                  <a:pt x="44649" y="44649"/>
                </a:lnTo>
                <a:lnTo>
                  <a:pt x="35719" y="53578"/>
                </a:lnTo>
                <a:lnTo>
                  <a:pt x="35719" y="62508"/>
                </a:lnTo>
                <a:lnTo>
                  <a:pt x="26789" y="71438"/>
                </a:lnTo>
                <a:lnTo>
                  <a:pt x="17859" y="80367"/>
                </a:lnTo>
                <a:lnTo>
                  <a:pt x="17859" y="89297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33946"/>
                </a:lnTo>
                <a:lnTo>
                  <a:pt x="8930" y="151805"/>
                </a:lnTo>
                <a:lnTo>
                  <a:pt x="0" y="160735"/>
                </a:lnTo>
                <a:lnTo>
                  <a:pt x="0" y="169665"/>
                </a:lnTo>
                <a:lnTo>
                  <a:pt x="0" y="187524"/>
                </a:lnTo>
                <a:lnTo>
                  <a:pt x="0" y="196454"/>
                </a:lnTo>
                <a:lnTo>
                  <a:pt x="0" y="214313"/>
                </a:lnTo>
                <a:lnTo>
                  <a:pt x="0" y="223243"/>
                </a:lnTo>
                <a:lnTo>
                  <a:pt x="8930" y="241102"/>
                </a:lnTo>
                <a:lnTo>
                  <a:pt x="8930" y="250032"/>
                </a:lnTo>
                <a:lnTo>
                  <a:pt x="8930" y="258961"/>
                </a:lnTo>
                <a:lnTo>
                  <a:pt x="8930" y="276821"/>
                </a:lnTo>
                <a:lnTo>
                  <a:pt x="17859" y="285750"/>
                </a:lnTo>
                <a:lnTo>
                  <a:pt x="17859" y="294680"/>
                </a:lnTo>
                <a:lnTo>
                  <a:pt x="17859" y="303610"/>
                </a:lnTo>
                <a:lnTo>
                  <a:pt x="17859" y="321469"/>
                </a:lnTo>
                <a:lnTo>
                  <a:pt x="17859" y="321469"/>
                </a:lnTo>
                <a:lnTo>
                  <a:pt x="26789" y="330399"/>
                </a:lnTo>
                <a:lnTo>
                  <a:pt x="26789" y="339329"/>
                </a:lnTo>
                <a:lnTo>
                  <a:pt x="35719" y="348258"/>
                </a:lnTo>
                <a:lnTo>
                  <a:pt x="35719" y="348258"/>
                </a:lnTo>
                <a:lnTo>
                  <a:pt x="44649" y="357188"/>
                </a:lnTo>
                <a:lnTo>
                  <a:pt x="44649" y="366118"/>
                </a:lnTo>
                <a:lnTo>
                  <a:pt x="53578" y="375047"/>
                </a:lnTo>
                <a:lnTo>
                  <a:pt x="62508" y="375047"/>
                </a:lnTo>
                <a:lnTo>
                  <a:pt x="62508" y="383977"/>
                </a:lnTo>
                <a:lnTo>
                  <a:pt x="71438" y="392907"/>
                </a:lnTo>
                <a:lnTo>
                  <a:pt x="71438" y="401836"/>
                </a:lnTo>
                <a:lnTo>
                  <a:pt x="80367" y="410766"/>
                </a:lnTo>
                <a:lnTo>
                  <a:pt x="80367" y="419696"/>
                </a:lnTo>
                <a:lnTo>
                  <a:pt x="89297" y="428625"/>
                </a:lnTo>
                <a:lnTo>
                  <a:pt x="98227" y="446485"/>
                </a:lnTo>
                <a:lnTo>
                  <a:pt x="98227" y="455415"/>
                </a:lnTo>
                <a:lnTo>
                  <a:pt x="107156" y="455415"/>
                </a:lnTo>
                <a:lnTo>
                  <a:pt x="107156" y="464344"/>
                </a:lnTo>
                <a:lnTo>
                  <a:pt x="116086" y="473273"/>
                </a:lnTo>
                <a:lnTo>
                  <a:pt x="116086" y="473273"/>
                </a:lnTo>
                <a:lnTo>
                  <a:pt x="125016" y="482203"/>
                </a:lnTo>
                <a:lnTo>
                  <a:pt x="133945" y="482203"/>
                </a:lnTo>
                <a:lnTo>
                  <a:pt x="142875" y="482203"/>
                </a:lnTo>
                <a:lnTo>
                  <a:pt x="142875" y="482203"/>
                </a:lnTo>
                <a:lnTo>
                  <a:pt x="151805" y="491133"/>
                </a:lnTo>
                <a:lnTo>
                  <a:pt x="160734" y="491133"/>
                </a:lnTo>
                <a:lnTo>
                  <a:pt x="169664" y="491133"/>
                </a:lnTo>
                <a:lnTo>
                  <a:pt x="178594" y="491133"/>
                </a:lnTo>
                <a:lnTo>
                  <a:pt x="187524" y="491133"/>
                </a:lnTo>
                <a:lnTo>
                  <a:pt x="196453" y="491133"/>
                </a:lnTo>
                <a:lnTo>
                  <a:pt x="205383" y="491133"/>
                </a:lnTo>
                <a:lnTo>
                  <a:pt x="214313" y="482203"/>
                </a:lnTo>
                <a:lnTo>
                  <a:pt x="232172" y="482203"/>
                </a:lnTo>
                <a:lnTo>
                  <a:pt x="241102" y="482203"/>
                </a:lnTo>
                <a:lnTo>
                  <a:pt x="258961" y="473273"/>
                </a:lnTo>
                <a:lnTo>
                  <a:pt x="267891" y="473273"/>
                </a:lnTo>
                <a:lnTo>
                  <a:pt x="276820" y="473273"/>
                </a:lnTo>
                <a:lnTo>
                  <a:pt x="294680" y="464344"/>
                </a:lnTo>
                <a:lnTo>
                  <a:pt x="303609" y="464344"/>
                </a:lnTo>
                <a:lnTo>
                  <a:pt x="312539" y="455415"/>
                </a:lnTo>
                <a:lnTo>
                  <a:pt x="321469" y="455415"/>
                </a:lnTo>
                <a:lnTo>
                  <a:pt x="339328" y="446485"/>
                </a:lnTo>
                <a:lnTo>
                  <a:pt x="348258" y="437555"/>
                </a:lnTo>
                <a:lnTo>
                  <a:pt x="366117" y="428625"/>
                </a:lnTo>
                <a:lnTo>
                  <a:pt x="375047" y="428625"/>
                </a:lnTo>
                <a:lnTo>
                  <a:pt x="383977" y="419696"/>
                </a:lnTo>
                <a:lnTo>
                  <a:pt x="392906" y="410766"/>
                </a:lnTo>
                <a:lnTo>
                  <a:pt x="401836" y="410766"/>
                </a:lnTo>
                <a:lnTo>
                  <a:pt x="410766" y="401836"/>
                </a:lnTo>
                <a:lnTo>
                  <a:pt x="410766" y="392907"/>
                </a:lnTo>
                <a:lnTo>
                  <a:pt x="410766" y="392907"/>
                </a:lnTo>
                <a:lnTo>
                  <a:pt x="419695" y="375047"/>
                </a:lnTo>
                <a:lnTo>
                  <a:pt x="428625" y="366118"/>
                </a:lnTo>
                <a:lnTo>
                  <a:pt x="428625" y="357188"/>
                </a:lnTo>
                <a:lnTo>
                  <a:pt x="428625" y="348258"/>
                </a:lnTo>
                <a:lnTo>
                  <a:pt x="437555" y="339329"/>
                </a:lnTo>
                <a:lnTo>
                  <a:pt x="437555" y="330399"/>
                </a:lnTo>
                <a:lnTo>
                  <a:pt x="437555" y="312540"/>
                </a:lnTo>
                <a:lnTo>
                  <a:pt x="437555" y="303610"/>
                </a:lnTo>
                <a:lnTo>
                  <a:pt x="437555" y="285750"/>
                </a:lnTo>
                <a:lnTo>
                  <a:pt x="437555" y="276821"/>
                </a:lnTo>
                <a:lnTo>
                  <a:pt x="437555" y="267891"/>
                </a:lnTo>
                <a:lnTo>
                  <a:pt x="437555" y="250032"/>
                </a:lnTo>
                <a:lnTo>
                  <a:pt x="437555" y="232172"/>
                </a:lnTo>
                <a:lnTo>
                  <a:pt x="437555" y="223243"/>
                </a:lnTo>
                <a:lnTo>
                  <a:pt x="437555" y="205383"/>
                </a:lnTo>
                <a:lnTo>
                  <a:pt x="437555" y="187524"/>
                </a:lnTo>
                <a:lnTo>
                  <a:pt x="437555" y="178594"/>
                </a:lnTo>
                <a:lnTo>
                  <a:pt x="428625" y="160735"/>
                </a:lnTo>
                <a:lnTo>
                  <a:pt x="428625" y="151805"/>
                </a:lnTo>
                <a:lnTo>
                  <a:pt x="419695" y="142875"/>
                </a:lnTo>
                <a:lnTo>
                  <a:pt x="419695" y="133946"/>
                </a:lnTo>
                <a:lnTo>
                  <a:pt x="410766" y="125016"/>
                </a:lnTo>
                <a:lnTo>
                  <a:pt x="401836" y="116086"/>
                </a:lnTo>
                <a:lnTo>
                  <a:pt x="401836" y="107156"/>
                </a:lnTo>
                <a:lnTo>
                  <a:pt x="392906" y="107156"/>
                </a:lnTo>
                <a:lnTo>
                  <a:pt x="383977" y="98227"/>
                </a:lnTo>
                <a:lnTo>
                  <a:pt x="375047" y="98227"/>
                </a:lnTo>
                <a:lnTo>
                  <a:pt x="375047" y="89297"/>
                </a:lnTo>
                <a:lnTo>
                  <a:pt x="375047" y="80367"/>
                </a:lnTo>
                <a:lnTo>
                  <a:pt x="366117" y="80367"/>
                </a:lnTo>
                <a:lnTo>
                  <a:pt x="366117" y="71438"/>
                </a:lnTo>
                <a:lnTo>
                  <a:pt x="366117" y="71438"/>
                </a:lnTo>
                <a:lnTo>
                  <a:pt x="366117" y="62508"/>
                </a:lnTo>
                <a:lnTo>
                  <a:pt x="357188" y="53578"/>
                </a:lnTo>
                <a:lnTo>
                  <a:pt x="357188" y="53578"/>
                </a:lnTo>
                <a:lnTo>
                  <a:pt x="357188" y="53578"/>
                </a:lnTo>
                <a:lnTo>
                  <a:pt x="357188" y="44649"/>
                </a:lnTo>
                <a:lnTo>
                  <a:pt x="357188" y="44649"/>
                </a:lnTo>
                <a:lnTo>
                  <a:pt x="357188" y="44649"/>
                </a:lnTo>
                <a:lnTo>
                  <a:pt x="348258" y="35719"/>
                </a:lnTo>
                <a:lnTo>
                  <a:pt x="348258" y="35719"/>
                </a:lnTo>
                <a:lnTo>
                  <a:pt x="348258" y="35719"/>
                </a:lnTo>
                <a:lnTo>
                  <a:pt x="348258" y="26789"/>
                </a:lnTo>
                <a:lnTo>
                  <a:pt x="348258" y="26789"/>
                </a:lnTo>
                <a:lnTo>
                  <a:pt x="348258" y="26789"/>
                </a:lnTo>
                <a:lnTo>
                  <a:pt x="348258" y="26789"/>
                </a:lnTo>
                <a:lnTo>
                  <a:pt x="348258" y="17860"/>
                </a:lnTo>
                <a:lnTo>
                  <a:pt x="339328" y="17860"/>
                </a:lnTo>
                <a:lnTo>
                  <a:pt x="339328" y="17860"/>
                </a:lnTo>
                <a:lnTo>
                  <a:pt x="339328" y="17860"/>
                </a:lnTo>
                <a:lnTo>
                  <a:pt x="330399" y="17860"/>
                </a:lnTo>
                <a:lnTo>
                  <a:pt x="330399" y="8930"/>
                </a:lnTo>
                <a:lnTo>
                  <a:pt x="33039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634758" y="2303859"/>
            <a:ext cx="267891" cy="80368"/>
          </a:xfrm>
          <a:custGeom>
            <a:avLst/>
            <a:gdLst/>
            <a:ahLst/>
            <a:cxnLst/>
            <a:rect l="0" t="0" r="0" b="0"/>
            <a:pathLst>
              <a:path w="267891" h="80368">
                <a:moveTo>
                  <a:pt x="267890" y="80367"/>
                </a:moveTo>
                <a:lnTo>
                  <a:pt x="267890" y="80367"/>
                </a:lnTo>
                <a:lnTo>
                  <a:pt x="267890" y="80367"/>
                </a:lnTo>
                <a:lnTo>
                  <a:pt x="258961" y="80367"/>
                </a:lnTo>
                <a:lnTo>
                  <a:pt x="258961" y="80367"/>
                </a:lnTo>
                <a:lnTo>
                  <a:pt x="258961" y="80367"/>
                </a:lnTo>
                <a:lnTo>
                  <a:pt x="258961" y="71438"/>
                </a:lnTo>
                <a:lnTo>
                  <a:pt x="258961" y="71438"/>
                </a:lnTo>
                <a:lnTo>
                  <a:pt x="258961" y="71438"/>
                </a:lnTo>
                <a:lnTo>
                  <a:pt x="250031" y="71438"/>
                </a:lnTo>
                <a:lnTo>
                  <a:pt x="250031" y="62508"/>
                </a:lnTo>
                <a:lnTo>
                  <a:pt x="241101" y="62508"/>
                </a:lnTo>
                <a:lnTo>
                  <a:pt x="241101" y="53578"/>
                </a:lnTo>
                <a:lnTo>
                  <a:pt x="232172" y="53578"/>
                </a:lnTo>
                <a:lnTo>
                  <a:pt x="223242" y="53578"/>
                </a:lnTo>
                <a:lnTo>
                  <a:pt x="223242" y="44649"/>
                </a:lnTo>
                <a:lnTo>
                  <a:pt x="214312" y="44649"/>
                </a:lnTo>
                <a:lnTo>
                  <a:pt x="205383" y="44649"/>
                </a:lnTo>
                <a:lnTo>
                  <a:pt x="196453" y="35719"/>
                </a:lnTo>
                <a:lnTo>
                  <a:pt x="178594" y="35719"/>
                </a:lnTo>
                <a:lnTo>
                  <a:pt x="169664" y="35719"/>
                </a:lnTo>
                <a:lnTo>
                  <a:pt x="151805" y="26789"/>
                </a:lnTo>
                <a:lnTo>
                  <a:pt x="142875" y="26789"/>
                </a:lnTo>
                <a:lnTo>
                  <a:pt x="133945" y="17860"/>
                </a:lnTo>
                <a:lnTo>
                  <a:pt x="116086" y="17860"/>
                </a:lnTo>
                <a:lnTo>
                  <a:pt x="107156" y="17860"/>
                </a:lnTo>
                <a:lnTo>
                  <a:pt x="89297" y="8930"/>
                </a:lnTo>
                <a:lnTo>
                  <a:pt x="71437" y="8930"/>
                </a:lnTo>
                <a:lnTo>
                  <a:pt x="53578" y="8930"/>
                </a:lnTo>
                <a:lnTo>
                  <a:pt x="35719" y="0"/>
                </a:lnTo>
                <a:lnTo>
                  <a:pt x="1785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331148" y="2294929"/>
            <a:ext cx="258962" cy="17861"/>
          </a:xfrm>
          <a:custGeom>
            <a:avLst/>
            <a:gdLst/>
            <a:ahLst/>
            <a:cxnLst/>
            <a:rect l="0" t="0" r="0" b="0"/>
            <a:pathLst>
              <a:path w="258962" h="17861">
                <a:moveTo>
                  <a:pt x="258961" y="8930"/>
                </a:moveTo>
                <a:lnTo>
                  <a:pt x="241102" y="8930"/>
                </a:lnTo>
                <a:lnTo>
                  <a:pt x="223243" y="0"/>
                </a:lnTo>
                <a:lnTo>
                  <a:pt x="205383" y="0"/>
                </a:lnTo>
                <a:lnTo>
                  <a:pt x="178594" y="0"/>
                </a:lnTo>
                <a:lnTo>
                  <a:pt x="160735" y="0"/>
                </a:lnTo>
                <a:lnTo>
                  <a:pt x="142875" y="8930"/>
                </a:lnTo>
                <a:lnTo>
                  <a:pt x="125016" y="8930"/>
                </a:lnTo>
                <a:lnTo>
                  <a:pt x="107157" y="8930"/>
                </a:lnTo>
                <a:lnTo>
                  <a:pt x="89297" y="8930"/>
                </a:lnTo>
                <a:lnTo>
                  <a:pt x="71438" y="8930"/>
                </a:lnTo>
                <a:lnTo>
                  <a:pt x="53579" y="8930"/>
                </a:lnTo>
                <a:lnTo>
                  <a:pt x="35719" y="8930"/>
                </a:lnTo>
                <a:lnTo>
                  <a:pt x="2679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170414" y="2321719"/>
            <a:ext cx="955478" cy="580430"/>
          </a:xfrm>
          <a:custGeom>
            <a:avLst/>
            <a:gdLst/>
            <a:ahLst/>
            <a:cxnLst/>
            <a:rect l="0" t="0" r="0" b="0"/>
            <a:pathLst>
              <a:path w="955478" h="580430">
                <a:moveTo>
                  <a:pt x="116086" y="8929"/>
                </a:moveTo>
                <a:lnTo>
                  <a:pt x="98227" y="8929"/>
                </a:lnTo>
                <a:lnTo>
                  <a:pt x="89297" y="17859"/>
                </a:lnTo>
                <a:lnTo>
                  <a:pt x="80367" y="26789"/>
                </a:lnTo>
                <a:lnTo>
                  <a:pt x="71438" y="35718"/>
                </a:lnTo>
                <a:lnTo>
                  <a:pt x="62508" y="44648"/>
                </a:lnTo>
                <a:lnTo>
                  <a:pt x="53578" y="53578"/>
                </a:lnTo>
                <a:lnTo>
                  <a:pt x="44649" y="62507"/>
                </a:lnTo>
                <a:lnTo>
                  <a:pt x="35719" y="80367"/>
                </a:lnTo>
                <a:lnTo>
                  <a:pt x="26789" y="98226"/>
                </a:lnTo>
                <a:lnTo>
                  <a:pt x="26789" y="116085"/>
                </a:lnTo>
                <a:lnTo>
                  <a:pt x="17859" y="133945"/>
                </a:lnTo>
                <a:lnTo>
                  <a:pt x="8930" y="151804"/>
                </a:lnTo>
                <a:lnTo>
                  <a:pt x="8930" y="169664"/>
                </a:lnTo>
                <a:lnTo>
                  <a:pt x="8930" y="187523"/>
                </a:lnTo>
                <a:lnTo>
                  <a:pt x="0" y="205383"/>
                </a:lnTo>
                <a:lnTo>
                  <a:pt x="8930" y="223242"/>
                </a:lnTo>
                <a:lnTo>
                  <a:pt x="8930" y="241101"/>
                </a:lnTo>
                <a:lnTo>
                  <a:pt x="8930" y="258961"/>
                </a:lnTo>
                <a:lnTo>
                  <a:pt x="8930" y="276820"/>
                </a:lnTo>
                <a:lnTo>
                  <a:pt x="17859" y="294679"/>
                </a:lnTo>
                <a:lnTo>
                  <a:pt x="17859" y="312539"/>
                </a:lnTo>
                <a:lnTo>
                  <a:pt x="17859" y="330398"/>
                </a:lnTo>
                <a:lnTo>
                  <a:pt x="26789" y="348258"/>
                </a:lnTo>
                <a:lnTo>
                  <a:pt x="26789" y="366117"/>
                </a:lnTo>
                <a:lnTo>
                  <a:pt x="26789" y="375047"/>
                </a:lnTo>
                <a:lnTo>
                  <a:pt x="35719" y="392906"/>
                </a:lnTo>
                <a:lnTo>
                  <a:pt x="35719" y="401836"/>
                </a:lnTo>
                <a:lnTo>
                  <a:pt x="44649" y="419695"/>
                </a:lnTo>
                <a:lnTo>
                  <a:pt x="44649" y="428625"/>
                </a:lnTo>
                <a:lnTo>
                  <a:pt x="53578" y="446484"/>
                </a:lnTo>
                <a:lnTo>
                  <a:pt x="62508" y="455414"/>
                </a:lnTo>
                <a:lnTo>
                  <a:pt x="71438" y="464344"/>
                </a:lnTo>
                <a:lnTo>
                  <a:pt x="80367" y="473273"/>
                </a:lnTo>
                <a:lnTo>
                  <a:pt x="89297" y="473273"/>
                </a:lnTo>
                <a:lnTo>
                  <a:pt x="98227" y="482202"/>
                </a:lnTo>
                <a:lnTo>
                  <a:pt x="107156" y="491132"/>
                </a:lnTo>
                <a:lnTo>
                  <a:pt x="116086" y="491132"/>
                </a:lnTo>
                <a:lnTo>
                  <a:pt x="125016" y="500062"/>
                </a:lnTo>
                <a:lnTo>
                  <a:pt x="142875" y="500062"/>
                </a:lnTo>
                <a:lnTo>
                  <a:pt x="151805" y="508992"/>
                </a:lnTo>
                <a:lnTo>
                  <a:pt x="160734" y="508992"/>
                </a:lnTo>
                <a:lnTo>
                  <a:pt x="178594" y="517921"/>
                </a:lnTo>
                <a:lnTo>
                  <a:pt x="187524" y="517921"/>
                </a:lnTo>
                <a:lnTo>
                  <a:pt x="196453" y="526851"/>
                </a:lnTo>
                <a:lnTo>
                  <a:pt x="205383" y="526851"/>
                </a:lnTo>
                <a:lnTo>
                  <a:pt x="214313" y="535781"/>
                </a:lnTo>
                <a:lnTo>
                  <a:pt x="223242" y="535781"/>
                </a:lnTo>
                <a:lnTo>
                  <a:pt x="232172" y="544710"/>
                </a:lnTo>
                <a:lnTo>
                  <a:pt x="241102" y="544710"/>
                </a:lnTo>
                <a:lnTo>
                  <a:pt x="250031" y="553640"/>
                </a:lnTo>
                <a:lnTo>
                  <a:pt x="267891" y="553640"/>
                </a:lnTo>
                <a:lnTo>
                  <a:pt x="276820" y="562570"/>
                </a:lnTo>
                <a:lnTo>
                  <a:pt x="285750" y="562570"/>
                </a:lnTo>
                <a:lnTo>
                  <a:pt x="303609" y="571499"/>
                </a:lnTo>
                <a:lnTo>
                  <a:pt x="321469" y="571499"/>
                </a:lnTo>
                <a:lnTo>
                  <a:pt x="339328" y="580429"/>
                </a:lnTo>
                <a:lnTo>
                  <a:pt x="357188" y="580429"/>
                </a:lnTo>
                <a:lnTo>
                  <a:pt x="375047" y="580429"/>
                </a:lnTo>
                <a:lnTo>
                  <a:pt x="401836" y="580429"/>
                </a:lnTo>
                <a:lnTo>
                  <a:pt x="419695" y="580429"/>
                </a:lnTo>
                <a:lnTo>
                  <a:pt x="446484" y="580429"/>
                </a:lnTo>
                <a:lnTo>
                  <a:pt x="464344" y="580429"/>
                </a:lnTo>
                <a:lnTo>
                  <a:pt x="491133" y="580429"/>
                </a:lnTo>
                <a:lnTo>
                  <a:pt x="517922" y="580429"/>
                </a:lnTo>
                <a:lnTo>
                  <a:pt x="544711" y="580429"/>
                </a:lnTo>
                <a:lnTo>
                  <a:pt x="571500" y="580429"/>
                </a:lnTo>
                <a:lnTo>
                  <a:pt x="598289" y="571499"/>
                </a:lnTo>
                <a:lnTo>
                  <a:pt x="625078" y="571499"/>
                </a:lnTo>
                <a:lnTo>
                  <a:pt x="651867" y="562570"/>
                </a:lnTo>
                <a:lnTo>
                  <a:pt x="678656" y="562570"/>
                </a:lnTo>
                <a:lnTo>
                  <a:pt x="705445" y="553640"/>
                </a:lnTo>
                <a:lnTo>
                  <a:pt x="723305" y="553640"/>
                </a:lnTo>
                <a:lnTo>
                  <a:pt x="750094" y="544710"/>
                </a:lnTo>
                <a:lnTo>
                  <a:pt x="776883" y="535781"/>
                </a:lnTo>
                <a:lnTo>
                  <a:pt x="794742" y="535781"/>
                </a:lnTo>
                <a:lnTo>
                  <a:pt x="812602" y="526851"/>
                </a:lnTo>
                <a:lnTo>
                  <a:pt x="830461" y="517921"/>
                </a:lnTo>
                <a:lnTo>
                  <a:pt x="848320" y="517921"/>
                </a:lnTo>
                <a:lnTo>
                  <a:pt x="857250" y="508992"/>
                </a:lnTo>
                <a:lnTo>
                  <a:pt x="875109" y="500062"/>
                </a:lnTo>
                <a:lnTo>
                  <a:pt x="892969" y="482202"/>
                </a:lnTo>
                <a:lnTo>
                  <a:pt x="901899" y="464344"/>
                </a:lnTo>
                <a:lnTo>
                  <a:pt x="919758" y="455414"/>
                </a:lnTo>
                <a:lnTo>
                  <a:pt x="928688" y="437554"/>
                </a:lnTo>
                <a:lnTo>
                  <a:pt x="937617" y="419695"/>
                </a:lnTo>
                <a:lnTo>
                  <a:pt x="946547" y="401836"/>
                </a:lnTo>
                <a:lnTo>
                  <a:pt x="946547" y="383976"/>
                </a:lnTo>
                <a:lnTo>
                  <a:pt x="955477" y="366117"/>
                </a:lnTo>
                <a:lnTo>
                  <a:pt x="955477" y="348258"/>
                </a:lnTo>
                <a:lnTo>
                  <a:pt x="955477" y="330398"/>
                </a:lnTo>
                <a:lnTo>
                  <a:pt x="955477" y="303609"/>
                </a:lnTo>
                <a:lnTo>
                  <a:pt x="955477" y="285750"/>
                </a:lnTo>
                <a:lnTo>
                  <a:pt x="955477" y="267890"/>
                </a:lnTo>
                <a:lnTo>
                  <a:pt x="955477" y="250031"/>
                </a:lnTo>
                <a:lnTo>
                  <a:pt x="946547" y="232172"/>
                </a:lnTo>
                <a:lnTo>
                  <a:pt x="937617" y="214312"/>
                </a:lnTo>
                <a:lnTo>
                  <a:pt x="928688" y="196453"/>
                </a:lnTo>
                <a:lnTo>
                  <a:pt x="919758" y="178594"/>
                </a:lnTo>
                <a:lnTo>
                  <a:pt x="910828" y="160734"/>
                </a:lnTo>
                <a:lnTo>
                  <a:pt x="901899" y="151804"/>
                </a:lnTo>
                <a:lnTo>
                  <a:pt x="884039" y="142875"/>
                </a:lnTo>
                <a:lnTo>
                  <a:pt x="875109" y="125015"/>
                </a:lnTo>
                <a:lnTo>
                  <a:pt x="857250" y="116085"/>
                </a:lnTo>
                <a:lnTo>
                  <a:pt x="839391" y="98226"/>
                </a:lnTo>
                <a:lnTo>
                  <a:pt x="821531" y="89296"/>
                </a:lnTo>
                <a:lnTo>
                  <a:pt x="803672" y="80367"/>
                </a:lnTo>
                <a:lnTo>
                  <a:pt x="785813" y="62507"/>
                </a:lnTo>
                <a:lnTo>
                  <a:pt x="767953" y="53578"/>
                </a:lnTo>
                <a:lnTo>
                  <a:pt x="750094" y="44648"/>
                </a:lnTo>
                <a:lnTo>
                  <a:pt x="732234" y="35718"/>
                </a:lnTo>
                <a:lnTo>
                  <a:pt x="723305" y="35718"/>
                </a:lnTo>
                <a:lnTo>
                  <a:pt x="705445" y="26789"/>
                </a:lnTo>
                <a:lnTo>
                  <a:pt x="687586" y="17859"/>
                </a:lnTo>
                <a:lnTo>
                  <a:pt x="669727" y="17859"/>
                </a:lnTo>
                <a:lnTo>
                  <a:pt x="660797" y="17859"/>
                </a:lnTo>
                <a:lnTo>
                  <a:pt x="642938" y="8929"/>
                </a:lnTo>
                <a:lnTo>
                  <a:pt x="634008" y="8929"/>
                </a:lnTo>
                <a:lnTo>
                  <a:pt x="634008" y="8929"/>
                </a:lnTo>
                <a:lnTo>
                  <a:pt x="625078" y="0"/>
                </a:lnTo>
                <a:lnTo>
                  <a:pt x="6250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581055" y="2160984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679281" y="3143250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786438" y="1794867"/>
            <a:ext cx="8930" cy="107157"/>
          </a:xfrm>
          <a:custGeom>
            <a:avLst/>
            <a:gdLst/>
            <a:ahLst/>
            <a:cxnLst/>
            <a:rect l="0" t="0" r="0" b="0"/>
            <a:pathLst>
              <a:path w="8930" h="107157">
                <a:moveTo>
                  <a:pt x="0" y="107156"/>
                </a:moveTo>
                <a:lnTo>
                  <a:pt x="8929" y="107156"/>
                </a:lnTo>
                <a:lnTo>
                  <a:pt x="8929" y="98227"/>
                </a:lnTo>
                <a:lnTo>
                  <a:pt x="8929" y="98227"/>
                </a:lnTo>
                <a:lnTo>
                  <a:pt x="8929" y="89297"/>
                </a:lnTo>
                <a:lnTo>
                  <a:pt x="8929" y="80367"/>
                </a:lnTo>
                <a:lnTo>
                  <a:pt x="8929" y="71437"/>
                </a:lnTo>
                <a:lnTo>
                  <a:pt x="8929" y="62508"/>
                </a:lnTo>
                <a:lnTo>
                  <a:pt x="0" y="53578"/>
                </a:lnTo>
                <a:lnTo>
                  <a:pt x="0" y="35719"/>
                </a:lnTo>
                <a:lnTo>
                  <a:pt x="0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473898" y="1741289"/>
            <a:ext cx="1625205" cy="723306"/>
          </a:xfrm>
          <a:custGeom>
            <a:avLst/>
            <a:gdLst/>
            <a:ahLst/>
            <a:cxnLst/>
            <a:rect l="0" t="0" r="0" b="0"/>
            <a:pathLst>
              <a:path w="1625205" h="723306">
                <a:moveTo>
                  <a:pt x="35719" y="696515"/>
                </a:moveTo>
                <a:lnTo>
                  <a:pt x="35719" y="696515"/>
                </a:lnTo>
                <a:lnTo>
                  <a:pt x="26790" y="705445"/>
                </a:lnTo>
                <a:lnTo>
                  <a:pt x="26790" y="705445"/>
                </a:lnTo>
                <a:lnTo>
                  <a:pt x="17860" y="714375"/>
                </a:lnTo>
                <a:lnTo>
                  <a:pt x="8930" y="714375"/>
                </a:lnTo>
                <a:lnTo>
                  <a:pt x="893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0" y="714375"/>
                </a:lnTo>
                <a:lnTo>
                  <a:pt x="8930" y="714375"/>
                </a:lnTo>
                <a:lnTo>
                  <a:pt x="17860" y="714375"/>
                </a:lnTo>
                <a:lnTo>
                  <a:pt x="35719" y="723305"/>
                </a:lnTo>
                <a:lnTo>
                  <a:pt x="53579" y="723305"/>
                </a:lnTo>
                <a:lnTo>
                  <a:pt x="89297" y="714375"/>
                </a:lnTo>
                <a:lnTo>
                  <a:pt x="116086" y="705445"/>
                </a:lnTo>
                <a:lnTo>
                  <a:pt x="160735" y="687586"/>
                </a:lnTo>
                <a:lnTo>
                  <a:pt x="205383" y="669726"/>
                </a:lnTo>
                <a:lnTo>
                  <a:pt x="258961" y="642937"/>
                </a:lnTo>
                <a:lnTo>
                  <a:pt x="321469" y="607219"/>
                </a:lnTo>
                <a:lnTo>
                  <a:pt x="383977" y="571500"/>
                </a:lnTo>
                <a:lnTo>
                  <a:pt x="464344" y="535781"/>
                </a:lnTo>
                <a:lnTo>
                  <a:pt x="544711" y="491133"/>
                </a:lnTo>
                <a:lnTo>
                  <a:pt x="634008" y="455414"/>
                </a:lnTo>
                <a:lnTo>
                  <a:pt x="723305" y="401836"/>
                </a:lnTo>
                <a:lnTo>
                  <a:pt x="821532" y="357187"/>
                </a:lnTo>
                <a:lnTo>
                  <a:pt x="910829" y="312539"/>
                </a:lnTo>
                <a:lnTo>
                  <a:pt x="1009055" y="267890"/>
                </a:lnTo>
                <a:lnTo>
                  <a:pt x="1107282" y="223242"/>
                </a:lnTo>
                <a:lnTo>
                  <a:pt x="1205508" y="178594"/>
                </a:lnTo>
                <a:lnTo>
                  <a:pt x="1294805" y="133945"/>
                </a:lnTo>
                <a:lnTo>
                  <a:pt x="1375172" y="98226"/>
                </a:lnTo>
                <a:lnTo>
                  <a:pt x="1455540" y="62508"/>
                </a:lnTo>
                <a:lnTo>
                  <a:pt x="1518047" y="35719"/>
                </a:lnTo>
                <a:lnTo>
                  <a:pt x="1562696" y="8930"/>
                </a:lnTo>
                <a:lnTo>
                  <a:pt x="1598415" y="0"/>
                </a:lnTo>
                <a:lnTo>
                  <a:pt x="1616274" y="0"/>
                </a:lnTo>
                <a:lnTo>
                  <a:pt x="1625204" y="0"/>
                </a:lnTo>
                <a:lnTo>
                  <a:pt x="16252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68766" y="1491258"/>
            <a:ext cx="223243" cy="196454"/>
          </a:xfrm>
          <a:custGeom>
            <a:avLst/>
            <a:gdLst/>
            <a:ahLst/>
            <a:cxnLst/>
            <a:rect l="0" t="0" r="0" b="0"/>
            <a:pathLst>
              <a:path w="223243" h="196454">
                <a:moveTo>
                  <a:pt x="17859" y="8929"/>
                </a:moveTo>
                <a:lnTo>
                  <a:pt x="17859" y="8929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35718"/>
                </a:lnTo>
                <a:lnTo>
                  <a:pt x="8929" y="53578"/>
                </a:lnTo>
                <a:lnTo>
                  <a:pt x="17859" y="80367"/>
                </a:lnTo>
                <a:lnTo>
                  <a:pt x="17859" y="116086"/>
                </a:lnTo>
                <a:lnTo>
                  <a:pt x="26789" y="142875"/>
                </a:lnTo>
                <a:lnTo>
                  <a:pt x="44648" y="169664"/>
                </a:lnTo>
                <a:lnTo>
                  <a:pt x="53578" y="187523"/>
                </a:lnTo>
                <a:lnTo>
                  <a:pt x="62507" y="196453"/>
                </a:lnTo>
                <a:lnTo>
                  <a:pt x="80367" y="196453"/>
                </a:lnTo>
                <a:lnTo>
                  <a:pt x="107156" y="187523"/>
                </a:lnTo>
                <a:lnTo>
                  <a:pt x="133945" y="178593"/>
                </a:lnTo>
                <a:lnTo>
                  <a:pt x="160734" y="160734"/>
                </a:lnTo>
                <a:lnTo>
                  <a:pt x="187523" y="151804"/>
                </a:lnTo>
                <a:lnTo>
                  <a:pt x="205382" y="133945"/>
                </a:lnTo>
                <a:lnTo>
                  <a:pt x="223242" y="125015"/>
                </a:lnTo>
                <a:lnTo>
                  <a:pt x="223242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58063" y="1518047"/>
            <a:ext cx="71438" cy="44649"/>
          </a:xfrm>
          <a:custGeom>
            <a:avLst/>
            <a:gdLst/>
            <a:ahLst/>
            <a:cxnLst/>
            <a:rect l="0" t="0" r="0" b="0"/>
            <a:pathLst>
              <a:path w="71438" h="44649">
                <a:moveTo>
                  <a:pt x="0" y="44648"/>
                </a:moveTo>
                <a:lnTo>
                  <a:pt x="0" y="44648"/>
                </a:lnTo>
                <a:lnTo>
                  <a:pt x="8929" y="44648"/>
                </a:lnTo>
                <a:lnTo>
                  <a:pt x="17859" y="44648"/>
                </a:lnTo>
                <a:lnTo>
                  <a:pt x="26789" y="35718"/>
                </a:lnTo>
                <a:lnTo>
                  <a:pt x="44648" y="35718"/>
                </a:lnTo>
                <a:lnTo>
                  <a:pt x="53578" y="26789"/>
                </a:lnTo>
                <a:lnTo>
                  <a:pt x="62507" y="17859"/>
                </a:lnTo>
                <a:lnTo>
                  <a:pt x="71437" y="8929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241977" y="1366242"/>
            <a:ext cx="196454" cy="89298"/>
          </a:xfrm>
          <a:custGeom>
            <a:avLst/>
            <a:gdLst/>
            <a:ahLst/>
            <a:cxnLst/>
            <a:rect l="0" t="0" r="0" b="0"/>
            <a:pathLst>
              <a:path w="196454" h="89298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26789" y="89297"/>
                </a:lnTo>
                <a:lnTo>
                  <a:pt x="44648" y="80367"/>
                </a:lnTo>
                <a:lnTo>
                  <a:pt x="71437" y="62508"/>
                </a:lnTo>
                <a:lnTo>
                  <a:pt x="98226" y="53578"/>
                </a:lnTo>
                <a:lnTo>
                  <a:pt x="133945" y="35719"/>
                </a:lnTo>
                <a:lnTo>
                  <a:pt x="160734" y="1786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18797" y="1339453"/>
            <a:ext cx="125017" cy="196454"/>
          </a:xfrm>
          <a:custGeom>
            <a:avLst/>
            <a:gdLst/>
            <a:ahLst/>
            <a:cxnLst/>
            <a:rect l="0" t="0" r="0" b="0"/>
            <a:pathLst>
              <a:path w="125017" h="196454">
                <a:moveTo>
                  <a:pt x="0" y="62508"/>
                </a:move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0" y="98226"/>
                </a:lnTo>
                <a:lnTo>
                  <a:pt x="8930" y="116086"/>
                </a:lnTo>
                <a:lnTo>
                  <a:pt x="26789" y="133945"/>
                </a:lnTo>
                <a:lnTo>
                  <a:pt x="35719" y="160734"/>
                </a:lnTo>
                <a:lnTo>
                  <a:pt x="44648" y="178594"/>
                </a:lnTo>
                <a:lnTo>
                  <a:pt x="53578" y="187523"/>
                </a:lnTo>
                <a:lnTo>
                  <a:pt x="71437" y="196453"/>
                </a:lnTo>
                <a:lnTo>
                  <a:pt x="80367" y="196453"/>
                </a:lnTo>
                <a:lnTo>
                  <a:pt x="89297" y="187523"/>
                </a:lnTo>
                <a:lnTo>
                  <a:pt x="107156" y="169664"/>
                </a:lnTo>
                <a:lnTo>
                  <a:pt x="116086" y="142875"/>
                </a:lnTo>
                <a:lnTo>
                  <a:pt x="116086" y="107156"/>
                </a:lnTo>
                <a:lnTo>
                  <a:pt x="116086" y="80367"/>
                </a:lnTo>
                <a:lnTo>
                  <a:pt x="125016" y="53578"/>
                </a:lnTo>
                <a:lnTo>
                  <a:pt x="116086" y="26789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715250" y="1312664"/>
            <a:ext cx="160735" cy="160735"/>
          </a:xfrm>
          <a:custGeom>
            <a:avLst/>
            <a:gdLst/>
            <a:ahLst/>
            <a:cxnLst/>
            <a:rect l="0" t="0" r="0" b="0"/>
            <a:pathLst>
              <a:path w="160735" h="160735">
                <a:moveTo>
                  <a:pt x="17859" y="125015"/>
                </a:moveTo>
                <a:lnTo>
                  <a:pt x="17859" y="125015"/>
                </a:lnTo>
                <a:lnTo>
                  <a:pt x="8930" y="133945"/>
                </a:lnTo>
                <a:lnTo>
                  <a:pt x="8930" y="133945"/>
                </a:lnTo>
                <a:lnTo>
                  <a:pt x="0" y="142875"/>
                </a:lnTo>
                <a:lnTo>
                  <a:pt x="8930" y="142875"/>
                </a:lnTo>
                <a:lnTo>
                  <a:pt x="17859" y="142875"/>
                </a:lnTo>
                <a:lnTo>
                  <a:pt x="26789" y="125015"/>
                </a:lnTo>
                <a:lnTo>
                  <a:pt x="35719" y="116086"/>
                </a:lnTo>
                <a:lnTo>
                  <a:pt x="53578" y="98226"/>
                </a:lnTo>
                <a:lnTo>
                  <a:pt x="71438" y="80367"/>
                </a:lnTo>
                <a:lnTo>
                  <a:pt x="80367" y="62508"/>
                </a:lnTo>
                <a:lnTo>
                  <a:pt x="80367" y="35719"/>
                </a:lnTo>
                <a:lnTo>
                  <a:pt x="80367" y="17859"/>
                </a:lnTo>
                <a:lnTo>
                  <a:pt x="71438" y="0"/>
                </a:lnTo>
                <a:lnTo>
                  <a:pt x="62508" y="0"/>
                </a:lnTo>
                <a:lnTo>
                  <a:pt x="44648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26789" y="116086"/>
                </a:lnTo>
                <a:lnTo>
                  <a:pt x="35719" y="133945"/>
                </a:lnTo>
                <a:lnTo>
                  <a:pt x="44648" y="151805"/>
                </a:lnTo>
                <a:lnTo>
                  <a:pt x="62508" y="160734"/>
                </a:lnTo>
                <a:lnTo>
                  <a:pt x="89297" y="160734"/>
                </a:lnTo>
                <a:lnTo>
                  <a:pt x="107156" y="151805"/>
                </a:lnTo>
                <a:lnTo>
                  <a:pt x="125016" y="133945"/>
                </a:lnTo>
                <a:lnTo>
                  <a:pt x="142875" y="116086"/>
                </a:lnTo>
                <a:lnTo>
                  <a:pt x="151805" y="80367"/>
                </a:lnTo>
                <a:lnTo>
                  <a:pt x="160734" y="44649"/>
                </a:lnTo>
                <a:lnTo>
                  <a:pt x="160734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884914" y="1143000"/>
            <a:ext cx="196454" cy="276821"/>
          </a:xfrm>
          <a:custGeom>
            <a:avLst/>
            <a:gdLst/>
            <a:ahLst/>
            <a:cxnLst/>
            <a:rect l="0" t="0" r="0" b="0"/>
            <a:pathLst>
              <a:path w="196454" h="276821">
                <a:moveTo>
                  <a:pt x="0" y="160734"/>
                </a:moveTo>
                <a:lnTo>
                  <a:pt x="0" y="169664"/>
                </a:lnTo>
                <a:lnTo>
                  <a:pt x="0" y="178594"/>
                </a:lnTo>
                <a:lnTo>
                  <a:pt x="0" y="205383"/>
                </a:lnTo>
                <a:lnTo>
                  <a:pt x="0" y="223242"/>
                </a:lnTo>
                <a:lnTo>
                  <a:pt x="0" y="241102"/>
                </a:lnTo>
                <a:lnTo>
                  <a:pt x="0" y="258961"/>
                </a:lnTo>
                <a:lnTo>
                  <a:pt x="0" y="267890"/>
                </a:lnTo>
                <a:lnTo>
                  <a:pt x="8930" y="276820"/>
                </a:lnTo>
                <a:lnTo>
                  <a:pt x="8930" y="267890"/>
                </a:lnTo>
                <a:lnTo>
                  <a:pt x="17859" y="250031"/>
                </a:lnTo>
                <a:lnTo>
                  <a:pt x="35719" y="232172"/>
                </a:lnTo>
                <a:lnTo>
                  <a:pt x="35719" y="205383"/>
                </a:lnTo>
                <a:lnTo>
                  <a:pt x="44649" y="169664"/>
                </a:lnTo>
                <a:lnTo>
                  <a:pt x="53578" y="142875"/>
                </a:lnTo>
                <a:lnTo>
                  <a:pt x="62508" y="133945"/>
                </a:lnTo>
                <a:lnTo>
                  <a:pt x="62508" y="125016"/>
                </a:lnTo>
                <a:lnTo>
                  <a:pt x="71438" y="133945"/>
                </a:lnTo>
                <a:lnTo>
                  <a:pt x="71438" y="142875"/>
                </a:lnTo>
                <a:lnTo>
                  <a:pt x="71438" y="160734"/>
                </a:lnTo>
                <a:lnTo>
                  <a:pt x="80367" y="178594"/>
                </a:lnTo>
                <a:lnTo>
                  <a:pt x="80367" y="196453"/>
                </a:lnTo>
                <a:lnTo>
                  <a:pt x="89297" y="205383"/>
                </a:lnTo>
                <a:lnTo>
                  <a:pt x="98227" y="214313"/>
                </a:lnTo>
                <a:lnTo>
                  <a:pt x="107156" y="214313"/>
                </a:lnTo>
                <a:lnTo>
                  <a:pt x="125016" y="205383"/>
                </a:lnTo>
                <a:lnTo>
                  <a:pt x="133945" y="187523"/>
                </a:lnTo>
                <a:lnTo>
                  <a:pt x="142875" y="169664"/>
                </a:lnTo>
                <a:lnTo>
                  <a:pt x="160734" y="133945"/>
                </a:lnTo>
                <a:lnTo>
                  <a:pt x="169664" y="89297"/>
                </a:lnTo>
                <a:lnTo>
                  <a:pt x="187524" y="44648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063508" y="1000125"/>
            <a:ext cx="98227" cy="339329"/>
          </a:xfrm>
          <a:custGeom>
            <a:avLst/>
            <a:gdLst/>
            <a:ahLst/>
            <a:cxnLst/>
            <a:rect l="0" t="0" r="0" b="0"/>
            <a:pathLst>
              <a:path w="98227" h="339329">
                <a:moveTo>
                  <a:pt x="44648" y="0"/>
                </a:moveTo>
                <a:lnTo>
                  <a:pt x="44648" y="8930"/>
                </a:lnTo>
                <a:lnTo>
                  <a:pt x="35719" y="8930"/>
                </a:lnTo>
                <a:lnTo>
                  <a:pt x="26789" y="17859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0" y="160734"/>
                </a:lnTo>
                <a:lnTo>
                  <a:pt x="8930" y="205383"/>
                </a:lnTo>
                <a:lnTo>
                  <a:pt x="17859" y="241102"/>
                </a:lnTo>
                <a:lnTo>
                  <a:pt x="44648" y="276820"/>
                </a:lnTo>
                <a:lnTo>
                  <a:pt x="62508" y="303609"/>
                </a:lnTo>
                <a:lnTo>
                  <a:pt x="80367" y="321469"/>
                </a:lnTo>
                <a:lnTo>
                  <a:pt x="89297" y="330398"/>
                </a:lnTo>
                <a:lnTo>
                  <a:pt x="98226" y="339328"/>
                </a:lnTo>
                <a:lnTo>
                  <a:pt x="98226" y="330398"/>
                </a:lnTo>
                <a:lnTo>
                  <a:pt x="89297" y="312539"/>
                </a:lnTo>
                <a:lnTo>
                  <a:pt x="71437" y="294680"/>
                </a:lnTo>
                <a:lnTo>
                  <a:pt x="53578" y="267891"/>
                </a:lnTo>
                <a:lnTo>
                  <a:pt x="53578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983141" y="1125141"/>
            <a:ext cx="214312" cy="17860"/>
          </a:xfrm>
          <a:custGeom>
            <a:avLst/>
            <a:gdLst/>
            <a:ahLst/>
            <a:cxnLst/>
            <a:rect l="0" t="0" r="0" b="0"/>
            <a:pathLst>
              <a:path w="214312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8929"/>
                </a:lnTo>
                <a:lnTo>
                  <a:pt x="62507" y="8929"/>
                </a:lnTo>
                <a:lnTo>
                  <a:pt x="98226" y="8929"/>
                </a:lnTo>
                <a:lnTo>
                  <a:pt x="125015" y="8929"/>
                </a:lnTo>
                <a:lnTo>
                  <a:pt x="160734" y="8929"/>
                </a:lnTo>
                <a:lnTo>
                  <a:pt x="187523" y="0"/>
                </a:lnTo>
                <a:lnTo>
                  <a:pt x="214311" y="0"/>
                </a:lnTo>
                <a:lnTo>
                  <a:pt x="21431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42101" y="1089422"/>
            <a:ext cx="71438" cy="187524"/>
          </a:xfrm>
          <a:custGeom>
            <a:avLst/>
            <a:gdLst/>
            <a:ahLst/>
            <a:cxnLst/>
            <a:rect l="0" t="0" r="0" b="0"/>
            <a:pathLst>
              <a:path w="71438" h="187524">
                <a:moveTo>
                  <a:pt x="71437" y="0"/>
                </a:moveTo>
                <a:lnTo>
                  <a:pt x="62508" y="0"/>
                </a:lnTo>
                <a:lnTo>
                  <a:pt x="53578" y="0"/>
                </a:lnTo>
                <a:lnTo>
                  <a:pt x="35719" y="8929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53578"/>
                </a:lnTo>
                <a:lnTo>
                  <a:pt x="17859" y="71437"/>
                </a:lnTo>
                <a:lnTo>
                  <a:pt x="26789" y="80367"/>
                </a:lnTo>
                <a:lnTo>
                  <a:pt x="44648" y="98226"/>
                </a:lnTo>
                <a:lnTo>
                  <a:pt x="53578" y="107156"/>
                </a:lnTo>
                <a:lnTo>
                  <a:pt x="62508" y="125015"/>
                </a:lnTo>
                <a:lnTo>
                  <a:pt x="71437" y="133945"/>
                </a:lnTo>
                <a:lnTo>
                  <a:pt x="62508" y="151805"/>
                </a:lnTo>
                <a:lnTo>
                  <a:pt x="53578" y="160734"/>
                </a:lnTo>
                <a:lnTo>
                  <a:pt x="35719" y="169664"/>
                </a:lnTo>
                <a:lnTo>
                  <a:pt x="17859" y="178594"/>
                </a:lnTo>
                <a:lnTo>
                  <a:pt x="8929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304484" y="1375172"/>
            <a:ext cx="1080493" cy="383977"/>
          </a:xfrm>
          <a:custGeom>
            <a:avLst/>
            <a:gdLst/>
            <a:ahLst/>
            <a:cxnLst/>
            <a:rect l="0" t="0" r="0" b="0"/>
            <a:pathLst>
              <a:path w="1080493" h="383977">
                <a:moveTo>
                  <a:pt x="71438" y="375047"/>
                </a:moveTo>
                <a:lnTo>
                  <a:pt x="53579" y="375047"/>
                </a:lnTo>
                <a:lnTo>
                  <a:pt x="35719" y="383976"/>
                </a:lnTo>
                <a:lnTo>
                  <a:pt x="8930" y="383976"/>
                </a:lnTo>
                <a:lnTo>
                  <a:pt x="0" y="383976"/>
                </a:lnTo>
                <a:lnTo>
                  <a:pt x="0" y="375047"/>
                </a:lnTo>
                <a:lnTo>
                  <a:pt x="8930" y="366117"/>
                </a:lnTo>
                <a:lnTo>
                  <a:pt x="35719" y="348257"/>
                </a:lnTo>
                <a:lnTo>
                  <a:pt x="80368" y="330398"/>
                </a:lnTo>
                <a:lnTo>
                  <a:pt x="151805" y="303609"/>
                </a:lnTo>
                <a:lnTo>
                  <a:pt x="232172" y="276820"/>
                </a:lnTo>
                <a:lnTo>
                  <a:pt x="330399" y="250031"/>
                </a:lnTo>
                <a:lnTo>
                  <a:pt x="446485" y="214312"/>
                </a:lnTo>
                <a:lnTo>
                  <a:pt x="562571" y="187523"/>
                </a:lnTo>
                <a:lnTo>
                  <a:pt x="678657" y="151804"/>
                </a:lnTo>
                <a:lnTo>
                  <a:pt x="794743" y="116086"/>
                </a:lnTo>
                <a:lnTo>
                  <a:pt x="892968" y="89297"/>
                </a:lnTo>
                <a:lnTo>
                  <a:pt x="973336" y="53578"/>
                </a:lnTo>
                <a:lnTo>
                  <a:pt x="1026914" y="35718"/>
                </a:lnTo>
                <a:lnTo>
                  <a:pt x="1071562" y="8930"/>
                </a:lnTo>
                <a:lnTo>
                  <a:pt x="1080492" y="0"/>
                </a:lnTo>
                <a:lnTo>
                  <a:pt x="1071562" y="0"/>
                </a:lnTo>
                <a:lnTo>
                  <a:pt x="10715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73274" y="1991320"/>
            <a:ext cx="62508" cy="276821"/>
          </a:xfrm>
          <a:custGeom>
            <a:avLst/>
            <a:gdLst/>
            <a:ahLst/>
            <a:cxnLst/>
            <a:rect l="0" t="0" r="0" b="0"/>
            <a:pathLst>
              <a:path w="62508" h="27682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8929" y="62508"/>
                </a:lnTo>
                <a:lnTo>
                  <a:pt x="17859" y="89297"/>
                </a:lnTo>
                <a:lnTo>
                  <a:pt x="26789" y="125016"/>
                </a:lnTo>
                <a:lnTo>
                  <a:pt x="35718" y="160734"/>
                </a:lnTo>
                <a:lnTo>
                  <a:pt x="44648" y="196453"/>
                </a:lnTo>
                <a:lnTo>
                  <a:pt x="44648" y="223242"/>
                </a:lnTo>
                <a:lnTo>
                  <a:pt x="53578" y="250031"/>
                </a:lnTo>
                <a:lnTo>
                  <a:pt x="53578" y="258961"/>
                </a:lnTo>
                <a:lnTo>
                  <a:pt x="62507" y="276820"/>
                </a:lnTo>
                <a:lnTo>
                  <a:pt x="62507" y="276820"/>
                </a:lnTo>
                <a:lnTo>
                  <a:pt x="53578" y="276820"/>
                </a:lnTo>
                <a:lnTo>
                  <a:pt x="44648" y="267891"/>
                </a:lnTo>
                <a:lnTo>
                  <a:pt x="35718" y="250031"/>
                </a:lnTo>
                <a:lnTo>
                  <a:pt x="3571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96453" y="1812726"/>
            <a:ext cx="446486" cy="339329"/>
          </a:xfrm>
          <a:custGeom>
            <a:avLst/>
            <a:gdLst/>
            <a:ahLst/>
            <a:cxnLst/>
            <a:rect l="0" t="0" r="0" b="0"/>
            <a:pathLst>
              <a:path w="446486" h="339329">
                <a:moveTo>
                  <a:pt x="17860" y="330399"/>
                </a:move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17860" y="330399"/>
                </a:lnTo>
                <a:lnTo>
                  <a:pt x="53578" y="294680"/>
                </a:lnTo>
                <a:lnTo>
                  <a:pt x="98227" y="250032"/>
                </a:lnTo>
                <a:lnTo>
                  <a:pt x="169664" y="187524"/>
                </a:lnTo>
                <a:lnTo>
                  <a:pt x="232172" y="125016"/>
                </a:lnTo>
                <a:lnTo>
                  <a:pt x="294680" y="80368"/>
                </a:lnTo>
                <a:lnTo>
                  <a:pt x="348258" y="44649"/>
                </a:lnTo>
                <a:lnTo>
                  <a:pt x="401836" y="26789"/>
                </a:lnTo>
                <a:lnTo>
                  <a:pt x="428625" y="8930"/>
                </a:lnTo>
                <a:lnTo>
                  <a:pt x="446485" y="0"/>
                </a:lnTo>
                <a:lnTo>
                  <a:pt x="4464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07219" y="1830586"/>
            <a:ext cx="223243" cy="312540"/>
          </a:xfrm>
          <a:custGeom>
            <a:avLst/>
            <a:gdLst/>
            <a:ahLst/>
            <a:cxnLst/>
            <a:rect l="0" t="0" r="0" b="0"/>
            <a:pathLst>
              <a:path w="223243" h="312540">
                <a:moveTo>
                  <a:pt x="71437" y="8929"/>
                </a:moveTo>
                <a:lnTo>
                  <a:pt x="71437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35719" y="44648"/>
                </a:lnTo>
                <a:lnTo>
                  <a:pt x="26789" y="80367"/>
                </a:lnTo>
                <a:lnTo>
                  <a:pt x="8930" y="125015"/>
                </a:lnTo>
                <a:lnTo>
                  <a:pt x="8930" y="169664"/>
                </a:lnTo>
                <a:lnTo>
                  <a:pt x="0" y="214312"/>
                </a:lnTo>
                <a:lnTo>
                  <a:pt x="8930" y="258961"/>
                </a:lnTo>
                <a:lnTo>
                  <a:pt x="17859" y="285750"/>
                </a:lnTo>
                <a:lnTo>
                  <a:pt x="35719" y="303609"/>
                </a:lnTo>
                <a:lnTo>
                  <a:pt x="62508" y="312539"/>
                </a:lnTo>
                <a:lnTo>
                  <a:pt x="98226" y="312539"/>
                </a:lnTo>
                <a:lnTo>
                  <a:pt x="142875" y="294679"/>
                </a:lnTo>
                <a:lnTo>
                  <a:pt x="187523" y="267890"/>
                </a:lnTo>
                <a:lnTo>
                  <a:pt x="223242" y="232172"/>
                </a:lnTo>
                <a:lnTo>
                  <a:pt x="223242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76883" y="1839515"/>
            <a:ext cx="107157" cy="232173"/>
          </a:xfrm>
          <a:custGeom>
            <a:avLst/>
            <a:gdLst/>
            <a:ahLst/>
            <a:cxnLst/>
            <a:rect l="0" t="0" r="0" b="0"/>
            <a:pathLst>
              <a:path w="107157" h="232173">
                <a:moveTo>
                  <a:pt x="8930" y="0"/>
                </a:moveTo>
                <a:lnTo>
                  <a:pt x="17859" y="8930"/>
                </a:lnTo>
                <a:lnTo>
                  <a:pt x="17859" y="17860"/>
                </a:lnTo>
                <a:lnTo>
                  <a:pt x="26789" y="44649"/>
                </a:lnTo>
                <a:lnTo>
                  <a:pt x="44648" y="80368"/>
                </a:lnTo>
                <a:lnTo>
                  <a:pt x="53578" y="107157"/>
                </a:lnTo>
                <a:lnTo>
                  <a:pt x="71437" y="142875"/>
                </a:lnTo>
                <a:lnTo>
                  <a:pt x="80367" y="169664"/>
                </a:lnTo>
                <a:lnTo>
                  <a:pt x="89297" y="196454"/>
                </a:lnTo>
                <a:lnTo>
                  <a:pt x="98226" y="214313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98226" y="223243"/>
                </a:lnTo>
                <a:lnTo>
                  <a:pt x="89297" y="214313"/>
                </a:lnTo>
                <a:lnTo>
                  <a:pt x="80367" y="196454"/>
                </a:lnTo>
                <a:lnTo>
                  <a:pt x="53578" y="169664"/>
                </a:lnTo>
                <a:lnTo>
                  <a:pt x="26789" y="133946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14375" y="1705570"/>
            <a:ext cx="241103" cy="169665"/>
          </a:xfrm>
          <a:custGeom>
            <a:avLst/>
            <a:gdLst/>
            <a:ahLst/>
            <a:cxnLst/>
            <a:rect l="0" t="0" r="0" b="0"/>
            <a:pathLst>
              <a:path w="241103" h="169665">
                <a:moveTo>
                  <a:pt x="0" y="107156"/>
                </a:moveTo>
                <a:lnTo>
                  <a:pt x="0" y="98227"/>
                </a:lnTo>
                <a:lnTo>
                  <a:pt x="8930" y="98227"/>
                </a:lnTo>
                <a:lnTo>
                  <a:pt x="26789" y="80367"/>
                </a:lnTo>
                <a:lnTo>
                  <a:pt x="53578" y="62508"/>
                </a:lnTo>
                <a:lnTo>
                  <a:pt x="89297" y="44649"/>
                </a:lnTo>
                <a:lnTo>
                  <a:pt x="125016" y="26789"/>
                </a:lnTo>
                <a:lnTo>
                  <a:pt x="169664" y="8930"/>
                </a:lnTo>
                <a:lnTo>
                  <a:pt x="205383" y="0"/>
                </a:lnTo>
                <a:lnTo>
                  <a:pt x="223242" y="0"/>
                </a:lnTo>
                <a:lnTo>
                  <a:pt x="241102" y="8930"/>
                </a:lnTo>
                <a:lnTo>
                  <a:pt x="241102" y="35719"/>
                </a:lnTo>
                <a:lnTo>
                  <a:pt x="223242" y="71438"/>
                </a:lnTo>
                <a:lnTo>
                  <a:pt x="205383" y="107156"/>
                </a:lnTo>
                <a:lnTo>
                  <a:pt x="187524" y="142875"/>
                </a:lnTo>
                <a:lnTo>
                  <a:pt x="160734" y="169664"/>
                </a:lnTo>
                <a:lnTo>
                  <a:pt x="151805" y="169664"/>
                </a:lnTo>
                <a:lnTo>
                  <a:pt x="151805" y="169664"/>
                </a:lnTo>
                <a:lnTo>
                  <a:pt x="15180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071563" y="1446609"/>
            <a:ext cx="44649" cy="696517"/>
          </a:xfrm>
          <a:custGeom>
            <a:avLst/>
            <a:gdLst/>
            <a:ahLst/>
            <a:cxnLst/>
            <a:rect l="0" t="0" r="0" b="0"/>
            <a:pathLst>
              <a:path w="44649" h="696517">
                <a:moveTo>
                  <a:pt x="44648" y="0"/>
                </a:moveTo>
                <a:lnTo>
                  <a:pt x="44648" y="0"/>
                </a:lnTo>
                <a:lnTo>
                  <a:pt x="35718" y="8930"/>
                </a:lnTo>
                <a:lnTo>
                  <a:pt x="26789" y="26789"/>
                </a:lnTo>
                <a:lnTo>
                  <a:pt x="17859" y="53578"/>
                </a:lnTo>
                <a:lnTo>
                  <a:pt x="8929" y="107156"/>
                </a:lnTo>
                <a:lnTo>
                  <a:pt x="8929" y="178594"/>
                </a:lnTo>
                <a:lnTo>
                  <a:pt x="0" y="267891"/>
                </a:lnTo>
                <a:lnTo>
                  <a:pt x="8929" y="375047"/>
                </a:lnTo>
                <a:lnTo>
                  <a:pt x="8929" y="473274"/>
                </a:lnTo>
                <a:lnTo>
                  <a:pt x="17859" y="553641"/>
                </a:lnTo>
                <a:lnTo>
                  <a:pt x="26789" y="625078"/>
                </a:lnTo>
                <a:lnTo>
                  <a:pt x="26789" y="669727"/>
                </a:lnTo>
                <a:lnTo>
                  <a:pt x="35718" y="687586"/>
                </a:lnTo>
                <a:lnTo>
                  <a:pt x="35718" y="696516"/>
                </a:lnTo>
                <a:lnTo>
                  <a:pt x="26789" y="669727"/>
                </a:lnTo>
                <a:lnTo>
                  <a:pt x="26789" y="634008"/>
                </a:lnTo>
                <a:lnTo>
                  <a:pt x="17859" y="571500"/>
                </a:lnTo>
                <a:lnTo>
                  <a:pt x="17859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268016" y="1553765"/>
            <a:ext cx="116087" cy="330400"/>
          </a:xfrm>
          <a:custGeom>
            <a:avLst/>
            <a:gdLst/>
            <a:ahLst/>
            <a:cxnLst/>
            <a:rect l="0" t="0" r="0" b="0"/>
            <a:pathLst>
              <a:path w="116087" h="330400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0" y="44649"/>
                </a:lnTo>
                <a:lnTo>
                  <a:pt x="8929" y="80368"/>
                </a:lnTo>
                <a:lnTo>
                  <a:pt x="17859" y="125016"/>
                </a:lnTo>
                <a:lnTo>
                  <a:pt x="26789" y="178594"/>
                </a:lnTo>
                <a:lnTo>
                  <a:pt x="44648" y="223243"/>
                </a:lnTo>
                <a:lnTo>
                  <a:pt x="62507" y="267891"/>
                </a:lnTo>
                <a:lnTo>
                  <a:pt x="80367" y="303610"/>
                </a:lnTo>
                <a:lnTo>
                  <a:pt x="98226" y="321469"/>
                </a:lnTo>
                <a:lnTo>
                  <a:pt x="107156" y="330399"/>
                </a:lnTo>
                <a:lnTo>
                  <a:pt x="116086" y="321469"/>
                </a:lnTo>
                <a:lnTo>
                  <a:pt x="116086" y="312539"/>
                </a:lnTo>
                <a:lnTo>
                  <a:pt x="98226" y="285750"/>
                </a:lnTo>
                <a:lnTo>
                  <a:pt x="80367" y="258961"/>
                </a:lnTo>
                <a:lnTo>
                  <a:pt x="8036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6" name="Freeform 24575"/>
          <p:cNvSpPr/>
          <p:nvPr/>
        </p:nvSpPr>
        <p:spPr>
          <a:xfrm>
            <a:off x="1214438" y="1750219"/>
            <a:ext cx="276821" cy="178594"/>
          </a:xfrm>
          <a:custGeom>
            <a:avLst/>
            <a:gdLst/>
            <a:ahLst/>
            <a:cxnLst/>
            <a:rect l="0" t="0" r="0" b="0"/>
            <a:pathLst>
              <a:path w="276821" h="178594">
                <a:moveTo>
                  <a:pt x="0" y="125015"/>
                </a:moveTo>
                <a:lnTo>
                  <a:pt x="0" y="133945"/>
                </a:lnTo>
                <a:lnTo>
                  <a:pt x="0" y="142875"/>
                </a:lnTo>
                <a:lnTo>
                  <a:pt x="8929" y="160734"/>
                </a:lnTo>
                <a:lnTo>
                  <a:pt x="26789" y="169664"/>
                </a:lnTo>
                <a:lnTo>
                  <a:pt x="44648" y="178593"/>
                </a:lnTo>
                <a:lnTo>
                  <a:pt x="71437" y="169664"/>
                </a:lnTo>
                <a:lnTo>
                  <a:pt x="107156" y="151804"/>
                </a:lnTo>
                <a:lnTo>
                  <a:pt x="142875" y="133945"/>
                </a:lnTo>
                <a:lnTo>
                  <a:pt x="178593" y="107156"/>
                </a:lnTo>
                <a:lnTo>
                  <a:pt x="205382" y="80367"/>
                </a:lnTo>
                <a:lnTo>
                  <a:pt x="241101" y="53578"/>
                </a:lnTo>
                <a:lnTo>
                  <a:pt x="267890" y="26789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Freeform 24576"/>
          <p:cNvSpPr/>
          <p:nvPr/>
        </p:nvSpPr>
        <p:spPr>
          <a:xfrm>
            <a:off x="1080492" y="1419820"/>
            <a:ext cx="330400" cy="241103"/>
          </a:xfrm>
          <a:custGeom>
            <a:avLst/>
            <a:gdLst/>
            <a:ahLst/>
            <a:cxnLst/>
            <a:rect l="0" t="0" r="0" b="0"/>
            <a:pathLst>
              <a:path w="330400" h="241103">
                <a:moveTo>
                  <a:pt x="0" y="241102"/>
                </a:moveTo>
                <a:lnTo>
                  <a:pt x="0" y="232172"/>
                </a:lnTo>
                <a:lnTo>
                  <a:pt x="0" y="232172"/>
                </a:lnTo>
                <a:lnTo>
                  <a:pt x="8930" y="214313"/>
                </a:lnTo>
                <a:lnTo>
                  <a:pt x="26789" y="196453"/>
                </a:lnTo>
                <a:lnTo>
                  <a:pt x="62508" y="160734"/>
                </a:lnTo>
                <a:lnTo>
                  <a:pt x="107157" y="133945"/>
                </a:lnTo>
                <a:lnTo>
                  <a:pt x="151805" y="98227"/>
                </a:lnTo>
                <a:lnTo>
                  <a:pt x="205383" y="71438"/>
                </a:lnTo>
                <a:lnTo>
                  <a:pt x="250031" y="44649"/>
                </a:lnTo>
                <a:lnTo>
                  <a:pt x="294680" y="1785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9" name="Freeform 24578"/>
          <p:cNvSpPr/>
          <p:nvPr/>
        </p:nvSpPr>
        <p:spPr>
          <a:xfrm>
            <a:off x="1428750" y="1464469"/>
            <a:ext cx="125017" cy="294680"/>
          </a:xfrm>
          <a:custGeom>
            <a:avLst/>
            <a:gdLst/>
            <a:ahLst/>
            <a:cxnLst/>
            <a:rect l="0" t="0" r="0" b="0"/>
            <a:pathLst>
              <a:path w="125017" h="294680">
                <a:moveTo>
                  <a:pt x="0" y="0"/>
                </a:moveTo>
                <a:lnTo>
                  <a:pt x="0" y="8929"/>
                </a:lnTo>
                <a:lnTo>
                  <a:pt x="8930" y="35718"/>
                </a:lnTo>
                <a:lnTo>
                  <a:pt x="17859" y="62507"/>
                </a:lnTo>
                <a:lnTo>
                  <a:pt x="35719" y="107156"/>
                </a:lnTo>
                <a:lnTo>
                  <a:pt x="53578" y="151804"/>
                </a:lnTo>
                <a:lnTo>
                  <a:pt x="71438" y="196453"/>
                </a:lnTo>
                <a:lnTo>
                  <a:pt x="89297" y="241101"/>
                </a:lnTo>
                <a:lnTo>
                  <a:pt x="98227" y="267890"/>
                </a:lnTo>
                <a:lnTo>
                  <a:pt x="107156" y="294679"/>
                </a:lnTo>
                <a:lnTo>
                  <a:pt x="116086" y="294679"/>
                </a:lnTo>
                <a:lnTo>
                  <a:pt x="125016" y="294679"/>
                </a:lnTo>
                <a:lnTo>
                  <a:pt x="125016" y="276820"/>
                </a:lnTo>
                <a:lnTo>
                  <a:pt x="107156" y="241101"/>
                </a:lnTo>
                <a:lnTo>
                  <a:pt x="89297" y="205382"/>
                </a:lnTo>
                <a:lnTo>
                  <a:pt x="53578" y="151804"/>
                </a:lnTo>
                <a:lnTo>
                  <a:pt x="53578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0" name="Freeform 24579"/>
          <p:cNvSpPr/>
          <p:nvPr/>
        </p:nvSpPr>
        <p:spPr>
          <a:xfrm>
            <a:off x="1339453" y="1357313"/>
            <a:ext cx="258962" cy="250032"/>
          </a:xfrm>
          <a:custGeom>
            <a:avLst/>
            <a:gdLst/>
            <a:ahLst/>
            <a:cxnLst/>
            <a:rect l="0" t="0" r="0" b="0"/>
            <a:pathLst>
              <a:path w="258962" h="250032">
                <a:moveTo>
                  <a:pt x="0" y="107156"/>
                </a:moveTo>
                <a:lnTo>
                  <a:pt x="8930" y="98226"/>
                </a:lnTo>
                <a:lnTo>
                  <a:pt x="26789" y="80366"/>
                </a:lnTo>
                <a:lnTo>
                  <a:pt x="53578" y="62507"/>
                </a:lnTo>
                <a:lnTo>
                  <a:pt x="98227" y="35718"/>
                </a:lnTo>
                <a:lnTo>
                  <a:pt x="142875" y="17859"/>
                </a:lnTo>
                <a:lnTo>
                  <a:pt x="187524" y="8929"/>
                </a:lnTo>
                <a:lnTo>
                  <a:pt x="223242" y="0"/>
                </a:lnTo>
                <a:lnTo>
                  <a:pt x="241102" y="8929"/>
                </a:lnTo>
                <a:lnTo>
                  <a:pt x="258961" y="35718"/>
                </a:lnTo>
                <a:lnTo>
                  <a:pt x="250031" y="71437"/>
                </a:lnTo>
                <a:lnTo>
                  <a:pt x="223242" y="116085"/>
                </a:lnTo>
                <a:lnTo>
                  <a:pt x="196453" y="169663"/>
                </a:lnTo>
                <a:lnTo>
                  <a:pt x="160735" y="205382"/>
                </a:lnTo>
                <a:lnTo>
                  <a:pt x="133945" y="241101"/>
                </a:lnTo>
                <a:lnTo>
                  <a:pt x="125016" y="250031"/>
                </a:lnTo>
                <a:lnTo>
                  <a:pt x="125016" y="250031"/>
                </a:lnTo>
                <a:lnTo>
                  <a:pt x="133945" y="232171"/>
                </a:lnTo>
                <a:lnTo>
                  <a:pt x="169664" y="196452"/>
                </a:lnTo>
                <a:lnTo>
                  <a:pt x="214313" y="160734"/>
                </a:lnTo>
                <a:lnTo>
                  <a:pt x="21431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1" name="Freeform 24580"/>
          <p:cNvSpPr/>
          <p:nvPr/>
        </p:nvSpPr>
        <p:spPr>
          <a:xfrm>
            <a:off x="348258" y="1714500"/>
            <a:ext cx="1928813" cy="928689"/>
          </a:xfrm>
          <a:custGeom>
            <a:avLst/>
            <a:gdLst/>
            <a:ahLst/>
            <a:cxnLst/>
            <a:rect l="0" t="0" r="0" b="0"/>
            <a:pathLst>
              <a:path w="1928813" h="928689">
                <a:moveTo>
                  <a:pt x="8930" y="919758"/>
                </a:moveTo>
                <a:lnTo>
                  <a:pt x="8930" y="928688"/>
                </a:lnTo>
                <a:lnTo>
                  <a:pt x="8930" y="928688"/>
                </a:lnTo>
                <a:lnTo>
                  <a:pt x="0" y="928688"/>
                </a:lnTo>
                <a:lnTo>
                  <a:pt x="0" y="928688"/>
                </a:lnTo>
                <a:lnTo>
                  <a:pt x="0" y="928688"/>
                </a:lnTo>
                <a:lnTo>
                  <a:pt x="8930" y="928688"/>
                </a:lnTo>
                <a:lnTo>
                  <a:pt x="17859" y="919758"/>
                </a:lnTo>
                <a:lnTo>
                  <a:pt x="44648" y="901898"/>
                </a:lnTo>
                <a:lnTo>
                  <a:pt x="80367" y="884039"/>
                </a:lnTo>
                <a:lnTo>
                  <a:pt x="116086" y="857250"/>
                </a:lnTo>
                <a:lnTo>
                  <a:pt x="169664" y="830461"/>
                </a:lnTo>
                <a:lnTo>
                  <a:pt x="241101" y="794742"/>
                </a:lnTo>
                <a:lnTo>
                  <a:pt x="321469" y="759023"/>
                </a:lnTo>
                <a:lnTo>
                  <a:pt x="419695" y="714375"/>
                </a:lnTo>
                <a:lnTo>
                  <a:pt x="517922" y="669726"/>
                </a:lnTo>
                <a:lnTo>
                  <a:pt x="634008" y="625078"/>
                </a:lnTo>
                <a:lnTo>
                  <a:pt x="750094" y="571500"/>
                </a:lnTo>
                <a:lnTo>
                  <a:pt x="875109" y="517922"/>
                </a:lnTo>
                <a:lnTo>
                  <a:pt x="1009055" y="464344"/>
                </a:lnTo>
                <a:lnTo>
                  <a:pt x="1134070" y="401836"/>
                </a:lnTo>
                <a:lnTo>
                  <a:pt x="1259086" y="348258"/>
                </a:lnTo>
                <a:lnTo>
                  <a:pt x="1375172" y="285750"/>
                </a:lnTo>
                <a:lnTo>
                  <a:pt x="1482328" y="223242"/>
                </a:lnTo>
                <a:lnTo>
                  <a:pt x="1598414" y="160734"/>
                </a:lnTo>
                <a:lnTo>
                  <a:pt x="1696640" y="107156"/>
                </a:lnTo>
                <a:lnTo>
                  <a:pt x="1777008" y="53578"/>
                </a:lnTo>
                <a:lnTo>
                  <a:pt x="1857375" y="17859"/>
                </a:lnTo>
                <a:lnTo>
                  <a:pt x="1902023" y="0"/>
                </a:lnTo>
                <a:lnTo>
                  <a:pt x="1928812" y="0"/>
                </a:lnTo>
                <a:lnTo>
                  <a:pt x="1928812" y="17859"/>
                </a:lnTo>
                <a:lnTo>
                  <a:pt x="1902023" y="53578"/>
                </a:lnTo>
                <a:lnTo>
                  <a:pt x="190202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2" name="Freeform 24581"/>
          <p:cNvSpPr/>
          <p:nvPr/>
        </p:nvSpPr>
        <p:spPr>
          <a:xfrm>
            <a:off x="839391" y="2839640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3" name="Freeform 24582"/>
          <p:cNvSpPr/>
          <p:nvPr/>
        </p:nvSpPr>
        <p:spPr>
          <a:xfrm>
            <a:off x="767953" y="2536031"/>
            <a:ext cx="473275" cy="500063"/>
          </a:xfrm>
          <a:custGeom>
            <a:avLst/>
            <a:gdLst/>
            <a:ahLst/>
            <a:cxnLst/>
            <a:rect l="0" t="0" r="0" b="0"/>
            <a:pathLst>
              <a:path w="473275" h="500063">
                <a:moveTo>
                  <a:pt x="8930" y="178594"/>
                </a:moveTo>
                <a:lnTo>
                  <a:pt x="8930" y="178594"/>
                </a:lnTo>
                <a:lnTo>
                  <a:pt x="8930" y="178594"/>
                </a:lnTo>
                <a:lnTo>
                  <a:pt x="0" y="178594"/>
                </a:lnTo>
                <a:lnTo>
                  <a:pt x="8930" y="178594"/>
                </a:lnTo>
                <a:lnTo>
                  <a:pt x="17860" y="196453"/>
                </a:lnTo>
                <a:lnTo>
                  <a:pt x="26789" y="223242"/>
                </a:lnTo>
                <a:lnTo>
                  <a:pt x="44649" y="258961"/>
                </a:lnTo>
                <a:lnTo>
                  <a:pt x="71438" y="312539"/>
                </a:lnTo>
                <a:lnTo>
                  <a:pt x="89297" y="357187"/>
                </a:lnTo>
                <a:lnTo>
                  <a:pt x="107156" y="410765"/>
                </a:lnTo>
                <a:lnTo>
                  <a:pt x="125016" y="446484"/>
                </a:lnTo>
                <a:lnTo>
                  <a:pt x="142875" y="473273"/>
                </a:lnTo>
                <a:lnTo>
                  <a:pt x="151805" y="491133"/>
                </a:lnTo>
                <a:lnTo>
                  <a:pt x="151805" y="500062"/>
                </a:lnTo>
                <a:lnTo>
                  <a:pt x="151805" y="491133"/>
                </a:lnTo>
                <a:lnTo>
                  <a:pt x="133946" y="482203"/>
                </a:lnTo>
                <a:lnTo>
                  <a:pt x="125016" y="455414"/>
                </a:lnTo>
                <a:lnTo>
                  <a:pt x="98227" y="419695"/>
                </a:lnTo>
                <a:lnTo>
                  <a:pt x="80367" y="375047"/>
                </a:lnTo>
                <a:lnTo>
                  <a:pt x="53578" y="321469"/>
                </a:lnTo>
                <a:lnTo>
                  <a:pt x="35719" y="267890"/>
                </a:lnTo>
                <a:lnTo>
                  <a:pt x="26789" y="214313"/>
                </a:lnTo>
                <a:lnTo>
                  <a:pt x="17860" y="151805"/>
                </a:lnTo>
                <a:lnTo>
                  <a:pt x="26789" y="107157"/>
                </a:lnTo>
                <a:lnTo>
                  <a:pt x="53578" y="62508"/>
                </a:lnTo>
                <a:lnTo>
                  <a:pt x="71438" y="35719"/>
                </a:lnTo>
                <a:lnTo>
                  <a:pt x="98227" y="8930"/>
                </a:lnTo>
                <a:lnTo>
                  <a:pt x="125016" y="0"/>
                </a:lnTo>
                <a:lnTo>
                  <a:pt x="142875" y="0"/>
                </a:lnTo>
                <a:lnTo>
                  <a:pt x="160735" y="8930"/>
                </a:lnTo>
                <a:lnTo>
                  <a:pt x="169664" y="26789"/>
                </a:lnTo>
                <a:lnTo>
                  <a:pt x="169664" y="62508"/>
                </a:lnTo>
                <a:lnTo>
                  <a:pt x="160735" y="89297"/>
                </a:lnTo>
                <a:lnTo>
                  <a:pt x="151805" y="125016"/>
                </a:lnTo>
                <a:lnTo>
                  <a:pt x="133946" y="151805"/>
                </a:lnTo>
                <a:lnTo>
                  <a:pt x="125016" y="187524"/>
                </a:lnTo>
                <a:lnTo>
                  <a:pt x="116086" y="214313"/>
                </a:lnTo>
                <a:lnTo>
                  <a:pt x="125016" y="250032"/>
                </a:lnTo>
                <a:lnTo>
                  <a:pt x="142875" y="285750"/>
                </a:lnTo>
                <a:lnTo>
                  <a:pt x="187524" y="321469"/>
                </a:lnTo>
                <a:lnTo>
                  <a:pt x="232172" y="366117"/>
                </a:lnTo>
                <a:lnTo>
                  <a:pt x="294680" y="392906"/>
                </a:lnTo>
                <a:lnTo>
                  <a:pt x="348258" y="419695"/>
                </a:lnTo>
                <a:lnTo>
                  <a:pt x="401836" y="428625"/>
                </a:lnTo>
                <a:lnTo>
                  <a:pt x="437555" y="428625"/>
                </a:lnTo>
                <a:lnTo>
                  <a:pt x="464344" y="419695"/>
                </a:lnTo>
                <a:lnTo>
                  <a:pt x="473274" y="392906"/>
                </a:lnTo>
                <a:lnTo>
                  <a:pt x="464344" y="357187"/>
                </a:lnTo>
                <a:lnTo>
                  <a:pt x="437555" y="321469"/>
                </a:lnTo>
                <a:lnTo>
                  <a:pt x="437555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4" name="Freeform 24583"/>
          <p:cNvSpPr/>
          <p:nvPr/>
        </p:nvSpPr>
        <p:spPr>
          <a:xfrm>
            <a:off x="1035844" y="2402086"/>
            <a:ext cx="214313" cy="437555"/>
          </a:xfrm>
          <a:custGeom>
            <a:avLst/>
            <a:gdLst/>
            <a:ahLst/>
            <a:cxnLst/>
            <a:rect l="0" t="0" r="0" b="0"/>
            <a:pathLst>
              <a:path w="214313" h="437555">
                <a:moveTo>
                  <a:pt x="26789" y="178594"/>
                </a:moveTo>
                <a:lnTo>
                  <a:pt x="26789" y="178594"/>
                </a:lnTo>
                <a:lnTo>
                  <a:pt x="26789" y="178594"/>
                </a:lnTo>
                <a:lnTo>
                  <a:pt x="35719" y="196453"/>
                </a:lnTo>
                <a:lnTo>
                  <a:pt x="44648" y="214312"/>
                </a:lnTo>
                <a:lnTo>
                  <a:pt x="62508" y="250031"/>
                </a:lnTo>
                <a:lnTo>
                  <a:pt x="80367" y="285750"/>
                </a:lnTo>
                <a:lnTo>
                  <a:pt x="107156" y="330398"/>
                </a:lnTo>
                <a:lnTo>
                  <a:pt x="125015" y="366117"/>
                </a:lnTo>
                <a:lnTo>
                  <a:pt x="151805" y="401835"/>
                </a:lnTo>
                <a:lnTo>
                  <a:pt x="169664" y="419695"/>
                </a:lnTo>
                <a:lnTo>
                  <a:pt x="178594" y="437554"/>
                </a:lnTo>
                <a:lnTo>
                  <a:pt x="178594" y="437554"/>
                </a:lnTo>
                <a:lnTo>
                  <a:pt x="169664" y="437554"/>
                </a:lnTo>
                <a:lnTo>
                  <a:pt x="160734" y="428625"/>
                </a:lnTo>
                <a:lnTo>
                  <a:pt x="142875" y="401835"/>
                </a:lnTo>
                <a:lnTo>
                  <a:pt x="107156" y="366117"/>
                </a:lnTo>
                <a:lnTo>
                  <a:pt x="80367" y="330398"/>
                </a:lnTo>
                <a:lnTo>
                  <a:pt x="44648" y="285750"/>
                </a:lnTo>
                <a:lnTo>
                  <a:pt x="17859" y="241102"/>
                </a:lnTo>
                <a:lnTo>
                  <a:pt x="0" y="196453"/>
                </a:lnTo>
                <a:lnTo>
                  <a:pt x="0" y="160734"/>
                </a:lnTo>
                <a:lnTo>
                  <a:pt x="0" y="133945"/>
                </a:lnTo>
                <a:lnTo>
                  <a:pt x="26789" y="107156"/>
                </a:lnTo>
                <a:lnTo>
                  <a:pt x="53578" y="80367"/>
                </a:lnTo>
                <a:lnTo>
                  <a:pt x="89297" y="53578"/>
                </a:lnTo>
                <a:lnTo>
                  <a:pt x="125015" y="35718"/>
                </a:lnTo>
                <a:lnTo>
                  <a:pt x="151805" y="17859"/>
                </a:lnTo>
                <a:lnTo>
                  <a:pt x="187523" y="8929"/>
                </a:lnTo>
                <a:lnTo>
                  <a:pt x="205383" y="0"/>
                </a:lnTo>
                <a:lnTo>
                  <a:pt x="214312" y="0"/>
                </a:lnTo>
                <a:lnTo>
                  <a:pt x="205383" y="8929"/>
                </a:lnTo>
                <a:lnTo>
                  <a:pt x="20538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5" name="Freeform 24584"/>
          <p:cNvSpPr/>
          <p:nvPr/>
        </p:nvSpPr>
        <p:spPr>
          <a:xfrm>
            <a:off x="1080492" y="2544961"/>
            <a:ext cx="267892" cy="160735"/>
          </a:xfrm>
          <a:custGeom>
            <a:avLst/>
            <a:gdLst/>
            <a:ahLst/>
            <a:cxnLst/>
            <a:rect l="0" t="0" r="0" b="0"/>
            <a:pathLst>
              <a:path w="267892" h="160735">
                <a:moveTo>
                  <a:pt x="0" y="160734"/>
                </a:moveTo>
                <a:lnTo>
                  <a:pt x="0" y="160734"/>
                </a:lnTo>
                <a:lnTo>
                  <a:pt x="8930" y="160734"/>
                </a:lnTo>
                <a:lnTo>
                  <a:pt x="17860" y="151805"/>
                </a:lnTo>
                <a:lnTo>
                  <a:pt x="35719" y="142875"/>
                </a:lnTo>
                <a:lnTo>
                  <a:pt x="62508" y="133945"/>
                </a:lnTo>
                <a:lnTo>
                  <a:pt x="89297" y="107156"/>
                </a:lnTo>
                <a:lnTo>
                  <a:pt x="125016" y="80367"/>
                </a:lnTo>
                <a:lnTo>
                  <a:pt x="169664" y="62508"/>
                </a:lnTo>
                <a:lnTo>
                  <a:pt x="205383" y="35719"/>
                </a:lnTo>
                <a:lnTo>
                  <a:pt x="241102" y="17859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6" name="Freeform 24585"/>
          <p:cNvSpPr/>
          <p:nvPr/>
        </p:nvSpPr>
        <p:spPr>
          <a:xfrm>
            <a:off x="1401961" y="2348508"/>
            <a:ext cx="241103" cy="339329"/>
          </a:xfrm>
          <a:custGeom>
            <a:avLst/>
            <a:gdLst/>
            <a:ahLst/>
            <a:cxnLst/>
            <a:rect l="0" t="0" r="0" b="0"/>
            <a:pathLst>
              <a:path w="241103" h="339329">
                <a:moveTo>
                  <a:pt x="44648" y="0"/>
                </a:moveTo>
                <a:lnTo>
                  <a:pt x="35719" y="17859"/>
                </a:lnTo>
                <a:lnTo>
                  <a:pt x="26789" y="53578"/>
                </a:lnTo>
                <a:lnTo>
                  <a:pt x="17859" y="98226"/>
                </a:lnTo>
                <a:lnTo>
                  <a:pt x="8930" y="160734"/>
                </a:lnTo>
                <a:lnTo>
                  <a:pt x="0" y="214312"/>
                </a:lnTo>
                <a:lnTo>
                  <a:pt x="0" y="258961"/>
                </a:lnTo>
                <a:lnTo>
                  <a:pt x="17859" y="303609"/>
                </a:lnTo>
                <a:lnTo>
                  <a:pt x="44648" y="330398"/>
                </a:lnTo>
                <a:lnTo>
                  <a:pt x="80367" y="339328"/>
                </a:lnTo>
                <a:lnTo>
                  <a:pt x="125016" y="339328"/>
                </a:lnTo>
                <a:lnTo>
                  <a:pt x="169664" y="321469"/>
                </a:lnTo>
                <a:lnTo>
                  <a:pt x="205383" y="294680"/>
                </a:lnTo>
                <a:lnTo>
                  <a:pt x="241102" y="250031"/>
                </a:lnTo>
                <a:lnTo>
                  <a:pt x="241102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7" name="Freeform 24586"/>
          <p:cNvSpPr/>
          <p:nvPr/>
        </p:nvSpPr>
        <p:spPr>
          <a:xfrm>
            <a:off x="1839516" y="2402086"/>
            <a:ext cx="125016" cy="71438"/>
          </a:xfrm>
          <a:custGeom>
            <a:avLst/>
            <a:gdLst/>
            <a:ahLst/>
            <a:cxnLst/>
            <a:rect l="0" t="0" r="0" b="0"/>
            <a:pathLst>
              <a:path w="125016" h="71438">
                <a:moveTo>
                  <a:pt x="0" y="71437"/>
                </a:moveTo>
                <a:lnTo>
                  <a:pt x="0" y="71437"/>
                </a:lnTo>
                <a:lnTo>
                  <a:pt x="8929" y="71437"/>
                </a:lnTo>
                <a:lnTo>
                  <a:pt x="17859" y="62508"/>
                </a:lnTo>
                <a:lnTo>
                  <a:pt x="35718" y="62508"/>
                </a:lnTo>
                <a:lnTo>
                  <a:pt x="62507" y="44648"/>
                </a:lnTo>
                <a:lnTo>
                  <a:pt x="89297" y="2678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8" name="Freeform 24587"/>
          <p:cNvSpPr/>
          <p:nvPr/>
        </p:nvSpPr>
        <p:spPr>
          <a:xfrm>
            <a:off x="2116336" y="2312789"/>
            <a:ext cx="80368" cy="98227"/>
          </a:xfrm>
          <a:custGeom>
            <a:avLst/>
            <a:gdLst/>
            <a:ahLst/>
            <a:cxnLst/>
            <a:rect l="0" t="0" r="0" b="0"/>
            <a:pathLst>
              <a:path w="80368" h="98227">
                <a:moveTo>
                  <a:pt x="0" y="98226"/>
                </a:move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8930" y="89297"/>
                </a:lnTo>
                <a:lnTo>
                  <a:pt x="26789" y="71437"/>
                </a:lnTo>
                <a:lnTo>
                  <a:pt x="53578" y="3571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9" name="Freeform 24588"/>
          <p:cNvSpPr/>
          <p:nvPr/>
        </p:nvSpPr>
        <p:spPr>
          <a:xfrm>
            <a:off x="2428875" y="2143125"/>
            <a:ext cx="62509" cy="80368"/>
          </a:xfrm>
          <a:custGeom>
            <a:avLst/>
            <a:gdLst/>
            <a:ahLst/>
            <a:cxnLst/>
            <a:rect l="0" t="0" r="0" b="0"/>
            <a:pathLst>
              <a:path w="62509" h="80368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71437"/>
                </a:lnTo>
                <a:lnTo>
                  <a:pt x="8930" y="71437"/>
                </a:lnTo>
                <a:lnTo>
                  <a:pt x="17859" y="53578"/>
                </a:lnTo>
                <a:lnTo>
                  <a:pt x="35719" y="2678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0" name="Freeform 24589"/>
          <p:cNvSpPr/>
          <p:nvPr/>
        </p:nvSpPr>
        <p:spPr>
          <a:xfrm>
            <a:off x="2973586" y="1812726"/>
            <a:ext cx="26790" cy="125017"/>
          </a:xfrm>
          <a:custGeom>
            <a:avLst/>
            <a:gdLst/>
            <a:ahLst/>
            <a:cxnLst/>
            <a:rect l="0" t="0" r="0" b="0"/>
            <a:pathLst>
              <a:path w="26790" h="125017">
                <a:moveTo>
                  <a:pt x="0" y="125016"/>
                </a:moveTo>
                <a:lnTo>
                  <a:pt x="8930" y="125016"/>
                </a:lnTo>
                <a:lnTo>
                  <a:pt x="17859" y="116086"/>
                </a:lnTo>
                <a:lnTo>
                  <a:pt x="26789" y="98227"/>
                </a:lnTo>
                <a:lnTo>
                  <a:pt x="26789" y="80368"/>
                </a:lnTo>
                <a:lnTo>
                  <a:pt x="26789" y="62508"/>
                </a:lnTo>
                <a:lnTo>
                  <a:pt x="26789" y="2678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1" name="Freeform 24590"/>
          <p:cNvSpPr/>
          <p:nvPr/>
        </p:nvSpPr>
        <p:spPr>
          <a:xfrm>
            <a:off x="7179469" y="2473523"/>
            <a:ext cx="473274" cy="98228"/>
          </a:xfrm>
          <a:custGeom>
            <a:avLst/>
            <a:gdLst/>
            <a:ahLst/>
            <a:cxnLst/>
            <a:rect l="0" t="0" r="0" b="0"/>
            <a:pathLst>
              <a:path w="473274" h="98228">
                <a:moveTo>
                  <a:pt x="17859" y="80368"/>
                </a:moveTo>
                <a:lnTo>
                  <a:pt x="17859" y="80368"/>
                </a:lnTo>
                <a:lnTo>
                  <a:pt x="8929" y="80368"/>
                </a:lnTo>
                <a:lnTo>
                  <a:pt x="8929" y="80368"/>
                </a:lnTo>
                <a:lnTo>
                  <a:pt x="8929" y="80368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8929" y="98227"/>
                </a:lnTo>
                <a:lnTo>
                  <a:pt x="26789" y="98227"/>
                </a:lnTo>
                <a:lnTo>
                  <a:pt x="53578" y="98227"/>
                </a:lnTo>
                <a:lnTo>
                  <a:pt x="98226" y="89297"/>
                </a:lnTo>
                <a:lnTo>
                  <a:pt x="169664" y="80368"/>
                </a:lnTo>
                <a:lnTo>
                  <a:pt x="241101" y="71438"/>
                </a:lnTo>
                <a:lnTo>
                  <a:pt x="321469" y="53579"/>
                </a:lnTo>
                <a:lnTo>
                  <a:pt x="392906" y="35719"/>
                </a:lnTo>
                <a:lnTo>
                  <a:pt x="437554" y="17860"/>
                </a:lnTo>
                <a:lnTo>
                  <a:pt x="473273" y="0"/>
                </a:lnTo>
                <a:lnTo>
                  <a:pt x="47327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2" name="Freeform 24591"/>
          <p:cNvSpPr/>
          <p:nvPr/>
        </p:nvSpPr>
        <p:spPr>
          <a:xfrm>
            <a:off x="6036469" y="3134320"/>
            <a:ext cx="169665" cy="125017"/>
          </a:xfrm>
          <a:custGeom>
            <a:avLst/>
            <a:gdLst/>
            <a:ahLst/>
            <a:cxnLst/>
            <a:rect l="0" t="0" r="0" b="0"/>
            <a:pathLst>
              <a:path w="169665" h="125017">
                <a:moveTo>
                  <a:pt x="0" y="125016"/>
                </a:moveTo>
                <a:lnTo>
                  <a:pt x="35719" y="107156"/>
                </a:lnTo>
                <a:lnTo>
                  <a:pt x="89297" y="62508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3" name="Freeform 24592"/>
          <p:cNvSpPr/>
          <p:nvPr/>
        </p:nvSpPr>
        <p:spPr>
          <a:xfrm>
            <a:off x="4893469" y="3687961"/>
            <a:ext cx="1437680" cy="857251"/>
          </a:xfrm>
          <a:custGeom>
            <a:avLst/>
            <a:gdLst/>
            <a:ahLst/>
            <a:cxnLst/>
            <a:rect l="0" t="0" r="0" b="0"/>
            <a:pathLst>
              <a:path w="1437680" h="857251">
                <a:moveTo>
                  <a:pt x="1098351" y="142875"/>
                </a:moveTo>
                <a:lnTo>
                  <a:pt x="1098351" y="142875"/>
                </a:lnTo>
                <a:lnTo>
                  <a:pt x="1098351" y="142875"/>
                </a:lnTo>
                <a:lnTo>
                  <a:pt x="1098351" y="142875"/>
                </a:lnTo>
                <a:lnTo>
                  <a:pt x="1098351" y="142875"/>
                </a:lnTo>
                <a:lnTo>
                  <a:pt x="1107281" y="142875"/>
                </a:lnTo>
                <a:lnTo>
                  <a:pt x="1107281" y="142875"/>
                </a:lnTo>
                <a:lnTo>
                  <a:pt x="1116211" y="142875"/>
                </a:lnTo>
                <a:lnTo>
                  <a:pt x="1116211" y="142875"/>
                </a:lnTo>
                <a:lnTo>
                  <a:pt x="1125140" y="142875"/>
                </a:lnTo>
                <a:lnTo>
                  <a:pt x="1125140" y="142875"/>
                </a:lnTo>
                <a:lnTo>
                  <a:pt x="1125140" y="151804"/>
                </a:lnTo>
                <a:lnTo>
                  <a:pt x="1125140" y="151804"/>
                </a:lnTo>
                <a:lnTo>
                  <a:pt x="1125140" y="151804"/>
                </a:lnTo>
                <a:lnTo>
                  <a:pt x="1125140" y="151804"/>
                </a:lnTo>
                <a:lnTo>
                  <a:pt x="1125140" y="142875"/>
                </a:lnTo>
                <a:lnTo>
                  <a:pt x="1125140" y="142875"/>
                </a:lnTo>
                <a:lnTo>
                  <a:pt x="1125140" y="142875"/>
                </a:lnTo>
                <a:lnTo>
                  <a:pt x="1116211" y="142875"/>
                </a:lnTo>
                <a:lnTo>
                  <a:pt x="1107281" y="133945"/>
                </a:lnTo>
                <a:lnTo>
                  <a:pt x="1098351" y="133945"/>
                </a:lnTo>
                <a:lnTo>
                  <a:pt x="1089422" y="125015"/>
                </a:lnTo>
                <a:lnTo>
                  <a:pt x="1071562" y="125015"/>
                </a:lnTo>
                <a:lnTo>
                  <a:pt x="1062633" y="116085"/>
                </a:lnTo>
                <a:lnTo>
                  <a:pt x="1035844" y="116085"/>
                </a:lnTo>
                <a:lnTo>
                  <a:pt x="1017984" y="107156"/>
                </a:lnTo>
                <a:lnTo>
                  <a:pt x="1000125" y="98226"/>
                </a:lnTo>
                <a:lnTo>
                  <a:pt x="973336" y="89296"/>
                </a:lnTo>
                <a:lnTo>
                  <a:pt x="955476" y="80367"/>
                </a:lnTo>
                <a:lnTo>
                  <a:pt x="928687" y="71437"/>
                </a:lnTo>
                <a:lnTo>
                  <a:pt x="892969" y="62507"/>
                </a:lnTo>
                <a:lnTo>
                  <a:pt x="866179" y="44648"/>
                </a:lnTo>
                <a:lnTo>
                  <a:pt x="830461" y="35718"/>
                </a:lnTo>
                <a:lnTo>
                  <a:pt x="803672" y="26789"/>
                </a:lnTo>
                <a:lnTo>
                  <a:pt x="767953" y="26789"/>
                </a:lnTo>
                <a:lnTo>
                  <a:pt x="732234" y="17859"/>
                </a:lnTo>
                <a:lnTo>
                  <a:pt x="687586" y="8929"/>
                </a:lnTo>
                <a:lnTo>
                  <a:pt x="651867" y="8929"/>
                </a:lnTo>
                <a:lnTo>
                  <a:pt x="616148" y="8929"/>
                </a:lnTo>
                <a:lnTo>
                  <a:pt x="571500" y="8929"/>
                </a:lnTo>
                <a:lnTo>
                  <a:pt x="544711" y="8929"/>
                </a:lnTo>
                <a:lnTo>
                  <a:pt x="500062" y="8929"/>
                </a:lnTo>
                <a:lnTo>
                  <a:pt x="464344" y="8929"/>
                </a:lnTo>
                <a:lnTo>
                  <a:pt x="428625" y="8929"/>
                </a:lnTo>
                <a:lnTo>
                  <a:pt x="383976" y="17859"/>
                </a:lnTo>
                <a:lnTo>
                  <a:pt x="348258" y="26789"/>
                </a:lnTo>
                <a:lnTo>
                  <a:pt x="303609" y="35718"/>
                </a:lnTo>
                <a:lnTo>
                  <a:pt x="267890" y="44648"/>
                </a:lnTo>
                <a:lnTo>
                  <a:pt x="232172" y="62507"/>
                </a:lnTo>
                <a:lnTo>
                  <a:pt x="187523" y="80367"/>
                </a:lnTo>
                <a:lnTo>
                  <a:pt x="151804" y="107156"/>
                </a:lnTo>
                <a:lnTo>
                  <a:pt x="125015" y="125015"/>
                </a:lnTo>
                <a:lnTo>
                  <a:pt x="98226" y="142875"/>
                </a:lnTo>
                <a:lnTo>
                  <a:pt x="71437" y="160734"/>
                </a:lnTo>
                <a:lnTo>
                  <a:pt x="53578" y="187523"/>
                </a:lnTo>
                <a:lnTo>
                  <a:pt x="35719" y="205382"/>
                </a:lnTo>
                <a:lnTo>
                  <a:pt x="17859" y="232171"/>
                </a:lnTo>
                <a:lnTo>
                  <a:pt x="8929" y="258960"/>
                </a:lnTo>
                <a:lnTo>
                  <a:pt x="8929" y="285750"/>
                </a:lnTo>
                <a:lnTo>
                  <a:pt x="0" y="312539"/>
                </a:lnTo>
                <a:lnTo>
                  <a:pt x="0" y="339328"/>
                </a:lnTo>
                <a:lnTo>
                  <a:pt x="0" y="375046"/>
                </a:lnTo>
                <a:lnTo>
                  <a:pt x="0" y="410765"/>
                </a:lnTo>
                <a:lnTo>
                  <a:pt x="8929" y="446484"/>
                </a:lnTo>
                <a:lnTo>
                  <a:pt x="17859" y="482203"/>
                </a:lnTo>
                <a:lnTo>
                  <a:pt x="35719" y="517921"/>
                </a:lnTo>
                <a:lnTo>
                  <a:pt x="53578" y="553640"/>
                </a:lnTo>
                <a:lnTo>
                  <a:pt x="71437" y="580429"/>
                </a:lnTo>
                <a:lnTo>
                  <a:pt x="89297" y="607218"/>
                </a:lnTo>
                <a:lnTo>
                  <a:pt x="116086" y="634007"/>
                </a:lnTo>
                <a:lnTo>
                  <a:pt x="142875" y="660796"/>
                </a:lnTo>
                <a:lnTo>
                  <a:pt x="160734" y="687585"/>
                </a:lnTo>
                <a:lnTo>
                  <a:pt x="187523" y="714375"/>
                </a:lnTo>
                <a:lnTo>
                  <a:pt x="223242" y="732234"/>
                </a:lnTo>
                <a:lnTo>
                  <a:pt x="258961" y="750093"/>
                </a:lnTo>
                <a:lnTo>
                  <a:pt x="285750" y="767953"/>
                </a:lnTo>
                <a:lnTo>
                  <a:pt x="330398" y="785812"/>
                </a:lnTo>
                <a:lnTo>
                  <a:pt x="366117" y="803671"/>
                </a:lnTo>
                <a:lnTo>
                  <a:pt x="419695" y="821531"/>
                </a:lnTo>
                <a:lnTo>
                  <a:pt x="464344" y="839390"/>
                </a:lnTo>
                <a:lnTo>
                  <a:pt x="508992" y="848320"/>
                </a:lnTo>
                <a:lnTo>
                  <a:pt x="553640" y="848320"/>
                </a:lnTo>
                <a:lnTo>
                  <a:pt x="607219" y="857250"/>
                </a:lnTo>
                <a:lnTo>
                  <a:pt x="660797" y="857250"/>
                </a:lnTo>
                <a:lnTo>
                  <a:pt x="714375" y="857250"/>
                </a:lnTo>
                <a:lnTo>
                  <a:pt x="767953" y="848320"/>
                </a:lnTo>
                <a:lnTo>
                  <a:pt x="821531" y="839390"/>
                </a:lnTo>
                <a:lnTo>
                  <a:pt x="866179" y="830460"/>
                </a:lnTo>
                <a:lnTo>
                  <a:pt x="919758" y="821531"/>
                </a:lnTo>
                <a:lnTo>
                  <a:pt x="973336" y="803671"/>
                </a:lnTo>
                <a:lnTo>
                  <a:pt x="1026914" y="794742"/>
                </a:lnTo>
                <a:lnTo>
                  <a:pt x="1071562" y="776882"/>
                </a:lnTo>
                <a:lnTo>
                  <a:pt x="1125140" y="759023"/>
                </a:lnTo>
                <a:lnTo>
                  <a:pt x="1169789" y="741164"/>
                </a:lnTo>
                <a:lnTo>
                  <a:pt x="1214437" y="714375"/>
                </a:lnTo>
                <a:lnTo>
                  <a:pt x="1259086" y="687585"/>
                </a:lnTo>
                <a:lnTo>
                  <a:pt x="1294804" y="660796"/>
                </a:lnTo>
                <a:lnTo>
                  <a:pt x="1330523" y="634007"/>
                </a:lnTo>
                <a:lnTo>
                  <a:pt x="1357312" y="598289"/>
                </a:lnTo>
                <a:lnTo>
                  <a:pt x="1384101" y="571500"/>
                </a:lnTo>
                <a:lnTo>
                  <a:pt x="1410890" y="535781"/>
                </a:lnTo>
                <a:lnTo>
                  <a:pt x="1428750" y="508992"/>
                </a:lnTo>
                <a:lnTo>
                  <a:pt x="1437679" y="473273"/>
                </a:lnTo>
                <a:lnTo>
                  <a:pt x="1437679" y="446484"/>
                </a:lnTo>
                <a:lnTo>
                  <a:pt x="1437679" y="410765"/>
                </a:lnTo>
                <a:lnTo>
                  <a:pt x="1437679" y="375046"/>
                </a:lnTo>
                <a:lnTo>
                  <a:pt x="1428750" y="339328"/>
                </a:lnTo>
                <a:lnTo>
                  <a:pt x="1419820" y="303609"/>
                </a:lnTo>
                <a:lnTo>
                  <a:pt x="1393031" y="267890"/>
                </a:lnTo>
                <a:lnTo>
                  <a:pt x="1375172" y="232171"/>
                </a:lnTo>
                <a:lnTo>
                  <a:pt x="1348383" y="205382"/>
                </a:lnTo>
                <a:lnTo>
                  <a:pt x="1321594" y="169664"/>
                </a:lnTo>
                <a:lnTo>
                  <a:pt x="1285875" y="133945"/>
                </a:lnTo>
                <a:lnTo>
                  <a:pt x="1250156" y="107156"/>
                </a:lnTo>
                <a:lnTo>
                  <a:pt x="1205508" y="80367"/>
                </a:lnTo>
                <a:lnTo>
                  <a:pt x="1160859" y="62507"/>
                </a:lnTo>
                <a:lnTo>
                  <a:pt x="1107281" y="35718"/>
                </a:lnTo>
                <a:lnTo>
                  <a:pt x="1053703" y="26789"/>
                </a:lnTo>
                <a:lnTo>
                  <a:pt x="1009054" y="8929"/>
                </a:lnTo>
                <a:lnTo>
                  <a:pt x="955476" y="0"/>
                </a:lnTo>
                <a:lnTo>
                  <a:pt x="910828" y="0"/>
                </a:lnTo>
                <a:lnTo>
                  <a:pt x="866179" y="0"/>
                </a:lnTo>
                <a:lnTo>
                  <a:pt x="8661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4" name="Freeform 24593"/>
          <p:cNvSpPr/>
          <p:nvPr/>
        </p:nvSpPr>
        <p:spPr>
          <a:xfrm>
            <a:off x="2732484" y="3518296"/>
            <a:ext cx="80369" cy="8931"/>
          </a:xfrm>
          <a:custGeom>
            <a:avLst/>
            <a:gdLst/>
            <a:ahLst/>
            <a:cxnLst/>
            <a:rect l="0" t="0" r="0" b="0"/>
            <a:pathLst>
              <a:path w="80369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44649" y="8930"/>
                </a:lnTo>
                <a:lnTo>
                  <a:pt x="80368" y="0"/>
                </a:lnTo>
                <a:lnTo>
                  <a:pt x="803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5" name="Freeform 24594"/>
          <p:cNvSpPr/>
          <p:nvPr/>
        </p:nvSpPr>
        <p:spPr>
          <a:xfrm>
            <a:off x="3062883" y="3500437"/>
            <a:ext cx="258962" cy="26790"/>
          </a:xfrm>
          <a:custGeom>
            <a:avLst/>
            <a:gdLst/>
            <a:ahLst/>
            <a:cxnLst/>
            <a:rect l="0" t="0" r="0" b="0"/>
            <a:pathLst>
              <a:path w="258962" h="26790">
                <a:moveTo>
                  <a:pt x="0" y="0"/>
                </a:moveTo>
                <a:lnTo>
                  <a:pt x="8930" y="0"/>
                </a:lnTo>
                <a:lnTo>
                  <a:pt x="17859" y="8930"/>
                </a:lnTo>
                <a:lnTo>
                  <a:pt x="44648" y="17859"/>
                </a:lnTo>
                <a:lnTo>
                  <a:pt x="80367" y="26789"/>
                </a:lnTo>
                <a:lnTo>
                  <a:pt x="133945" y="26789"/>
                </a:lnTo>
                <a:lnTo>
                  <a:pt x="196453" y="1785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6" name="Freeform 24595"/>
          <p:cNvSpPr/>
          <p:nvPr/>
        </p:nvSpPr>
        <p:spPr>
          <a:xfrm>
            <a:off x="3687961" y="3464718"/>
            <a:ext cx="348259" cy="44650"/>
          </a:xfrm>
          <a:custGeom>
            <a:avLst/>
            <a:gdLst/>
            <a:ahLst/>
            <a:cxnLst/>
            <a:rect l="0" t="0" r="0" b="0"/>
            <a:pathLst>
              <a:path w="348259" h="44650">
                <a:moveTo>
                  <a:pt x="0" y="0"/>
                </a:moveTo>
                <a:lnTo>
                  <a:pt x="8930" y="0"/>
                </a:lnTo>
                <a:lnTo>
                  <a:pt x="26789" y="8930"/>
                </a:lnTo>
                <a:lnTo>
                  <a:pt x="62508" y="17860"/>
                </a:lnTo>
                <a:lnTo>
                  <a:pt x="116086" y="35719"/>
                </a:lnTo>
                <a:lnTo>
                  <a:pt x="187523" y="44649"/>
                </a:lnTo>
                <a:lnTo>
                  <a:pt x="267891" y="44649"/>
                </a:lnTo>
                <a:lnTo>
                  <a:pt x="348258" y="26789"/>
                </a:lnTo>
                <a:lnTo>
                  <a:pt x="34825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7" name="Freeform 24596"/>
          <p:cNvSpPr/>
          <p:nvPr/>
        </p:nvSpPr>
        <p:spPr>
          <a:xfrm>
            <a:off x="4777383" y="3527226"/>
            <a:ext cx="276821" cy="8931"/>
          </a:xfrm>
          <a:custGeom>
            <a:avLst/>
            <a:gdLst/>
            <a:ahLst/>
            <a:cxnLst/>
            <a:rect l="0" t="0" r="0" b="0"/>
            <a:pathLst>
              <a:path w="276821" h="8931">
                <a:moveTo>
                  <a:pt x="0" y="0"/>
                </a:moveTo>
                <a:lnTo>
                  <a:pt x="17859" y="0"/>
                </a:lnTo>
                <a:lnTo>
                  <a:pt x="62508" y="8930"/>
                </a:lnTo>
                <a:lnTo>
                  <a:pt x="125015" y="8930"/>
                </a:lnTo>
                <a:lnTo>
                  <a:pt x="196453" y="893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8" name="Freeform 24597"/>
          <p:cNvSpPr/>
          <p:nvPr/>
        </p:nvSpPr>
        <p:spPr>
          <a:xfrm>
            <a:off x="5652492" y="3545086"/>
            <a:ext cx="285751" cy="44649"/>
          </a:xfrm>
          <a:custGeom>
            <a:avLst/>
            <a:gdLst/>
            <a:ahLst/>
            <a:cxnLst/>
            <a:rect l="0" t="0" r="0" b="0"/>
            <a:pathLst>
              <a:path w="285751" h="44649">
                <a:moveTo>
                  <a:pt x="0" y="0"/>
                </a:moveTo>
                <a:lnTo>
                  <a:pt x="17860" y="8929"/>
                </a:lnTo>
                <a:lnTo>
                  <a:pt x="62508" y="17859"/>
                </a:lnTo>
                <a:lnTo>
                  <a:pt x="125016" y="26789"/>
                </a:lnTo>
                <a:lnTo>
                  <a:pt x="205383" y="35718"/>
                </a:lnTo>
                <a:lnTo>
                  <a:pt x="285750" y="44648"/>
                </a:lnTo>
                <a:lnTo>
                  <a:pt x="28575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9" name="Freeform 24598"/>
          <p:cNvSpPr/>
          <p:nvPr/>
        </p:nvSpPr>
        <p:spPr>
          <a:xfrm>
            <a:off x="6599039" y="3607593"/>
            <a:ext cx="419696" cy="71439"/>
          </a:xfrm>
          <a:custGeom>
            <a:avLst/>
            <a:gdLst/>
            <a:ahLst/>
            <a:cxnLst/>
            <a:rect l="0" t="0" r="0" b="0"/>
            <a:pathLst>
              <a:path w="419696" h="71439">
                <a:moveTo>
                  <a:pt x="0" y="0"/>
                </a:moveTo>
                <a:lnTo>
                  <a:pt x="17859" y="8930"/>
                </a:lnTo>
                <a:lnTo>
                  <a:pt x="53578" y="17860"/>
                </a:lnTo>
                <a:lnTo>
                  <a:pt x="107156" y="35719"/>
                </a:lnTo>
                <a:lnTo>
                  <a:pt x="169664" y="53578"/>
                </a:lnTo>
                <a:lnTo>
                  <a:pt x="250031" y="62508"/>
                </a:lnTo>
                <a:lnTo>
                  <a:pt x="330399" y="71438"/>
                </a:lnTo>
                <a:lnTo>
                  <a:pt x="419695" y="62508"/>
                </a:lnTo>
                <a:lnTo>
                  <a:pt x="41969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0" name="Freeform 24599"/>
          <p:cNvSpPr/>
          <p:nvPr/>
        </p:nvSpPr>
        <p:spPr>
          <a:xfrm>
            <a:off x="7634883" y="3679031"/>
            <a:ext cx="348259" cy="71438"/>
          </a:xfrm>
          <a:custGeom>
            <a:avLst/>
            <a:gdLst/>
            <a:ahLst/>
            <a:cxnLst/>
            <a:rect l="0" t="0" r="0" b="0"/>
            <a:pathLst>
              <a:path w="348259" h="71438">
                <a:moveTo>
                  <a:pt x="0" y="0"/>
                </a:moveTo>
                <a:lnTo>
                  <a:pt x="17859" y="8930"/>
                </a:lnTo>
                <a:lnTo>
                  <a:pt x="53578" y="17859"/>
                </a:lnTo>
                <a:lnTo>
                  <a:pt x="98226" y="35719"/>
                </a:lnTo>
                <a:lnTo>
                  <a:pt x="151805" y="53578"/>
                </a:lnTo>
                <a:lnTo>
                  <a:pt x="223242" y="71437"/>
                </a:lnTo>
                <a:lnTo>
                  <a:pt x="285750" y="71437"/>
                </a:lnTo>
                <a:lnTo>
                  <a:pt x="348258" y="62508"/>
                </a:lnTo>
                <a:lnTo>
                  <a:pt x="34825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1" name="Freeform 24600"/>
          <p:cNvSpPr/>
          <p:nvPr/>
        </p:nvSpPr>
        <p:spPr>
          <a:xfrm>
            <a:off x="7608094" y="2902148"/>
            <a:ext cx="205384" cy="303610"/>
          </a:xfrm>
          <a:custGeom>
            <a:avLst/>
            <a:gdLst/>
            <a:ahLst/>
            <a:cxnLst/>
            <a:rect l="0" t="0" r="0" b="0"/>
            <a:pathLst>
              <a:path w="205384" h="303610">
                <a:moveTo>
                  <a:pt x="35719" y="35719"/>
                </a:moveTo>
                <a:lnTo>
                  <a:pt x="35719" y="17859"/>
                </a:lnTo>
                <a:lnTo>
                  <a:pt x="2678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71438"/>
                </a:lnTo>
                <a:lnTo>
                  <a:pt x="8929" y="125016"/>
                </a:lnTo>
                <a:lnTo>
                  <a:pt x="8929" y="178594"/>
                </a:lnTo>
                <a:lnTo>
                  <a:pt x="0" y="223242"/>
                </a:lnTo>
                <a:lnTo>
                  <a:pt x="0" y="267891"/>
                </a:lnTo>
                <a:lnTo>
                  <a:pt x="0" y="285750"/>
                </a:lnTo>
                <a:lnTo>
                  <a:pt x="8929" y="294680"/>
                </a:lnTo>
                <a:lnTo>
                  <a:pt x="26789" y="294680"/>
                </a:lnTo>
                <a:lnTo>
                  <a:pt x="53578" y="276820"/>
                </a:lnTo>
                <a:lnTo>
                  <a:pt x="80367" y="258961"/>
                </a:lnTo>
                <a:lnTo>
                  <a:pt x="107156" y="250031"/>
                </a:lnTo>
                <a:lnTo>
                  <a:pt x="125015" y="250031"/>
                </a:lnTo>
                <a:lnTo>
                  <a:pt x="151804" y="258961"/>
                </a:lnTo>
                <a:lnTo>
                  <a:pt x="169664" y="276820"/>
                </a:lnTo>
                <a:lnTo>
                  <a:pt x="187523" y="294680"/>
                </a:lnTo>
                <a:lnTo>
                  <a:pt x="196453" y="303609"/>
                </a:lnTo>
                <a:lnTo>
                  <a:pt x="205383" y="294680"/>
                </a:lnTo>
                <a:lnTo>
                  <a:pt x="205383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2" name="Freeform 24601"/>
          <p:cNvSpPr/>
          <p:nvPr/>
        </p:nvSpPr>
        <p:spPr>
          <a:xfrm>
            <a:off x="7875984" y="3045023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17860" y="71438"/>
                </a:moveTo>
                <a:lnTo>
                  <a:pt x="17860" y="71438"/>
                </a:lnTo>
                <a:lnTo>
                  <a:pt x="17860" y="89297"/>
                </a:lnTo>
                <a:lnTo>
                  <a:pt x="26789" y="116086"/>
                </a:lnTo>
                <a:lnTo>
                  <a:pt x="35719" y="142875"/>
                </a:lnTo>
                <a:lnTo>
                  <a:pt x="53579" y="169664"/>
                </a:lnTo>
                <a:lnTo>
                  <a:pt x="71438" y="178594"/>
                </a:lnTo>
                <a:lnTo>
                  <a:pt x="98227" y="178594"/>
                </a:lnTo>
                <a:lnTo>
                  <a:pt x="107157" y="169664"/>
                </a:lnTo>
                <a:lnTo>
                  <a:pt x="116086" y="151805"/>
                </a:lnTo>
                <a:lnTo>
                  <a:pt x="116086" y="133945"/>
                </a:lnTo>
                <a:lnTo>
                  <a:pt x="107157" y="98227"/>
                </a:lnTo>
                <a:lnTo>
                  <a:pt x="89297" y="62508"/>
                </a:lnTo>
                <a:lnTo>
                  <a:pt x="71438" y="35719"/>
                </a:lnTo>
                <a:lnTo>
                  <a:pt x="53579" y="8930"/>
                </a:lnTo>
                <a:lnTo>
                  <a:pt x="3571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26789"/>
                </a:lnTo>
                <a:lnTo>
                  <a:pt x="8930" y="35719"/>
                </a:lnTo>
                <a:lnTo>
                  <a:pt x="17860" y="44648"/>
                </a:lnTo>
                <a:lnTo>
                  <a:pt x="44649" y="35719"/>
                </a:lnTo>
                <a:lnTo>
                  <a:pt x="4464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3" name="Freeform 24602"/>
          <p:cNvSpPr/>
          <p:nvPr/>
        </p:nvSpPr>
        <p:spPr>
          <a:xfrm>
            <a:off x="8072438" y="2991445"/>
            <a:ext cx="196453" cy="437556"/>
          </a:xfrm>
          <a:custGeom>
            <a:avLst/>
            <a:gdLst/>
            <a:ahLst/>
            <a:cxnLst/>
            <a:rect l="0" t="0" r="0" b="0"/>
            <a:pathLst>
              <a:path w="196453" h="437556">
                <a:moveTo>
                  <a:pt x="80367" y="0"/>
                </a:moveTo>
                <a:lnTo>
                  <a:pt x="80367" y="0"/>
                </a:lnTo>
                <a:lnTo>
                  <a:pt x="71437" y="8930"/>
                </a:lnTo>
                <a:lnTo>
                  <a:pt x="53578" y="26789"/>
                </a:lnTo>
                <a:lnTo>
                  <a:pt x="44648" y="53578"/>
                </a:lnTo>
                <a:lnTo>
                  <a:pt x="35718" y="89297"/>
                </a:lnTo>
                <a:lnTo>
                  <a:pt x="26789" y="116086"/>
                </a:lnTo>
                <a:lnTo>
                  <a:pt x="26789" y="142875"/>
                </a:lnTo>
                <a:lnTo>
                  <a:pt x="35718" y="160734"/>
                </a:lnTo>
                <a:lnTo>
                  <a:pt x="35718" y="169664"/>
                </a:lnTo>
                <a:lnTo>
                  <a:pt x="44648" y="169664"/>
                </a:lnTo>
                <a:lnTo>
                  <a:pt x="53578" y="160734"/>
                </a:lnTo>
                <a:lnTo>
                  <a:pt x="71437" y="151805"/>
                </a:lnTo>
                <a:lnTo>
                  <a:pt x="80367" y="133945"/>
                </a:lnTo>
                <a:lnTo>
                  <a:pt x="98226" y="125016"/>
                </a:lnTo>
                <a:lnTo>
                  <a:pt x="116085" y="116086"/>
                </a:lnTo>
                <a:lnTo>
                  <a:pt x="133944" y="116086"/>
                </a:lnTo>
                <a:lnTo>
                  <a:pt x="151803" y="133945"/>
                </a:lnTo>
                <a:lnTo>
                  <a:pt x="169663" y="160734"/>
                </a:lnTo>
                <a:lnTo>
                  <a:pt x="178592" y="205383"/>
                </a:lnTo>
                <a:lnTo>
                  <a:pt x="196452" y="250031"/>
                </a:lnTo>
                <a:lnTo>
                  <a:pt x="196452" y="303609"/>
                </a:lnTo>
                <a:lnTo>
                  <a:pt x="196452" y="339328"/>
                </a:lnTo>
                <a:lnTo>
                  <a:pt x="187522" y="383976"/>
                </a:lnTo>
                <a:lnTo>
                  <a:pt x="160733" y="410766"/>
                </a:lnTo>
                <a:lnTo>
                  <a:pt x="133944" y="428625"/>
                </a:lnTo>
                <a:lnTo>
                  <a:pt x="98226" y="437555"/>
                </a:lnTo>
                <a:lnTo>
                  <a:pt x="62507" y="437555"/>
                </a:lnTo>
                <a:lnTo>
                  <a:pt x="26789" y="419695"/>
                </a:lnTo>
                <a:lnTo>
                  <a:pt x="0" y="392906"/>
                </a:lnTo>
                <a:lnTo>
                  <a:pt x="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4" name="Freeform 24603"/>
          <p:cNvSpPr/>
          <p:nvPr/>
        </p:nvSpPr>
        <p:spPr>
          <a:xfrm>
            <a:off x="8304609" y="3161109"/>
            <a:ext cx="62508" cy="142876"/>
          </a:xfrm>
          <a:custGeom>
            <a:avLst/>
            <a:gdLst/>
            <a:ahLst/>
            <a:cxnLst/>
            <a:rect l="0" t="0" r="0" b="0"/>
            <a:pathLst>
              <a:path w="62508" h="142876">
                <a:moveTo>
                  <a:pt x="0" y="0"/>
                </a:moveTo>
                <a:lnTo>
                  <a:pt x="0" y="8930"/>
                </a:lnTo>
                <a:lnTo>
                  <a:pt x="8929" y="17859"/>
                </a:lnTo>
                <a:lnTo>
                  <a:pt x="17859" y="44648"/>
                </a:lnTo>
                <a:lnTo>
                  <a:pt x="26789" y="80367"/>
                </a:lnTo>
                <a:lnTo>
                  <a:pt x="35718" y="107156"/>
                </a:lnTo>
                <a:lnTo>
                  <a:pt x="53578" y="133945"/>
                </a:lnTo>
                <a:lnTo>
                  <a:pt x="62507" y="142875"/>
                </a:lnTo>
                <a:lnTo>
                  <a:pt x="62507" y="133945"/>
                </a:lnTo>
                <a:lnTo>
                  <a:pt x="53578" y="98227"/>
                </a:lnTo>
                <a:lnTo>
                  <a:pt x="5357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5" name="Freeform 24604"/>
          <p:cNvSpPr/>
          <p:nvPr/>
        </p:nvSpPr>
        <p:spPr>
          <a:xfrm>
            <a:off x="8277820" y="2777133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0" y="17859"/>
                </a:move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6" name="Freeform 24605"/>
          <p:cNvSpPr/>
          <p:nvPr/>
        </p:nvSpPr>
        <p:spPr>
          <a:xfrm>
            <a:off x="8492132" y="3187898"/>
            <a:ext cx="71439" cy="53579"/>
          </a:xfrm>
          <a:custGeom>
            <a:avLst/>
            <a:gdLst/>
            <a:ahLst/>
            <a:cxnLst/>
            <a:rect l="0" t="0" r="0" b="0"/>
            <a:pathLst>
              <a:path w="71439" h="53579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26789"/>
                </a:lnTo>
                <a:lnTo>
                  <a:pt x="26789" y="35719"/>
                </a:lnTo>
                <a:lnTo>
                  <a:pt x="35719" y="53578"/>
                </a:lnTo>
                <a:lnTo>
                  <a:pt x="53578" y="53578"/>
                </a:lnTo>
                <a:lnTo>
                  <a:pt x="62508" y="44648"/>
                </a:lnTo>
                <a:lnTo>
                  <a:pt x="71438" y="17859"/>
                </a:lnTo>
                <a:lnTo>
                  <a:pt x="7143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7" name="Freeform 24606"/>
          <p:cNvSpPr/>
          <p:nvPr/>
        </p:nvSpPr>
        <p:spPr>
          <a:xfrm>
            <a:off x="8643937" y="3098601"/>
            <a:ext cx="133946" cy="178595"/>
          </a:xfrm>
          <a:custGeom>
            <a:avLst/>
            <a:gdLst/>
            <a:ahLst/>
            <a:cxnLst/>
            <a:rect l="0" t="0" r="0" b="0"/>
            <a:pathLst>
              <a:path w="133946" h="178595">
                <a:moveTo>
                  <a:pt x="0" y="0"/>
                </a:moveTo>
                <a:lnTo>
                  <a:pt x="8929" y="0"/>
                </a:lnTo>
                <a:lnTo>
                  <a:pt x="17859" y="8930"/>
                </a:lnTo>
                <a:lnTo>
                  <a:pt x="44648" y="26789"/>
                </a:lnTo>
                <a:lnTo>
                  <a:pt x="62508" y="53578"/>
                </a:lnTo>
                <a:lnTo>
                  <a:pt x="89297" y="89297"/>
                </a:lnTo>
                <a:lnTo>
                  <a:pt x="107156" y="133945"/>
                </a:lnTo>
                <a:lnTo>
                  <a:pt x="125015" y="169664"/>
                </a:lnTo>
                <a:lnTo>
                  <a:pt x="133945" y="178594"/>
                </a:lnTo>
                <a:lnTo>
                  <a:pt x="133945" y="169664"/>
                </a:lnTo>
                <a:lnTo>
                  <a:pt x="13394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8" name="Freeform 24607"/>
          <p:cNvSpPr/>
          <p:nvPr/>
        </p:nvSpPr>
        <p:spPr>
          <a:xfrm>
            <a:off x="4366617" y="3205757"/>
            <a:ext cx="375048" cy="62509"/>
          </a:xfrm>
          <a:custGeom>
            <a:avLst/>
            <a:gdLst/>
            <a:ahLst/>
            <a:cxnLst/>
            <a:rect l="0" t="0" r="0" b="0"/>
            <a:pathLst>
              <a:path w="375048" h="62509">
                <a:moveTo>
                  <a:pt x="0" y="62508"/>
                </a:moveTo>
                <a:lnTo>
                  <a:pt x="0" y="53579"/>
                </a:lnTo>
                <a:lnTo>
                  <a:pt x="0" y="53579"/>
                </a:lnTo>
                <a:lnTo>
                  <a:pt x="8930" y="44649"/>
                </a:lnTo>
                <a:lnTo>
                  <a:pt x="8930" y="44649"/>
                </a:lnTo>
                <a:lnTo>
                  <a:pt x="17860" y="35719"/>
                </a:lnTo>
                <a:lnTo>
                  <a:pt x="17860" y="35719"/>
                </a:lnTo>
                <a:lnTo>
                  <a:pt x="35719" y="35719"/>
                </a:lnTo>
                <a:lnTo>
                  <a:pt x="44649" y="35719"/>
                </a:lnTo>
                <a:lnTo>
                  <a:pt x="53578" y="35719"/>
                </a:lnTo>
                <a:lnTo>
                  <a:pt x="71438" y="26789"/>
                </a:lnTo>
                <a:lnTo>
                  <a:pt x="98227" y="17860"/>
                </a:lnTo>
                <a:lnTo>
                  <a:pt x="116086" y="17860"/>
                </a:lnTo>
                <a:lnTo>
                  <a:pt x="133946" y="8930"/>
                </a:lnTo>
                <a:lnTo>
                  <a:pt x="160735" y="8930"/>
                </a:lnTo>
                <a:lnTo>
                  <a:pt x="178594" y="8930"/>
                </a:lnTo>
                <a:lnTo>
                  <a:pt x="205383" y="0"/>
                </a:lnTo>
                <a:lnTo>
                  <a:pt x="223242" y="8930"/>
                </a:lnTo>
                <a:lnTo>
                  <a:pt x="250031" y="8930"/>
                </a:lnTo>
                <a:lnTo>
                  <a:pt x="267891" y="8930"/>
                </a:lnTo>
                <a:lnTo>
                  <a:pt x="285750" y="17860"/>
                </a:lnTo>
                <a:lnTo>
                  <a:pt x="303610" y="26789"/>
                </a:lnTo>
                <a:lnTo>
                  <a:pt x="321469" y="26789"/>
                </a:lnTo>
                <a:lnTo>
                  <a:pt x="339328" y="35719"/>
                </a:lnTo>
                <a:lnTo>
                  <a:pt x="357188" y="35719"/>
                </a:lnTo>
                <a:lnTo>
                  <a:pt x="375047" y="17860"/>
                </a:lnTo>
                <a:lnTo>
                  <a:pt x="37504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9" name="Freeform 24608"/>
          <p:cNvSpPr/>
          <p:nvPr/>
        </p:nvSpPr>
        <p:spPr>
          <a:xfrm>
            <a:off x="4732734" y="3661171"/>
            <a:ext cx="473275" cy="401837"/>
          </a:xfrm>
          <a:custGeom>
            <a:avLst/>
            <a:gdLst/>
            <a:ahLst/>
            <a:cxnLst/>
            <a:rect l="0" t="0" r="0" b="0"/>
            <a:pathLst>
              <a:path w="473275" h="401837">
                <a:moveTo>
                  <a:pt x="392907" y="348258"/>
                </a:moveTo>
                <a:lnTo>
                  <a:pt x="383977" y="348258"/>
                </a:lnTo>
                <a:lnTo>
                  <a:pt x="383977" y="348258"/>
                </a:lnTo>
                <a:lnTo>
                  <a:pt x="375047" y="357188"/>
                </a:lnTo>
                <a:lnTo>
                  <a:pt x="375047" y="357188"/>
                </a:lnTo>
                <a:lnTo>
                  <a:pt x="366118" y="357188"/>
                </a:lnTo>
                <a:lnTo>
                  <a:pt x="366118" y="357188"/>
                </a:lnTo>
                <a:lnTo>
                  <a:pt x="357188" y="366118"/>
                </a:lnTo>
                <a:lnTo>
                  <a:pt x="357188" y="366118"/>
                </a:lnTo>
                <a:lnTo>
                  <a:pt x="357188" y="366118"/>
                </a:lnTo>
                <a:lnTo>
                  <a:pt x="357188" y="366118"/>
                </a:lnTo>
                <a:lnTo>
                  <a:pt x="348258" y="357188"/>
                </a:lnTo>
                <a:lnTo>
                  <a:pt x="348258" y="357188"/>
                </a:lnTo>
                <a:lnTo>
                  <a:pt x="348258" y="357188"/>
                </a:lnTo>
                <a:lnTo>
                  <a:pt x="348258" y="357188"/>
                </a:lnTo>
                <a:lnTo>
                  <a:pt x="348258" y="357188"/>
                </a:lnTo>
                <a:lnTo>
                  <a:pt x="348258" y="357188"/>
                </a:lnTo>
                <a:lnTo>
                  <a:pt x="357188" y="357188"/>
                </a:lnTo>
                <a:lnTo>
                  <a:pt x="357188" y="357188"/>
                </a:lnTo>
                <a:lnTo>
                  <a:pt x="357188" y="357188"/>
                </a:lnTo>
                <a:lnTo>
                  <a:pt x="357188" y="366118"/>
                </a:lnTo>
                <a:lnTo>
                  <a:pt x="348258" y="366118"/>
                </a:lnTo>
                <a:lnTo>
                  <a:pt x="348258" y="366118"/>
                </a:lnTo>
                <a:lnTo>
                  <a:pt x="348258" y="366118"/>
                </a:lnTo>
                <a:lnTo>
                  <a:pt x="357188" y="375047"/>
                </a:lnTo>
                <a:lnTo>
                  <a:pt x="357188" y="375047"/>
                </a:lnTo>
                <a:lnTo>
                  <a:pt x="357188" y="375047"/>
                </a:lnTo>
                <a:lnTo>
                  <a:pt x="357188" y="375047"/>
                </a:lnTo>
                <a:lnTo>
                  <a:pt x="348258" y="375047"/>
                </a:lnTo>
                <a:lnTo>
                  <a:pt x="348258" y="375047"/>
                </a:lnTo>
                <a:lnTo>
                  <a:pt x="339329" y="383977"/>
                </a:lnTo>
                <a:lnTo>
                  <a:pt x="330399" y="383977"/>
                </a:lnTo>
                <a:lnTo>
                  <a:pt x="321469" y="383977"/>
                </a:lnTo>
                <a:lnTo>
                  <a:pt x="312539" y="392907"/>
                </a:lnTo>
                <a:lnTo>
                  <a:pt x="303610" y="392907"/>
                </a:lnTo>
                <a:lnTo>
                  <a:pt x="294680" y="401836"/>
                </a:lnTo>
                <a:lnTo>
                  <a:pt x="276821" y="401836"/>
                </a:lnTo>
                <a:lnTo>
                  <a:pt x="267891" y="401836"/>
                </a:lnTo>
                <a:lnTo>
                  <a:pt x="250032" y="401836"/>
                </a:lnTo>
                <a:lnTo>
                  <a:pt x="232172" y="401836"/>
                </a:lnTo>
                <a:lnTo>
                  <a:pt x="214313" y="401836"/>
                </a:lnTo>
                <a:lnTo>
                  <a:pt x="196454" y="401836"/>
                </a:lnTo>
                <a:lnTo>
                  <a:pt x="178594" y="401836"/>
                </a:lnTo>
                <a:lnTo>
                  <a:pt x="160735" y="392907"/>
                </a:lnTo>
                <a:lnTo>
                  <a:pt x="142875" y="392907"/>
                </a:lnTo>
                <a:lnTo>
                  <a:pt x="125016" y="383977"/>
                </a:lnTo>
                <a:lnTo>
                  <a:pt x="107157" y="383977"/>
                </a:lnTo>
                <a:lnTo>
                  <a:pt x="89297" y="383977"/>
                </a:lnTo>
                <a:lnTo>
                  <a:pt x="71438" y="375047"/>
                </a:lnTo>
                <a:lnTo>
                  <a:pt x="53579" y="366118"/>
                </a:lnTo>
                <a:lnTo>
                  <a:pt x="44649" y="357188"/>
                </a:lnTo>
                <a:lnTo>
                  <a:pt x="35719" y="348258"/>
                </a:lnTo>
                <a:lnTo>
                  <a:pt x="26789" y="330399"/>
                </a:lnTo>
                <a:lnTo>
                  <a:pt x="17860" y="312540"/>
                </a:lnTo>
                <a:lnTo>
                  <a:pt x="8930" y="303610"/>
                </a:lnTo>
                <a:lnTo>
                  <a:pt x="8930" y="285750"/>
                </a:lnTo>
                <a:lnTo>
                  <a:pt x="0" y="267891"/>
                </a:lnTo>
                <a:lnTo>
                  <a:pt x="0" y="250032"/>
                </a:lnTo>
                <a:lnTo>
                  <a:pt x="0" y="223243"/>
                </a:lnTo>
                <a:lnTo>
                  <a:pt x="8930" y="196454"/>
                </a:lnTo>
                <a:lnTo>
                  <a:pt x="8930" y="178594"/>
                </a:lnTo>
                <a:lnTo>
                  <a:pt x="17860" y="151805"/>
                </a:lnTo>
                <a:lnTo>
                  <a:pt x="26789" y="133946"/>
                </a:lnTo>
                <a:lnTo>
                  <a:pt x="35719" y="116086"/>
                </a:lnTo>
                <a:lnTo>
                  <a:pt x="44649" y="98227"/>
                </a:lnTo>
                <a:lnTo>
                  <a:pt x="62508" y="80368"/>
                </a:lnTo>
                <a:lnTo>
                  <a:pt x="80368" y="71438"/>
                </a:lnTo>
                <a:lnTo>
                  <a:pt x="98227" y="53579"/>
                </a:lnTo>
                <a:lnTo>
                  <a:pt x="125016" y="35719"/>
                </a:lnTo>
                <a:lnTo>
                  <a:pt x="142875" y="26790"/>
                </a:lnTo>
                <a:lnTo>
                  <a:pt x="160735" y="17860"/>
                </a:lnTo>
                <a:lnTo>
                  <a:pt x="187524" y="8930"/>
                </a:lnTo>
                <a:lnTo>
                  <a:pt x="214313" y="0"/>
                </a:lnTo>
                <a:lnTo>
                  <a:pt x="232172" y="0"/>
                </a:lnTo>
                <a:lnTo>
                  <a:pt x="250032" y="0"/>
                </a:lnTo>
                <a:lnTo>
                  <a:pt x="276821" y="0"/>
                </a:lnTo>
                <a:lnTo>
                  <a:pt x="303610" y="8930"/>
                </a:lnTo>
                <a:lnTo>
                  <a:pt x="321469" y="8930"/>
                </a:lnTo>
                <a:lnTo>
                  <a:pt x="348258" y="26790"/>
                </a:lnTo>
                <a:lnTo>
                  <a:pt x="366118" y="35719"/>
                </a:lnTo>
                <a:lnTo>
                  <a:pt x="383977" y="53579"/>
                </a:lnTo>
                <a:lnTo>
                  <a:pt x="401836" y="71438"/>
                </a:lnTo>
                <a:lnTo>
                  <a:pt x="419696" y="89297"/>
                </a:lnTo>
                <a:lnTo>
                  <a:pt x="428625" y="98227"/>
                </a:lnTo>
                <a:lnTo>
                  <a:pt x="437555" y="107157"/>
                </a:lnTo>
                <a:lnTo>
                  <a:pt x="446485" y="116086"/>
                </a:lnTo>
                <a:lnTo>
                  <a:pt x="455414" y="125016"/>
                </a:lnTo>
                <a:lnTo>
                  <a:pt x="464344" y="133946"/>
                </a:lnTo>
                <a:lnTo>
                  <a:pt x="464344" y="133946"/>
                </a:lnTo>
                <a:lnTo>
                  <a:pt x="464344" y="142875"/>
                </a:lnTo>
                <a:lnTo>
                  <a:pt x="464344" y="142875"/>
                </a:lnTo>
                <a:lnTo>
                  <a:pt x="473274" y="151805"/>
                </a:lnTo>
                <a:lnTo>
                  <a:pt x="473274" y="151805"/>
                </a:lnTo>
                <a:lnTo>
                  <a:pt x="473274" y="151805"/>
                </a:lnTo>
                <a:lnTo>
                  <a:pt x="473274" y="151805"/>
                </a:lnTo>
                <a:lnTo>
                  <a:pt x="473274" y="151805"/>
                </a:lnTo>
                <a:lnTo>
                  <a:pt x="464344" y="151805"/>
                </a:lnTo>
                <a:lnTo>
                  <a:pt x="464344" y="151805"/>
                </a:lnTo>
                <a:lnTo>
                  <a:pt x="46434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0" name="Freeform 24609"/>
          <p:cNvSpPr/>
          <p:nvPr/>
        </p:nvSpPr>
        <p:spPr>
          <a:xfrm>
            <a:off x="5152430" y="3741539"/>
            <a:ext cx="133946" cy="116087"/>
          </a:xfrm>
          <a:custGeom>
            <a:avLst/>
            <a:gdLst/>
            <a:ahLst/>
            <a:cxnLst/>
            <a:rect l="0" t="0" r="0" b="0"/>
            <a:pathLst>
              <a:path w="133946" h="116087">
                <a:moveTo>
                  <a:pt x="0" y="62507"/>
                </a:move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98226"/>
                </a:lnTo>
                <a:lnTo>
                  <a:pt x="26789" y="107156"/>
                </a:lnTo>
                <a:lnTo>
                  <a:pt x="44648" y="116086"/>
                </a:lnTo>
                <a:lnTo>
                  <a:pt x="53578" y="116086"/>
                </a:lnTo>
                <a:lnTo>
                  <a:pt x="71437" y="107156"/>
                </a:lnTo>
                <a:lnTo>
                  <a:pt x="80367" y="98226"/>
                </a:lnTo>
                <a:lnTo>
                  <a:pt x="89297" y="80367"/>
                </a:lnTo>
                <a:lnTo>
                  <a:pt x="98226" y="71437"/>
                </a:lnTo>
                <a:lnTo>
                  <a:pt x="107156" y="53578"/>
                </a:lnTo>
                <a:lnTo>
                  <a:pt x="116086" y="44648"/>
                </a:lnTo>
                <a:lnTo>
                  <a:pt x="125015" y="35718"/>
                </a:lnTo>
                <a:lnTo>
                  <a:pt x="133945" y="26789"/>
                </a:lnTo>
                <a:lnTo>
                  <a:pt x="133945" y="17859"/>
                </a:lnTo>
                <a:lnTo>
                  <a:pt x="133945" y="892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1" name="Freeform 24610"/>
          <p:cNvSpPr/>
          <p:nvPr/>
        </p:nvSpPr>
        <p:spPr>
          <a:xfrm>
            <a:off x="4304109" y="2830711"/>
            <a:ext cx="53580" cy="196454"/>
          </a:xfrm>
          <a:custGeom>
            <a:avLst/>
            <a:gdLst/>
            <a:ahLst/>
            <a:cxnLst/>
            <a:rect l="0" t="0" r="0" b="0"/>
            <a:pathLst>
              <a:path w="53580" h="196454">
                <a:moveTo>
                  <a:pt x="26789" y="8929"/>
                </a:moveTo>
                <a:lnTo>
                  <a:pt x="17860" y="8929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892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62507"/>
                </a:lnTo>
                <a:lnTo>
                  <a:pt x="8930" y="98226"/>
                </a:lnTo>
                <a:lnTo>
                  <a:pt x="17860" y="125015"/>
                </a:lnTo>
                <a:lnTo>
                  <a:pt x="17860" y="151804"/>
                </a:lnTo>
                <a:lnTo>
                  <a:pt x="26789" y="178593"/>
                </a:lnTo>
                <a:lnTo>
                  <a:pt x="26789" y="196453"/>
                </a:lnTo>
                <a:lnTo>
                  <a:pt x="26789" y="196453"/>
                </a:lnTo>
                <a:lnTo>
                  <a:pt x="35719" y="187523"/>
                </a:lnTo>
                <a:lnTo>
                  <a:pt x="35719" y="169664"/>
                </a:lnTo>
                <a:lnTo>
                  <a:pt x="44649" y="142875"/>
                </a:lnTo>
                <a:lnTo>
                  <a:pt x="44649" y="116085"/>
                </a:lnTo>
                <a:lnTo>
                  <a:pt x="53579" y="89296"/>
                </a:lnTo>
                <a:lnTo>
                  <a:pt x="53579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2" name="Freeform 24611"/>
          <p:cNvSpPr/>
          <p:nvPr/>
        </p:nvSpPr>
        <p:spPr>
          <a:xfrm>
            <a:off x="4375547" y="2866429"/>
            <a:ext cx="62509" cy="116087"/>
          </a:xfrm>
          <a:custGeom>
            <a:avLst/>
            <a:gdLst/>
            <a:ahLst/>
            <a:cxnLst/>
            <a:rect l="0" t="0" r="0" b="0"/>
            <a:pathLst>
              <a:path w="62509" h="116087">
                <a:moveTo>
                  <a:pt x="8930" y="26789"/>
                </a:move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8930" y="98227"/>
                </a:lnTo>
                <a:lnTo>
                  <a:pt x="8930" y="107157"/>
                </a:lnTo>
                <a:lnTo>
                  <a:pt x="17859" y="116086"/>
                </a:lnTo>
                <a:lnTo>
                  <a:pt x="26789" y="107157"/>
                </a:lnTo>
                <a:lnTo>
                  <a:pt x="35719" y="98227"/>
                </a:lnTo>
                <a:lnTo>
                  <a:pt x="53578" y="80367"/>
                </a:lnTo>
                <a:lnTo>
                  <a:pt x="53578" y="53578"/>
                </a:lnTo>
                <a:lnTo>
                  <a:pt x="62508" y="35719"/>
                </a:lnTo>
                <a:lnTo>
                  <a:pt x="62508" y="17860"/>
                </a:lnTo>
                <a:lnTo>
                  <a:pt x="53578" y="0"/>
                </a:lnTo>
                <a:lnTo>
                  <a:pt x="44648" y="0"/>
                </a:lnTo>
                <a:lnTo>
                  <a:pt x="35719" y="0"/>
                </a:lnTo>
                <a:lnTo>
                  <a:pt x="26789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17859" y="71438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3" name="Freeform 24612"/>
          <p:cNvSpPr/>
          <p:nvPr/>
        </p:nvSpPr>
        <p:spPr>
          <a:xfrm>
            <a:off x="4464844" y="2821781"/>
            <a:ext cx="71438" cy="223243"/>
          </a:xfrm>
          <a:custGeom>
            <a:avLst/>
            <a:gdLst/>
            <a:ahLst/>
            <a:cxnLst/>
            <a:rect l="0" t="0" r="0" b="0"/>
            <a:pathLst>
              <a:path w="71438" h="223243">
                <a:moveTo>
                  <a:pt x="35719" y="17859"/>
                </a:moveTo>
                <a:lnTo>
                  <a:pt x="26789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29" y="89297"/>
                </a:lnTo>
                <a:lnTo>
                  <a:pt x="8929" y="80367"/>
                </a:lnTo>
                <a:lnTo>
                  <a:pt x="17859" y="71437"/>
                </a:lnTo>
                <a:lnTo>
                  <a:pt x="26789" y="44648"/>
                </a:lnTo>
                <a:lnTo>
                  <a:pt x="35719" y="26789"/>
                </a:lnTo>
                <a:lnTo>
                  <a:pt x="44648" y="17859"/>
                </a:lnTo>
                <a:lnTo>
                  <a:pt x="53578" y="8930"/>
                </a:lnTo>
                <a:lnTo>
                  <a:pt x="53578" y="17859"/>
                </a:lnTo>
                <a:lnTo>
                  <a:pt x="62508" y="35719"/>
                </a:lnTo>
                <a:lnTo>
                  <a:pt x="71437" y="62508"/>
                </a:lnTo>
                <a:lnTo>
                  <a:pt x="71437" y="98226"/>
                </a:lnTo>
                <a:lnTo>
                  <a:pt x="71437" y="133945"/>
                </a:lnTo>
                <a:lnTo>
                  <a:pt x="62508" y="169664"/>
                </a:lnTo>
                <a:lnTo>
                  <a:pt x="62508" y="196453"/>
                </a:lnTo>
                <a:lnTo>
                  <a:pt x="53578" y="214312"/>
                </a:lnTo>
                <a:lnTo>
                  <a:pt x="53578" y="223242"/>
                </a:lnTo>
                <a:lnTo>
                  <a:pt x="53578" y="223242"/>
                </a:lnTo>
                <a:lnTo>
                  <a:pt x="53578" y="205383"/>
                </a:lnTo>
                <a:lnTo>
                  <a:pt x="53578" y="169664"/>
                </a:lnTo>
                <a:lnTo>
                  <a:pt x="53578" y="133945"/>
                </a:lnTo>
                <a:lnTo>
                  <a:pt x="5357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4" name="Freeform 24613"/>
          <p:cNvSpPr/>
          <p:nvPr/>
        </p:nvSpPr>
        <p:spPr>
          <a:xfrm>
            <a:off x="4554141" y="2669977"/>
            <a:ext cx="258962" cy="321469"/>
          </a:xfrm>
          <a:custGeom>
            <a:avLst/>
            <a:gdLst/>
            <a:ahLst/>
            <a:cxnLst/>
            <a:rect l="0" t="0" r="0" b="0"/>
            <a:pathLst>
              <a:path w="258962" h="321469">
                <a:moveTo>
                  <a:pt x="26789" y="151804"/>
                </a:moveTo>
                <a:lnTo>
                  <a:pt x="17859" y="160734"/>
                </a:lnTo>
                <a:lnTo>
                  <a:pt x="17859" y="169663"/>
                </a:lnTo>
                <a:lnTo>
                  <a:pt x="8929" y="178593"/>
                </a:lnTo>
                <a:lnTo>
                  <a:pt x="8929" y="196452"/>
                </a:lnTo>
                <a:lnTo>
                  <a:pt x="8929" y="205382"/>
                </a:lnTo>
                <a:lnTo>
                  <a:pt x="17859" y="214312"/>
                </a:lnTo>
                <a:lnTo>
                  <a:pt x="26789" y="214312"/>
                </a:lnTo>
                <a:lnTo>
                  <a:pt x="44648" y="205382"/>
                </a:lnTo>
                <a:lnTo>
                  <a:pt x="62507" y="196452"/>
                </a:lnTo>
                <a:lnTo>
                  <a:pt x="71437" y="178593"/>
                </a:lnTo>
                <a:lnTo>
                  <a:pt x="80367" y="160734"/>
                </a:lnTo>
                <a:lnTo>
                  <a:pt x="80367" y="142874"/>
                </a:lnTo>
                <a:lnTo>
                  <a:pt x="71437" y="125015"/>
                </a:lnTo>
                <a:lnTo>
                  <a:pt x="62507" y="116086"/>
                </a:lnTo>
                <a:lnTo>
                  <a:pt x="44648" y="98226"/>
                </a:lnTo>
                <a:lnTo>
                  <a:pt x="26789" y="89296"/>
                </a:lnTo>
                <a:lnTo>
                  <a:pt x="17859" y="89296"/>
                </a:lnTo>
                <a:lnTo>
                  <a:pt x="8929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8929" y="133944"/>
                </a:lnTo>
                <a:lnTo>
                  <a:pt x="26789" y="133944"/>
                </a:lnTo>
                <a:lnTo>
                  <a:pt x="35718" y="125015"/>
                </a:lnTo>
                <a:lnTo>
                  <a:pt x="53578" y="116086"/>
                </a:lnTo>
                <a:lnTo>
                  <a:pt x="71437" y="98226"/>
                </a:lnTo>
                <a:lnTo>
                  <a:pt x="89297" y="80367"/>
                </a:lnTo>
                <a:lnTo>
                  <a:pt x="98226" y="53578"/>
                </a:lnTo>
                <a:lnTo>
                  <a:pt x="107156" y="35718"/>
                </a:lnTo>
                <a:lnTo>
                  <a:pt x="107156" y="8929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8929"/>
                </a:lnTo>
                <a:lnTo>
                  <a:pt x="107156" y="26789"/>
                </a:lnTo>
                <a:lnTo>
                  <a:pt x="107156" y="62507"/>
                </a:lnTo>
                <a:lnTo>
                  <a:pt x="107156" y="107156"/>
                </a:lnTo>
                <a:lnTo>
                  <a:pt x="107156" y="151804"/>
                </a:lnTo>
                <a:lnTo>
                  <a:pt x="107156" y="196452"/>
                </a:lnTo>
                <a:lnTo>
                  <a:pt x="116086" y="241101"/>
                </a:lnTo>
                <a:lnTo>
                  <a:pt x="116086" y="276819"/>
                </a:lnTo>
                <a:lnTo>
                  <a:pt x="125015" y="303609"/>
                </a:lnTo>
                <a:lnTo>
                  <a:pt x="125015" y="321468"/>
                </a:lnTo>
                <a:lnTo>
                  <a:pt x="133945" y="321468"/>
                </a:lnTo>
                <a:lnTo>
                  <a:pt x="133945" y="312538"/>
                </a:lnTo>
                <a:lnTo>
                  <a:pt x="133945" y="294679"/>
                </a:lnTo>
                <a:lnTo>
                  <a:pt x="133945" y="267890"/>
                </a:lnTo>
                <a:lnTo>
                  <a:pt x="125015" y="223241"/>
                </a:lnTo>
                <a:lnTo>
                  <a:pt x="116086" y="187523"/>
                </a:lnTo>
                <a:lnTo>
                  <a:pt x="107156" y="151804"/>
                </a:lnTo>
                <a:lnTo>
                  <a:pt x="98226" y="125015"/>
                </a:lnTo>
                <a:lnTo>
                  <a:pt x="98226" y="116086"/>
                </a:lnTo>
                <a:lnTo>
                  <a:pt x="98226" y="116086"/>
                </a:lnTo>
                <a:lnTo>
                  <a:pt x="98226" y="116086"/>
                </a:lnTo>
                <a:lnTo>
                  <a:pt x="107156" y="125015"/>
                </a:lnTo>
                <a:lnTo>
                  <a:pt x="116086" y="142874"/>
                </a:lnTo>
                <a:lnTo>
                  <a:pt x="125015" y="151804"/>
                </a:lnTo>
                <a:lnTo>
                  <a:pt x="142875" y="151804"/>
                </a:lnTo>
                <a:lnTo>
                  <a:pt x="151804" y="151804"/>
                </a:lnTo>
                <a:lnTo>
                  <a:pt x="169664" y="142874"/>
                </a:lnTo>
                <a:lnTo>
                  <a:pt x="178593" y="133944"/>
                </a:lnTo>
                <a:lnTo>
                  <a:pt x="187523" y="116086"/>
                </a:lnTo>
                <a:lnTo>
                  <a:pt x="196453" y="89296"/>
                </a:lnTo>
                <a:lnTo>
                  <a:pt x="196453" y="71437"/>
                </a:lnTo>
                <a:lnTo>
                  <a:pt x="205382" y="44648"/>
                </a:lnTo>
                <a:lnTo>
                  <a:pt x="205382" y="26789"/>
                </a:lnTo>
                <a:lnTo>
                  <a:pt x="205382" y="17859"/>
                </a:lnTo>
                <a:lnTo>
                  <a:pt x="205382" y="26789"/>
                </a:lnTo>
                <a:lnTo>
                  <a:pt x="205382" y="53578"/>
                </a:lnTo>
                <a:lnTo>
                  <a:pt x="214312" y="89296"/>
                </a:lnTo>
                <a:lnTo>
                  <a:pt x="214312" y="125015"/>
                </a:lnTo>
                <a:lnTo>
                  <a:pt x="223242" y="169663"/>
                </a:lnTo>
                <a:lnTo>
                  <a:pt x="223242" y="214312"/>
                </a:lnTo>
                <a:lnTo>
                  <a:pt x="232172" y="241101"/>
                </a:lnTo>
                <a:lnTo>
                  <a:pt x="241101" y="276819"/>
                </a:lnTo>
                <a:lnTo>
                  <a:pt x="241101" y="294679"/>
                </a:lnTo>
                <a:lnTo>
                  <a:pt x="250031" y="294679"/>
                </a:lnTo>
                <a:lnTo>
                  <a:pt x="258961" y="294679"/>
                </a:lnTo>
                <a:lnTo>
                  <a:pt x="258961" y="285749"/>
                </a:lnTo>
                <a:lnTo>
                  <a:pt x="258961" y="258960"/>
                </a:lnTo>
                <a:lnTo>
                  <a:pt x="258961" y="232171"/>
                </a:lnTo>
                <a:lnTo>
                  <a:pt x="250031" y="205382"/>
                </a:lnTo>
                <a:lnTo>
                  <a:pt x="241101" y="178593"/>
                </a:lnTo>
                <a:lnTo>
                  <a:pt x="241101" y="169663"/>
                </a:lnTo>
                <a:lnTo>
                  <a:pt x="232172" y="160734"/>
                </a:lnTo>
                <a:lnTo>
                  <a:pt x="223242" y="160734"/>
                </a:lnTo>
                <a:lnTo>
                  <a:pt x="214312" y="169663"/>
                </a:lnTo>
                <a:lnTo>
                  <a:pt x="205382" y="178593"/>
                </a:lnTo>
                <a:lnTo>
                  <a:pt x="205382" y="187523"/>
                </a:lnTo>
                <a:lnTo>
                  <a:pt x="196453" y="187523"/>
                </a:lnTo>
                <a:lnTo>
                  <a:pt x="187523" y="178593"/>
                </a:lnTo>
                <a:lnTo>
                  <a:pt x="178593" y="160734"/>
                </a:lnTo>
                <a:lnTo>
                  <a:pt x="17859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5" name="Freeform 24614"/>
          <p:cNvSpPr/>
          <p:nvPr/>
        </p:nvSpPr>
        <p:spPr>
          <a:xfrm>
            <a:off x="3786188" y="179486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6" name="Freeform 24615"/>
          <p:cNvSpPr/>
          <p:nvPr/>
        </p:nvSpPr>
        <p:spPr>
          <a:xfrm>
            <a:off x="3750469" y="1794867"/>
            <a:ext cx="1017985" cy="928689"/>
          </a:xfrm>
          <a:custGeom>
            <a:avLst/>
            <a:gdLst/>
            <a:ahLst/>
            <a:cxnLst/>
            <a:rect l="0" t="0" r="0" b="0"/>
            <a:pathLst>
              <a:path w="1017985" h="928689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17859" y="35719"/>
                </a:lnTo>
                <a:lnTo>
                  <a:pt x="35719" y="53578"/>
                </a:lnTo>
                <a:lnTo>
                  <a:pt x="62508" y="71437"/>
                </a:lnTo>
                <a:lnTo>
                  <a:pt x="89297" y="98227"/>
                </a:lnTo>
                <a:lnTo>
                  <a:pt x="125015" y="133945"/>
                </a:lnTo>
                <a:lnTo>
                  <a:pt x="169664" y="178594"/>
                </a:lnTo>
                <a:lnTo>
                  <a:pt x="232172" y="241102"/>
                </a:lnTo>
                <a:lnTo>
                  <a:pt x="303609" y="303609"/>
                </a:lnTo>
                <a:lnTo>
                  <a:pt x="383976" y="383977"/>
                </a:lnTo>
                <a:lnTo>
                  <a:pt x="464344" y="464344"/>
                </a:lnTo>
                <a:lnTo>
                  <a:pt x="553640" y="544711"/>
                </a:lnTo>
                <a:lnTo>
                  <a:pt x="625078" y="616148"/>
                </a:lnTo>
                <a:lnTo>
                  <a:pt x="696515" y="678656"/>
                </a:lnTo>
                <a:lnTo>
                  <a:pt x="759023" y="732235"/>
                </a:lnTo>
                <a:lnTo>
                  <a:pt x="812601" y="776883"/>
                </a:lnTo>
                <a:lnTo>
                  <a:pt x="857250" y="812602"/>
                </a:lnTo>
                <a:lnTo>
                  <a:pt x="901898" y="848321"/>
                </a:lnTo>
                <a:lnTo>
                  <a:pt x="937617" y="875110"/>
                </a:lnTo>
                <a:lnTo>
                  <a:pt x="964406" y="901899"/>
                </a:lnTo>
                <a:lnTo>
                  <a:pt x="991195" y="910828"/>
                </a:lnTo>
                <a:lnTo>
                  <a:pt x="1009054" y="928688"/>
                </a:lnTo>
                <a:lnTo>
                  <a:pt x="1017984" y="928688"/>
                </a:lnTo>
                <a:lnTo>
                  <a:pt x="1017984" y="928688"/>
                </a:lnTo>
                <a:lnTo>
                  <a:pt x="1000125" y="928688"/>
                </a:lnTo>
                <a:lnTo>
                  <a:pt x="982265" y="910828"/>
                </a:lnTo>
                <a:lnTo>
                  <a:pt x="982265" y="9108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7" name="Freeform 24616"/>
          <p:cNvSpPr/>
          <p:nvPr/>
        </p:nvSpPr>
        <p:spPr>
          <a:xfrm>
            <a:off x="3589734" y="1535906"/>
            <a:ext cx="160736" cy="214314"/>
          </a:xfrm>
          <a:custGeom>
            <a:avLst/>
            <a:gdLst/>
            <a:ahLst/>
            <a:cxnLst/>
            <a:rect l="0" t="0" r="0" b="0"/>
            <a:pathLst>
              <a:path w="160736" h="214314">
                <a:moveTo>
                  <a:pt x="89297" y="44648"/>
                </a:moveTo>
                <a:lnTo>
                  <a:pt x="89297" y="44648"/>
                </a:lnTo>
                <a:lnTo>
                  <a:pt x="89297" y="35719"/>
                </a:lnTo>
                <a:lnTo>
                  <a:pt x="89297" y="35719"/>
                </a:lnTo>
                <a:lnTo>
                  <a:pt x="80368" y="26789"/>
                </a:lnTo>
                <a:lnTo>
                  <a:pt x="71438" y="17859"/>
                </a:lnTo>
                <a:lnTo>
                  <a:pt x="71438" y="8930"/>
                </a:lnTo>
                <a:lnTo>
                  <a:pt x="62508" y="0"/>
                </a:lnTo>
                <a:lnTo>
                  <a:pt x="53579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07156"/>
                </a:lnTo>
                <a:lnTo>
                  <a:pt x="8930" y="116086"/>
                </a:lnTo>
                <a:lnTo>
                  <a:pt x="26789" y="125016"/>
                </a:lnTo>
                <a:lnTo>
                  <a:pt x="53579" y="116086"/>
                </a:lnTo>
                <a:lnTo>
                  <a:pt x="71438" y="116086"/>
                </a:lnTo>
                <a:lnTo>
                  <a:pt x="98227" y="107156"/>
                </a:lnTo>
                <a:lnTo>
                  <a:pt x="125016" y="107156"/>
                </a:lnTo>
                <a:lnTo>
                  <a:pt x="142875" y="107156"/>
                </a:lnTo>
                <a:lnTo>
                  <a:pt x="151805" y="116086"/>
                </a:lnTo>
                <a:lnTo>
                  <a:pt x="160735" y="133945"/>
                </a:lnTo>
                <a:lnTo>
                  <a:pt x="151805" y="151805"/>
                </a:lnTo>
                <a:lnTo>
                  <a:pt x="142875" y="178594"/>
                </a:lnTo>
                <a:lnTo>
                  <a:pt x="116086" y="205383"/>
                </a:lnTo>
                <a:lnTo>
                  <a:pt x="98227" y="214313"/>
                </a:lnTo>
                <a:lnTo>
                  <a:pt x="80368" y="214313"/>
                </a:lnTo>
                <a:lnTo>
                  <a:pt x="62508" y="205383"/>
                </a:lnTo>
                <a:lnTo>
                  <a:pt x="53579" y="178594"/>
                </a:lnTo>
                <a:lnTo>
                  <a:pt x="44649" y="151805"/>
                </a:lnTo>
                <a:lnTo>
                  <a:pt x="53579" y="116086"/>
                </a:lnTo>
                <a:lnTo>
                  <a:pt x="62508" y="80367"/>
                </a:lnTo>
                <a:lnTo>
                  <a:pt x="6250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8" name="Freeform 24617"/>
          <p:cNvSpPr/>
          <p:nvPr/>
        </p:nvSpPr>
        <p:spPr>
          <a:xfrm>
            <a:off x="3795117" y="196453"/>
            <a:ext cx="2652118" cy="1366243"/>
          </a:xfrm>
          <a:custGeom>
            <a:avLst/>
            <a:gdLst/>
            <a:ahLst/>
            <a:cxnLst/>
            <a:rect l="0" t="0" r="0" b="0"/>
            <a:pathLst>
              <a:path w="2652118" h="1366243">
                <a:moveTo>
                  <a:pt x="17860" y="1366242"/>
                </a:moveTo>
                <a:lnTo>
                  <a:pt x="17860" y="1366242"/>
                </a:lnTo>
                <a:lnTo>
                  <a:pt x="17860" y="1366242"/>
                </a:lnTo>
                <a:lnTo>
                  <a:pt x="17860" y="1366242"/>
                </a:lnTo>
                <a:lnTo>
                  <a:pt x="17860" y="1357312"/>
                </a:lnTo>
                <a:lnTo>
                  <a:pt x="8930" y="1357312"/>
                </a:lnTo>
                <a:lnTo>
                  <a:pt x="8930" y="1357312"/>
                </a:lnTo>
                <a:lnTo>
                  <a:pt x="8930" y="1357312"/>
                </a:lnTo>
                <a:lnTo>
                  <a:pt x="8930" y="1357312"/>
                </a:lnTo>
                <a:lnTo>
                  <a:pt x="8930" y="1357312"/>
                </a:lnTo>
                <a:lnTo>
                  <a:pt x="8930" y="1348383"/>
                </a:lnTo>
                <a:lnTo>
                  <a:pt x="0" y="1339453"/>
                </a:lnTo>
                <a:lnTo>
                  <a:pt x="8930" y="1330523"/>
                </a:lnTo>
                <a:lnTo>
                  <a:pt x="8930" y="1312664"/>
                </a:lnTo>
                <a:lnTo>
                  <a:pt x="17860" y="1294805"/>
                </a:lnTo>
                <a:lnTo>
                  <a:pt x="17860" y="1268016"/>
                </a:lnTo>
                <a:lnTo>
                  <a:pt x="35719" y="1250156"/>
                </a:lnTo>
                <a:lnTo>
                  <a:pt x="44649" y="1223367"/>
                </a:lnTo>
                <a:lnTo>
                  <a:pt x="53578" y="1196578"/>
                </a:lnTo>
                <a:lnTo>
                  <a:pt x="71438" y="1160860"/>
                </a:lnTo>
                <a:lnTo>
                  <a:pt x="80367" y="1134070"/>
                </a:lnTo>
                <a:lnTo>
                  <a:pt x="98227" y="1098352"/>
                </a:lnTo>
                <a:lnTo>
                  <a:pt x="125016" y="1062633"/>
                </a:lnTo>
                <a:lnTo>
                  <a:pt x="142875" y="1035844"/>
                </a:lnTo>
                <a:lnTo>
                  <a:pt x="178594" y="991195"/>
                </a:lnTo>
                <a:lnTo>
                  <a:pt x="205383" y="946547"/>
                </a:lnTo>
                <a:lnTo>
                  <a:pt x="250031" y="901898"/>
                </a:lnTo>
                <a:lnTo>
                  <a:pt x="285750" y="857250"/>
                </a:lnTo>
                <a:lnTo>
                  <a:pt x="339328" y="812602"/>
                </a:lnTo>
                <a:lnTo>
                  <a:pt x="383977" y="759023"/>
                </a:lnTo>
                <a:lnTo>
                  <a:pt x="446485" y="705445"/>
                </a:lnTo>
                <a:lnTo>
                  <a:pt x="500063" y="651867"/>
                </a:lnTo>
                <a:lnTo>
                  <a:pt x="562571" y="598289"/>
                </a:lnTo>
                <a:lnTo>
                  <a:pt x="634008" y="544711"/>
                </a:lnTo>
                <a:lnTo>
                  <a:pt x="705446" y="491133"/>
                </a:lnTo>
                <a:lnTo>
                  <a:pt x="785813" y="437555"/>
                </a:lnTo>
                <a:lnTo>
                  <a:pt x="866180" y="392906"/>
                </a:lnTo>
                <a:lnTo>
                  <a:pt x="946547" y="339328"/>
                </a:lnTo>
                <a:lnTo>
                  <a:pt x="1026914" y="285750"/>
                </a:lnTo>
                <a:lnTo>
                  <a:pt x="1116211" y="241102"/>
                </a:lnTo>
                <a:lnTo>
                  <a:pt x="1196578" y="205383"/>
                </a:lnTo>
                <a:lnTo>
                  <a:pt x="1259086" y="169664"/>
                </a:lnTo>
                <a:lnTo>
                  <a:pt x="1321594" y="151805"/>
                </a:lnTo>
                <a:lnTo>
                  <a:pt x="1366242" y="133945"/>
                </a:lnTo>
                <a:lnTo>
                  <a:pt x="1410891" y="116086"/>
                </a:lnTo>
                <a:lnTo>
                  <a:pt x="1473399" y="98227"/>
                </a:lnTo>
                <a:lnTo>
                  <a:pt x="1544836" y="80367"/>
                </a:lnTo>
                <a:lnTo>
                  <a:pt x="1625203" y="53578"/>
                </a:lnTo>
                <a:lnTo>
                  <a:pt x="1705571" y="35719"/>
                </a:lnTo>
                <a:lnTo>
                  <a:pt x="1785938" y="17859"/>
                </a:lnTo>
                <a:lnTo>
                  <a:pt x="1857375" y="0"/>
                </a:lnTo>
                <a:lnTo>
                  <a:pt x="1893094" y="0"/>
                </a:lnTo>
                <a:lnTo>
                  <a:pt x="1937742" y="0"/>
                </a:lnTo>
                <a:lnTo>
                  <a:pt x="1991321" y="0"/>
                </a:lnTo>
                <a:lnTo>
                  <a:pt x="2035969" y="0"/>
                </a:lnTo>
                <a:lnTo>
                  <a:pt x="2152055" y="17859"/>
                </a:lnTo>
                <a:lnTo>
                  <a:pt x="2250281" y="44649"/>
                </a:lnTo>
                <a:lnTo>
                  <a:pt x="2330649" y="71438"/>
                </a:lnTo>
                <a:lnTo>
                  <a:pt x="2393156" y="98227"/>
                </a:lnTo>
                <a:lnTo>
                  <a:pt x="2446735" y="116086"/>
                </a:lnTo>
                <a:lnTo>
                  <a:pt x="2482453" y="133945"/>
                </a:lnTo>
                <a:lnTo>
                  <a:pt x="2518172" y="151805"/>
                </a:lnTo>
                <a:lnTo>
                  <a:pt x="2544961" y="169664"/>
                </a:lnTo>
                <a:lnTo>
                  <a:pt x="2571750" y="187524"/>
                </a:lnTo>
                <a:lnTo>
                  <a:pt x="2589610" y="205383"/>
                </a:lnTo>
                <a:lnTo>
                  <a:pt x="2616399" y="214313"/>
                </a:lnTo>
                <a:lnTo>
                  <a:pt x="2625328" y="223242"/>
                </a:lnTo>
                <a:lnTo>
                  <a:pt x="2643188" y="232172"/>
                </a:lnTo>
                <a:lnTo>
                  <a:pt x="2652117" y="232172"/>
                </a:lnTo>
                <a:lnTo>
                  <a:pt x="2652117" y="241102"/>
                </a:lnTo>
                <a:lnTo>
                  <a:pt x="2652117" y="241102"/>
                </a:lnTo>
                <a:lnTo>
                  <a:pt x="2652117" y="241102"/>
                </a:lnTo>
                <a:lnTo>
                  <a:pt x="2643188" y="241102"/>
                </a:lnTo>
                <a:lnTo>
                  <a:pt x="2634258" y="241102"/>
                </a:lnTo>
                <a:lnTo>
                  <a:pt x="2634258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9" name="Freeform 24618"/>
          <p:cNvSpPr/>
          <p:nvPr/>
        </p:nvSpPr>
        <p:spPr>
          <a:xfrm>
            <a:off x="3777258" y="1464469"/>
            <a:ext cx="142876" cy="178594"/>
          </a:xfrm>
          <a:custGeom>
            <a:avLst/>
            <a:gdLst/>
            <a:ahLst/>
            <a:cxnLst/>
            <a:rect l="0" t="0" r="0" b="0"/>
            <a:pathLst>
              <a:path w="142876" h="178594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8930" y="8929"/>
                </a:lnTo>
                <a:lnTo>
                  <a:pt x="17859" y="8929"/>
                </a:lnTo>
                <a:lnTo>
                  <a:pt x="17859" y="26789"/>
                </a:lnTo>
                <a:lnTo>
                  <a:pt x="26789" y="44648"/>
                </a:lnTo>
                <a:lnTo>
                  <a:pt x="44648" y="71437"/>
                </a:lnTo>
                <a:lnTo>
                  <a:pt x="53578" y="98226"/>
                </a:lnTo>
                <a:lnTo>
                  <a:pt x="62508" y="125015"/>
                </a:lnTo>
                <a:lnTo>
                  <a:pt x="80367" y="142875"/>
                </a:lnTo>
                <a:lnTo>
                  <a:pt x="89297" y="160734"/>
                </a:lnTo>
                <a:lnTo>
                  <a:pt x="107156" y="169664"/>
                </a:lnTo>
                <a:lnTo>
                  <a:pt x="107156" y="178593"/>
                </a:lnTo>
                <a:lnTo>
                  <a:pt x="125015" y="169664"/>
                </a:lnTo>
                <a:lnTo>
                  <a:pt x="133945" y="160734"/>
                </a:lnTo>
                <a:lnTo>
                  <a:pt x="133945" y="151804"/>
                </a:lnTo>
                <a:lnTo>
                  <a:pt x="142875" y="142875"/>
                </a:lnTo>
                <a:lnTo>
                  <a:pt x="142875" y="125015"/>
                </a:lnTo>
                <a:lnTo>
                  <a:pt x="142875" y="116085"/>
                </a:lnTo>
                <a:lnTo>
                  <a:pt x="133945" y="116085"/>
                </a:lnTo>
                <a:lnTo>
                  <a:pt x="133945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0" name="Freeform 24619"/>
          <p:cNvSpPr/>
          <p:nvPr/>
        </p:nvSpPr>
        <p:spPr>
          <a:xfrm>
            <a:off x="3777258" y="1509117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0" y="125016"/>
                </a:moveTo>
                <a:lnTo>
                  <a:pt x="0" y="125016"/>
                </a:lnTo>
                <a:lnTo>
                  <a:pt x="8930" y="116086"/>
                </a:lnTo>
                <a:lnTo>
                  <a:pt x="8930" y="107156"/>
                </a:lnTo>
                <a:lnTo>
                  <a:pt x="26789" y="98227"/>
                </a:lnTo>
                <a:lnTo>
                  <a:pt x="44648" y="71437"/>
                </a:lnTo>
                <a:lnTo>
                  <a:pt x="62508" y="53578"/>
                </a:lnTo>
                <a:lnTo>
                  <a:pt x="80367" y="35719"/>
                </a:lnTo>
                <a:lnTo>
                  <a:pt x="98226" y="26789"/>
                </a:lnTo>
                <a:lnTo>
                  <a:pt x="116086" y="17859"/>
                </a:lnTo>
                <a:lnTo>
                  <a:pt x="125015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1" name="Freeform 24620"/>
          <p:cNvSpPr/>
          <p:nvPr/>
        </p:nvSpPr>
        <p:spPr>
          <a:xfrm>
            <a:off x="3937992" y="1348383"/>
            <a:ext cx="232173" cy="357188"/>
          </a:xfrm>
          <a:custGeom>
            <a:avLst/>
            <a:gdLst/>
            <a:ahLst/>
            <a:cxnLst/>
            <a:rect l="0" t="0" r="0" b="0"/>
            <a:pathLst>
              <a:path w="232173" h="357188">
                <a:moveTo>
                  <a:pt x="0" y="142875"/>
                </a:moveTo>
                <a:lnTo>
                  <a:pt x="0" y="151804"/>
                </a:lnTo>
                <a:lnTo>
                  <a:pt x="0" y="151804"/>
                </a:lnTo>
                <a:lnTo>
                  <a:pt x="0" y="169664"/>
                </a:lnTo>
                <a:lnTo>
                  <a:pt x="8930" y="178593"/>
                </a:lnTo>
                <a:lnTo>
                  <a:pt x="8930" y="196453"/>
                </a:lnTo>
                <a:lnTo>
                  <a:pt x="17860" y="214312"/>
                </a:lnTo>
                <a:lnTo>
                  <a:pt x="26789" y="223242"/>
                </a:lnTo>
                <a:lnTo>
                  <a:pt x="35719" y="232171"/>
                </a:lnTo>
                <a:lnTo>
                  <a:pt x="44649" y="232171"/>
                </a:lnTo>
                <a:lnTo>
                  <a:pt x="44649" y="223242"/>
                </a:lnTo>
                <a:lnTo>
                  <a:pt x="53578" y="205382"/>
                </a:lnTo>
                <a:lnTo>
                  <a:pt x="62508" y="187523"/>
                </a:lnTo>
                <a:lnTo>
                  <a:pt x="62508" y="160734"/>
                </a:lnTo>
                <a:lnTo>
                  <a:pt x="71438" y="133945"/>
                </a:lnTo>
                <a:lnTo>
                  <a:pt x="71438" y="116086"/>
                </a:lnTo>
                <a:lnTo>
                  <a:pt x="71438" y="107156"/>
                </a:lnTo>
                <a:lnTo>
                  <a:pt x="71438" y="98226"/>
                </a:lnTo>
                <a:lnTo>
                  <a:pt x="71438" y="107156"/>
                </a:lnTo>
                <a:lnTo>
                  <a:pt x="71438" y="116086"/>
                </a:lnTo>
                <a:lnTo>
                  <a:pt x="80367" y="133945"/>
                </a:lnTo>
                <a:lnTo>
                  <a:pt x="80367" y="142875"/>
                </a:lnTo>
                <a:lnTo>
                  <a:pt x="89297" y="160734"/>
                </a:lnTo>
                <a:lnTo>
                  <a:pt x="98227" y="169664"/>
                </a:lnTo>
                <a:lnTo>
                  <a:pt x="107156" y="178593"/>
                </a:lnTo>
                <a:lnTo>
                  <a:pt x="107156" y="178593"/>
                </a:lnTo>
                <a:lnTo>
                  <a:pt x="116086" y="169664"/>
                </a:lnTo>
                <a:lnTo>
                  <a:pt x="125016" y="151804"/>
                </a:lnTo>
                <a:lnTo>
                  <a:pt x="125016" y="133945"/>
                </a:lnTo>
                <a:lnTo>
                  <a:pt x="125016" y="116086"/>
                </a:lnTo>
                <a:lnTo>
                  <a:pt x="133946" y="98226"/>
                </a:lnTo>
                <a:lnTo>
                  <a:pt x="133946" y="98226"/>
                </a:lnTo>
                <a:lnTo>
                  <a:pt x="133946" y="98226"/>
                </a:lnTo>
                <a:lnTo>
                  <a:pt x="142875" y="107156"/>
                </a:lnTo>
                <a:lnTo>
                  <a:pt x="151805" y="125015"/>
                </a:lnTo>
                <a:lnTo>
                  <a:pt x="160735" y="151804"/>
                </a:lnTo>
                <a:lnTo>
                  <a:pt x="169664" y="187523"/>
                </a:lnTo>
                <a:lnTo>
                  <a:pt x="187524" y="232171"/>
                </a:lnTo>
                <a:lnTo>
                  <a:pt x="205383" y="267890"/>
                </a:lnTo>
                <a:lnTo>
                  <a:pt x="214313" y="303609"/>
                </a:lnTo>
                <a:lnTo>
                  <a:pt x="232172" y="330398"/>
                </a:lnTo>
                <a:lnTo>
                  <a:pt x="232172" y="348257"/>
                </a:lnTo>
                <a:lnTo>
                  <a:pt x="232172" y="357187"/>
                </a:lnTo>
                <a:lnTo>
                  <a:pt x="232172" y="357187"/>
                </a:lnTo>
                <a:lnTo>
                  <a:pt x="223242" y="339328"/>
                </a:lnTo>
                <a:lnTo>
                  <a:pt x="205383" y="321468"/>
                </a:lnTo>
                <a:lnTo>
                  <a:pt x="187524" y="285750"/>
                </a:lnTo>
                <a:lnTo>
                  <a:pt x="169664" y="241101"/>
                </a:lnTo>
                <a:lnTo>
                  <a:pt x="160735" y="196453"/>
                </a:lnTo>
                <a:lnTo>
                  <a:pt x="151805" y="151804"/>
                </a:lnTo>
                <a:lnTo>
                  <a:pt x="142875" y="107156"/>
                </a:lnTo>
                <a:lnTo>
                  <a:pt x="142875" y="71437"/>
                </a:lnTo>
                <a:lnTo>
                  <a:pt x="151805" y="44648"/>
                </a:lnTo>
                <a:lnTo>
                  <a:pt x="160735" y="17859"/>
                </a:lnTo>
                <a:lnTo>
                  <a:pt x="169664" y="8930"/>
                </a:lnTo>
                <a:lnTo>
                  <a:pt x="187524" y="0"/>
                </a:lnTo>
                <a:lnTo>
                  <a:pt x="196453" y="0"/>
                </a:lnTo>
                <a:lnTo>
                  <a:pt x="205383" y="0"/>
                </a:lnTo>
                <a:lnTo>
                  <a:pt x="214313" y="8930"/>
                </a:lnTo>
                <a:lnTo>
                  <a:pt x="214313" y="26789"/>
                </a:lnTo>
                <a:lnTo>
                  <a:pt x="214313" y="44648"/>
                </a:lnTo>
                <a:lnTo>
                  <a:pt x="205383" y="62507"/>
                </a:lnTo>
                <a:lnTo>
                  <a:pt x="196453" y="89296"/>
                </a:lnTo>
                <a:lnTo>
                  <a:pt x="187524" y="98226"/>
                </a:lnTo>
                <a:lnTo>
                  <a:pt x="187524" y="98226"/>
                </a:lnTo>
                <a:lnTo>
                  <a:pt x="178594" y="89296"/>
                </a:lnTo>
                <a:lnTo>
                  <a:pt x="178594" y="71437"/>
                </a:lnTo>
                <a:lnTo>
                  <a:pt x="187524" y="53578"/>
                </a:lnTo>
                <a:lnTo>
                  <a:pt x="18752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2" name="Freeform 24621"/>
          <p:cNvSpPr/>
          <p:nvPr/>
        </p:nvSpPr>
        <p:spPr>
          <a:xfrm>
            <a:off x="4205883" y="1366242"/>
            <a:ext cx="26790" cy="80368"/>
          </a:xfrm>
          <a:custGeom>
            <a:avLst/>
            <a:gdLst/>
            <a:ahLst/>
            <a:cxnLst/>
            <a:rect l="0" t="0" r="0" b="0"/>
            <a:pathLst>
              <a:path w="26790" h="80368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17859" y="80367"/>
                </a:lnTo>
                <a:lnTo>
                  <a:pt x="26789" y="80367"/>
                </a:lnTo>
                <a:lnTo>
                  <a:pt x="26789" y="71437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3" name="Freeform 24622"/>
          <p:cNvSpPr/>
          <p:nvPr/>
        </p:nvSpPr>
        <p:spPr>
          <a:xfrm>
            <a:off x="4179094" y="1259086"/>
            <a:ext cx="53579" cy="17860"/>
          </a:xfrm>
          <a:custGeom>
            <a:avLst/>
            <a:gdLst/>
            <a:ahLst/>
            <a:cxnLst/>
            <a:rect l="0" t="0" r="0" b="0"/>
            <a:pathLst>
              <a:path w="53579" h="17860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4" name="Freeform 24623"/>
          <p:cNvSpPr/>
          <p:nvPr/>
        </p:nvSpPr>
        <p:spPr>
          <a:xfrm>
            <a:off x="4277320" y="1178719"/>
            <a:ext cx="169665" cy="285751"/>
          </a:xfrm>
          <a:custGeom>
            <a:avLst/>
            <a:gdLst/>
            <a:ahLst/>
            <a:cxnLst/>
            <a:rect l="0" t="0" r="0" b="0"/>
            <a:pathLst>
              <a:path w="169665" h="285751">
                <a:moveTo>
                  <a:pt x="26789" y="107156"/>
                </a:moveTo>
                <a:lnTo>
                  <a:pt x="26789" y="107156"/>
                </a:lnTo>
                <a:lnTo>
                  <a:pt x="17860" y="107156"/>
                </a:lnTo>
                <a:lnTo>
                  <a:pt x="17860" y="116086"/>
                </a:lnTo>
                <a:lnTo>
                  <a:pt x="8930" y="125015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8930" y="250031"/>
                </a:lnTo>
                <a:lnTo>
                  <a:pt x="8930" y="267890"/>
                </a:lnTo>
                <a:lnTo>
                  <a:pt x="17860" y="285750"/>
                </a:lnTo>
                <a:lnTo>
                  <a:pt x="26789" y="285750"/>
                </a:lnTo>
                <a:lnTo>
                  <a:pt x="35719" y="276820"/>
                </a:lnTo>
                <a:lnTo>
                  <a:pt x="44649" y="258960"/>
                </a:lnTo>
                <a:lnTo>
                  <a:pt x="53578" y="241101"/>
                </a:lnTo>
                <a:lnTo>
                  <a:pt x="62508" y="214312"/>
                </a:lnTo>
                <a:lnTo>
                  <a:pt x="71438" y="178594"/>
                </a:lnTo>
                <a:lnTo>
                  <a:pt x="71438" y="133945"/>
                </a:lnTo>
                <a:lnTo>
                  <a:pt x="62508" y="98226"/>
                </a:lnTo>
                <a:lnTo>
                  <a:pt x="62508" y="62508"/>
                </a:lnTo>
                <a:lnTo>
                  <a:pt x="53578" y="26789"/>
                </a:lnTo>
                <a:lnTo>
                  <a:pt x="53578" y="8929"/>
                </a:lnTo>
                <a:lnTo>
                  <a:pt x="44649" y="0"/>
                </a:lnTo>
                <a:lnTo>
                  <a:pt x="35719" y="0"/>
                </a:lnTo>
                <a:lnTo>
                  <a:pt x="35719" y="8929"/>
                </a:lnTo>
                <a:lnTo>
                  <a:pt x="35719" y="35718"/>
                </a:lnTo>
                <a:lnTo>
                  <a:pt x="35719" y="71437"/>
                </a:lnTo>
                <a:lnTo>
                  <a:pt x="44649" y="116086"/>
                </a:lnTo>
                <a:lnTo>
                  <a:pt x="62508" y="160734"/>
                </a:lnTo>
                <a:lnTo>
                  <a:pt x="89297" y="205383"/>
                </a:lnTo>
                <a:lnTo>
                  <a:pt x="116086" y="232171"/>
                </a:lnTo>
                <a:lnTo>
                  <a:pt x="133946" y="250031"/>
                </a:lnTo>
                <a:lnTo>
                  <a:pt x="151805" y="258960"/>
                </a:lnTo>
                <a:lnTo>
                  <a:pt x="160735" y="250031"/>
                </a:lnTo>
                <a:lnTo>
                  <a:pt x="169664" y="232171"/>
                </a:lnTo>
                <a:lnTo>
                  <a:pt x="169664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304800"/>
            <a:ext cx="41910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/>
              <a:t>Structural Testing </a:t>
            </a:r>
            <a:r>
              <a:rPr lang="en-US" sz="2400" dirty="0" err="1"/>
              <a:t>WrapUp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Ch</a:t>
            </a:r>
            <a:r>
              <a:rPr lang="en-US" sz="2400" dirty="0"/>
              <a:t> 11, </a:t>
            </a:r>
            <a:r>
              <a:rPr lang="en-US" sz="2400" dirty="0" err="1"/>
              <a:t>pp</a:t>
            </a:r>
            <a:r>
              <a:rPr lang="en-US" sz="2400" dirty="0"/>
              <a:t> 169-177</a:t>
            </a:r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dirty="0" smtClean="0"/>
              <a:t>Integration &amp; System  Testing Part III</a:t>
            </a:r>
            <a:endParaRPr lang="en-US" dirty="0"/>
          </a:p>
          <a:p>
            <a:r>
              <a:rPr lang="en-US" dirty="0" smtClean="0"/>
              <a:t>Levels of Testing </a:t>
            </a:r>
            <a:r>
              <a:rPr lang="en-US" dirty="0" err="1" smtClean="0"/>
              <a:t>Ch</a:t>
            </a:r>
            <a:r>
              <a:rPr lang="en-US" dirty="0" smtClean="0"/>
              <a:t> 12, </a:t>
            </a:r>
            <a:r>
              <a:rPr lang="en-US" dirty="0" err="1"/>
              <a:t>pp</a:t>
            </a:r>
            <a:r>
              <a:rPr lang="en-US" dirty="0"/>
              <a:t> </a:t>
            </a:r>
            <a:r>
              <a:rPr lang="en-US" dirty="0" smtClean="0"/>
              <a:t>181-1</a:t>
            </a:r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0908" y="6273225"/>
            <a:ext cx="321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7750969" y="2196703"/>
            <a:ext cx="625078" cy="44649"/>
          </a:xfrm>
          <a:custGeom>
            <a:avLst/>
            <a:gdLst/>
            <a:ahLst/>
            <a:cxnLst/>
            <a:rect l="0" t="0" r="0" b="0"/>
            <a:pathLst>
              <a:path w="625078" h="44649">
                <a:moveTo>
                  <a:pt x="0" y="44648"/>
                </a:moveTo>
                <a:lnTo>
                  <a:pt x="8929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53578" y="35719"/>
                </a:lnTo>
                <a:lnTo>
                  <a:pt x="80367" y="35719"/>
                </a:lnTo>
                <a:lnTo>
                  <a:pt x="116086" y="35719"/>
                </a:lnTo>
                <a:lnTo>
                  <a:pt x="151804" y="35719"/>
                </a:lnTo>
                <a:lnTo>
                  <a:pt x="196453" y="26789"/>
                </a:lnTo>
                <a:lnTo>
                  <a:pt x="241101" y="26789"/>
                </a:lnTo>
                <a:lnTo>
                  <a:pt x="303609" y="26789"/>
                </a:lnTo>
                <a:lnTo>
                  <a:pt x="357187" y="17859"/>
                </a:lnTo>
                <a:lnTo>
                  <a:pt x="419695" y="17859"/>
                </a:lnTo>
                <a:lnTo>
                  <a:pt x="473272" y="17859"/>
                </a:lnTo>
                <a:lnTo>
                  <a:pt x="526851" y="8930"/>
                </a:lnTo>
                <a:lnTo>
                  <a:pt x="562569" y="8930"/>
                </a:lnTo>
                <a:lnTo>
                  <a:pt x="598288" y="0"/>
                </a:lnTo>
                <a:lnTo>
                  <a:pt x="625077" y="0"/>
                </a:lnTo>
                <a:lnTo>
                  <a:pt x="6250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6304359" y="2589609"/>
            <a:ext cx="419697" cy="35720"/>
          </a:xfrm>
          <a:custGeom>
            <a:avLst/>
            <a:gdLst/>
            <a:ahLst/>
            <a:cxnLst/>
            <a:rect l="0" t="0" r="0" b="0"/>
            <a:pathLst>
              <a:path w="419697" h="3572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42875" y="8930"/>
                </a:lnTo>
                <a:lnTo>
                  <a:pt x="160735" y="8930"/>
                </a:lnTo>
                <a:lnTo>
                  <a:pt x="178594" y="17860"/>
                </a:lnTo>
                <a:lnTo>
                  <a:pt x="205383" y="17860"/>
                </a:lnTo>
                <a:lnTo>
                  <a:pt x="232172" y="17860"/>
                </a:lnTo>
                <a:lnTo>
                  <a:pt x="250032" y="17860"/>
                </a:lnTo>
                <a:lnTo>
                  <a:pt x="267891" y="17860"/>
                </a:lnTo>
                <a:lnTo>
                  <a:pt x="294680" y="26789"/>
                </a:lnTo>
                <a:lnTo>
                  <a:pt x="312539" y="26789"/>
                </a:lnTo>
                <a:lnTo>
                  <a:pt x="330399" y="35719"/>
                </a:lnTo>
                <a:lnTo>
                  <a:pt x="348258" y="35719"/>
                </a:lnTo>
                <a:lnTo>
                  <a:pt x="375047" y="35719"/>
                </a:lnTo>
                <a:lnTo>
                  <a:pt x="383977" y="26789"/>
                </a:lnTo>
                <a:lnTo>
                  <a:pt x="401836" y="26789"/>
                </a:lnTo>
                <a:lnTo>
                  <a:pt x="410766" y="17860"/>
                </a:lnTo>
                <a:lnTo>
                  <a:pt x="419696" y="17860"/>
                </a:lnTo>
                <a:lnTo>
                  <a:pt x="419696" y="17860"/>
                </a:lnTo>
                <a:lnTo>
                  <a:pt x="419696" y="8930"/>
                </a:lnTo>
                <a:lnTo>
                  <a:pt x="419696" y="8930"/>
                </a:lnTo>
                <a:lnTo>
                  <a:pt x="419696" y="17860"/>
                </a:lnTo>
                <a:lnTo>
                  <a:pt x="419696" y="17860"/>
                </a:lnTo>
                <a:lnTo>
                  <a:pt x="419696" y="17860"/>
                </a:lnTo>
                <a:lnTo>
                  <a:pt x="419696" y="17860"/>
                </a:lnTo>
                <a:lnTo>
                  <a:pt x="419696" y="8930"/>
                </a:lnTo>
                <a:lnTo>
                  <a:pt x="419696" y="0"/>
                </a:lnTo>
                <a:lnTo>
                  <a:pt x="41969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366867" y="2312789"/>
            <a:ext cx="107157" cy="250032"/>
          </a:xfrm>
          <a:custGeom>
            <a:avLst/>
            <a:gdLst/>
            <a:ahLst/>
            <a:cxnLst/>
            <a:rect l="0" t="0" r="0" b="0"/>
            <a:pathLst>
              <a:path w="107157" h="250032">
                <a:moveTo>
                  <a:pt x="80367" y="98226"/>
                </a:moveTo>
                <a:lnTo>
                  <a:pt x="80367" y="98226"/>
                </a:lnTo>
                <a:lnTo>
                  <a:pt x="80367" y="98226"/>
                </a:lnTo>
                <a:lnTo>
                  <a:pt x="80367" y="98226"/>
                </a:lnTo>
                <a:lnTo>
                  <a:pt x="71438" y="89297"/>
                </a:lnTo>
                <a:lnTo>
                  <a:pt x="71438" y="80367"/>
                </a:lnTo>
                <a:lnTo>
                  <a:pt x="71438" y="71437"/>
                </a:lnTo>
                <a:lnTo>
                  <a:pt x="71438" y="62508"/>
                </a:lnTo>
                <a:lnTo>
                  <a:pt x="71438" y="53578"/>
                </a:lnTo>
                <a:lnTo>
                  <a:pt x="71438" y="44648"/>
                </a:lnTo>
                <a:lnTo>
                  <a:pt x="71438" y="26789"/>
                </a:lnTo>
                <a:lnTo>
                  <a:pt x="62508" y="17859"/>
                </a:lnTo>
                <a:lnTo>
                  <a:pt x="62508" y="8930"/>
                </a:lnTo>
                <a:lnTo>
                  <a:pt x="53578" y="0"/>
                </a:ln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59"/>
                </a:lnTo>
                <a:lnTo>
                  <a:pt x="17860" y="35719"/>
                </a:lnTo>
                <a:lnTo>
                  <a:pt x="893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07156"/>
                </a:lnTo>
                <a:lnTo>
                  <a:pt x="17860" y="107156"/>
                </a:lnTo>
                <a:lnTo>
                  <a:pt x="26789" y="98226"/>
                </a:lnTo>
                <a:lnTo>
                  <a:pt x="35719" y="80367"/>
                </a:lnTo>
                <a:lnTo>
                  <a:pt x="53578" y="62508"/>
                </a:lnTo>
                <a:lnTo>
                  <a:pt x="62508" y="44648"/>
                </a:lnTo>
                <a:lnTo>
                  <a:pt x="80367" y="35719"/>
                </a:lnTo>
                <a:lnTo>
                  <a:pt x="80367" y="35719"/>
                </a:lnTo>
                <a:lnTo>
                  <a:pt x="89297" y="44648"/>
                </a:lnTo>
                <a:lnTo>
                  <a:pt x="89297" y="62508"/>
                </a:lnTo>
                <a:lnTo>
                  <a:pt x="89297" y="98226"/>
                </a:lnTo>
                <a:lnTo>
                  <a:pt x="89297" y="133945"/>
                </a:lnTo>
                <a:lnTo>
                  <a:pt x="89297" y="178594"/>
                </a:lnTo>
                <a:lnTo>
                  <a:pt x="89297" y="205383"/>
                </a:lnTo>
                <a:lnTo>
                  <a:pt x="89297" y="232172"/>
                </a:lnTo>
                <a:lnTo>
                  <a:pt x="98227" y="250031"/>
                </a:lnTo>
                <a:lnTo>
                  <a:pt x="98227" y="241102"/>
                </a:lnTo>
                <a:lnTo>
                  <a:pt x="107156" y="232172"/>
                </a:lnTo>
                <a:lnTo>
                  <a:pt x="107156" y="205383"/>
                </a:lnTo>
                <a:lnTo>
                  <a:pt x="107156" y="160734"/>
                </a:lnTo>
                <a:lnTo>
                  <a:pt x="107156" y="116086"/>
                </a:lnTo>
                <a:lnTo>
                  <a:pt x="10715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27602" y="2321719"/>
            <a:ext cx="187524" cy="187524"/>
          </a:xfrm>
          <a:custGeom>
            <a:avLst/>
            <a:gdLst/>
            <a:ahLst/>
            <a:cxnLst/>
            <a:rect l="0" t="0" r="0" b="0"/>
            <a:pathLst>
              <a:path w="187524" h="187524">
                <a:moveTo>
                  <a:pt x="0" y="35718"/>
                </a:moveTo>
                <a:lnTo>
                  <a:pt x="0" y="26789"/>
                </a:lnTo>
                <a:lnTo>
                  <a:pt x="0" y="26789"/>
                </a:lnTo>
                <a:lnTo>
                  <a:pt x="8929" y="17859"/>
                </a:lnTo>
                <a:lnTo>
                  <a:pt x="8929" y="8929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8929"/>
                </a:lnTo>
                <a:lnTo>
                  <a:pt x="44648" y="17859"/>
                </a:lnTo>
                <a:lnTo>
                  <a:pt x="44648" y="44648"/>
                </a:lnTo>
                <a:lnTo>
                  <a:pt x="53578" y="71437"/>
                </a:lnTo>
                <a:lnTo>
                  <a:pt x="62507" y="107156"/>
                </a:lnTo>
                <a:lnTo>
                  <a:pt x="71437" y="133945"/>
                </a:lnTo>
                <a:lnTo>
                  <a:pt x="80367" y="160734"/>
                </a:lnTo>
                <a:lnTo>
                  <a:pt x="89296" y="169664"/>
                </a:lnTo>
                <a:lnTo>
                  <a:pt x="98226" y="187523"/>
                </a:lnTo>
                <a:lnTo>
                  <a:pt x="116086" y="187523"/>
                </a:lnTo>
                <a:lnTo>
                  <a:pt x="125015" y="178594"/>
                </a:lnTo>
                <a:lnTo>
                  <a:pt x="142875" y="169664"/>
                </a:lnTo>
                <a:lnTo>
                  <a:pt x="160734" y="151804"/>
                </a:lnTo>
                <a:lnTo>
                  <a:pt x="169664" y="133945"/>
                </a:lnTo>
                <a:lnTo>
                  <a:pt x="178593" y="98226"/>
                </a:lnTo>
                <a:lnTo>
                  <a:pt x="187523" y="71437"/>
                </a:lnTo>
                <a:lnTo>
                  <a:pt x="187523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54391" y="2277070"/>
            <a:ext cx="125016" cy="258962"/>
          </a:xfrm>
          <a:custGeom>
            <a:avLst/>
            <a:gdLst/>
            <a:ahLst/>
            <a:cxnLst/>
            <a:rect l="0" t="0" r="0" b="0"/>
            <a:pathLst>
              <a:path w="125016" h="258962">
                <a:moveTo>
                  <a:pt x="125015" y="0"/>
                </a:moveTo>
                <a:lnTo>
                  <a:pt x="116086" y="0"/>
                </a:lnTo>
                <a:lnTo>
                  <a:pt x="107156" y="26789"/>
                </a:lnTo>
                <a:lnTo>
                  <a:pt x="89297" y="53578"/>
                </a:lnTo>
                <a:lnTo>
                  <a:pt x="71437" y="89297"/>
                </a:lnTo>
                <a:lnTo>
                  <a:pt x="44648" y="125016"/>
                </a:lnTo>
                <a:lnTo>
                  <a:pt x="26789" y="169664"/>
                </a:lnTo>
                <a:lnTo>
                  <a:pt x="8929" y="205383"/>
                </a:lnTo>
                <a:lnTo>
                  <a:pt x="0" y="232172"/>
                </a:lnTo>
                <a:lnTo>
                  <a:pt x="0" y="250032"/>
                </a:lnTo>
                <a:lnTo>
                  <a:pt x="0" y="258961"/>
                </a:lnTo>
                <a:lnTo>
                  <a:pt x="8929" y="258961"/>
                </a:lnTo>
                <a:lnTo>
                  <a:pt x="8929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16711" y="1241227"/>
            <a:ext cx="1321595" cy="44649"/>
          </a:xfrm>
          <a:custGeom>
            <a:avLst/>
            <a:gdLst/>
            <a:ahLst/>
            <a:cxnLst/>
            <a:rect l="0" t="0" r="0" b="0"/>
            <a:pathLst>
              <a:path w="1321595" h="44649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17859"/>
                </a:lnTo>
                <a:lnTo>
                  <a:pt x="89297" y="17859"/>
                </a:lnTo>
                <a:lnTo>
                  <a:pt x="125016" y="17859"/>
                </a:lnTo>
                <a:lnTo>
                  <a:pt x="160734" y="26789"/>
                </a:lnTo>
                <a:lnTo>
                  <a:pt x="205383" y="26789"/>
                </a:lnTo>
                <a:lnTo>
                  <a:pt x="258961" y="26789"/>
                </a:lnTo>
                <a:lnTo>
                  <a:pt x="321469" y="26789"/>
                </a:lnTo>
                <a:lnTo>
                  <a:pt x="383977" y="26789"/>
                </a:lnTo>
                <a:lnTo>
                  <a:pt x="446484" y="26789"/>
                </a:lnTo>
                <a:lnTo>
                  <a:pt x="517922" y="26789"/>
                </a:lnTo>
                <a:lnTo>
                  <a:pt x="598289" y="17859"/>
                </a:lnTo>
                <a:lnTo>
                  <a:pt x="669727" y="17859"/>
                </a:lnTo>
                <a:lnTo>
                  <a:pt x="750094" y="17859"/>
                </a:lnTo>
                <a:lnTo>
                  <a:pt x="830461" y="17859"/>
                </a:lnTo>
                <a:lnTo>
                  <a:pt x="901898" y="17859"/>
                </a:lnTo>
                <a:lnTo>
                  <a:pt x="982266" y="8929"/>
                </a:lnTo>
                <a:lnTo>
                  <a:pt x="1044773" y="8929"/>
                </a:lnTo>
                <a:lnTo>
                  <a:pt x="1098352" y="17859"/>
                </a:lnTo>
                <a:lnTo>
                  <a:pt x="1151930" y="17859"/>
                </a:lnTo>
                <a:lnTo>
                  <a:pt x="1187648" y="17859"/>
                </a:lnTo>
                <a:lnTo>
                  <a:pt x="1223367" y="17859"/>
                </a:lnTo>
                <a:lnTo>
                  <a:pt x="1250156" y="17859"/>
                </a:lnTo>
                <a:lnTo>
                  <a:pt x="1268016" y="26789"/>
                </a:lnTo>
                <a:lnTo>
                  <a:pt x="1285875" y="26789"/>
                </a:lnTo>
                <a:lnTo>
                  <a:pt x="1303734" y="26789"/>
                </a:lnTo>
                <a:lnTo>
                  <a:pt x="1312664" y="26789"/>
                </a:lnTo>
                <a:lnTo>
                  <a:pt x="1321594" y="35718"/>
                </a:lnTo>
                <a:lnTo>
                  <a:pt x="1321594" y="35718"/>
                </a:lnTo>
                <a:lnTo>
                  <a:pt x="1321594" y="35718"/>
                </a:lnTo>
                <a:lnTo>
                  <a:pt x="1321594" y="35718"/>
                </a:lnTo>
                <a:lnTo>
                  <a:pt x="1312664" y="35718"/>
                </a:lnTo>
                <a:lnTo>
                  <a:pt x="1303734" y="35718"/>
                </a:lnTo>
                <a:lnTo>
                  <a:pt x="1285875" y="44648"/>
                </a:lnTo>
                <a:lnTo>
                  <a:pt x="128587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 Model of SATM: PIN-entry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43074"/>
            <a:ext cx="4648200" cy="428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4330898" y="3500437"/>
            <a:ext cx="44650" cy="53579"/>
          </a:xfrm>
          <a:custGeom>
            <a:avLst/>
            <a:gdLst/>
            <a:ahLst/>
            <a:cxnLst/>
            <a:rect l="0" t="0" r="0" b="0"/>
            <a:pathLst>
              <a:path w="44650" h="53579">
                <a:moveTo>
                  <a:pt x="26790" y="53578"/>
                </a:moveTo>
                <a:lnTo>
                  <a:pt x="26790" y="44649"/>
                </a:lnTo>
                <a:lnTo>
                  <a:pt x="893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17860" y="26789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393531" y="4116586"/>
            <a:ext cx="133947" cy="44649"/>
          </a:xfrm>
          <a:custGeom>
            <a:avLst/>
            <a:gdLst/>
            <a:ahLst/>
            <a:cxnLst/>
            <a:rect l="0" t="0" r="0" b="0"/>
            <a:pathLst>
              <a:path w="133947" h="44649">
                <a:moveTo>
                  <a:pt x="89297" y="44648"/>
                </a:moveTo>
                <a:lnTo>
                  <a:pt x="80367" y="44648"/>
                </a:lnTo>
                <a:lnTo>
                  <a:pt x="62508" y="35718"/>
                </a:lnTo>
                <a:lnTo>
                  <a:pt x="44649" y="26789"/>
                </a:lnTo>
                <a:lnTo>
                  <a:pt x="26789" y="17859"/>
                </a:lnTo>
                <a:lnTo>
                  <a:pt x="8930" y="8929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53578" y="8929"/>
                </a:lnTo>
                <a:lnTo>
                  <a:pt x="89297" y="8929"/>
                </a:lnTo>
                <a:lnTo>
                  <a:pt x="133946" y="26789"/>
                </a:lnTo>
                <a:lnTo>
                  <a:pt x="13394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777633" y="4741664"/>
            <a:ext cx="133946" cy="62508"/>
          </a:xfrm>
          <a:custGeom>
            <a:avLst/>
            <a:gdLst/>
            <a:ahLst/>
            <a:cxnLst/>
            <a:rect l="0" t="0" r="0" b="0"/>
            <a:pathLst>
              <a:path w="133946" h="62508">
                <a:moveTo>
                  <a:pt x="133945" y="62507"/>
                </a:moveTo>
                <a:lnTo>
                  <a:pt x="116086" y="53578"/>
                </a:lnTo>
                <a:lnTo>
                  <a:pt x="89297" y="44648"/>
                </a:lnTo>
                <a:lnTo>
                  <a:pt x="62508" y="26789"/>
                </a:lnTo>
                <a:lnTo>
                  <a:pt x="26789" y="17859"/>
                </a:lnTo>
                <a:lnTo>
                  <a:pt x="8930" y="8929"/>
                </a:lnTo>
                <a:lnTo>
                  <a:pt x="0" y="0"/>
                </a:lnTo>
                <a:lnTo>
                  <a:pt x="8930" y="8929"/>
                </a:lnTo>
                <a:lnTo>
                  <a:pt x="26789" y="8929"/>
                </a:lnTo>
                <a:lnTo>
                  <a:pt x="62508" y="26789"/>
                </a:lnTo>
                <a:lnTo>
                  <a:pt x="6250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16586" y="5732859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17859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274638"/>
            <a:ext cx="3581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Functional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50391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6400"/>
            <a:ext cx="436277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6357938" y="1410890"/>
            <a:ext cx="232172" cy="232173"/>
          </a:xfrm>
          <a:custGeom>
            <a:avLst/>
            <a:gdLst/>
            <a:ahLst/>
            <a:cxnLst/>
            <a:rect l="0" t="0" r="0" b="0"/>
            <a:pathLst>
              <a:path w="232172" h="232173">
                <a:moveTo>
                  <a:pt x="232171" y="44649"/>
                </a:moveTo>
                <a:lnTo>
                  <a:pt x="232171" y="35719"/>
                </a:lnTo>
                <a:lnTo>
                  <a:pt x="223242" y="35719"/>
                </a:lnTo>
                <a:lnTo>
                  <a:pt x="223242" y="35719"/>
                </a:lnTo>
                <a:lnTo>
                  <a:pt x="223242" y="26789"/>
                </a:lnTo>
                <a:lnTo>
                  <a:pt x="223242" y="17860"/>
                </a:lnTo>
                <a:lnTo>
                  <a:pt x="214312" y="8930"/>
                </a:lnTo>
                <a:lnTo>
                  <a:pt x="205382" y="8930"/>
                </a:lnTo>
                <a:lnTo>
                  <a:pt x="187523" y="0"/>
                </a:lnTo>
                <a:lnTo>
                  <a:pt x="169664" y="0"/>
                </a:lnTo>
                <a:lnTo>
                  <a:pt x="151804" y="0"/>
                </a:lnTo>
                <a:lnTo>
                  <a:pt x="125015" y="0"/>
                </a:lnTo>
                <a:lnTo>
                  <a:pt x="98226" y="8930"/>
                </a:lnTo>
                <a:lnTo>
                  <a:pt x="71437" y="17860"/>
                </a:lnTo>
                <a:lnTo>
                  <a:pt x="53578" y="26789"/>
                </a:lnTo>
                <a:lnTo>
                  <a:pt x="44648" y="35719"/>
                </a:lnTo>
                <a:lnTo>
                  <a:pt x="35718" y="53579"/>
                </a:lnTo>
                <a:lnTo>
                  <a:pt x="44648" y="62508"/>
                </a:lnTo>
                <a:lnTo>
                  <a:pt x="62507" y="71438"/>
                </a:lnTo>
                <a:lnTo>
                  <a:pt x="80367" y="80368"/>
                </a:lnTo>
                <a:lnTo>
                  <a:pt x="107156" y="98227"/>
                </a:lnTo>
                <a:lnTo>
                  <a:pt x="142875" y="116086"/>
                </a:lnTo>
                <a:lnTo>
                  <a:pt x="169664" y="133946"/>
                </a:lnTo>
                <a:lnTo>
                  <a:pt x="205382" y="142875"/>
                </a:lnTo>
                <a:lnTo>
                  <a:pt x="223242" y="169664"/>
                </a:lnTo>
                <a:lnTo>
                  <a:pt x="223242" y="187524"/>
                </a:lnTo>
                <a:lnTo>
                  <a:pt x="214312" y="205383"/>
                </a:lnTo>
                <a:lnTo>
                  <a:pt x="196453" y="223243"/>
                </a:lnTo>
                <a:lnTo>
                  <a:pt x="160734" y="232172"/>
                </a:lnTo>
                <a:lnTo>
                  <a:pt x="125015" y="232172"/>
                </a:lnTo>
                <a:lnTo>
                  <a:pt x="89296" y="232172"/>
                </a:lnTo>
                <a:lnTo>
                  <a:pt x="53578" y="223243"/>
                </a:lnTo>
                <a:lnTo>
                  <a:pt x="26789" y="205383"/>
                </a:lnTo>
                <a:lnTo>
                  <a:pt x="0" y="187524"/>
                </a:lnTo>
                <a:lnTo>
                  <a:pt x="0" y="178594"/>
                </a:lnTo>
                <a:lnTo>
                  <a:pt x="0" y="169664"/>
                </a:lnTo>
                <a:lnTo>
                  <a:pt x="17859" y="160735"/>
                </a:lnTo>
                <a:lnTo>
                  <a:pt x="35718" y="151805"/>
                </a:lnTo>
                <a:lnTo>
                  <a:pt x="71437" y="142875"/>
                </a:lnTo>
                <a:lnTo>
                  <a:pt x="107156" y="142875"/>
                </a:lnTo>
                <a:lnTo>
                  <a:pt x="142875" y="133946"/>
                </a:lnTo>
                <a:lnTo>
                  <a:pt x="178593" y="116086"/>
                </a:lnTo>
                <a:lnTo>
                  <a:pt x="17859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554391" y="1446609"/>
            <a:ext cx="241102" cy="196454"/>
          </a:xfrm>
          <a:custGeom>
            <a:avLst/>
            <a:gdLst/>
            <a:ahLst/>
            <a:cxnLst/>
            <a:rect l="0" t="0" r="0" b="0"/>
            <a:pathLst>
              <a:path w="241102" h="196454">
                <a:moveTo>
                  <a:pt x="116086" y="17860"/>
                </a:moveTo>
                <a:lnTo>
                  <a:pt x="116086" y="17860"/>
                </a:lnTo>
                <a:lnTo>
                  <a:pt x="116086" y="17860"/>
                </a:lnTo>
                <a:lnTo>
                  <a:pt x="116086" y="26789"/>
                </a:lnTo>
                <a:lnTo>
                  <a:pt x="116086" y="44649"/>
                </a:lnTo>
                <a:lnTo>
                  <a:pt x="125015" y="71438"/>
                </a:lnTo>
                <a:lnTo>
                  <a:pt x="125015" y="98227"/>
                </a:lnTo>
                <a:lnTo>
                  <a:pt x="125015" y="125016"/>
                </a:lnTo>
                <a:lnTo>
                  <a:pt x="125015" y="142875"/>
                </a:lnTo>
                <a:lnTo>
                  <a:pt x="125015" y="169664"/>
                </a:lnTo>
                <a:lnTo>
                  <a:pt x="133945" y="187524"/>
                </a:lnTo>
                <a:lnTo>
                  <a:pt x="133945" y="196453"/>
                </a:lnTo>
                <a:lnTo>
                  <a:pt x="133945" y="196453"/>
                </a:lnTo>
                <a:lnTo>
                  <a:pt x="142875" y="196453"/>
                </a:lnTo>
                <a:lnTo>
                  <a:pt x="142875" y="187524"/>
                </a:lnTo>
                <a:lnTo>
                  <a:pt x="133945" y="169664"/>
                </a:lnTo>
                <a:lnTo>
                  <a:pt x="116086" y="133945"/>
                </a:lnTo>
                <a:lnTo>
                  <a:pt x="98226" y="107156"/>
                </a:lnTo>
                <a:lnTo>
                  <a:pt x="80367" y="62508"/>
                </a:lnTo>
                <a:lnTo>
                  <a:pt x="53578" y="35719"/>
                </a:lnTo>
                <a:lnTo>
                  <a:pt x="35718" y="17860"/>
                </a:lnTo>
                <a:lnTo>
                  <a:pt x="17859" y="8930"/>
                </a:lnTo>
                <a:lnTo>
                  <a:pt x="8929" y="8930"/>
                </a:lnTo>
                <a:lnTo>
                  <a:pt x="0" y="17860"/>
                </a:lnTo>
                <a:lnTo>
                  <a:pt x="8929" y="26789"/>
                </a:lnTo>
                <a:lnTo>
                  <a:pt x="17859" y="35719"/>
                </a:lnTo>
                <a:lnTo>
                  <a:pt x="35718" y="35719"/>
                </a:lnTo>
                <a:lnTo>
                  <a:pt x="62507" y="44649"/>
                </a:lnTo>
                <a:lnTo>
                  <a:pt x="89297" y="35719"/>
                </a:lnTo>
                <a:lnTo>
                  <a:pt x="116086" y="35719"/>
                </a:lnTo>
                <a:lnTo>
                  <a:pt x="151804" y="35719"/>
                </a:lnTo>
                <a:lnTo>
                  <a:pt x="187523" y="26789"/>
                </a:lnTo>
                <a:lnTo>
                  <a:pt x="214312" y="893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732984" y="1428750"/>
            <a:ext cx="125017" cy="214313"/>
          </a:xfrm>
          <a:custGeom>
            <a:avLst/>
            <a:gdLst/>
            <a:ahLst/>
            <a:cxnLst/>
            <a:rect l="0" t="0" r="0" b="0"/>
            <a:pathLst>
              <a:path w="125017" h="214313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0"/>
                </a:lnTo>
                <a:lnTo>
                  <a:pt x="44649" y="0"/>
                </a:lnTo>
                <a:lnTo>
                  <a:pt x="53579" y="8929"/>
                </a:lnTo>
                <a:lnTo>
                  <a:pt x="71438" y="17859"/>
                </a:lnTo>
                <a:lnTo>
                  <a:pt x="89297" y="35719"/>
                </a:lnTo>
                <a:lnTo>
                  <a:pt x="98227" y="71437"/>
                </a:lnTo>
                <a:lnTo>
                  <a:pt x="107157" y="98226"/>
                </a:lnTo>
                <a:lnTo>
                  <a:pt x="116086" y="125015"/>
                </a:lnTo>
                <a:lnTo>
                  <a:pt x="125016" y="160734"/>
                </a:lnTo>
                <a:lnTo>
                  <a:pt x="125016" y="187523"/>
                </a:lnTo>
                <a:lnTo>
                  <a:pt x="125016" y="205383"/>
                </a:lnTo>
                <a:lnTo>
                  <a:pt x="125016" y="214312"/>
                </a:lnTo>
                <a:lnTo>
                  <a:pt x="125016" y="214312"/>
                </a:lnTo>
                <a:lnTo>
                  <a:pt x="125016" y="214312"/>
                </a:lnTo>
                <a:lnTo>
                  <a:pt x="116086" y="196453"/>
                </a:lnTo>
                <a:lnTo>
                  <a:pt x="107157" y="178594"/>
                </a:lnTo>
                <a:lnTo>
                  <a:pt x="98227" y="151804"/>
                </a:lnTo>
                <a:lnTo>
                  <a:pt x="9822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697266" y="1526976"/>
            <a:ext cx="142876" cy="35720"/>
          </a:xfrm>
          <a:custGeom>
            <a:avLst/>
            <a:gdLst/>
            <a:ahLst/>
            <a:cxnLst/>
            <a:rect l="0" t="0" r="0" b="0"/>
            <a:pathLst>
              <a:path w="142876" h="35720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26789"/>
                </a:lnTo>
                <a:lnTo>
                  <a:pt x="53578" y="17860"/>
                </a:lnTo>
                <a:lnTo>
                  <a:pt x="71437" y="17860"/>
                </a:lnTo>
                <a:lnTo>
                  <a:pt x="98226" y="17860"/>
                </a:lnTo>
                <a:lnTo>
                  <a:pt x="116086" y="8930"/>
                </a:lnTo>
                <a:lnTo>
                  <a:pt x="13394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65156" y="1455539"/>
            <a:ext cx="89298" cy="169665"/>
          </a:xfrm>
          <a:custGeom>
            <a:avLst/>
            <a:gdLst/>
            <a:ahLst/>
            <a:cxnLst/>
            <a:rect l="0" t="0" r="0" b="0"/>
            <a:pathLst>
              <a:path w="89298" h="169665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80367" y="0"/>
                </a:lnTo>
                <a:lnTo>
                  <a:pt x="80367" y="17859"/>
                </a:lnTo>
                <a:lnTo>
                  <a:pt x="80367" y="35719"/>
                </a:lnTo>
                <a:lnTo>
                  <a:pt x="80367" y="53578"/>
                </a:lnTo>
                <a:lnTo>
                  <a:pt x="89297" y="80367"/>
                </a:lnTo>
                <a:lnTo>
                  <a:pt x="89297" y="107156"/>
                </a:lnTo>
                <a:lnTo>
                  <a:pt x="89297" y="125015"/>
                </a:lnTo>
                <a:lnTo>
                  <a:pt x="89297" y="151805"/>
                </a:lnTo>
                <a:lnTo>
                  <a:pt x="89297" y="160734"/>
                </a:lnTo>
                <a:lnTo>
                  <a:pt x="89297" y="169664"/>
                </a:lnTo>
                <a:lnTo>
                  <a:pt x="89297" y="169664"/>
                </a:lnTo>
                <a:lnTo>
                  <a:pt x="80367" y="169664"/>
                </a:lnTo>
                <a:lnTo>
                  <a:pt x="71438" y="151805"/>
                </a:lnTo>
                <a:lnTo>
                  <a:pt x="44649" y="133945"/>
                </a:lnTo>
                <a:lnTo>
                  <a:pt x="26789" y="107156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49070" y="1401961"/>
            <a:ext cx="383978" cy="17860"/>
          </a:xfrm>
          <a:custGeom>
            <a:avLst/>
            <a:gdLst/>
            <a:ahLst/>
            <a:cxnLst/>
            <a:rect l="0" t="0" r="0" b="0"/>
            <a:pathLst>
              <a:path w="383978" h="17860">
                <a:moveTo>
                  <a:pt x="0" y="0"/>
                </a:moveTo>
                <a:lnTo>
                  <a:pt x="0" y="0"/>
                </a:lnTo>
                <a:lnTo>
                  <a:pt x="17860" y="8929"/>
                </a:lnTo>
                <a:lnTo>
                  <a:pt x="44649" y="8929"/>
                </a:lnTo>
                <a:lnTo>
                  <a:pt x="80368" y="17859"/>
                </a:lnTo>
                <a:lnTo>
                  <a:pt x="116086" y="17859"/>
                </a:lnTo>
                <a:lnTo>
                  <a:pt x="160735" y="17859"/>
                </a:lnTo>
                <a:lnTo>
                  <a:pt x="214313" y="17859"/>
                </a:lnTo>
                <a:lnTo>
                  <a:pt x="258961" y="8929"/>
                </a:lnTo>
                <a:lnTo>
                  <a:pt x="303610" y="8929"/>
                </a:lnTo>
                <a:lnTo>
                  <a:pt x="330399" y="8929"/>
                </a:lnTo>
                <a:lnTo>
                  <a:pt x="357188" y="8929"/>
                </a:lnTo>
                <a:lnTo>
                  <a:pt x="375047" y="8929"/>
                </a:lnTo>
                <a:lnTo>
                  <a:pt x="383977" y="0"/>
                </a:lnTo>
                <a:lnTo>
                  <a:pt x="3839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15188" y="1357313"/>
            <a:ext cx="330399" cy="312539"/>
          </a:xfrm>
          <a:custGeom>
            <a:avLst/>
            <a:gdLst/>
            <a:ahLst/>
            <a:cxnLst/>
            <a:rect l="0" t="0" r="0" b="0"/>
            <a:pathLst>
              <a:path w="330399" h="312539">
                <a:moveTo>
                  <a:pt x="17859" y="80366"/>
                </a:moveTo>
                <a:lnTo>
                  <a:pt x="17859" y="89296"/>
                </a:lnTo>
                <a:lnTo>
                  <a:pt x="17859" y="98226"/>
                </a:lnTo>
                <a:lnTo>
                  <a:pt x="17859" y="116085"/>
                </a:lnTo>
                <a:lnTo>
                  <a:pt x="8929" y="133945"/>
                </a:lnTo>
                <a:lnTo>
                  <a:pt x="8929" y="151804"/>
                </a:lnTo>
                <a:lnTo>
                  <a:pt x="8929" y="169663"/>
                </a:lnTo>
                <a:lnTo>
                  <a:pt x="8929" y="196452"/>
                </a:lnTo>
                <a:lnTo>
                  <a:pt x="0" y="205382"/>
                </a:lnTo>
                <a:lnTo>
                  <a:pt x="0" y="214312"/>
                </a:lnTo>
                <a:lnTo>
                  <a:pt x="0" y="223241"/>
                </a:lnTo>
                <a:lnTo>
                  <a:pt x="0" y="232171"/>
                </a:lnTo>
                <a:lnTo>
                  <a:pt x="0" y="223241"/>
                </a:lnTo>
                <a:lnTo>
                  <a:pt x="0" y="223241"/>
                </a:lnTo>
                <a:lnTo>
                  <a:pt x="0" y="205382"/>
                </a:lnTo>
                <a:lnTo>
                  <a:pt x="8929" y="178593"/>
                </a:lnTo>
                <a:lnTo>
                  <a:pt x="17859" y="151804"/>
                </a:lnTo>
                <a:lnTo>
                  <a:pt x="17859" y="116085"/>
                </a:lnTo>
                <a:lnTo>
                  <a:pt x="35718" y="89296"/>
                </a:lnTo>
                <a:lnTo>
                  <a:pt x="44648" y="62507"/>
                </a:lnTo>
                <a:lnTo>
                  <a:pt x="53578" y="44648"/>
                </a:lnTo>
                <a:lnTo>
                  <a:pt x="53578" y="35718"/>
                </a:lnTo>
                <a:lnTo>
                  <a:pt x="62507" y="35718"/>
                </a:lnTo>
                <a:lnTo>
                  <a:pt x="62507" y="53577"/>
                </a:lnTo>
                <a:lnTo>
                  <a:pt x="62507" y="71437"/>
                </a:lnTo>
                <a:lnTo>
                  <a:pt x="62507" y="98226"/>
                </a:lnTo>
                <a:lnTo>
                  <a:pt x="62507" y="125015"/>
                </a:lnTo>
                <a:lnTo>
                  <a:pt x="62507" y="151804"/>
                </a:lnTo>
                <a:lnTo>
                  <a:pt x="53578" y="187523"/>
                </a:lnTo>
                <a:lnTo>
                  <a:pt x="53578" y="214312"/>
                </a:lnTo>
                <a:lnTo>
                  <a:pt x="53578" y="232171"/>
                </a:lnTo>
                <a:lnTo>
                  <a:pt x="62507" y="241101"/>
                </a:lnTo>
                <a:lnTo>
                  <a:pt x="62507" y="250031"/>
                </a:lnTo>
                <a:lnTo>
                  <a:pt x="71437" y="250031"/>
                </a:lnTo>
                <a:lnTo>
                  <a:pt x="80367" y="241101"/>
                </a:lnTo>
                <a:lnTo>
                  <a:pt x="89296" y="223241"/>
                </a:lnTo>
                <a:lnTo>
                  <a:pt x="107156" y="196452"/>
                </a:lnTo>
                <a:lnTo>
                  <a:pt x="125015" y="151804"/>
                </a:lnTo>
                <a:lnTo>
                  <a:pt x="142875" y="107156"/>
                </a:lnTo>
                <a:lnTo>
                  <a:pt x="169664" y="62507"/>
                </a:lnTo>
                <a:lnTo>
                  <a:pt x="187523" y="35718"/>
                </a:lnTo>
                <a:lnTo>
                  <a:pt x="214312" y="8929"/>
                </a:lnTo>
                <a:lnTo>
                  <a:pt x="232171" y="0"/>
                </a:lnTo>
                <a:lnTo>
                  <a:pt x="241101" y="8929"/>
                </a:lnTo>
                <a:lnTo>
                  <a:pt x="250031" y="26789"/>
                </a:lnTo>
                <a:lnTo>
                  <a:pt x="250031" y="53577"/>
                </a:lnTo>
                <a:lnTo>
                  <a:pt x="250031" y="89296"/>
                </a:lnTo>
                <a:lnTo>
                  <a:pt x="250031" y="125015"/>
                </a:lnTo>
                <a:lnTo>
                  <a:pt x="250031" y="160734"/>
                </a:lnTo>
                <a:lnTo>
                  <a:pt x="250031" y="196452"/>
                </a:lnTo>
                <a:lnTo>
                  <a:pt x="258960" y="223241"/>
                </a:lnTo>
                <a:lnTo>
                  <a:pt x="276820" y="250031"/>
                </a:lnTo>
                <a:lnTo>
                  <a:pt x="285750" y="276820"/>
                </a:lnTo>
                <a:lnTo>
                  <a:pt x="303609" y="294679"/>
                </a:lnTo>
                <a:lnTo>
                  <a:pt x="321468" y="312538"/>
                </a:lnTo>
                <a:lnTo>
                  <a:pt x="330398" y="312538"/>
                </a:lnTo>
                <a:lnTo>
                  <a:pt x="330398" y="303609"/>
                </a:lnTo>
                <a:lnTo>
                  <a:pt x="330398" y="276820"/>
                </a:lnTo>
                <a:lnTo>
                  <a:pt x="330398" y="250031"/>
                </a:lnTo>
                <a:lnTo>
                  <a:pt x="321468" y="223241"/>
                </a:lnTo>
                <a:lnTo>
                  <a:pt x="303609" y="187523"/>
                </a:lnTo>
                <a:lnTo>
                  <a:pt x="294679" y="169663"/>
                </a:lnTo>
                <a:lnTo>
                  <a:pt x="294679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33945" y="3616523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1438" y="3607593"/>
            <a:ext cx="116087" cy="8931"/>
          </a:xfrm>
          <a:custGeom>
            <a:avLst/>
            <a:gdLst/>
            <a:ahLst/>
            <a:cxnLst/>
            <a:rect l="0" t="0" r="0" b="0"/>
            <a:pathLst>
              <a:path w="116087" h="893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35718" y="8930"/>
                </a:lnTo>
                <a:lnTo>
                  <a:pt x="44648" y="8930"/>
                </a:lnTo>
                <a:lnTo>
                  <a:pt x="62507" y="8930"/>
                </a:lnTo>
                <a:lnTo>
                  <a:pt x="71437" y="8930"/>
                </a:lnTo>
                <a:lnTo>
                  <a:pt x="80367" y="8930"/>
                </a:lnTo>
                <a:lnTo>
                  <a:pt x="98226" y="8930"/>
                </a:lnTo>
                <a:lnTo>
                  <a:pt x="116086" y="8930"/>
                </a:lnTo>
                <a:lnTo>
                  <a:pt x="11608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14313" y="3554015"/>
            <a:ext cx="3205758" cy="89298"/>
          </a:xfrm>
          <a:custGeom>
            <a:avLst/>
            <a:gdLst/>
            <a:ahLst/>
            <a:cxnLst/>
            <a:rect l="0" t="0" r="0" b="0"/>
            <a:pathLst>
              <a:path w="3205758" h="89298">
                <a:moveTo>
                  <a:pt x="0" y="71438"/>
                </a:moveTo>
                <a:lnTo>
                  <a:pt x="44648" y="71438"/>
                </a:lnTo>
                <a:lnTo>
                  <a:pt x="80367" y="80367"/>
                </a:lnTo>
                <a:lnTo>
                  <a:pt x="116086" y="80367"/>
                </a:lnTo>
                <a:lnTo>
                  <a:pt x="151804" y="80367"/>
                </a:lnTo>
                <a:lnTo>
                  <a:pt x="187523" y="80367"/>
                </a:lnTo>
                <a:lnTo>
                  <a:pt x="214312" y="89297"/>
                </a:lnTo>
                <a:lnTo>
                  <a:pt x="241101" y="89297"/>
                </a:lnTo>
                <a:lnTo>
                  <a:pt x="267890" y="89297"/>
                </a:lnTo>
                <a:lnTo>
                  <a:pt x="303609" y="89297"/>
                </a:lnTo>
                <a:lnTo>
                  <a:pt x="330398" y="89297"/>
                </a:lnTo>
                <a:lnTo>
                  <a:pt x="357187" y="89297"/>
                </a:lnTo>
                <a:lnTo>
                  <a:pt x="383976" y="89297"/>
                </a:lnTo>
                <a:lnTo>
                  <a:pt x="410765" y="89297"/>
                </a:lnTo>
                <a:lnTo>
                  <a:pt x="437554" y="89297"/>
                </a:lnTo>
                <a:lnTo>
                  <a:pt x="473273" y="89297"/>
                </a:lnTo>
                <a:lnTo>
                  <a:pt x="508992" y="89297"/>
                </a:lnTo>
                <a:lnTo>
                  <a:pt x="544711" y="80367"/>
                </a:lnTo>
                <a:lnTo>
                  <a:pt x="580429" y="80367"/>
                </a:lnTo>
                <a:lnTo>
                  <a:pt x="607218" y="80367"/>
                </a:lnTo>
                <a:lnTo>
                  <a:pt x="642937" y="80367"/>
                </a:lnTo>
                <a:lnTo>
                  <a:pt x="678656" y="80367"/>
                </a:lnTo>
                <a:lnTo>
                  <a:pt x="714375" y="80367"/>
                </a:lnTo>
                <a:lnTo>
                  <a:pt x="750093" y="71438"/>
                </a:lnTo>
                <a:lnTo>
                  <a:pt x="785812" y="71438"/>
                </a:lnTo>
                <a:lnTo>
                  <a:pt x="821531" y="71438"/>
                </a:lnTo>
                <a:lnTo>
                  <a:pt x="848320" y="71438"/>
                </a:lnTo>
                <a:lnTo>
                  <a:pt x="892968" y="62508"/>
                </a:lnTo>
                <a:lnTo>
                  <a:pt x="928687" y="62508"/>
                </a:lnTo>
                <a:lnTo>
                  <a:pt x="964406" y="62508"/>
                </a:lnTo>
                <a:lnTo>
                  <a:pt x="1000125" y="62508"/>
                </a:lnTo>
                <a:lnTo>
                  <a:pt x="1035843" y="62508"/>
                </a:lnTo>
                <a:lnTo>
                  <a:pt x="1071562" y="62508"/>
                </a:lnTo>
                <a:lnTo>
                  <a:pt x="1107281" y="53578"/>
                </a:lnTo>
                <a:lnTo>
                  <a:pt x="1143000" y="53578"/>
                </a:lnTo>
                <a:lnTo>
                  <a:pt x="1178718" y="44649"/>
                </a:lnTo>
                <a:lnTo>
                  <a:pt x="1214437" y="44649"/>
                </a:lnTo>
                <a:lnTo>
                  <a:pt x="1250156" y="44649"/>
                </a:lnTo>
                <a:lnTo>
                  <a:pt x="1285875" y="35719"/>
                </a:lnTo>
                <a:lnTo>
                  <a:pt x="1330523" y="35719"/>
                </a:lnTo>
                <a:lnTo>
                  <a:pt x="1366242" y="35719"/>
                </a:lnTo>
                <a:lnTo>
                  <a:pt x="1401960" y="35719"/>
                </a:lnTo>
                <a:lnTo>
                  <a:pt x="1446609" y="35719"/>
                </a:lnTo>
                <a:lnTo>
                  <a:pt x="1482328" y="26789"/>
                </a:lnTo>
                <a:lnTo>
                  <a:pt x="1518046" y="26789"/>
                </a:lnTo>
                <a:lnTo>
                  <a:pt x="1553765" y="26789"/>
                </a:lnTo>
                <a:lnTo>
                  <a:pt x="1598414" y="26789"/>
                </a:lnTo>
                <a:lnTo>
                  <a:pt x="1634132" y="26789"/>
                </a:lnTo>
                <a:lnTo>
                  <a:pt x="1669851" y="26789"/>
                </a:lnTo>
                <a:lnTo>
                  <a:pt x="1714500" y="26789"/>
                </a:lnTo>
                <a:lnTo>
                  <a:pt x="1750218" y="26789"/>
                </a:lnTo>
                <a:lnTo>
                  <a:pt x="1785937" y="26789"/>
                </a:lnTo>
                <a:lnTo>
                  <a:pt x="1830585" y="26789"/>
                </a:lnTo>
                <a:lnTo>
                  <a:pt x="1875234" y="17860"/>
                </a:lnTo>
                <a:lnTo>
                  <a:pt x="1919882" y="17860"/>
                </a:lnTo>
                <a:lnTo>
                  <a:pt x="1964531" y="8930"/>
                </a:lnTo>
                <a:lnTo>
                  <a:pt x="2000250" y="8930"/>
                </a:lnTo>
                <a:lnTo>
                  <a:pt x="2044898" y="8930"/>
                </a:lnTo>
                <a:lnTo>
                  <a:pt x="2089546" y="0"/>
                </a:lnTo>
                <a:lnTo>
                  <a:pt x="2134195" y="0"/>
                </a:lnTo>
                <a:lnTo>
                  <a:pt x="2178843" y="0"/>
                </a:lnTo>
                <a:lnTo>
                  <a:pt x="2232421" y="0"/>
                </a:lnTo>
                <a:lnTo>
                  <a:pt x="2268140" y="0"/>
                </a:lnTo>
                <a:lnTo>
                  <a:pt x="2321718" y="0"/>
                </a:lnTo>
                <a:lnTo>
                  <a:pt x="2366367" y="8930"/>
                </a:lnTo>
                <a:lnTo>
                  <a:pt x="2411015" y="8930"/>
                </a:lnTo>
                <a:lnTo>
                  <a:pt x="2455664" y="17860"/>
                </a:lnTo>
                <a:lnTo>
                  <a:pt x="2500312" y="17860"/>
                </a:lnTo>
                <a:lnTo>
                  <a:pt x="2544960" y="26789"/>
                </a:lnTo>
                <a:lnTo>
                  <a:pt x="2589609" y="26789"/>
                </a:lnTo>
                <a:lnTo>
                  <a:pt x="2634257" y="35719"/>
                </a:lnTo>
                <a:lnTo>
                  <a:pt x="2678906" y="35719"/>
                </a:lnTo>
                <a:lnTo>
                  <a:pt x="2714625" y="35719"/>
                </a:lnTo>
                <a:lnTo>
                  <a:pt x="2759273" y="35719"/>
                </a:lnTo>
                <a:lnTo>
                  <a:pt x="2803921" y="35719"/>
                </a:lnTo>
                <a:lnTo>
                  <a:pt x="2848570" y="35719"/>
                </a:lnTo>
                <a:lnTo>
                  <a:pt x="2884289" y="35719"/>
                </a:lnTo>
                <a:lnTo>
                  <a:pt x="2920007" y="44649"/>
                </a:lnTo>
                <a:lnTo>
                  <a:pt x="2964656" y="44649"/>
                </a:lnTo>
                <a:lnTo>
                  <a:pt x="2991445" y="44649"/>
                </a:lnTo>
                <a:lnTo>
                  <a:pt x="3027164" y="35719"/>
                </a:lnTo>
                <a:lnTo>
                  <a:pt x="3053953" y="35719"/>
                </a:lnTo>
                <a:lnTo>
                  <a:pt x="3089671" y="35719"/>
                </a:lnTo>
                <a:lnTo>
                  <a:pt x="3116460" y="35719"/>
                </a:lnTo>
                <a:lnTo>
                  <a:pt x="3143250" y="35719"/>
                </a:lnTo>
                <a:lnTo>
                  <a:pt x="3161109" y="35719"/>
                </a:lnTo>
                <a:lnTo>
                  <a:pt x="3178968" y="35719"/>
                </a:lnTo>
                <a:lnTo>
                  <a:pt x="3196828" y="35719"/>
                </a:lnTo>
                <a:lnTo>
                  <a:pt x="3205757" y="35719"/>
                </a:lnTo>
                <a:lnTo>
                  <a:pt x="320575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98227" y="562570"/>
            <a:ext cx="3884415" cy="160736"/>
          </a:xfrm>
          <a:custGeom>
            <a:avLst/>
            <a:gdLst/>
            <a:ahLst/>
            <a:cxnLst/>
            <a:rect l="0" t="0" r="0" b="0"/>
            <a:pathLst>
              <a:path w="3884415" h="160736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8" y="26789"/>
                </a:lnTo>
                <a:lnTo>
                  <a:pt x="44648" y="26789"/>
                </a:lnTo>
                <a:lnTo>
                  <a:pt x="62507" y="26789"/>
                </a:lnTo>
                <a:lnTo>
                  <a:pt x="80367" y="26789"/>
                </a:lnTo>
                <a:lnTo>
                  <a:pt x="89297" y="35719"/>
                </a:lnTo>
                <a:lnTo>
                  <a:pt x="133945" y="44649"/>
                </a:lnTo>
                <a:lnTo>
                  <a:pt x="169664" y="53578"/>
                </a:lnTo>
                <a:lnTo>
                  <a:pt x="205382" y="53578"/>
                </a:lnTo>
                <a:lnTo>
                  <a:pt x="241101" y="62508"/>
                </a:lnTo>
                <a:lnTo>
                  <a:pt x="276820" y="71438"/>
                </a:lnTo>
                <a:lnTo>
                  <a:pt x="312539" y="71438"/>
                </a:lnTo>
                <a:lnTo>
                  <a:pt x="339328" y="71438"/>
                </a:lnTo>
                <a:lnTo>
                  <a:pt x="375047" y="80368"/>
                </a:lnTo>
                <a:lnTo>
                  <a:pt x="401836" y="80368"/>
                </a:lnTo>
                <a:lnTo>
                  <a:pt x="437554" y="89297"/>
                </a:lnTo>
                <a:lnTo>
                  <a:pt x="464343" y="98227"/>
                </a:lnTo>
                <a:lnTo>
                  <a:pt x="500062" y="98227"/>
                </a:lnTo>
                <a:lnTo>
                  <a:pt x="526851" y="107157"/>
                </a:lnTo>
                <a:lnTo>
                  <a:pt x="562570" y="107157"/>
                </a:lnTo>
                <a:lnTo>
                  <a:pt x="598289" y="107157"/>
                </a:lnTo>
                <a:lnTo>
                  <a:pt x="642937" y="107157"/>
                </a:lnTo>
                <a:lnTo>
                  <a:pt x="678656" y="107157"/>
                </a:lnTo>
                <a:lnTo>
                  <a:pt x="723304" y="107157"/>
                </a:lnTo>
                <a:lnTo>
                  <a:pt x="759023" y="107157"/>
                </a:lnTo>
                <a:lnTo>
                  <a:pt x="803672" y="116086"/>
                </a:lnTo>
                <a:lnTo>
                  <a:pt x="839390" y="116086"/>
                </a:lnTo>
                <a:lnTo>
                  <a:pt x="884039" y="125016"/>
                </a:lnTo>
                <a:lnTo>
                  <a:pt x="919757" y="133946"/>
                </a:lnTo>
                <a:lnTo>
                  <a:pt x="955476" y="133946"/>
                </a:lnTo>
                <a:lnTo>
                  <a:pt x="991195" y="142875"/>
                </a:lnTo>
                <a:lnTo>
                  <a:pt x="1035843" y="151805"/>
                </a:lnTo>
                <a:lnTo>
                  <a:pt x="1071562" y="151805"/>
                </a:lnTo>
                <a:lnTo>
                  <a:pt x="1116211" y="151805"/>
                </a:lnTo>
                <a:lnTo>
                  <a:pt x="1151929" y="160735"/>
                </a:lnTo>
                <a:lnTo>
                  <a:pt x="1196578" y="160735"/>
                </a:lnTo>
                <a:lnTo>
                  <a:pt x="1241226" y="160735"/>
                </a:lnTo>
                <a:lnTo>
                  <a:pt x="1285875" y="160735"/>
                </a:lnTo>
                <a:lnTo>
                  <a:pt x="1330523" y="160735"/>
                </a:lnTo>
                <a:lnTo>
                  <a:pt x="1375171" y="160735"/>
                </a:lnTo>
                <a:lnTo>
                  <a:pt x="1419820" y="160735"/>
                </a:lnTo>
                <a:lnTo>
                  <a:pt x="1464468" y="160735"/>
                </a:lnTo>
                <a:lnTo>
                  <a:pt x="1509117" y="151805"/>
                </a:lnTo>
                <a:lnTo>
                  <a:pt x="1553765" y="151805"/>
                </a:lnTo>
                <a:lnTo>
                  <a:pt x="1598414" y="151805"/>
                </a:lnTo>
                <a:lnTo>
                  <a:pt x="1643062" y="151805"/>
                </a:lnTo>
                <a:lnTo>
                  <a:pt x="1687711" y="142875"/>
                </a:lnTo>
                <a:lnTo>
                  <a:pt x="1732359" y="142875"/>
                </a:lnTo>
                <a:lnTo>
                  <a:pt x="1777007" y="142875"/>
                </a:lnTo>
                <a:lnTo>
                  <a:pt x="1830586" y="142875"/>
                </a:lnTo>
                <a:lnTo>
                  <a:pt x="1875234" y="142875"/>
                </a:lnTo>
                <a:lnTo>
                  <a:pt x="1919882" y="133946"/>
                </a:lnTo>
                <a:lnTo>
                  <a:pt x="1964531" y="133946"/>
                </a:lnTo>
                <a:lnTo>
                  <a:pt x="2009179" y="133946"/>
                </a:lnTo>
                <a:lnTo>
                  <a:pt x="2053828" y="133946"/>
                </a:lnTo>
                <a:lnTo>
                  <a:pt x="2098476" y="133946"/>
                </a:lnTo>
                <a:lnTo>
                  <a:pt x="2143125" y="125016"/>
                </a:lnTo>
                <a:lnTo>
                  <a:pt x="2187773" y="125016"/>
                </a:lnTo>
                <a:lnTo>
                  <a:pt x="2232421" y="125016"/>
                </a:lnTo>
                <a:lnTo>
                  <a:pt x="2268140" y="125016"/>
                </a:lnTo>
                <a:lnTo>
                  <a:pt x="2312789" y="125016"/>
                </a:lnTo>
                <a:lnTo>
                  <a:pt x="2357437" y="125016"/>
                </a:lnTo>
                <a:lnTo>
                  <a:pt x="2393156" y="125016"/>
                </a:lnTo>
                <a:lnTo>
                  <a:pt x="2437804" y="116086"/>
                </a:lnTo>
                <a:lnTo>
                  <a:pt x="2482453" y="116086"/>
                </a:lnTo>
                <a:lnTo>
                  <a:pt x="2518171" y="116086"/>
                </a:lnTo>
                <a:lnTo>
                  <a:pt x="2562820" y="116086"/>
                </a:lnTo>
                <a:lnTo>
                  <a:pt x="2598539" y="116086"/>
                </a:lnTo>
                <a:lnTo>
                  <a:pt x="2643187" y="107157"/>
                </a:lnTo>
                <a:lnTo>
                  <a:pt x="2678906" y="107157"/>
                </a:lnTo>
                <a:lnTo>
                  <a:pt x="2723554" y="107157"/>
                </a:lnTo>
                <a:lnTo>
                  <a:pt x="2759273" y="107157"/>
                </a:lnTo>
                <a:lnTo>
                  <a:pt x="2803921" y="98227"/>
                </a:lnTo>
                <a:lnTo>
                  <a:pt x="2839640" y="98227"/>
                </a:lnTo>
                <a:lnTo>
                  <a:pt x="2884289" y="98227"/>
                </a:lnTo>
                <a:lnTo>
                  <a:pt x="2928937" y="98227"/>
                </a:lnTo>
                <a:lnTo>
                  <a:pt x="2964656" y="89297"/>
                </a:lnTo>
                <a:lnTo>
                  <a:pt x="3000375" y="98227"/>
                </a:lnTo>
                <a:lnTo>
                  <a:pt x="3045023" y="98227"/>
                </a:lnTo>
                <a:lnTo>
                  <a:pt x="3080742" y="98227"/>
                </a:lnTo>
                <a:lnTo>
                  <a:pt x="3125390" y="98227"/>
                </a:lnTo>
                <a:lnTo>
                  <a:pt x="3161109" y="107157"/>
                </a:lnTo>
                <a:lnTo>
                  <a:pt x="3205757" y="107157"/>
                </a:lnTo>
                <a:lnTo>
                  <a:pt x="3241476" y="107157"/>
                </a:lnTo>
                <a:lnTo>
                  <a:pt x="3286125" y="107157"/>
                </a:lnTo>
                <a:lnTo>
                  <a:pt x="3321843" y="107157"/>
                </a:lnTo>
                <a:lnTo>
                  <a:pt x="3357562" y="107157"/>
                </a:lnTo>
                <a:lnTo>
                  <a:pt x="3393281" y="107157"/>
                </a:lnTo>
                <a:lnTo>
                  <a:pt x="3429000" y="107157"/>
                </a:lnTo>
                <a:lnTo>
                  <a:pt x="3464718" y="107157"/>
                </a:lnTo>
                <a:lnTo>
                  <a:pt x="3500437" y="116086"/>
                </a:lnTo>
                <a:lnTo>
                  <a:pt x="3536156" y="116086"/>
                </a:lnTo>
                <a:lnTo>
                  <a:pt x="3562945" y="116086"/>
                </a:lnTo>
                <a:lnTo>
                  <a:pt x="3598664" y="116086"/>
                </a:lnTo>
                <a:lnTo>
                  <a:pt x="3634382" y="116086"/>
                </a:lnTo>
                <a:lnTo>
                  <a:pt x="3670101" y="116086"/>
                </a:lnTo>
                <a:lnTo>
                  <a:pt x="3696890" y="116086"/>
                </a:lnTo>
                <a:lnTo>
                  <a:pt x="3732609" y="107157"/>
                </a:lnTo>
                <a:lnTo>
                  <a:pt x="3759398" y="107157"/>
                </a:lnTo>
                <a:lnTo>
                  <a:pt x="3786187" y="107157"/>
                </a:lnTo>
                <a:lnTo>
                  <a:pt x="3804046" y="107157"/>
                </a:lnTo>
                <a:lnTo>
                  <a:pt x="3830836" y="107157"/>
                </a:lnTo>
                <a:lnTo>
                  <a:pt x="3848695" y="116086"/>
                </a:lnTo>
                <a:lnTo>
                  <a:pt x="3866554" y="116086"/>
                </a:lnTo>
                <a:lnTo>
                  <a:pt x="3875484" y="116086"/>
                </a:lnTo>
                <a:lnTo>
                  <a:pt x="3884414" y="125016"/>
                </a:lnTo>
                <a:lnTo>
                  <a:pt x="388441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0367" y="4688086"/>
            <a:ext cx="241103" cy="26790"/>
          </a:xfrm>
          <a:custGeom>
            <a:avLst/>
            <a:gdLst/>
            <a:ahLst/>
            <a:cxnLst/>
            <a:rect l="0" t="0" r="0" b="0"/>
            <a:pathLst>
              <a:path w="241103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26789" y="8929"/>
                </a:lnTo>
                <a:lnTo>
                  <a:pt x="26789" y="8929"/>
                </a:lnTo>
                <a:lnTo>
                  <a:pt x="35719" y="8929"/>
                </a:lnTo>
                <a:lnTo>
                  <a:pt x="44649" y="8929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89297" y="17859"/>
                </a:lnTo>
                <a:lnTo>
                  <a:pt x="107157" y="17859"/>
                </a:lnTo>
                <a:lnTo>
                  <a:pt x="125016" y="17859"/>
                </a:lnTo>
                <a:lnTo>
                  <a:pt x="169664" y="26789"/>
                </a:lnTo>
                <a:lnTo>
                  <a:pt x="205383" y="26789"/>
                </a:lnTo>
                <a:lnTo>
                  <a:pt x="241102" y="26789"/>
                </a:lnTo>
                <a:lnTo>
                  <a:pt x="24110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2938" y="4607718"/>
            <a:ext cx="3946922" cy="142876"/>
          </a:xfrm>
          <a:custGeom>
            <a:avLst/>
            <a:gdLst/>
            <a:ahLst/>
            <a:cxnLst/>
            <a:rect l="0" t="0" r="0" b="0"/>
            <a:pathLst>
              <a:path w="3946922" h="142876">
                <a:moveTo>
                  <a:pt x="0" y="133946"/>
                </a:moveTo>
                <a:lnTo>
                  <a:pt x="35718" y="133946"/>
                </a:lnTo>
                <a:lnTo>
                  <a:pt x="80367" y="142875"/>
                </a:lnTo>
                <a:lnTo>
                  <a:pt x="125015" y="142875"/>
                </a:lnTo>
                <a:lnTo>
                  <a:pt x="169664" y="142875"/>
                </a:lnTo>
                <a:lnTo>
                  <a:pt x="214312" y="142875"/>
                </a:lnTo>
                <a:lnTo>
                  <a:pt x="258961" y="142875"/>
                </a:lnTo>
                <a:lnTo>
                  <a:pt x="312539" y="142875"/>
                </a:lnTo>
                <a:lnTo>
                  <a:pt x="366117" y="142875"/>
                </a:lnTo>
                <a:lnTo>
                  <a:pt x="410765" y="133946"/>
                </a:lnTo>
                <a:lnTo>
                  <a:pt x="464343" y="133946"/>
                </a:lnTo>
                <a:lnTo>
                  <a:pt x="517921" y="133946"/>
                </a:lnTo>
                <a:lnTo>
                  <a:pt x="571500" y="133946"/>
                </a:lnTo>
                <a:lnTo>
                  <a:pt x="625078" y="133946"/>
                </a:lnTo>
                <a:lnTo>
                  <a:pt x="678656" y="133946"/>
                </a:lnTo>
                <a:lnTo>
                  <a:pt x="732234" y="133946"/>
                </a:lnTo>
                <a:lnTo>
                  <a:pt x="785812" y="133946"/>
                </a:lnTo>
                <a:lnTo>
                  <a:pt x="848320" y="133946"/>
                </a:lnTo>
                <a:lnTo>
                  <a:pt x="901898" y="142875"/>
                </a:lnTo>
                <a:lnTo>
                  <a:pt x="955476" y="142875"/>
                </a:lnTo>
                <a:lnTo>
                  <a:pt x="1017984" y="142875"/>
                </a:lnTo>
                <a:lnTo>
                  <a:pt x="1071562" y="142875"/>
                </a:lnTo>
                <a:lnTo>
                  <a:pt x="1134070" y="142875"/>
                </a:lnTo>
                <a:lnTo>
                  <a:pt x="1187648" y="142875"/>
                </a:lnTo>
                <a:lnTo>
                  <a:pt x="1250156" y="142875"/>
                </a:lnTo>
                <a:lnTo>
                  <a:pt x="1312664" y="133946"/>
                </a:lnTo>
                <a:lnTo>
                  <a:pt x="1375171" y="133946"/>
                </a:lnTo>
                <a:lnTo>
                  <a:pt x="1437679" y="125016"/>
                </a:lnTo>
                <a:lnTo>
                  <a:pt x="1500187" y="116086"/>
                </a:lnTo>
                <a:lnTo>
                  <a:pt x="1562695" y="116086"/>
                </a:lnTo>
                <a:lnTo>
                  <a:pt x="1616273" y="107157"/>
                </a:lnTo>
                <a:lnTo>
                  <a:pt x="1678781" y="107157"/>
                </a:lnTo>
                <a:lnTo>
                  <a:pt x="1732359" y="98227"/>
                </a:lnTo>
                <a:lnTo>
                  <a:pt x="1794867" y="98227"/>
                </a:lnTo>
                <a:lnTo>
                  <a:pt x="1857375" y="89297"/>
                </a:lnTo>
                <a:lnTo>
                  <a:pt x="1919882" y="89297"/>
                </a:lnTo>
                <a:lnTo>
                  <a:pt x="1973460" y="89297"/>
                </a:lnTo>
                <a:lnTo>
                  <a:pt x="2035968" y="80368"/>
                </a:lnTo>
                <a:lnTo>
                  <a:pt x="2098476" y="80368"/>
                </a:lnTo>
                <a:lnTo>
                  <a:pt x="2152054" y="71438"/>
                </a:lnTo>
                <a:lnTo>
                  <a:pt x="2214562" y="71438"/>
                </a:lnTo>
                <a:lnTo>
                  <a:pt x="2277070" y="62508"/>
                </a:lnTo>
                <a:lnTo>
                  <a:pt x="2330648" y="62508"/>
                </a:lnTo>
                <a:lnTo>
                  <a:pt x="2393156" y="53578"/>
                </a:lnTo>
                <a:lnTo>
                  <a:pt x="2455664" y="53578"/>
                </a:lnTo>
                <a:lnTo>
                  <a:pt x="2509242" y="44649"/>
                </a:lnTo>
                <a:lnTo>
                  <a:pt x="2571750" y="35719"/>
                </a:lnTo>
                <a:lnTo>
                  <a:pt x="2634257" y="35719"/>
                </a:lnTo>
                <a:lnTo>
                  <a:pt x="2696765" y="26789"/>
                </a:lnTo>
                <a:lnTo>
                  <a:pt x="2759273" y="26789"/>
                </a:lnTo>
                <a:lnTo>
                  <a:pt x="2821781" y="26789"/>
                </a:lnTo>
                <a:lnTo>
                  <a:pt x="2893218" y="17860"/>
                </a:lnTo>
                <a:lnTo>
                  <a:pt x="2955726" y="17860"/>
                </a:lnTo>
                <a:lnTo>
                  <a:pt x="3018234" y="17860"/>
                </a:lnTo>
                <a:lnTo>
                  <a:pt x="3080742" y="8930"/>
                </a:lnTo>
                <a:lnTo>
                  <a:pt x="3143250" y="8930"/>
                </a:lnTo>
                <a:lnTo>
                  <a:pt x="3196828" y="8930"/>
                </a:lnTo>
                <a:lnTo>
                  <a:pt x="3259335" y="8930"/>
                </a:lnTo>
                <a:lnTo>
                  <a:pt x="3312914" y="8930"/>
                </a:lnTo>
                <a:lnTo>
                  <a:pt x="3375421" y="8930"/>
                </a:lnTo>
                <a:lnTo>
                  <a:pt x="3429000" y="0"/>
                </a:lnTo>
                <a:lnTo>
                  <a:pt x="3491507" y="0"/>
                </a:lnTo>
                <a:lnTo>
                  <a:pt x="3536156" y="0"/>
                </a:lnTo>
                <a:lnTo>
                  <a:pt x="3589734" y="0"/>
                </a:lnTo>
                <a:lnTo>
                  <a:pt x="3643312" y="0"/>
                </a:lnTo>
                <a:lnTo>
                  <a:pt x="3687960" y="0"/>
                </a:lnTo>
                <a:lnTo>
                  <a:pt x="3732609" y="0"/>
                </a:lnTo>
                <a:lnTo>
                  <a:pt x="3777257" y="0"/>
                </a:lnTo>
                <a:lnTo>
                  <a:pt x="3812976" y="8930"/>
                </a:lnTo>
                <a:lnTo>
                  <a:pt x="3839765" y="8930"/>
                </a:lnTo>
                <a:lnTo>
                  <a:pt x="3866554" y="8930"/>
                </a:lnTo>
                <a:lnTo>
                  <a:pt x="3884414" y="17860"/>
                </a:lnTo>
                <a:lnTo>
                  <a:pt x="3902273" y="17860"/>
                </a:lnTo>
                <a:lnTo>
                  <a:pt x="3911203" y="26789"/>
                </a:lnTo>
                <a:lnTo>
                  <a:pt x="3920132" y="26789"/>
                </a:lnTo>
                <a:lnTo>
                  <a:pt x="3929062" y="26789"/>
                </a:lnTo>
                <a:lnTo>
                  <a:pt x="3937992" y="35719"/>
                </a:lnTo>
                <a:lnTo>
                  <a:pt x="3937992" y="35719"/>
                </a:lnTo>
                <a:lnTo>
                  <a:pt x="3937992" y="35719"/>
                </a:lnTo>
                <a:lnTo>
                  <a:pt x="3946921" y="44649"/>
                </a:lnTo>
                <a:lnTo>
                  <a:pt x="3946921" y="44649"/>
                </a:lnTo>
                <a:lnTo>
                  <a:pt x="3946921" y="53578"/>
                </a:lnTo>
                <a:lnTo>
                  <a:pt x="3946921" y="53578"/>
                </a:lnTo>
                <a:lnTo>
                  <a:pt x="3937992" y="53578"/>
                </a:lnTo>
                <a:lnTo>
                  <a:pt x="3937992" y="53578"/>
                </a:lnTo>
                <a:lnTo>
                  <a:pt x="3929062" y="53578"/>
                </a:lnTo>
                <a:lnTo>
                  <a:pt x="392906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0367" y="5411391"/>
            <a:ext cx="2964657" cy="80368"/>
          </a:xfrm>
          <a:custGeom>
            <a:avLst/>
            <a:gdLst/>
            <a:ahLst/>
            <a:cxnLst/>
            <a:rect l="0" t="0" r="0" b="0"/>
            <a:pathLst>
              <a:path w="2964657" h="80368">
                <a:moveTo>
                  <a:pt x="26789" y="53578"/>
                </a:moveTo>
                <a:lnTo>
                  <a:pt x="17860" y="53578"/>
                </a:lnTo>
                <a:lnTo>
                  <a:pt x="17860" y="53578"/>
                </a:lnTo>
                <a:lnTo>
                  <a:pt x="8930" y="5357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26789" y="62507"/>
                </a:lnTo>
                <a:lnTo>
                  <a:pt x="35719" y="62507"/>
                </a:lnTo>
                <a:lnTo>
                  <a:pt x="53578" y="62507"/>
                </a:lnTo>
                <a:lnTo>
                  <a:pt x="71438" y="62507"/>
                </a:lnTo>
                <a:lnTo>
                  <a:pt x="89297" y="71437"/>
                </a:lnTo>
                <a:lnTo>
                  <a:pt x="142875" y="71437"/>
                </a:lnTo>
                <a:lnTo>
                  <a:pt x="187524" y="80367"/>
                </a:lnTo>
                <a:lnTo>
                  <a:pt x="232172" y="80367"/>
                </a:lnTo>
                <a:lnTo>
                  <a:pt x="285750" y="80367"/>
                </a:lnTo>
                <a:lnTo>
                  <a:pt x="321469" y="80367"/>
                </a:lnTo>
                <a:lnTo>
                  <a:pt x="357188" y="71437"/>
                </a:lnTo>
                <a:lnTo>
                  <a:pt x="401836" y="71437"/>
                </a:lnTo>
                <a:lnTo>
                  <a:pt x="446485" y="71437"/>
                </a:lnTo>
                <a:lnTo>
                  <a:pt x="491133" y="71437"/>
                </a:lnTo>
                <a:lnTo>
                  <a:pt x="535782" y="71437"/>
                </a:lnTo>
                <a:lnTo>
                  <a:pt x="580430" y="71437"/>
                </a:lnTo>
                <a:lnTo>
                  <a:pt x="634008" y="71437"/>
                </a:lnTo>
                <a:lnTo>
                  <a:pt x="687586" y="71437"/>
                </a:lnTo>
                <a:lnTo>
                  <a:pt x="750094" y="71437"/>
                </a:lnTo>
                <a:lnTo>
                  <a:pt x="803672" y="62507"/>
                </a:lnTo>
                <a:lnTo>
                  <a:pt x="866180" y="62507"/>
                </a:lnTo>
                <a:lnTo>
                  <a:pt x="928688" y="53578"/>
                </a:lnTo>
                <a:lnTo>
                  <a:pt x="991196" y="44648"/>
                </a:lnTo>
                <a:lnTo>
                  <a:pt x="1053703" y="44648"/>
                </a:lnTo>
                <a:lnTo>
                  <a:pt x="1125141" y="35718"/>
                </a:lnTo>
                <a:lnTo>
                  <a:pt x="1187649" y="35718"/>
                </a:lnTo>
                <a:lnTo>
                  <a:pt x="1259086" y="35718"/>
                </a:lnTo>
                <a:lnTo>
                  <a:pt x="1330524" y="35718"/>
                </a:lnTo>
                <a:lnTo>
                  <a:pt x="1401961" y="35718"/>
                </a:lnTo>
                <a:lnTo>
                  <a:pt x="1473399" y="35718"/>
                </a:lnTo>
                <a:lnTo>
                  <a:pt x="1544836" y="35718"/>
                </a:lnTo>
                <a:lnTo>
                  <a:pt x="1616274" y="35718"/>
                </a:lnTo>
                <a:lnTo>
                  <a:pt x="1687711" y="35718"/>
                </a:lnTo>
                <a:lnTo>
                  <a:pt x="1759149" y="35718"/>
                </a:lnTo>
                <a:lnTo>
                  <a:pt x="1830586" y="35718"/>
                </a:lnTo>
                <a:lnTo>
                  <a:pt x="1902024" y="35718"/>
                </a:lnTo>
                <a:lnTo>
                  <a:pt x="1973461" y="35718"/>
                </a:lnTo>
                <a:lnTo>
                  <a:pt x="2044899" y="26789"/>
                </a:lnTo>
                <a:lnTo>
                  <a:pt x="2116336" y="26789"/>
                </a:lnTo>
                <a:lnTo>
                  <a:pt x="2178844" y="26789"/>
                </a:lnTo>
                <a:lnTo>
                  <a:pt x="2250281" y="26789"/>
                </a:lnTo>
                <a:lnTo>
                  <a:pt x="2312789" y="26789"/>
                </a:lnTo>
                <a:lnTo>
                  <a:pt x="2375297" y="35718"/>
                </a:lnTo>
                <a:lnTo>
                  <a:pt x="2437805" y="35718"/>
                </a:lnTo>
                <a:lnTo>
                  <a:pt x="2491383" y="44648"/>
                </a:lnTo>
                <a:lnTo>
                  <a:pt x="2544961" y="44648"/>
                </a:lnTo>
                <a:lnTo>
                  <a:pt x="2598539" y="53578"/>
                </a:lnTo>
                <a:lnTo>
                  <a:pt x="2643188" y="53578"/>
                </a:lnTo>
                <a:lnTo>
                  <a:pt x="2687836" y="53578"/>
                </a:lnTo>
                <a:lnTo>
                  <a:pt x="2723555" y="53578"/>
                </a:lnTo>
                <a:lnTo>
                  <a:pt x="2759274" y="53578"/>
                </a:lnTo>
                <a:lnTo>
                  <a:pt x="2794992" y="53578"/>
                </a:lnTo>
                <a:lnTo>
                  <a:pt x="2821781" y="53578"/>
                </a:lnTo>
                <a:lnTo>
                  <a:pt x="2848571" y="44648"/>
                </a:lnTo>
                <a:lnTo>
                  <a:pt x="2875360" y="44648"/>
                </a:lnTo>
                <a:lnTo>
                  <a:pt x="2893219" y="44648"/>
                </a:lnTo>
                <a:lnTo>
                  <a:pt x="2911078" y="35718"/>
                </a:lnTo>
                <a:lnTo>
                  <a:pt x="2928938" y="35718"/>
                </a:lnTo>
                <a:lnTo>
                  <a:pt x="2937867" y="26789"/>
                </a:lnTo>
                <a:lnTo>
                  <a:pt x="2955727" y="26789"/>
                </a:lnTo>
                <a:lnTo>
                  <a:pt x="2964656" y="17859"/>
                </a:lnTo>
                <a:lnTo>
                  <a:pt x="2964656" y="0"/>
                </a:lnTo>
                <a:lnTo>
                  <a:pt x="29646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SATM Functional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4" y="1133475"/>
            <a:ext cx="4733925" cy="5458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3170039" y="2277070"/>
            <a:ext cx="17860" cy="71439"/>
          </a:xfrm>
          <a:custGeom>
            <a:avLst/>
            <a:gdLst/>
            <a:ahLst/>
            <a:cxnLst/>
            <a:rect l="0" t="0" r="0" b="0"/>
            <a:pathLst>
              <a:path w="17860" h="7143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17859" y="71438"/>
                </a:lnTo>
                <a:lnTo>
                  <a:pt x="1785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286250" y="2259211"/>
            <a:ext cx="142876" cy="89298"/>
          </a:xfrm>
          <a:custGeom>
            <a:avLst/>
            <a:gdLst/>
            <a:ahLst/>
            <a:cxnLst/>
            <a:rect l="0" t="0" r="0" b="0"/>
            <a:pathLst>
              <a:path w="142876" h="89298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8929"/>
                </a:lnTo>
                <a:lnTo>
                  <a:pt x="35719" y="0"/>
                </a:lnTo>
                <a:lnTo>
                  <a:pt x="4464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17859"/>
                </a:lnTo>
                <a:lnTo>
                  <a:pt x="62508" y="26789"/>
                </a:lnTo>
                <a:lnTo>
                  <a:pt x="53578" y="44648"/>
                </a:lnTo>
                <a:lnTo>
                  <a:pt x="44648" y="62508"/>
                </a:lnTo>
                <a:lnTo>
                  <a:pt x="44648" y="80367"/>
                </a:lnTo>
                <a:lnTo>
                  <a:pt x="44648" y="89297"/>
                </a:lnTo>
                <a:lnTo>
                  <a:pt x="53578" y="89297"/>
                </a:lnTo>
                <a:lnTo>
                  <a:pt x="71438" y="89297"/>
                </a:lnTo>
                <a:lnTo>
                  <a:pt x="107156" y="80367"/>
                </a:lnTo>
                <a:lnTo>
                  <a:pt x="142875" y="62508"/>
                </a:lnTo>
                <a:lnTo>
                  <a:pt x="14287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52492" y="2241351"/>
            <a:ext cx="205384" cy="232173"/>
          </a:xfrm>
          <a:custGeom>
            <a:avLst/>
            <a:gdLst/>
            <a:ahLst/>
            <a:cxnLst/>
            <a:rect l="0" t="0" r="0" b="0"/>
            <a:pathLst>
              <a:path w="205384" h="232173">
                <a:moveTo>
                  <a:pt x="0" y="35719"/>
                </a:moveTo>
                <a:lnTo>
                  <a:pt x="8930" y="35719"/>
                </a:lnTo>
                <a:lnTo>
                  <a:pt x="17860" y="26789"/>
                </a:lnTo>
                <a:lnTo>
                  <a:pt x="35719" y="17860"/>
                </a:lnTo>
                <a:lnTo>
                  <a:pt x="53578" y="8930"/>
                </a:lnTo>
                <a:lnTo>
                  <a:pt x="71438" y="8930"/>
                </a:lnTo>
                <a:lnTo>
                  <a:pt x="89297" y="0"/>
                </a:lnTo>
                <a:lnTo>
                  <a:pt x="107156" y="0"/>
                </a:lnTo>
                <a:lnTo>
                  <a:pt x="125016" y="0"/>
                </a:lnTo>
                <a:lnTo>
                  <a:pt x="142875" y="0"/>
                </a:lnTo>
                <a:lnTo>
                  <a:pt x="151805" y="8930"/>
                </a:lnTo>
                <a:lnTo>
                  <a:pt x="160735" y="17860"/>
                </a:lnTo>
                <a:lnTo>
                  <a:pt x="169664" y="26789"/>
                </a:lnTo>
                <a:lnTo>
                  <a:pt x="178594" y="35719"/>
                </a:lnTo>
                <a:lnTo>
                  <a:pt x="169664" y="44649"/>
                </a:lnTo>
                <a:lnTo>
                  <a:pt x="169664" y="53578"/>
                </a:lnTo>
                <a:lnTo>
                  <a:pt x="160735" y="62508"/>
                </a:lnTo>
                <a:lnTo>
                  <a:pt x="160735" y="62508"/>
                </a:lnTo>
                <a:lnTo>
                  <a:pt x="160735" y="71438"/>
                </a:lnTo>
                <a:lnTo>
                  <a:pt x="169664" y="71438"/>
                </a:lnTo>
                <a:lnTo>
                  <a:pt x="178594" y="71438"/>
                </a:lnTo>
                <a:lnTo>
                  <a:pt x="187524" y="80368"/>
                </a:lnTo>
                <a:lnTo>
                  <a:pt x="196453" y="80368"/>
                </a:lnTo>
                <a:lnTo>
                  <a:pt x="205383" y="89297"/>
                </a:lnTo>
                <a:lnTo>
                  <a:pt x="205383" y="98227"/>
                </a:lnTo>
                <a:lnTo>
                  <a:pt x="187524" y="116086"/>
                </a:lnTo>
                <a:lnTo>
                  <a:pt x="169664" y="142875"/>
                </a:lnTo>
                <a:lnTo>
                  <a:pt x="133946" y="169664"/>
                </a:lnTo>
                <a:lnTo>
                  <a:pt x="98227" y="196453"/>
                </a:lnTo>
                <a:lnTo>
                  <a:pt x="71438" y="223243"/>
                </a:lnTo>
                <a:lnTo>
                  <a:pt x="53578" y="232172"/>
                </a:lnTo>
                <a:lnTo>
                  <a:pt x="53578" y="232172"/>
                </a:lnTo>
                <a:lnTo>
                  <a:pt x="5357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911578" y="2134195"/>
            <a:ext cx="276821" cy="160735"/>
          </a:xfrm>
          <a:custGeom>
            <a:avLst/>
            <a:gdLst/>
            <a:ahLst/>
            <a:cxnLst/>
            <a:rect l="0" t="0" r="0" b="0"/>
            <a:pathLst>
              <a:path w="276821" h="160735">
                <a:moveTo>
                  <a:pt x="3571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893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17860" y="160734"/>
                </a:lnTo>
                <a:lnTo>
                  <a:pt x="35719" y="160734"/>
                </a:lnTo>
                <a:lnTo>
                  <a:pt x="53578" y="160734"/>
                </a:lnTo>
                <a:lnTo>
                  <a:pt x="89297" y="151805"/>
                </a:lnTo>
                <a:lnTo>
                  <a:pt x="125016" y="142875"/>
                </a:lnTo>
                <a:lnTo>
                  <a:pt x="151805" y="125016"/>
                </a:lnTo>
                <a:lnTo>
                  <a:pt x="187524" y="116086"/>
                </a:lnTo>
                <a:lnTo>
                  <a:pt x="205383" y="116086"/>
                </a:lnTo>
                <a:lnTo>
                  <a:pt x="232172" y="116086"/>
                </a:lnTo>
                <a:lnTo>
                  <a:pt x="250031" y="116086"/>
                </a:lnTo>
                <a:lnTo>
                  <a:pt x="267891" y="116086"/>
                </a:lnTo>
                <a:lnTo>
                  <a:pt x="276820" y="107156"/>
                </a:lnTo>
                <a:lnTo>
                  <a:pt x="27682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000875" y="2143125"/>
            <a:ext cx="80368" cy="312540"/>
          </a:xfrm>
          <a:custGeom>
            <a:avLst/>
            <a:gdLst/>
            <a:ahLst/>
            <a:cxnLst/>
            <a:rect l="0" t="0" r="0" b="0"/>
            <a:pathLst>
              <a:path w="80368" h="312540">
                <a:moveTo>
                  <a:pt x="80367" y="0"/>
                </a:moveTo>
                <a:lnTo>
                  <a:pt x="71438" y="17859"/>
                </a:lnTo>
                <a:lnTo>
                  <a:pt x="62508" y="35719"/>
                </a:lnTo>
                <a:lnTo>
                  <a:pt x="44648" y="71437"/>
                </a:lnTo>
                <a:lnTo>
                  <a:pt x="26789" y="125015"/>
                </a:lnTo>
                <a:lnTo>
                  <a:pt x="17859" y="187523"/>
                </a:lnTo>
                <a:lnTo>
                  <a:pt x="8930" y="241101"/>
                </a:lnTo>
                <a:lnTo>
                  <a:pt x="0" y="285750"/>
                </a:lnTo>
                <a:lnTo>
                  <a:pt x="0" y="312539"/>
                </a:lnTo>
                <a:lnTo>
                  <a:pt x="8930" y="303609"/>
                </a:lnTo>
                <a:lnTo>
                  <a:pt x="8930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04422" y="3009304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50844" y="3205757"/>
            <a:ext cx="71438" cy="491134"/>
          </a:xfrm>
          <a:custGeom>
            <a:avLst/>
            <a:gdLst/>
            <a:ahLst/>
            <a:cxnLst/>
            <a:rect l="0" t="0" r="0" b="0"/>
            <a:pathLst>
              <a:path w="71438" h="491134">
                <a:moveTo>
                  <a:pt x="71437" y="0"/>
                </a:moveTo>
                <a:lnTo>
                  <a:pt x="62508" y="0"/>
                </a:lnTo>
                <a:lnTo>
                  <a:pt x="62508" y="8930"/>
                </a:lnTo>
                <a:lnTo>
                  <a:pt x="62508" y="8930"/>
                </a:lnTo>
                <a:lnTo>
                  <a:pt x="53578" y="26789"/>
                </a:lnTo>
                <a:lnTo>
                  <a:pt x="53578" y="35719"/>
                </a:lnTo>
                <a:lnTo>
                  <a:pt x="44648" y="53579"/>
                </a:lnTo>
                <a:lnTo>
                  <a:pt x="44648" y="62508"/>
                </a:lnTo>
                <a:lnTo>
                  <a:pt x="35719" y="80368"/>
                </a:lnTo>
                <a:lnTo>
                  <a:pt x="35719" y="98227"/>
                </a:lnTo>
                <a:lnTo>
                  <a:pt x="26789" y="116086"/>
                </a:lnTo>
                <a:lnTo>
                  <a:pt x="26789" y="133946"/>
                </a:lnTo>
                <a:lnTo>
                  <a:pt x="17859" y="151805"/>
                </a:lnTo>
                <a:lnTo>
                  <a:pt x="8929" y="169664"/>
                </a:lnTo>
                <a:lnTo>
                  <a:pt x="8929" y="187524"/>
                </a:lnTo>
                <a:lnTo>
                  <a:pt x="0" y="205383"/>
                </a:lnTo>
                <a:lnTo>
                  <a:pt x="0" y="214313"/>
                </a:lnTo>
                <a:lnTo>
                  <a:pt x="0" y="232172"/>
                </a:lnTo>
                <a:lnTo>
                  <a:pt x="0" y="250032"/>
                </a:lnTo>
                <a:lnTo>
                  <a:pt x="0" y="267891"/>
                </a:lnTo>
                <a:lnTo>
                  <a:pt x="0" y="285750"/>
                </a:lnTo>
                <a:lnTo>
                  <a:pt x="0" y="303610"/>
                </a:lnTo>
                <a:lnTo>
                  <a:pt x="8929" y="321469"/>
                </a:lnTo>
                <a:lnTo>
                  <a:pt x="8929" y="339329"/>
                </a:lnTo>
                <a:lnTo>
                  <a:pt x="8929" y="357188"/>
                </a:lnTo>
                <a:lnTo>
                  <a:pt x="8929" y="383977"/>
                </a:lnTo>
                <a:lnTo>
                  <a:pt x="8929" y="401836"/>
                </a:lnTo>
                <a:lnTo>
                  <a:pt x="8929" y="428625"/>
                </a:lnTo>
                <a:lnTo>
                  <a:pt x="8929" y="446485"/>
                </a:lnTo>
                <a:lnTo>
                  <a:pt x="8929" y="464344"/>
                </a:lnTo>
                <a:lnTo>
                  <a:pt x="8929" y="491133"/>
                </a:lnTo>
                <a:lnTo>
                  <a:pt x="8929" y="4911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554391" y="3795117"/>
            <a:ext cx="187524" cy="348259"/>
          </a:xfrm>
          <a:custGeom>
            <a:avLst/>
            <a:gdLst/>
            <a:ahLst/>
            <a:cxnLst/>
            <a:rect l="0" t="0" r="0" b="0"/>
            <a:pathLst>
              <a:path w="187524" h="348259">
                <a:moveTo>
                  <a:pt x="187523" y="0"/>
                </a:moveTo>
                <a:lnTo>
                  <a:pt x="187523" y="8929"/>
                </a:lnTo>
                <a:lnTo>
                  <a:pt x="178593" y="17859"/>
                </a:lnTo>
                <a:lnTo>
                  <a:pt x="169664" y="35719"/>
                </a:lnTo>
                <a:lnTo>
                  <a:pt x="160734" y="53578"/>
                </a:lnTo>
                <a:lnTo>
                  <a:pt x="151804" y="80367"/>
                </a:lnTo>
                <a:lnTo>
                  <a:pt x="142875" y="107156"/>
                </a:lnTo>
                <a:lnTo>
                  <a:pt x="133945" y="125015"/>
                </a:lnTo>
                <a:lnTo>
                  <a:pt x="116086" y="151804"/>
                </a:lnTo>
                <a:lnTo>
                  <a:pt x="107156" y="178594"/>
                </a:lnTo>
                <a:lnTo>
                  <a:pt x="89297" y="205383"/>
                </a:lnTo>
                <a:lnTo>
                  <a:pt x="71437" y="232172"/>
                </a:lnTo>
                <a:lnTo>
                  <a:pt x="53578" y="258961"/>
                </a:lnTo>
                <a:lnTo>
                  <a:pt x="35718" y="285750"/>
                </a:lnTo>
                <a:lnTo>
                  <a:pt x="17859" y="321469"/>
                </a:lnTo>
                <a:lnTo>
                  <a:pt x="0" y="348258"/>
                </a:lnTo>
                <a:lnTo>
                  <a:pt x="0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018609" y="4348757"/>
            <a:ext cx="366119" cy="205384"/>
          </a:xfrm>
          <a:custGeom>
            <a:avLst/>
            <a:gdLst/>
            <a:ahLst/>
            <a:cxnLst/>
            <a:rect l="0" t="0" r="0" b="0"/>
            <a:pathLst>
              <a:path w="366119" h="205384">
                <a:moveTo>
                  <a:pt x="366118" y="0"/>
                </a:moveTo>
                <a:lnTo>
                  <a:pt x="357188" y="8930"/>
                </a:lnTo>
                <a:lnTo>
                  <a:pt x="339329" y="17860"/>
                </a:lnTo>
                <a:lnTo>
                  <a:pt x="321469" y="26789"/>
                </a:lnTo>
                <a:lnTo>
                  <a:pt x="294680" y="44649"/>
                </a:lnTo>
                <a:lnTo>
                  <a:pt x="276821" y="62508"/>
                </a:lnTo>
                <a:lnTo>
                  <a:pt x="250032" y="71438"/>
                </a:lnTo>
                <a:lnTo>
                  <a:pt x="223243" y="89297"/>
                </a:lnTo>
                <a:lnTo>
                  <a:pt x="205383" y="98227"/>
                </a:lnTo>
                <a:lnTo>
                  <a:pt x="178594" y="116086"/>
                </a:lnTo>
                <a:lnTo>
                  <a:pt x="142875" y="133946"/>
                </a:lnTo>
                <a:lnTo>
                  <a:pt x="116086" y="142875"/>
                </a:lnTo>
                <a:lnTo>
                  <a:pt x="89297" y="160735"/>
                </a:lnTo>
                <a:lnTo>
                  <a:pt x="62508" y="178594"/>
                </a:lnTo>
                <a:lnTo>
                  <a:pt x="26789" y="187524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70352" y="4598789"/>
            <a:ext cx="214313" cy="53579"/>
          </a:xfrm>
          <a:custGeom>
            <a:avLst/>
            <a:gdLst/>
            <a:ahLst/>
            <a:cxnLst/>
            <a:rect l="0" t="0" r="0" b="0"/>
            <a:pathLst>
              <a:path w="214313" h="53579">
                <a:moveTo>
                  <a:pt x="214312" y="0"/>
                </a:moveTo>
                <a:lnTo>
                  <a:pt x="205382" y="0"/>
                </a:lnTo>
                <a:lnTo>
                  <a:pt x="187523" y="8929"/>
                </a:lnTo>
                <a:lnTo>
                  <a:pt x="160734" y="8929"/>
                </a:lnTo>
                <a:lnTo>
                  <a:pt x="133945" y="17859"/>
                </a:lnTo>
                <a:lnTo>
                  <a:pt x="107156" y="26789"/>
                </a:lnTo>
                <a:lnTo>
                  <a:pt x="80367" y="35718"/>
                </a:lnTo>
                <a:lnTo>
                  <a:pt x="53578" y="35718"/>
                </a:lnTo>
                <a:lnTo>
                  <a:pt x="26789" y="44648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79219" y="4679156"/>
            <a:ext cx="294680" cy="44649"/>
          </a:xfrm>
          <a:custGeom>
            <a:avLst/>
            <a:gdLst/>
            <a:ahLst/>
            <a:cxnLst/>
            <a:rect l="0" t="0" r="0" b="0"/>
            <a:pathLst>
              <a:path w="294680" h="44649">
                <a:moveTo>
                  <a:pt x="294679" y="0"/>
                </a:moveTo>
                <a:lnTo>
                  <a:pt x="285750" y="0"/>
                </a:lnTo>
                <a:lnTo>
                  <a:pt x="267890" y="8930"/>
                </a:lnTo>
                <a:lnTo>
                  <a:pt x="241101" y="8930"/>
                </a:lnTo>
                <a:lnTo>
                  <a:pt x="214312" y="8930"/>
                </a:lnTo>
                <a:lnTo>
                  <a:pt x="187523" y="17859"/>
                </a:lnTo>
                <a:lnTo>
                  <a:pt x="151804" y="17859"/>
                </a:lnTo>
                <a:lnTo>
                  <a:pt x="125015" y="26789"/>
                </a:lnTo>
                <a:lnTo>
                  <a:pt x="98226" y="35719"/>
                </a:lnTo>
                <a:lnTo>
                  <a:pt x="71437" y="35719"/>
                </a:lnTo>
                <a:lnTo>
                  <a:pt x="44648" y="35719"/>
                </a:lnTo>
                <a:lnTo>
                  <a:pt x="17859" y="44648"/>
                </a:lnTo>
                <a:lnTo>
                  <a:pt x="0" y="44648"/>
                </a:lnTo>
                <a:lnTo>
                  <a:pt x="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858000" y="3420070"/>
            <a:ext cx="142876" cy="187524"/>
          </a:xfrm>
          <a:custGeom>
            <a:avLst/>
            <a:gdLst/>
            <a:ahLst/>
            <a:cxnLst/>
            <a:rect l="0" t="0" r="0" b="0"/>
            <a:pathLst>
              <a:path w="142876" h="187524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17859" y="89297"/>
                </a:lnTo>
                <a:lnTo>
                  <a:pt x="26789" y="116086"/>
                </a:lnTo>
                <a:lnTo>
                  <a:pt x="26789" y="133945"/>
                </a:lnTo>
                <a:lnTo>
                  <a:pt x="35719" y="160734"/>
                </a:lnTo>
                <a:lnTo>
                  <a:pt x="35719" y="169664"/>
                </a:lnTo>
                <a:lnTo>
                  <a:pt x="35719" y="187523"/>
                </a:lnTo>
                <a:lnTo>
                  <a:pt x="35719" y="187523"/>
                </a:lnTo>
                <a:lnTo>
                  <a:pt x="35719" y="178594"/>
                </a:lnTo>
                <a:lnTo>
                  <a:pt x="35719" y="160734"/>
                </a:lnTo>
                <a:lnTo>
                  <a:pt x="26789" y="142875"/>
                </a:lnTo>
                <a:lnTo>
                  <a:pt x="26789" y="116086"/>
                </a:lnTo>
                <a:lnTo>
                  <a:pt x="26789" y="80367"/>
                </a:lnTo>
                <a:lnTo>
                  <a:pt x="35719" y="53578"/>
                </a:lnTo>
                <a:lnTo>
                  <a:pt x="44648" y="35719"/>
                </a:lnTo>
                <a:lnTo>
                  <a:pt x="53578" y="17859"/>
                </a:lnTo>
                <a:lnTo>
                  <a:pt x="71438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16086" y="8930"/>
                </a:lnTo>
                <a:lnTo>
                  <a:pt x="133945" y="8930"/>
                </a:lnTo>
                <a:lnTo>
                  <a:pt x="142875" y="8930"/>
                </a:lnTo>
                <a:lnTo>
                  <a:pt x="14287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947297" y="3464718"/>
            <a:ext cx="125017" cy="80369"/>
          </a:xfrm>
          <a:custGeom>
            <a:avLst/>
            <a:gdLst/>
            <a:ahLst/>
            <a:cxnLst/>
            <a:rect l="0" t="0" r="0" b="0"/>
            <a:pathLst>
              <a:path w="125017" h="80369">
                <a:moveTo>
                  <a:pt x="0" y="44649"/>
                </a:moveTo>
                <a:lnTo>
                  <a:pt x="0" y="53578"/>
                </a:lnTo>
                <a:lnTo>
                  <a:pt x="0" y="53578"/>
                </a:lnTo>
                <a:lnTo>
                  <a:pt x="8930" y="62508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8" y="53578"/>
                </a:lnTo>
                <a:lnTo>
                  <a:pt x="62508" y="44649"/>
                </a:lnTo>
                <a:lnTo>
                  <a:pt x="62508" y="35719"/>
                </a:lnTo>
                <a:lnTo>
                  <a:pt x="71437" y="26789"/>
                </a:lnTo>
                <a:lnTo>
                  <a:pt x="71437" y="17860"/>
                </a:lnTo>
                <a:lnTo>
                  <a:pt x="71437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35719" y="35719"/>
                </a:lnTo>
                <a:lnTo>
                  <a:pt x="44648" y="53578"/>
                </a:lnTo>
                <a:lnTo>
                  <a:pt x="44648" y="62508"/>
                </a:lnTo>
                <a:lnTo>
                  <a:pt x="62508" y="71438"/>
                </a:lnTo>
                <a:lnTo>
                  <a:pt x="71437" y="80368"/>
                </a:lnTo>
                <a:lnTo>
                  <a:pt x="80367" y="80368"/>
                </a:lnTo>
                <a:lnTo>
                  <a:pt x="98226" y="71438"/>
                </a:lnTo>
                <a:lnTo>
                  <a:pt x="116086" y="53578"/>
                </a:lnTo>
                <a:lnTo>
                  <a:pt x="125016" y="35719"/>
                </a:lnTo>
                <a:lnTo>
                  <a:pt x="12501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134820" y="3393281"/>
            <a:ext cx="71439" cy="330399"/>
          </a:xfrm>
          <a:custGeom>
            <a:avLst/>
            <a:gdLst/>
            <a:ahLst/>
            <a:cxnLst/>
            <a:rect l="0" t="0" r="0" b="0"/>
            <a:pathLst>
              <a:path w="71439" h="330399">
                <a:moveTo>
                  <a:pt x="0" y="35719"/>
                </a:move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8930" y="98226"/>
                </a:lnTo>
                <a:lnTo>
                  <a:pt x="8930" y="133945"/>
                </a:lnTo>
                <a:lnTo>
                  <a:pt x="17860" y="178594"/>
                </a:lnTo>
                <a:lnTo>
                  <a:pt x="26789" y="214312"/>
                </a:lnTo>
                <a:lnTo>
                  <a:pt x="35719" y="250031"/>
                </a:lnTo>
                <a:lnTo>
                  <a:pt x="35719" y="276820"/>
                </a:lnTo>
                <a:lnTo>
                  <a:pt x="35719" y="303609"/>
                </a:lnTo>
                <a:lnTo>
                  <a:pt x="44649" y="321469"/>
                </a:lnTo>
                <a:lnTo>
                  <a:pt x="44649" y="330398"/>
                </a:lnTo>
                <a:lnTo>
                  <a:pt x="35719" y="330398"/>
                </a:lnTo>
                <a:lnTo>
                  <a:pt x="35719" y="312539"/>
                </a:lnTo>
                <a:lnTo>
                  <a:pt x="35719" y="285750"/>
                </a:lnTo>
                <a:lnTo>
                  <a:pt x="26789" y="250031"/>
                </a:lnTo>
                <a:lnTo>
                  <a:pt x="17860" y="196453"/>
                </a:lnTo>
                <a:lnTo>
                  <a:pt x="17860" y="151805"/>
                </a:lnTo>
                <a:lnTo>
                  <a:pt x="8930" y="98226"/>
                </a:lnTo>
                <a:lnTo>
                  <a:pt x="17860" y="53578"/>
                </a:lnTo>
                <a:lnTo>
                  <a:pt x="26789" y="26789"/>
                </a:lnTo>
                <a:lnTo>
                  <a:pt x="35719" y="0"/>
                </a:lnTo>
                <a:lnTo>
                  <a:pt x="44649" y="0"/>
                </a:lnTo>
                <a:lnTo>
                  <a:pt x="53578" y="0"/>
                </a:lnTo>
                <a:lnTo>
                  <a:pt x="71438" y="8930"/>
                </a:lnTo>
                <a:lnTo>
                  <a:pt x="71438" y="26789"/>
                </a:lnTo>
                <a:lnTo>
                  <a:pt x="71438" y="44648"/>
                </a:lnTo>
                <a:lnTo>
                  <a:pt x="71438" y="71437"/>
                </a:lnTo>
                <a:lnTo>
                  <a:pt x="62508" y="89297"/>
                </a:lnTo>
                <a:lnTo>
                  <a:pt x="53578" y="107156"/>
                </a:lnTo>
                <a:lnTo>
                  <a:pt x="44649" y="125015"/>
                </a:lnTo>
                <a:lnTo>
                  <a:pt x="35719" y="125015"/>
                </a:lnTo>
                <a:lnTo>
                  <a:pt x="35719" y="107156"/>
                </a:lnTo>
                <a:lnTo>
                  <a:pt x="35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322344" y="3161109"/>
            <a:ext cx="44649" cy="357188"/>
          </a:xfrm>
          <a:custGeom>
            <a:avLst/>
            <a:gdLst/>
            <a:ahLst/>
            <a:cxnLst/>
            <a:rect l="0" t="0" r="0" b="0"/>
            <a:pathLst>
              <a:path w="44649" h="357188">
                <a:moveTo>
                  <a:pt x="8929" y="8930"/>
                </a:move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25016"/>
                </a:lnTo>
                <a:lnTo>
                  <a:pt x="8929" y="169664"/>
                </a:lnTo>
                <a:lnTo>
                  <a:pt x="8929" y="223242"/>
                </a:lnTo>
                <a:lnTo>
                  <a:pt x="8929" y="267891"/>
                </a:lnTo>
                <a:lnTo>
                  <a:pt x="17859" y="303609"/>
                </a:lnTo>
                <a:lnTo>
                  <a:pt x="26789" y="330398"/>
                </a:lnTo>
                <a:lnTo>
                  <a:pt x="35719" y="348258"/>
                </a:lnTo>
                <a:lnTo>
                  <a:pt x="35719" y="357187"/>
                </a:lnTo>
                <a:lnTo>
                  <a:pt x="44648" y="348258"/>
                </a:lnTo>
                <a:lnTo>
                  <a:pt x="44648" y="330398"/>
                </a:lnTo>
                <a:lnTo>
                  <a:pt x="44648" y="294680"/>
                </a:lnTo>
                <a:lnTo>
                  <a:pt x="44648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393781" y="3295054"/>
            <a:ext cx="44650" cy="223243"/>
          </a:xfrm>
          <a:custGeom>
            <a:avLst/>
            <a:gdLst/>
            <a:ahLst/>
            <a:cxnLst/>
            <a:rect l="0" t="0" r="0" b="0"/>
            <a:pathLst>
              <a:path w="44650" h="223243">
                <a:moveTo>
                  <a:pt x="17860" y="0"/>
                </a:moveTo>
                <a:lnTo>
                  <a:pt x="8930" y="17860"/>
                </a:lnTo>
                <a:lnTo>
                  <a:pt x="8930" y="44649"/>
                </a:lnTo>
                <a:lnTo>
                  <a:pt x="8930" y="71438"/>
                </a:lnTo>
                <a:lnTo>
                  <a:pt x="0" y="116086"/>
                </a:lnTo>
                <a:lnTo>
                  <a:pt x="8930" y="151805"/>
                </a:lnTo>
                <a:lnTo>
                  <a:pt x="8930" y="178594"/>
                </a:lnTo>
                <a:lnTo>
                  <a:pt x="17860" y="205383"/>
                </a:lnTo>
                <a:lnTo>
                  <a:pt x="26789" y="223242"/>
                </a:lnTo>
                <a:lnTo>
                  <a:pt x="35719" y="223242"/>
                </a:lnTo>
                <a:lnTo>
                  <a:pt x="35719" y="214313"/>
                </a:lnTo>
                <a:lnTo>
                  <a:pt x="44649" y="196453"/>
                </a:lnTo>
                <a:lnTo>
                  <a:pt x="4464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384852" y="3143250"/>
            <a:ext cx="26790" cy="8930"/>
          </a:xfrm>
          <a:custGeom>
            <a:avLst/>
            <a:gdLst/>
            <a:ahLst/>
            <a:cxnLst/>
            <a:rect l="0" t="0" r="0" b="0"/>
            <a:pathLst>
              <a:path w="26790" h="8930">
                <a:moveTo>
                  <a:pt x="17859" y="8929"/>
                </a:moveTo>
                <a:lnTo>
                  <a:pt x="1785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518797" y="3295054"/>
            <a:ext cx="89298" cy="160736"/>
          </a:xfrm>
          <a:custGeom>
            <a:avLst/>
            <a:gdLst/>
            <a:ahLst/>
            <a:cxnLst/>
            <a:rect l="0" t="0" r="0" b="0"/>
            <a:pathLst>
              <a:path w="89298" h="160736">
                <a:moveTo>
                  <a:pt x="26789" y="0"/>
                </a:moveTo>
                <a:lnTo>
                  <a:pt x="17859" y="0"/>
                </a:lnTo>
                <a:lnTo>
                  <a:pt x="17859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51805"/>
                </a:lnTo>
                <a:lnTo>
                  <a:pt x="26789" y="160735"/>
                </a:lnTo>
                <a:lnTo>
                  <a:pt x="35719" y="151805"/>
                </a:lnTo>
                <a:lnTo>
                  <a:pt x="53578" y="125016"/>
                </a:lnTo>
                <a:lnTo>
                  <a:pt x="71437" y="107157"/>
                </a:lnTo>
                <a:lnTo>
                  <a:pt x="89297" y="71438"/>
                </a:lnTo>
                <a:lnTo>
                  <a:pt x="8929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617023" y="3205757"/>
            <a:ext cx="241103" cy="303611"/>
          </a:xfrm>
          <a:custGeom>
            <a:avLst/>
            <a:gdLst/>
            <a:ahLst/>
            <a:cxnLst/>
            <a:rect l="0" t="0" r="0" b="0"/>
            <a:pathLst>
              <a:path w="241103" h="303611">
                <a:moveTo>
                  <a:pt x="8930" y="178594"/>
                </a:moveTo>
                <a:lnTo>
                  <a:pt x="8930" y="196454"/>
                </a:lnTo>
                <a:lnTo>
                  <a:pt x="0" y="205383"/>
                </a:lnTo>
                <a:lnTo>
                  <a:pt x="0" y="223243"/>
                </a:lnTo>
                <a:lnTo>
                  <a:pt x="0" y="241102"/>
                </a:lnTo>
                <a:lnTo>
                  <a:pt x="0" y="250032"/>
                </a:lnTo>
                <a:lnTo>
                  <a:pt x="8930" y="250032"/>
                </a:lnTo>
                <a:lnTo>
                  <a:pt x="17860" y="241102"/>
                </a:lnTo>
                <a:lnTo>
                  <a:pt x="35719" y="223243"/>
                </a:lnTo>
                <a:lnTo>
                  <a:pt x="44649" y="205383"/>
                </a:lnTo>
                <a:lnTo>
                  <a:pt x="53579" y="169664"/>
                </a:lnTo>
                <a:lnTo>
                  <a:pt x="62508" y="142875"/>
                </a:lnTo>
                <a:lnTo>
                  <a:pt x="71438" y="133946"/>
                </a:lnTo>
                <a:lnTo>
                  <a:pt x="80368" y="125016"/>
                </a:lnTo>
                <a:lnTo>
                  <a:pt x="80368" y="133946"/>
                </a:lnTo>
                <a:lnTo>
                  <a:pt x="89297" y="151805"/>
                </a:lnTo>
                <a:lnTo>
                  <a:pt x="98227" y="169664"/>
                </a:lnTo>
                <a:lnTo>
                  <a:pt x="98227" y="196454"/>
                </a:lnTo>
                <a:lnTo>
                  <a:pt x="107157" y="214313"/>
                </a:lnTo>
                <a:lnTo>
                  <a:pt x="116086" y="223243"/>
                </a:lnTo>
                <a:lnTo>
                  <a:pt x="116086" y="232172"/>
                </a:lnTo>
                <a:lnTo>
                  <a:pt x="125016" y="232172"/>
                </a:lnTo>
                <a:lnTo>
                  <a:pt x="133946" y="223243"/>
                </a:lnTo>
                <a:lnTo>
                  <a:pt x="142875" y="214313"/>
                </a:lnTo>
                <a:lnTo>
                  <a:pt x="151805" y="187524"/>
                </a:lnTo>
                <a:lnTo>
                  <a:pt x="160735" y="151805"/>
                </a:lnTo>
                <a:lnTo>
                  <a:pt x="160735" y="107157"/>
                </a:lnTo>
                <a:lnTo>
                  <a:pt x="169665" y="71438"/>
                </a:lnTo>
                <a:lnTo>
                  <a:pt x="169665" y="35719"/>
                </a:lnTo>
                <a:lnTo>
                  <a:pt x="169665" y="8930"/>
                </a:lnTo>
                <a:lnTo>
                  <a:pt x="169665" y="0"/>
                </a:lnTo>
                <a:lnTo>
                  <a:pt x="169665" y="17860"/>
                </a:lnTo>
                <a:lnTo>
                  <a:pt x="169665" y="44649"/>
                </a:lnTo>
                <a:lnTo>
                  <a:pt x="160735" y="80368"/>
                </a:lnTo>
                <a:lnTo>
                  <a:pt x="160735" y="133946"/>
                </a:lnTo>
                <a:lnTo>
                  <a:pt x="160735" y="178594"/>
                </a:lnTo>
                <a:lnTo>
                  <a:pt x="160735" y="223243"/>
                </a:lnTo>
                <a:lnTo>
                  <a:pt x="160735" y="258961"/>
                </a:lnTo>
                <a:lnTo>
                  <a:pt x="169665" y="285750"/>
                </a:lnTo>
                <a:lnTo>
                  <a:pt x="178594" y="303610"/>
                </a:lnTo>
                <a:lnTo>
                  <a:pt x="187524" y="303610"/>
                </a:lnTo>
                <a:lnTo>
                  <a:pt x="196454" y="294680"/>
                </a:lnTo>
                <a:lnTo>
                  <a:pt x="205383" y="276821"/>
                </a:lnTo>
                <a:lnTo>
                  <a:pt x="214313" y="250032"/>
                </a:lnTo>
                <a:lnTo>
                  <a:pt x="223243" y="223243"/>
                </a:lnTo>
                <a:lnTo>
                  <a:pt x="232172" y="187524"/>
                </a:lnTo>
                <a:lnTo>
                  <a:pt x="241102" y="160735"/>
                </a:lnTo>
                <a:lnTo>
                  <a:pt x="241102" y="142875"/>
                </a:lnTo>
                <a:lnTo>
                  <a:pt x="241102" y="142875"/>
                </a:lnTo>
                <a:lnTo>
                  <a:pt x="232172" y="151805"/>
                </a:lnTo>
                <a:lnTo>
                  <a:pt x="232172" y="169664"/>
                </a:lnTo>
                <a:lnTo>
                  <a:pt x="223243" y="178594"/>
                </a:lnTo>
                <a:lnTo>
                  <a:pt x="223243" y="196454"/>
                </a:lnTo>
                <a:lnTo>
                  <a:pt x="214313" y="205383"/>
                </a:lnTo>
                <a:lnTo>
                  <a:pt x="214313" y="205383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697391" y="3196828"/>
            <a:ext cx="178594" cy="17860"/>
          </a:xfrm>
          <a:custGeom>
            <a:avLst/>
            <a:gdLst/>
            <a:ahLst/>
            <a:cxnLst/>
            <a:rect l="0" t="0" r="0" b="0"/>
            <a:pathLst>
              <a:path w="178594" h="17860">
                <a:moveTo>
                  <a:pt x="0" y="17859"/>
                </a:moveTo>
                <a:lnTo>
                  <a:pt x="0" y="17859"/>
                </a:lnTo>
                <a:lnTo>
                  <a:pt x="17859" y="17859"/>
                </a:lnTo>
                <a:lnTo>
                  <a:pt x="35718" y="17859"/>
                </a:lnTo>
                <a:lnTo>
                  <a:pt x="71437" y="17859"/>
                </a:lnTo>
                <a:lnTo>
                  <a:pt x="98226" y="17859"/>
                </a:lnTo>
                <a:lnTo>
                  <a:pt x="133945" y="17859"/>
                </a:lnTo>
                <a:lnTo>
                  <a:pt x="160734" y="17859"/>
                </a:lnTo>
                <a:lnTo>
                  <a:pt x="169664" y="8929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277695" y="1634133"/>
            <a:ext cx="62509" cy="17860"/>
          </a:xfrm>
          <a:custGeom>
            <a:avLst/>
            <a:gdLst/>
            <a:ahLst/>
            <a:cxnLst/>
            <a:rect l="0" t="0" r="0" b="0"/>
            <a:pathLst>
              <a:path w="62509" h="17860">
                <a:moveTo>
                  <a:pt x="0" y="0"/>
                </a:moveTo>
                <a:lnTo>
                  <a:pt x="8930" y="8929"/>
                </a:lnTo>
                <a:lnTo>
                  <a:pt x="35719" y="8929"/>
                </a:lnTo>
                <a:lnTo>
                  <a:pt x="62508" y="17859"/>
                </a:lnTo>
                <a:lnTo>
                  <a:pt x="625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456289" y="1687711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143500" y="5795366"/>
            <a:ext cx="80368" cy="232173"/>
          </a:xfrm>
          <a:custGeom>
            <a:avLst/>
            <a:gdLst/>
            <a:ahLst/>
            <a:cxnLst/>
            <a:rect l="0" t="0" r="0" b="0"/>
            <a:pathLst>
              <a:path w="80368" h="232173">
                <a:moveTo>
                  <a:pt x="80367" y="8930"/>
                </a:moveTo>
                <a:lnTo>
                  <a:pt x="80367" y="0"/>
                </a:lnTo>
                <a:lnTo>
                  <a:pt x="71438" y="0"/>
                </a:lnTo>
                <a:lnTo>
                  <a:pt x="71438" y="0"/>
                </a:lnTo>
                <a:lnTo>
                  <a:pt x="62508" y="8930"/>
                </a:lnTo>
                <a:lnTo>
                  <a:pt x="62508" y="17860"/>
                </a:lnTo>
                <a:lnTo>
                  <a:pt x="53578" y="26789"/>
                </a:lnTo>
                <a:lnTo>
                  <a:pt x="53578" y="53579"/>
                </a:lnTo>
                <a:lnTo>
                  <a:pt x="53578" y="80368"/>
                </a:lnTo>
                <a:lnTo>
                  <a:pt x="53578" y="107157"/>
                </a:lnTo>
                <a:lnTo>
                  <a:pt x="44648" y="142875"/>
                </a:lnTo>
                <a:lnTo>
                  <a:pt x="35719" y="169664"/>
                </a:lnTo>
                <a:lnTo>
                  <a:pt x="26789" y="187524"/>
                </a:lnTo>
                <a:lnTo>
                  <a:pt x="8930" y="214313"/>
                </a:lnTo>
                <a:lnTo>
                  <a:pt x="0" y="223243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31023" y="5822155"/>
            <a:ext cx="62509" cy="232173"/>
          </a:xfrm>
          <a:custGeom>
            <a:avLst/>
            <a:gdLst/>
            <a:ahLst/>
            <a:cxnLst/>
            <a:rect l="0" t="0" r="0" b="0"/>
            <a:pathLst>
              <a:path w="62509" h="232173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17860" y="44649"/>
                </a:lnTo>
                <a:lnTo>
                  <a:pt x="17860" y="80368"/>
                </a:lnTo>
                <a:lnTo>
                  <a:pt x="35719" y="116086"/>
                </a:lnTo>
                <a:lnTo>
                  <a:pt x="44649" y="160735"/>
                </a:lnTo>
                <a:lnTo>
                  <a:pt x="44649" y="196454"/>
                </a:lnTo>
                <a:lnTo>
                  <a:pt x="53579" y="223243"/>
                </a:lnTo>
                <a:lnTo>
                  <a:pt x="62508" y="232172"/>
                </a:lnTo>
                <a:lnTo>
                  <a:pt x="6250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429250" y="5911452"/>
            <a:ext cx="8931" cy="44650"/>
          </a:xfrm>
          <a:custGeom>
            <a:avLst/>
            <a:gdLst/>
            <a:ahLst/>
            <a:cxnLst/>
            <a:rect l="0" t="0" r="0" b="0"/>
            <a:pathLst>
              <a:path w="8931" h="44650">
                <a:moveTo>
                  <a:pt x="8930" y="44649"/>
                </a:moveTo>
                <a:lnTo>
                  <a:pt x="8930" y="35719"/>
                </a:lnTo>
                <a:lnTo>
                  <a:pt x="8930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438180" y="5786437"/>
            <a:ext cx="151805" cy="178594"/>
          </a:xfrm>
          <a:custGeom>
            <a:avLst/>
            <a:gdLst/>
            <a:ahLst/>
            <a:cxnLst/>
            <a:rect l="0" t="0" r="0" b="0"/>
            <a:pathLst>
              <a:path w="151805" h="178594">
                <a:moveTo>
                  <a:pt x="0" y="0"/>
                </a:moveTo>
                <a:lnTo>
                  <a:pt x="0" y="0"/>
                </a:lnTo>
                <a:lnTo>
                  <a:pt x="8929" y="8929"/>
                </a:lnTo>
                <a:lnTo>
                  <a:pt x="17859" y="17859"/>
                </a:lnTo>
                <a:lnTo>
                  <a:pt x="35718" y="35718"/>
                </a:lnTo>
                <a:lnTo>
                  <a:pt x="53578" y="62508"/>
                </a:lnTo>
                <a:lnTo>
                  <a:pt x="80367" y="89297"/>
                </a:lnTo>
                <a:lnTo>
                  <a:pt x="98226" y="125015"/>
                </a:lnTo>
                <a:lnTo>
                  <a:pt x="125015" y="151804"/>
                </a:lnTo>
                <a:lnTo>
                  <a:pt x="151804" y="178593"/>
                </a:lnTo>
                <a:lnTo>
                  <a:pt x="151804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545336" y="5759648"/>
            <a:ext cx="330399" cy="232173"/>
          </a:xfrm>
          <a:custGeom>
            <a:avLst/>
            <a:gdLst/>
            <a:ahLst/>
            <a:cxnLst/>
            <a:rect l="0" t="0" r="0" b="0"/>
            <a:pathLst>
              <a:path w="330399" h="232173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8929"/>
                </a:lnTo>
                <a:lnTo>
                  <a:pt x="53578" y="17859"/>
                </a:lnTo>
                <a:lnTo>
                  <a:pt x="89297" y="44648"/>
                </a:lnTo>
                <a:lnTo>
                  <a:pt x="125016" y="71437"/>
                </a:lnTo>
                <a:lnTo>
                  <a:pt x="178594" y="107156"/>
                </a:lnTo>
                <a:lnTo>
                  <a:pt x="232172" y="151804"/>
                </a:lnTo>
                <a:lnTo>
                  <a:pt x="276820" y="187523"/>
                </a:lnTo>
                <a:lnTo>
                  <a:pt x="330398" y="232172"/>
                </a:lnTo>
                <a:lnTo>
                  <a:pt x="33039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6149" y="2268140"/>
            <a:ext cx="53579" cy="89298"/>
          </a:xfrm>
          <a:custGeom>
            <a:avLst/>
            <a:gdLst/>
            <a:ahLst/>
            <a:cxnLst/>
            <a:rect l="0" t="0" r="0" b="0"/>
            <a:pathLst>
              <a:path w="53579" h="89298">
                <a:moveTo>
                  <a:pt x="53578" y="17860"/>
                </a:moveTo>
                <a:lnTo>
                  <a:pt x="53578" y="17860"/>
                </a:lnTo>
                <a:lnTo>
                  <a:pt x="53578" y="17860"/>
                </a:lnTo>
                <a:lnTo>
                  <a:pt x="44648" y="17860"/>
                </a:lnTo>
                <a:lnTo>
                  <a:pt x="44648" y="17860"/>
                </a:lnTo>
                <a:lnTo>
                  <a:pt x="44648" y="17860"/>
                </a:lnTo>
                <a:lnTo>
                  <a:pt x="44648" y="17860"/>
                </a:lnTo>
                <a:lnTo>
                  <a:pt x="44648" y="17860"/>
                </a:lnTo>
                <a:lnTo>
                  <a:pt x="4464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35718" y="893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0" y="35719"/>
                </a:lnTo>
                <a:lnTo>
                  <a:pt x="0" y="53579"/>
                </a:lnTo>
                <a:lnTo>
                  <a:pt x="0" y="62508"/>
                </a:lnTo>
                <a:lnTo>
                  <a:pt x="0" y="71438"/>
                </a:lnTo>
                <a:lnTo>
                  <a:pt x="8929" y="80368"/>
                </a:lnTo>
                <a:lnTo>
                  <a:pt x="8929" y="80368"/>
                </a:lnTo>
                <a:lnTo>
                  <a:pt x="17859" y="80368"/>
                </a:lnTo>
                <a:lnTo>
                  <a:pt x="17859" y="80368"/>
                </a:lnTo>
                <a:lnTo>
                  <a:pt x="26789" y="80368"/>
                </a:lnTo>
                <a:lnTo>
                  <a:pt x="26789" y="71438"/>
                </a:lnTo>
                <a:lnTo>
                  <a:pt x="35718" y="62508"/>
                </a:lnTo>
                <a:lnTo>
                  <a:pt x="35718" y="53579"/>
                </a:lnTo>
                <a:lnTo>
                  <a:pt x="35718" y="44649"/>
                </a:lnTo>
                <a:lnTo>
                  <a:pt x="35718" y="35719"/>
                </a:lnTo>
                <a:lnTo>
                  <a:pt x="35718" y="26789"/>
                </a:lnTo>
                <a:lnTo>
                  <a:pt x="26789" y="17860"/>
                </a:lnTo>
                <a:lnTo>
                  <a:pt x="17859" y="17860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53579"/>
                </a:lnTo>
                <a:lnTo>
                  <a:pt x="8929" y="71438"/>
                </a:lnTo>
                <a:lnTo>
                  <a:pt x="8929" y="80368"/>
                </a:lnTo>
                <a:lnTo>
                  <a:pt x="8929" y="89297"/>
                </a:lnTo>
                <a:lnTo>
                  <a:pt x="17859" y="89297"/>
                </a:lnTo>
                <a:lnTo>
                  <a:pt x="17859" y="80368"/>
                </a:lnTo>
                <a:lnTo>
                  <a:pt x="26789" y="71438"/>
                </a:lnTo>
                <a:lnTo>
                  <a:pt x="26789" y="53579"/>
                </a:lnTo>
                <a:lnTo>
                  <a:pt x="26789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919758" y="2205633"/>
            <a:ext cx="250032" cy="312540"/>
          </a:xfrm>
          <a:custGeom>
            <a:avLst/>
            <a:gdLst/>
            <a:ahLst/>
            <a:cxnLst/>
            <a:rect l="0" t="0" r="0" b="0"/>
            <a:pathLst>
              <a:path w="250032" h="312540">
                <a:moveTo>
                  <a:pt x="80367" y="35718"/>
                </a:moveTo>
                <a:lnTo>
                  <a:pt x="80367" y="26789"/>
                </a:lnTo>
                <a:lnTo>
                  <a:pt x="80367" y="26789"/>
                </a:lnTo>
                <a:lnTo>
                  <a:pt x="71437" y="17859"/>
                </a:lnTo>
                <a:lnTo>
                  <a:pt x="62508" y="8929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29"/>
                </a:lnTo>
                <a:lnTo>
                  <a:pt x="35719" y="35718"/>
                </a:lnTo>
                <a:lnTo>
                  <a:pt x="26789" y="71437"/>
                </a:lnTo>
                <a:lnTo>
                  <a:pt x="17859" y="116086"/>
                </a:lnTo>
                <a:lnTo>
                  <a:pt x="8930" y="151804"/>
                </a:lnTo>
                <a:lnTo>
                  <a:pt x="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58961"/>
                </a:lnTo>
                <a:lnTo>
                  <a:pt x="17859" y="267890"/>
                </a:lnTo>
                <a:lnTo>
                  <a:pt x="26789" y="258961"/>
                </a:lnTo>
                <a:lnTo>
                  <a:pt x="44648" y="241101"/>
                </a:lnTo>
                <a:lnTo>
                  <a:pt x="53578" y="214312"/>
                </a:lnTo>
                <a:lnTo>
                  <a:pt x="71437" y="187523"/>
                </a:lnTo>
                <a:lnTo>
                  <a:pt x="80367" y="151804"/>
                </a:lnTo>
                <a:lnTo>
                  <a:pt x="89297" y="125015"/>
                </a:lnTo>
                <a:lnTo>
                  <a:pt x="89297" y="98226"/>
                </a:lnTo>
                <a:lnTo>
                  <a:pt x="98226" y="89296"/>
                </a:lnTo>
                <a:lnTo>
                  <a:pt x="98226" y="98226"/>
                </a:lnTo>
                <a:lnTo>
                  <a:pt x="98226" y="116086"/>
                </a:lnTo>
                <a:lnTo>
                  <a:pt x="98226" y="151804"/>
                </a:lnTo>
                <a:lnTo>
                  <a:pt x="98226" y="187523"/>
                </a:lnTo>
                <a:lnTo>
                  <a:pt x="107156" y="223242"/>
                </a:lnTo>
                <a:lnTo>
                  <a:pt x="116086" y="258961"/>
                </a:lnTo>
                <a:lnTo>
                  <a:pt x="125016" y="285750"/>
                </a:lnTo>
                <a:lnTo>
                  <a:pt x="133945" y="303609"/>
                </a:lnTo>
                <a:lnTo>
                  <a:pt x="160734" y="312539"/>
                </a:lnTo>
                <a:lnTo>
                  <a:pt x="178594" y="303609"/>
                </a:lnTo>
                <a:lnTo>
                  <a:pt x="196453" y="285750"/>
                </a:lnTo>
                <a:lnTo>
                  <a:pt x="214312" y="258961"/>
                </a:lnTo>
                <a:lnTo>
                  <a:pt x="232172" y="214312"/>
                </a:lnTo>
                <a:lnTo>
                  <a:pt x="250031" y="178593"/>
                </a:lnTo>
                <a:lnTo>
                  <a:pt x="250031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187649" y="2232422"/>
            <a:ext cx="142875" cy="285751"/>
          </a:xfrm>
          <a:custGeom>
            <a:avLst/>
            <a:gdLst/>
            <a:ahLst/>
            <a:cxnLst/>
            <a:rect l="0" t="0" r="0" b="0"/>
            <a:pathLst>
              <a:path w="142875" h="285751">
                <a:moveTo>
                  <a:pt x="80367" y="0"/>
                </a:moveTo>
                <a:lnTo>
                  <a:pt x="80367" y="0"/>
                </a:lnTo>
                <a:lnTo>
                  <a:pt x="62507" y="0"/>
                </a:lnTo>
                <a:lnTo>
                  <a:pt x="53578" y="8929"/>
                </a:lnTo>
                <a:lnTo>
                  <a:pt x="35718" y="8929"/>
                </a:lnTo>
                <a:lnTo>
                  <a:pt x="26789" y="17859"/>
                </a:lnTo>
                <a:lnTo>
                  <a:pt x="8929" y="35718"/>
                </a:lnTo>
                <a:lnTo>
                  <a:pt x="0" y="62507"/>
                </a:lnTo>
                <a:lnTo>
                  <a:pt x="0" y="98226"/>
                </a:lnTo>
                <a:lnTo>
                  <a:pt x="0" y="133945"/>
                </a:lnTo>
                <a:lnTo>
                  <a:pt x="0" y="178593"/>
                </a:lnTo>
                <a:lnTo>
                  <a:pt x="0" y="214312"/>
                </a:lnTo>
                <a:lnTo>
                  <a:pt x="17859" y="250031"/>
                </a:lnTo>
                <a:lnTo>
                  <a:pt x="35718" y="267891"/>
                </a:lnTo>
                <a:lnTo>
                  <a:pt x="62507" y="285750"/>
                </a:lnTo>
                <a:lnTo>
                  <a:pt x="89296" y="285750"/>
                </a:lnTo>
                <a:lnTo>
                  <a:pt x="116085" y="276820"/>
                </a:lnTo>
                <a:lnTo>
                  <a:pt x="142874" y="258961"/>
                </a:lnTo>
                <a:lnTo>
                  <a:pt x="14287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75172" y="2259211"/>
            <a:ext cx="178595" cy="321470"/>
          </a:xfrm>
          <a:custGeom>
            <a:avLst/>
            <a:gdLst/>
            <a:ahLst/>
            <a:cxnLst/>
            <a:rect l="0" t="0" r="0" b="0"/>
            <a:pathLst>
              <a:path w="178595" h="321470">
                <a:moveTo>
                  <a:pt x="62508" y="8929"/>
                </a:moveTo>
                <a:lnTo>
                  <a:pt x="62508" y="8929"/>
                </a:lnTo>
                <a:lnTo>
                  <a:pt x="62508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35719" y="44648"/>
                </a:lnTo>
                <a:lnTo>
                  <a:pt x="26789" y="80367"/>
                </a:lnTo>
                <a:lnTo>
                  <a:pt x="8930" y="125015"/>
                </a:lnTo>
                <a:lnTo>
                  <a:pt x="0" y="169664"/>
                </a:lnTo>
                <a:lnTo>
                  <a:pt x="0" y="214312"/>
                </a:lnTo>
                <a:lnTo>
                  <a:pt x="0" y="250031"/>
                </a:lnTo>
                <a:lnTo>
                  <a:pt x="8930" y="285750"/>
                </a:lnTo>
                <a:lnTo>
                  <a:pt x="17859" y="303609"/>
                </a:lnTo>
                <a:lnTo>
                  <a:pt x="44648" y="312539"/>
                </a:lnTo>
                <a:lnTo>
                  <a:pt x="71437" y="321469"/>
                </a:lnTo>
                <a:lnTo>
                  <a:pt x="98226" y="312539"/>
                </a:lnTo>
                <a:lnTo>
                  <a:pt x="133945" y="294680"/>
                </a:lnTo>
                <a:lnTo>
                  <a:pt x="160734" y="258961"/>
                </a:lnTo>
                <a:lnTo>
                  <a:pt x="178594" y="223242"/>
                </a:lnTo>
                <a:lnTo>
                  <a:pt x="17859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464469" y="2277070"/>
            <a:ext cx="330399" cy="455415"/>
          </a:xfrm>
          <a:custGeom>
            <a:avLst/>
            <a:gdLst/>
            <a:ahLst/>
            <a:cxnLst/>
            <a:rect l="0" t="0" r="0" b="0"/>
            <a:pathLst>
              <a:path w="330399" h="455415">
                <a:moveTo>
                  <a:pt x="8929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29" y="151805"/>
                </a:lnTo>
                <a:lnTo>
                  <a:pt x="26789" y="151805"/>
                </a:lnTo>
                <a:lnTo>
                  <a:pt x="44648" y="142875"/>
                </a:lnTo>
                <a:lnTo>
                  <a:pt x="71437" y="142875"/>
                </a:lnTo>
                <a:lnTo>
                  <a:pt x="89297" y="133945"/>
                </a:lnTo>
                <a:lnTo>
                  <a:pt x="107156" y="125016"/>
                </a:lnTo>
                <a:lnTo>
                  <a:pt x="125015" y="107156"/>
                </a:lnTo>
                <a:lnTo>
                  <a:pt x="133945" y="89297"/>
                </a:lnTo>
                <a:lnTo>
                  <a:pt x="133945" y="80367"/>
                </a:lnTo>
                <a:lnTo>
                  <a:pt x="133945" y="53578"/>
                </a:lnTo>
                <a:lnTo>
                  <a:pt x="125015" y="44649"/>
                </a:lnTo>
                <a:lnTo>
                  <a:pt x="116086" y="35719"/>
                </a:lnTo>
                <a:lnTo>
                  <a:pt x="107156" y="35719"/>
                </a:lnTo>
                <a:lnTo>
                  <a:pt x="98226" y="44649"/>
                </a:lnTo>
                <a:lnTo>
                  <a:pt x="89297" y="62508"/>
                </a:lnTo>
                <a:lnTo>
                  <a:pt x="80367" y="89297"/>
                </a:lnTo>
                <a:lnTo>
                  <a:pt x="80367" y="125016"/>
                </a:lnTo>
                <a:lnTo>
                  <a:pt x="80367" y="160734"/>
                </a:lnTo>
                <a:lnTo>
                  <a:pt x="80367" y="187524"/>
                </a:lnTo>
                <a:lnTo>
                  <a:pt x="89297" y="214313"/>
                </a:lnTo>
                <a:lnTo>
                  <a:pt x="107156" y="232172"/>
                </a:lnTo>
                <a:lnTo>
                  <a:pt x="125015" y="250032"/>
                </a:lnTo>
                <a:lnTo>
                  <a:pt x="142875" y="250032"/>
                </a:lnTo>
                <a:lnTo>
                  <a:pt x="160734" y="250032"/>
                </a:lnTo>
                <a:lnTo>
                  <a:pt x="169664" y="241102"/>
                </a:lnTo>
                <a:lnTo>
                  <a:pt x="187523" y="223243"/>
                </a:lnTo>
                <a:lnTo>
                  <a:pt x="196453" y="205383"/>
                </a:lnTo>
                <a:lnTo>
                  <a:pt x="196453" y="169664"/>
                </a:lnTo>
                <a:lnTo>
                  <a:pt x="205383" y="142875"/>
                </a:lnTo>
                <a:lnTo>
                  <a:pt x="196453" y="107156"/>
                </a:lnTo>
                <a:lnTo>
                  <a:pt x="196453" y="80367"/>
                </a:lnTo>
                <a:lnTo>
                  <a:pt x="196453" y="71438"/>
                </a:lnTo>
                <a:lnTo>
                  <a:pt x="196453" y="71438"/>
                </a:lnTo>
                <a:lnTo>
                  <a:pt x="196453" y="89297"/>
                </a:lnTo>
                <a:lnTo>
                  <a:pt x="196453" y="116086"/>
                </a:lnTo>
                <a:lnTo>
                  <a:pt x="205383" y="142875"/>
                </a:lnTo>
                <a:lnTo>
                  <a:pt x="205383" y="187524"/>
                </a:lnTo>
                <a:lnTo>
                  <a:pt x="214312" y="223243"/>
                </a:lnTo>
                <a:lnTo>
                  <a:pt x="214312" y="267891"/>
                </a:lnTo>
                <a:lnTo>
                  <a:pt x="214312" y="312539"/>
                </a:lnTo>
                <a:lnTo>
                  <a:pt x="223242" y="348258"/>
                </a:lnTo>
                <a:lnTo>
                  <a:pt x="223242" y="383977"/>
                </a:lnTo>
                <a:lnTo>
                  <a:pt x="223242" y="419696"/>
                </a:lnTo>
                <a:lnTo>
                  <a:pt x="223242" y="437555"/>
                </a:lnTo>
                <a:lnTo>
                  <a:pt x="223242" y="446485"/>
                </a:lnTo>
                <a:lnTo>
                  <a:pt x="223242" y="455414"/>
                </a:lnTo>
                <a:lnTo>
                  <a:pt x="223242" y="446485"/>
                </a:lnTo>
                <a:lnTo>
                  <a:pt x="223242" y="437555"/>
                </a:lnTo>
                <a:lnTo>
                  <a:pt x="223242" y="410766"/>
                </a:lnTo>
                <a:lnTo>
                  <a:pt x="214312" y="366118"/>
                </a:lnTo>
                <a:lnTo>
                  <a:pt x="214312" y="303610"/>
                </a:lnTo>
                <a:lnTo>
                  <a:pt x="214312" y="241102"/>
                </a:lnTo>
                <a:lnTo>
                  <a:pt x="214312" y="169664"/>
                </a:lnTo>
                <a:lnTo>
                  <a:pt x="223242" y="107156"/>
                </a:lnTo>
                <a:lnTo>
                  <a:pt x="232172" y="53578"/>
                </a:lnTo>
                <a:lnTo>
                  <a:pt x="250031" y="17859"/>
                </a:lnTo>
                <a:lnTo>
                  <a:pt x="267890" y="0"/>
                </a:lnTo>
                <a:lnTo>
                  <a:pt x="285750" y="0"/>
                </a:lnTo>
                <a:lnTo>
                  <a:pt x="303609" y="8930"/>
                </a:lnTo>
                <a:lnTo>
                  <a:pt x="312539" y="17859"/>
                </a:lnTo>
                <a:lnTo>
                  <a:pt x="321469" y="44649"/>
                </a:lnTo>
                <a:lnTo>
                  <a:pt x="330398" y="62508"/>
                </a:lnTo>
                <a:lnTo>
                  <a:pt x="330398" y="89297"/>
                </a:lnTo>
                <a:lnTo>
                  <a:pt x="321469" y="125016"/>
                </a:lnTo>
                <a:lnTo>
                  <a:pt x="303609" y="151805"/>
                </a:lnTo>
                <a:lnTo>
                  <a:pt x="285750" y="178594"/>
                </a:lnTo>
                <a:lnTo>
                  <a:pt x="267890" y="196453"/>
                </a:lnTo>
                <a:lnTo>
                  <a:pt x="241101" y="205383"/>
                </a:lnTo>
                <a:lnTo>
                  <a:pt x="232172" y="205383"/>
                </a:lnTo>
                <a:lnTo>
                  <a:pt x="223242" y="178594"/>
                </a:lnTo>
                <a:lnTo>
                  <a:pt x="214312" y="142875"/>
                </a:lnTo>
                <a:lnTo>
                  <a:pt x="21431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02023" y="2169914"/>
            <a:ext cx="89298" cy="428626"/>
          </a:xfrm>
          <a:custGeom>
            <a:avLst/>
            <a:gdLst/>
            <a:ahLst/>
            <a:cxnLst/>
            <a:rect l="0" t="0" r="0" b="0"/>
            <a:pathLst>
              <a:path w="89298" h="428626">
                <a:moveTo>
                  <a:pt x="2679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98226"/>
                </a:lnTo>
                <a:lnTo>
                  <a:pt x="8930" y="151805"/>
                </a:lnTo>
                <a:lnTo>
                  <a:pt x="17860" y="214312"/>
                </a:lnTo>
                <a:lnTo>
                  <a:pt x="26790" y="276820"/>
                </a:lnTo>
                <a:lnTo>
                  <a:pt x="35719" y="330399"/>
                </a:lnTo>
                <a:lnTo>
                  <a:pt x="35719" y="375047"/>
                </a:lnTo>
                <a:lnTo>
                  <a:pt x="44649" y="401836"/>
                </a:lnTo>
                <a:lnTo>
                  <a:pt x="53579" y="419695"/>
                </a:lnTo>
                <a:lnTo>
                  <a:pt x="62508" y="428625"/>
                </a:lnTo>
                <a:lnTo>
                  <a:pt x="62508" y="419695"/>
                </a:lnTo>
                <a:lnTo>
                  <a:pt x="71438" y="410766"/>
                </a:lnTo>
                <a:lnTo>
                  <a:pt x="80368" y="383977"/>
                </a:lnTo>
                <a:lnTo>
                  <a:pt x="89297" y="348258"/>
                </a:lnTo>
                <a:lnTo>
                  <a:pt x="89297" y="312539"/>
                </a:lnTo>
                <a:lnTo>
                  <a:pt x="89297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794867" y="2348508"/>
            <a:ext cx="142876" cy="26790"/>
          </a:xfrm>
          <a:custGeom>
            <a:avLst/>
            <a:gdLst/>
            <a:ahLst/>
            <a:cxnLst/>
            <a:rect l="0" t="0" r="0" b="0"/>
            <a:pathLst>
              <a:path w="142876" h="26790">
                <a:moveTo>
                  <a:pt x="893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30" y="17859"/>
                </a:lnTo>
                <a:lnTo>
                  <a:pt x="26789" y="26789"/>
                </a:lnTo>
                <a:lnTo>
                  <a:pt x="62508" y="17859"/>
                </a:lnTo>
                <a:lnTo>
                  <a:pt x="98227" y="17859"/>
                </a:lnTo>
                <a:lnTo>
                  <a:pt x="142875" y="8929"/>
                </a:lnTo>
                <a:lnTo>
                  <a:pt x="14287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027039" y="2348508"/>
            <a:ext cx="44650" cy="8930"/>
          </a:xfrm>
          <a:custGeom>
            <a:avLst/>
            <a:gdLst/>
            <a:ahLst/>
            <a:cxnLst/>
            <a:rect l="0" t="0" r="0" b="0"/>
            <a:pathLst>
              <a:path w="44650" h="8930">
                <a:moveTo>
                  <a:pt x="0" y="8929"/>
                </a:moveTo>
                <a:lnTo>
                  <a:pt x="26789" y="0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044898" y="2339578"/>
            <a:ext cx="169666" cy="205384"/>
          </a:xfrm>
          <a:custGeom>
            <a:avLst/>
            <a:gdLst/>
            <a:ahLst/>
            <a:cxnLst/>
            <a:rect l="0" t="0" r="0" b="0"/>
            <a:pathLst>
              <a:path w="169666" h="205384">
                <a:moveTo>
                  <a:pt x="8930" y="98226"/>
                </a:moveTo>
                <a:lnTo>
                  <a:pt x="8930" y="98226"/>
                </a:lnTo>
                <a:lnTo>
                  <a:pt x="8930" y="98226"/>
                </a:lnTo>
                <a:lnTo>
                  <a:pt x="893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26790" y="98226"/>
                </a:lnTo>
                <a:lnTo>
                  <a:pt x="35719" y="89297"/>
                </a:lnTo>
                <a:lnTo>
                  <a:pt x="53579" y="80367"/>
                </a:lnTo>
                <a:lnTo>
                  <a:pt x="62508" y="71437"/>
                </a:lnTo>
                <a:lnTo>
                  <a:pt x="71438" y="62508"/>
                </a:lnTo>
                <a:lnTo>
                  <a:pt x="80368" y="44648"/>
                </a:lnTo>
                <a:lnTo>
                  <a:pt x="80368" y="35719"/>
                </a:lnTo>
                <a:lnTo>
                  <a:pt x="80368" y="17859"/>
                </a:lnTo>
                <a:lnTo>
                  <a:pt x="71438" y="8930"/>
                </a:lnTo>
                <a:lnTo>
                  <a:pt x="53579" y="0"/>
                </a:lnTo>
                <a:lnTo>
                  <a:pt x="44649" y="0"/>
                </a:lnTo>
                <a:lnTo>
                  <a:pt x="26790" y="8930"/>
                </a:lnTo>
                <a:lnTo>
                  <a:pt x="17860" y="35719"/>
                </a:lnTo>
                <a:lnTo>
                  <a:pt x="893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8930" y="160735"/>
                </a:lnTo>
                <a:lnTo>
                  <a:pt x="17860" y="187524"/>
                </a:lnTo>
                <a:lnTo>
                  <a:pt x="35719" y="196453"/>
                </a:lnTo>
                <a:lnTo>
                  <a:pt x="53579" y="205383"/>
                </a:lnTo>
                <a:lnTo>
                  <a:pt x="80368" y="205383"/>
                </a:lnTo>
                <a:lnTo>
                  <a:pt x="107157" y="196453"/>
                </a:lnTo>
                <a:lnTo>
                  <a:pt x="125016" y="187524"/>
                </a:lnTo>
                <a:lnTo>
                  <a:pt x="151805" y="160735"/>
                </a:lnTo>
                <a:lnTo>
                  <a:pt x="160735" y="125016"/>
                </a:lnTo>
                <a:lnTo>
                  <a:pt x="169665" y="89297"/>
                </a:lnTo>
                <a:lnTo>
                  <a:pt x="16966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223492" y="2366367"/>
            <a:ext cx="250032" cy="169665"/>
          </a:xfrm>
          <a:custGeom>
            <a:avLst/>
            <a:gdLst/>
            <a:ahLst/>
            <a:cxnLst/>
            <a:rect l="0" t="0" r="0" b="0"/>
            <a:pathLst>
              <a:path w="250032" h="169665">
                <a:moveTo>
                  <a:pt x="8930" y="0"/>
                </a:move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71437"/>
                </a:lnTo>
                <a:lnTo>
                  <a:pt x="17860" y="89297"/>
                </a:lnTo>
                <a:lnTo>
                  <a:pt x="17860" y="107156"/>
                </a:lnTo>
                <a:lnTo>
                  <a:pt x="26789" y="125016"/>
                </a:lnTo>
                <a:lnTo>
                  <a:pt x="35719" y="14287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60735"/>
                </a:lnTo>
                <a:lnTo>
                  <a:pt x="44649" y="151805"/>
                </a:lnTo>
                <a:lnTo>
                  <a:pt x="44649" y="133946"/>
                </a:lnTo>
                <a:lnTo>
                  <a:pt x="53578" y="107156"/>
                </a:lnTo>
                <a:lnTo>
                  <a:pt x="62508" y="71437"/>
                </a:lnTo>
                <a:lnTo>
                  <a:pt x="71438" y="44648"/>
                </a:lnTo>
                <a:lnTo>
                  <a:pt x="80367" y="17859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8930"/>
                </a:lnTo>
                <a:lnTo>
                  <a:pt x="133946" y="35719"/>
                </a:lnTo>
                <a:lnTo>
                  <a:pt x="142875" y="62508"/>
                </a:lnTo>
                <a:lnTo>
                  <a:pt x="151805" y="89297"/>
                </a:lnTo>
                <a:lnTo>
                  <a:pt x="160735" y="116086"/>
                </a:lnTo>
                <a:lnTo>
                  <a:pt x="160735" y="142875"/>
                </a:lnTo>
                <a:lnTo>
                  <a:pt x="169664" y="160735"/>
                </a:lnTo>
                <a:lnTo>
                  <a:pt x="187524" y="169664"/>
                </a:lnTo>
                <a:lnTo>
                  <a:pt x="196453" y="169664"/>
                </a:lnTo>
                <a:lnTo>
                  <a:pt x="205383" y="169664"/>
                </a:lnTo>
                <a:lnTo>
                  <a:pt x="223242" y="142875"/>
                </a:lnTo>
                <a:lnTo>
                  <a:pt x="241102" y="116086"/>
                </a:lnTo>
                <a:lnTo>
                  <a:pt x="250031" y="80367"/>
                </a:lnTo>
                <a:lnTo>
                  <a:pt x="25003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473523" y="2339578"/>
            <a:ext cx="142876" cy="196454"/>
          </a:xfrm>
          <a:custGeom>
            <a:avLst/>
            <a:gdLst/>
            <a:ahLst/>
            <a:cxnLst/>
            <a:rect l="0" t="0" r="0" b="0"/>
            <a:pathLst>
              <a:path w="142876" h="196454">
                <a:moveTo>
                  <a:pt x="80368" y="8930"/>
                </a:moveTo>
                <a:lnTo>
                  <a:pt x="71438" y="8930"/>
                </a:lnTo>
                <a:lnTo>
                  <a:pt x="53579" y="0"/>
                </a:lnTo>
                <a:lnTo>
                  <a:pt x="44649" y="0"/>
                </a:lnTo>
                <a:lnTo>
                  <a:pt x="26790" y="0"/>
                </a:lnTo>
                <a:lnTo>
                  <a:pt x="17860" y="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6"/>
                </a:lnTo>
                <a:lnTo>
                  <a:pt x="0" y="125016"/>
                </a:lnTo>
                <a:lnTo>
                  <a:pt x="8930" y="151805"/>
                </a:lnTo>
                <a:lnTo>
                  <a:pt x="17860" y="169664"/>
                </a:lnTo>
                <a:lnTo>
                  <a:pt x="35719" y="187524"/>
                </a:lnTo>
                <a:lnTo>
                  <a:pt x="53579" y="196453"/>
                </a:lnTo>
                <a:lnTo>
                  <a:pt x="71438" y="187524"/>
                </a:lnTo>
                <a:lnTo>
                  <a:pt x="98227" y="178594"/>
                </a:lnTo>
                <a:lnTo>
                  <a:pt x="116086" y="160735"/>
                </a:lnTo>
                <a:lnTo>
                  <a:pt x="133946" y="125016"/>
                </a:lnTo>
                <a:lnTo>
                  <a:pt x="142875" y="98226"/>
                </a:lnTo>
                <a:lnTo>
                  <a:pt x="14287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571750" y="2339578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8930" y="98226"/>
                </a:moveTo>
                <a:lnTo>
                  <a:pt x="0" y="107156"/>
                </a:lnTo>
                <a:lnTo>
                  <a:pt x="0" y="116086"/>
                </a:lnTo>
                <a:lnTo>
                  <a:pt x="8930" y="125016"/>
                </a:lnTo>
                <a:lnTo>
                  <a:pt x="17859" y="125016"/>
                </a:lnTo>
                <a:lnTo>
                  <a:pt x="26789" y="133945"/>
                </a:lnTo>
                <a:lnTo>
                  <a:pt x="44648" y="125016"/>
                </a:lnTo>
                <a:lnTo>
                  <a:pt x="71438" y="116086"/>
                </a:lnTo>
                <a:lnTo>
                  <a:pt x="89297" y="107156"/>
                </a:lnTo>
                <a:lnTo>
                  <a:pt x="116086" y="89297"/>
                </a:lnTo>
                <a:lnTo>
                  <a:pt x="125016" y="62508"/>
                </a:lnTo>
                <a:lnTo>
                  <a:pt x="142875" y="44648"/>
                </a:lnTo>
                <a:lnTo>
                  <a:pt x="142875" y="17859"/>
                </a:lnTo>
                <a:lnTo>
                  <a:pt x="142875" y="8930"/>
                </a:lnTo>
                <a:lnTo>
                  <a:pt x="133945" y="0"/>
                </a:lnTo>
                <a:lnTo>
                  <a:pt x="116086" y="8930"/>
                </a:lnTo>
                <a:lnTo>
                  <a:pt x="98227" y="26789"/>
                </a:lnTo>
                <a:lnTo>
                  <a:pt x="80367" y="53578"/>
                </a:lnTo>
                <a:lnTo>
                  <a:pt x="62508" y="89297"/>
                </a:lnTo>
                <a:lnTo>
                  <a:pt x="53578" y="125016"/>
                </a:lnTo>
                <a:lnTo>
                  <a:pt x="44648" y="151805"/>
                </a:lnTo>
                <a:lnTo>
                  <a:pt x="53578" y="178594"/>
                </a:lnTo>
                <a:lnTo>
                  <a:pt x="62508" y="196453"/>
                </a:lnTo>
                <a:lnTo>
                  <a:pt x="80367" y="205383"/>
                </a:lnTo>
                <a:lnTo>
                  <a:pt x="107156" y="196453"/>
                </a:lnTo>
                <a:lnTo>
                  <a:pt x="133945" y="178594"/>
                </a:lnTo>
                <a:lnTo>
                  <a:pt x="160734" y="160735"/>
                </a:lnTo>
                <a:lnTo>
                  <a:pt x="196453" y="125016"/>
                </a:lnTo>
                <a:lnTo>
                  <a:pt x="196453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55727" y="2116336"/>
            <a:ext cx="133946" cy="428626"/>
          </a:xfrm>
          <a:custGeom>
            <a:avLst/>
            <a:gdLst/>
            <a:ahLst/>
            <a:cxnLst/>
            <a:rect l="0" t="0" r="0" b="0"/>
            <a:pathLst>
              <a:path w="133946" h="428626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29" y="35718"/>
                </a:lnTo>
                <a:lnTo>
                  <a:pt x="8929" y="62508"/>
                </a:lnTo>
                <a:lnTo>
                  <a:pt x="8929" y="107156"/>
                </a:lnTo>
                <a:lnTo>
                  <a:pt x="8929" y="160734"/>
                </a:lnTo>
                <a:lnTo>
                  <a:pt x="8929" y="223242"/>
                </a:lnTo>
                <a:lnTo>
                  <a:pt x="8929" y="276820"/>
                </a:lnTo>
                <a:lnTo>
                  <a:pt x="8929" y="321468"/>
                </a:lnTo>
                <a:lnTo>
                  <a:pt x="17859" y="366117"/>
                </a:lnTo>
                <a:lnTo>
                  <a:pt x="26789" y="401836"/>
                </a:lnTo>
                <a:lnTo>
                  <a:pt x="35718" y="419695"/>
                </a:lnTo>
                <a:lnTo>
                  <a:pt x="62507" y="428625"/>
                </a:lnTo>
                <a:lnTo>
                  <a:pt x="80367" y="428625"/>
                </a:lnTo>
                <a:lnTo>
                  <a:pt x="107156" y="419695"/>
                </a:lnTo>
                <a:lnTo>
                  <a:pt x="125015" y="392906"/>
                </a:lnTo>
                <a:lnTo>
                  <a:pt x="133945" y="357187"/>
                </a:lnTo>
                <a:lnTo>
                  <a:pt x="133945" y="321468"/>
                </a:lnTo>
                <a:lnTo>
                  <a:pt x="125015" y="267890"/>
                </a:lnTo>
                <a:lnTo>
                  <a:pt x="107156" y="223242"/>
                </a:lnTo>
                <a:lnTo>
                  <a:pt x="10715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857500" y="2348508"/>
            <a:ext cx="330399" cy="44649"/>
          </a:xfrm>
          <a:custGeom>
            <a:avLst/>
            <a:gdLst/>
            <a:ahLst/>
            <a:cxnLst/>
            <a:rect l="0" t="0" r="0" b="0"/>
            <a:pathLst>
              <a:path w="330399" h="44649">
                <a:moveTo>
                  <a:pt x="0" y="26789"/>
                </a:moveTo>
                <a:lnTo>
                  <a:pt x="0" y="26789"/>
                </a:lnTo>
                <a:lnTo>
                  <a:pt x="8930" y="35718"/>
                </a:lnTo>
                <a:lnTo>
                  <a:pt x="17859" y="35718"/>
                </a:lnTo>
                <a:lnTo>
                  <a:pt x="35719" y="44648"/>
                </a:lnTo>
                <a:lnTo>
                  <a:pt x="71438" y="35718"/>
                </a:lnTo>
                <a:lnTo>
                  <a:pt x="116086" y="26789"/>
                </a:lnTo>
                <a:lnTo>
                  <a:pt x="160734" y="17859"/>
                </a:lnTo>
                <a:lnTo>
                  <a:pt x="214313" y="8929"/>
                </a:lnTo>
                <a:lnTo>
                  <a:pt x="258961" y="8929"/>
                </a:lnTo>
                <a:lnTo>
                  <a:pt x="303609" y="0"/>
                </a:lnTo>
                <a:lnTo>
                  <a:pt x="330398" y="0"/>
                </a:lnTo>
                <a:lnTo>
                  <a:pt x="3303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045023" y="2330648"/>
            <a:ext cx="321470" cy="196455"/>
          </a:xfrm>
          <a:custGeom>
            <a:avLst/>
            <a:gdLst/>
            <a:ahLst/>
            <a:cxnLst/>
            <a:rect l="0" t="0" r="0" b="0"/>
            <a:pathLst>
              <a:path w="321470" h="196455">
                <a:moveTo>
                  <a:pt x="0" y="71438"/>
                </a:moveTo>
                <a:lnTo>
                  <a:pt x="0" y="71438"/>
                </a:lnTo>
                <a:lnTo>
                  <a:pt x="0" y="80367"/>
                </a:lnTo>
                <a:lnTo>
                  <a:pt x="17860" y="80367"/>
                </a:lnTo>
                <a:lnTo>
                  <a:pt x="35719" y="80367"/>
                </a:lnTo>
                <a:lnTo>
                  <a:pt x="62508" y="80367"/>
                </a:lnTo>
                <a:lnTo>
                  <a:pt x="98227" y="80367"/>
                </a:lnTo>
                <a:lnTo>
                  <a:pt x="125016" y="71438"/>
                </a:lnTo>
                <a:lnTo>
                  <a:pt x="151805" y="53578"/>
                </a:lnTo>
                <a:lnTo>
                  <a:pt x="178594" y="44649"/>
                </a:lnTo>
                <a:lnTo>
                  <a:pt x="187524" y="35719"/>
                </a:lnTo>
                <a:lnTo>
                  <a:pt x="196454" y="26789"/>
                </a:lnTo>
                <a:lnTo>
                  <a:pt x="196454" y="17860"/>
                </a:lnTo>
                <a:lnTo>
                  <a:pt x="187524" y="8930"/>
                </a:lnTo>
                <a:lnTo>
                  <a:pt x="169665" y="0"/>
                </a:lnTo>
                <a:lnTo>
                  <a:pt x="151805" y="8930"/>
                </a:lnTo>
                <a:lnTo>
                  <a:pt x="133946" y="26789"/>
                </a:lnTo>
                <a:lnTo>
                  <a:pt x="116086" y="44649"/>
                </a:lnTo>
                <a:lnTo>
                  <a:pt x="107157" y="80367"/>
                </a:lnTo>
                <a:lnTo>
                  <a:pt x="107157" y="107156"/>
                </a:lnTo>
                <a:lnTo>
                  <a:pt x="107157" y="133946"/>
                </a:lnTo>
                <a:lnTo>
                  <a:pt x="125016" y="160735"/>
                </a:lnTo>
                <a:lnTo>
                  <a:pt x="142875" y="178594"/>
                </a:lnTo>
                <a:lnTo>
                  <a:pt x="160735" y="187524"/>
                </a:lnTo>
                <a:lnTo>
                  <a:pt x="187524" y="196454"/>
                </a:lnTo>
                <a:lnTo>
                  <a:pt x="214313" y="187524"/>
                </a:lnTo>
                <a:lnTo>
                  <a:pt x="241102" y="178594"/>
                </a:lnTo>
                <a:lnTo>
                  <a:pt x="258961" y="169665"/>
                </a:lnTo>
                <a:lnTo>
                  <a:pt x="285750" y="142875"/>
                </a:lnTo>
                <a:lnTo>
                  <a:pt x="303610" y="116086"/>
                </a:lnTo>
                <a:lnTo>
                  <a:pt x="312540" y="80367"/>
                </a:lnTo>
                <a:lnTo>
                  <a:pt x="321469" y="44649"/>
                </a:lnTo>
                <a:lnTo>
                  <a:pt x="32146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303984" y="2286000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62508" y="0"/>
                </a:moveTo>
                <a:lnTo>
                  <a:pt x="62508" y="8929"/>
                </a:lnTo>
                <a:lnTo>
                  <a:pt x="53579" y="17859"/>
                </a:lnTo>
                <a:lnTo>
                  <a:pt x="44649" y="35719"/>
                </a:lnTo>
                <a:lnTo>
                  <a:pt x="26789" y="53578"/>
                </a:lnTo>
                <a:lnTo>
                  <a:pt x="17860" y="80367"/>
                </a:lnTo>
                <a:lnTo>
                  <a:pt x="8930" y="98226"/>
                </a:lnTo>
                <a:lnTo>
                  <a:pt x="8930" y="116086"/>
                </a:lnTo>
                <a:lnTo>
                  <a:pt x="8930" y="125015"/>
                </a:lnTo>
                <a:lnTo>
                  <a:pt x="26789" y="142875"/>
                </a:lnTo>
                <a:lnTo>
                  <a:pt x="44649" y="151804"/>
                </a:lnTo>
                <a:lnTo>
                  <a:pt x="71438" y="160734"/>
                </a:lnTo>
                <a:lnTo>
                  <a:pt x="98227" y="169664"/>
                </a:lnTo>
                <a:lnTo>
                  <a:pt x="116086" y="178594"/>
                </a:lnTo>
                <a:lnTo>
                  <a:pt x="133946" y="178594"/>
                </a:lnTo>
                <a:lnTo>
                  <a:pt x="142875" y="196453"/>
                </a:lnTo>
                <a:lnTo>
                  <a:pt x="142875" y="205383"/>
                </a:lnTo>
                <a:lnTo>
                  <a:pt x="125016" y="214313"/>
                </a:lnTo>
                <a:lnTo>
                  <a:pt x="107157" y="223242"/>
                </a:lnTo>
                <a:lnTo>
                  <a:pt x="80368" y="223242"/>
                </a:lnTo>
                <a:lnTo>
                  <a:pt x="53579" y="223242"/>
                </a:lnTo>
                <a:lnTo>
                  <a:pt x="35719" y="205383"/>
                </a:lnTo>
                <a:lnTo>
                  <a:pt x="17860" y="187523"/>
                </a:lnTo>
                <a:lnTo>
                  <a:pt x="0" y="151804"/>
                </a:lnTo>
                <a:lnTo>
                  <a:pt x="0" y="107156"/>
                </a:lnTo>
                <a:lnTo>
                  <a:pt x="0" y="62508"/>
                </a:lnTo>
                <a:lnTo>
                  <a:pt x="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491508" y="2107406"/>
            <a:ext cx="98227" cy="419697"/>
          </a:xfrm>
          <a:custGeom>
            <a:avLst/>
            <a:gdLst/>
            <a:ahLst/>
            <a:cxnLst/>
            <a:rect l="0" t="0" r="0" b="0"/>
            <a:pathLst>
              <a:path w="98227" h="419697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8930" y="62508"/>
                </a:lnTo>
                <a:lnTo>
                  <a:pt x="0" y="98227"/>
                </a:lnTo>
                <a:lnTo>
                  <a:pt x="0" y="151805"/>
                </a:lnTo>
                <a:lnTo>
                  <a:pt x="8930" y="205383"/>
                </a:lnTo>
                <a:lnTo>
                  <a:pt x="8930" y="258961"/>
                </a:lnTo>
                <a:lnTo>
                  <a:pt x="26789" y="303609"/>
                </a:lnTo>
                <a:lnTo>
                  <a:pt x="35719" y="339328"/>
                </a:lnTo>
                <a:lnTo>
                  <a:pt x="44648" y="375047"/>
                </a:lnTo>
                <a:lnTo>
                  <a:pt x="62508" y="392907"/>
                </a:lnTo>
                <a:lnTo>
                  <a:pt x="71437" y="410766"/>
                </a:lnTo>
                <a:lnTo>
                  <a:pt x="89297" y="419696"/>
                </a:lnTo>
                <a:lnTo>
                  <a:pt x="98226" y="419696"/>
                </a:lnTo>
                <a:lnTo>
                  <a:pt x="98226" y="401836"/>
                </a:lnTo>
                <a:lnTo>
                  <a:pt x="98226" y="375047"/>
                </a:lnTo>
                <a:lnTo>
                  <a:pt x="89297" y="339328"/>
                </a:lnTo>
                <a:lnTo>
                  <a:pt x="71437" y="294680"/>
                </a:lnTo>
                <a:lnTo>
                  <a:pt x="71437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339703" y="2294929"/>
            <a:ext cx="339329" cy="62509"/>
          </a:xfrm>
          <a:custGeom>
            <a:avLst/>
            <a:gdLst/>
            <a:ahLst/>
            <a:cxnLst/>
            <a:rect l="0" t="0" r="0" b="0"/>
            <a:pathLst>
              <a:path w="339329" h="62509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53578" y="0"/>
                </a:lnTo>
                <a:lnTo>
                  <a:pt x="98227" y="0"/>
                </a:lnTo>
                <a:lnTo>
                  <a:pt x="142875" y="0"/>
                </a:lnTo>
                <a:lnTo>
                  <a:pt x="187524" y="8930"/>
                </a:lnTo>
                <a:lnTo>
                  <a:pt x="232172" y="17860"/>
                </a:lnTo>
                <a:lnTo>
                  <a:pt x="267891" y="35719"/>
                </a:lnTo>
                <a:lnTo>
                  <a:pt x="294680" y="44649"/>
                </a:lnTo>
                <a:lnTo>
                  <a:pt x="321469" y="53579"/>
                </a:lnTo>
                <a:lnTo>
                  <a:pt x="339328" y="62508"/>
                </a:lnTo>
                <a:lnTo>
                  <a:pt x="33932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679031" y="2294929"/>
            <a:ext cx="125017" cy="205385"/>
          </a:xfrm>
          <a:custGeom>
            <a:avLst/>
            <a:gdLst/>
            <a:ahLst/>
            <a:cxnLst/>
            <a:rect l="0" t="0" r="0" b="0"/>
            <a:pathLst>
              <a:path w="125017" h="205385">
                <a:moveTo>
                  <a:pt x="80367" y="0"/>
                </a:moveTo>
                <a:lnTo>
                  <a:pt x="80367" y="0"/>
                </a:lnTo>
                <a:lnTo>
                  <a:pt x="71438" y="0"/>
                </a:lnTo>
                <a:lnTo>
                  <a:pt x="62508" y="8930"/>
                </a:lnTo>
                <a:lnTo>
                  <a:pt x="44649" y="8930"/>
                </a:lnTo>
                <a:lnTo>
                  <a:pt x="35719" y="17860"/>
                </a:lnTo>
                <a:lnTo>
                  <a:pt x="26789" y="17860"/>
                </a:lnTo>
                <a:lnTo>
                  <a:pt x="17860" y="26790"/>
                </a:lnTo>
                <a:lnTo>
                  <a:pt x="17860" y="26790"/>
                </a:lnTo>
                <a:lnTo>
                  <a:pt x="26789" y="35719"/>
                </a:lnTo>
                <a:lnTo>
                  <a:pt x="35719" y="44649"/>
                </a:lnTo>
                <a:lnTo>
                  <a:pt x="53578" y="53579"/>
                </a:lnTo>
                <a:lnTo>
                  <a:pt x="71438" y="62508"/>
                </a:lnTo>
                <a:lnTo>
                  <a:pt x="89297" y="71438"/>
                </a:lnTo>
                <a:lnTo>
                  <a:pt x="107157" y="80368"/>
                </a:lnTo>
                <a:lnTo>
                  <a:pt x="125016" y="98227"/>
                </a:lnTo>
                <a:lnTo>
                  <a:pt x="125016" y="116086"/>
                </a:lnTo>
                <a:lnTo>
                  <a:pt x="125016" y="133946"/>
                </a:lnTo>
                <a:lnTo>
                  <a:pt x="116086" y="151805"/>
                </a:lnTo>
                <a:lnTo>
                  <a:pt x="98227" y="169665"/>
                </a:lnTo>
                <a:lnTo>
                  <a:pt x="71438" y="187524"/>
                </a:lnTo>
                <a:lnTo>
                  <a:pt x="44649" y="196454"/>
                </a:lnTo>
                <a:lnTo>
                  <a:pt x="26789" y="205384"/>
                </a:lnTo>
                <a:lnTo>
                  <a:pt x="8930" y="196454"/>
                </a:lnTo>
                <a:lnTo>
                  <a:pt x="0" y="187524"/>
                </a:lnTo>
                <a:lnTo>
                  <a:pt x="0" y="160735"/>
                </a:lnTo>
                <a:lnTo>
                  <a:pt x="8930" y="133946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678906" y="1768078"/>
            <a:ext cx="428626" cy="89298"/>
          </a:xfrm>
          <a:custGeom>
            <a:avLst/>
            <a:gdLst/>
            <a:ahLst/>
            <a:cxnLst/>
            <a:rect l="0" t="0" r="0" b="0"/>
            <a:pathLst>
              <a:path w="428626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26789" y="80367"/>
                </a:lnTo>
                <a:lnTo>
                  <a:pt x="53578" y="80367"/>
                </a:lnTo>
                <a:lnTo>
                  <a:pt x="80367" y="71437"/>
                </a:lnTo>
                <a:lnTo>
                  <a:pt x="125016" y="62508"/>
                </a:lnTo>
                <a:lnTo>
                  <a:pt x="178594" y="44648"/>
                </a:lnTo>
                <a:lnTo>
                  <a:pt x="241102" y="35719"/>
                </a:lnTo>
                <a:lnTo>
                  <a:pt x="303610" y="26789"/>
                </a:lnTo>
                <a:lnTo>
                  <a:pt x="366117" y="17859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679031" y="1473398"/>
            <a:ext cx="62509" cy="383978"/>
          </a:xfrm>
          <a:custGeom>
            <a:avLst/>
            <a:gdLst/>
            <a:ahLst/>
            <a:cxnLst/>
            <a:rect l="0" t="0" r="0" b="0"/>
            <a:pathLst>
              <a:path w="62509" h="383978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60"/>
                </a:lnTo>
                <a:lnTo>
                  <a:pt x="35719" y="44649"/>
                </a:lnTo>
                <a:lnTo>
                  <a:pt x="35719" y="89297"/>
                </a:lnTo>
                <a:lnTo>
                  <a:pt x="44649" y="133946"/>
                </a:lnTo>
                <a:lnTo>
                  <a:pt x="44649" y="187524"/>
                </a:lnTo>
                <a:lnTo>
                  <a:pt x="53578" y="241102"/>
                </a:lnTo>
                <a:lnTo>
                  <a:pt x="53578" y="285750"/>
                </a:lnTo>
                <a:lnTo>
                  <a:pt x="62508" y="321469"/>
                </a:lnTo>
                <a:lnTo>
                  <a:pt x="62508" y="348258"/>
                </a:lnTo>
                <a:lnTo>
                  <a:pt x="62508" y="366117"/>
                </a:lnTo>
                <a:lnTo>
                  <a:pt x="62508" y="375047"/>
                </a:lnTo>
                <a:lnTo>
                  <a:pt x="62508" y="383977"/>
                </a:lnTo>
                <a:lnTo>
                  <a:pt x="53578" y="383977"/>
                </a:lnTo>
                <a:lnTo>
                  <a:pt x="35719" y="383977"/>
                </a:lnTo>
                <a:lnTo>
                  <a:pt x="17860" y="375047"/>
                </a:lnTo>
                <a:lnTo>
                  <a:pt x="0" y="357188"/>
                </a:lnTo>
                <a:lnTo>
                  <a:pt x="0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518297" y="1678781"/>
            <a:ext cx="366118" cy="71439"/>
          </a:xfrm>
          <a:custGeom>
            <a:avLst/>
            <a:gdLst/>
            <a:ahLst/>
            <a:cxnLst/>
            <a:rect l="0" t="0" r="0" b="0"/>
            <a:pathLst>
              <a:path w="366118" h="71439">
                <a:moveTo>
                  <a:pt x="0" y="62508"/>
                </a:moveTo>
                <a:lnTo>
                  <a:pt x="8930" y="71438"/>
                </a:lnTo>
                <a:lnTo>
                  <a:pt x="17859" y="71438"/>
                </a:lnTo>
                <a:lnTo>
                  <a:pt x="26789" y="71438"/>
                </a:lnTo>
                <a:lnTo>
                  <a:pt x="62508" y="71438"/>
                </a:lnTo>
                <a:lnTo>
                  <a:pt x="98226" y="62508"/>
                </a:lnTo>
                <a:lnTo>
                  <a:pt x="142875" y="53578"/>
                </a:lnTo>
                <a:lnTo>
                  <a:pt x="187523" y="44648"/>
                </a:lnTo>
                <a:lnTo>
                  <a:pt x="241101" y="35719"/>
                </a:lnTo>
                <a:lnTo>
                  <a:pt x="294680" y="26789"/>
                </a:lnTo>
                <a:lnTo>
                  <a:pt x="330398" y="893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821906" y="1651992"/>
            <a:ext cx="366118" cy="187524"/>
          </a:xfrm>
          <a:custGeom>
            <a:avLst/>
            <a:gdLst/>
            <a:ahLst/>
            <a:cxnLst/>
            <a:rect l="0" t="0" r="0" b="0"/>
            <a:pathLst>
              <a:path w="366118" h="187524">
                <a:moveTo>
                  <a:pt x="0" y="89297"/>
                </a:moveTo>
                <a:lnTo>
                  <a:pt x="0" y="9822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16086"/>
                </a:lnTo>
                <a:lnTo>
                  <a:pt x="26789" y="116086"/>
                </a:lnTo>
                <a:lnTo>
                  <a:pt x="44649" y="116086"/>
                </a:lnTo>
                <a:lnTo>
                  <a:pt x="71438" y="107156"/>
                </a:lnTo>
                <a:lnTo>
                  <a:pt x="98227" y="98227"/>
                </a:lnTo>
                <a:lnTo>
                  <a:pt x="116086" y="80367"/>
                </a:lnTo>
                <a:lnTo>
                  <a:pt x="142875" y="62508"/>
                </a:lnTo>
                <a:lnTo>
                  <a:pt x="160735" y="53578"/>
                </a:lnTo>
                <a:lnTo>
                  <a:pt x="169664" y="35719"/>
                </a:lnTo>
                <a:lnTo>
                  <a:pt x="169664" y="17859"/>
                </a:lnTo>
                <a:lnTo>
                  <a:pt x="169664" y="8930"/>
                </a:lnTo>
                <a:lnTo>
                  <a:pt x="160735" y="0"/>
                </a:lnTo>
                <a:lnTo>
                  <a:pt x="142875" y="8930"/>
                </a:lnTo>
                <a:lnTo>
                  <a:pt x="125016" y="35719"/>
                </a:lnTo>
                <a:lnTo>
                  <a:pt x="107157" y="62508"/>
                </a:lnTo>
                <a:lnTo>
                  <a:pt x="89297" y="89297"/>
                </a:lnTo>
                <a:lnTo>
                  <a:pt x="89297" y="125016"/>
                </a:lnTo>
                <a:lnTo>
                  <a:pt x="89297" y="151805"/>
                </a:lnTo>
                <a:lnTo>
                  <a:pt x="107157" y="169664"/>
                </a:lnTo>
                <a:lnTo>
                  <a:pt x="125016" y="187523"/>
                </a:lnTo>
                <a:lnTo>
                  <a:pt x="160735" y="187523"/>
                </a:lnTo>
                <a:lnTo>
                  <a:pt x="205383" y="187523"/>
                </a:lnTo>
                <a:lnTo>
                  <a:pt x="250032" y="178594"/>
                </a:lnTo>
                <a:lnTo>
                  <a:pt x="294680" y="151805"/>
                </a:lnTo>
                <a:lnTo>
                  <a:pt x="339328" y="125016"/>
                </a:lnTo>
                <a:lnTo>
                  <a:pt x="366117" y="98227"/>
                </a:lnTo>
                <a:lnTo>
                  <a:pt x="366117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134445" y="1607344"/>
            <a:ext cx="125017" cy="187524"/>
          </a:xfrm>
          <a:custGeom>
            <a:avLst/>
            <a:gdLst/>
            <a:ahLst/>
            <a:cxnLst/>
            <a:rect l="0" t="0" r="0" b="0"/>
            <a:pathLst>
              <a:path w="125017" h="187524">
                <a:moveTo>
                  <a:pt x="98227" y="0"/>
                </a:moveTo>
                <a:lnTo>
                  <a:pt x="98227" y="0"/>
                </a:lnTo>
                <a:lnTo>
                  <a:pt x="80368" y="8929"/>
                </a:lnTo>
                <a:lnTo>
                  <a:pt x="71438" y="8929"/>
                </a:lnTo>
                <a:lnTo>
                  <a:pt x="53578" y="17859"/>
                </a:lnTo>
                <a:lnTo>
                  <a:pt x="44649" y="26789"/>
                </a:lnTo>
                <a:lnTo>
                  <a:pt x="35719" y="35718"/>
                </a:lnTo>
                <a:lnTo>
                  <a:pt x="35719" y="44648"/>
                </a:lnTo>
                <a:lnTo>
                  <a:pt x="35719" y="53578"/>
                </a:lnTo>
                <a:lnTo>
                  <a:pt x="44649" y="71437"/>
                </a:lnTo>
                <a:lnTo>
                  <a:pt x="62508" y="80367"/>
                </a:lnTo>
                <a:lnTo>
                  <a:pt x="80368" y="98226"/>
                </a:lnTo>
                <a:lnTo>
                  <a:pt x="98227" y="116085"/>
                </a:lnTo>
                <a:lnTo>
                  <a:pt x="116086" y="133945"/>
                </a:lnTo>
                <a:lnTo>
                  <a:pt x="125016" y="142875"/>
                </a:lnTo>
                <a:lnTo>
                  <a:pt x="116086" y="160734"/>
                </a:lnTo>
                <a:lnTo>
                  <a:pt x="107157" y="169664"/>
                </a:lnTo>
                <a:lnTo>
                  <a:pt x="80368" y="178593"/>
                </a:lnTo>
                <a:lnTo>
                  <a:pt x="62508" y="187523"/>
                </a:lnTo>
                <a:lnTo>
                  <a:pt x="35719" y="178593"/>
                </a:lnTo>
                <a:lnTo>
                  <a:pt x="17860" y="169664"/>
                </a:lnTo>
                <a:lnTo>
                  <a:pt x="0" y="151804"/>
                </a:lnTo>
                <a:lnTo>
                  <a:pt x="0" y="116085"/>
                </a:lnTo>
                <a:lnTo>
                  <a:pt x="8930" y="71437"/>
                </a:lnTo>
                <a:lnTo>
                  <a:pt x="893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313039" y="1428750"/>
            <a:ext cx="53579" cy="366118"/>
          </a:xfrm>
          <a:custGeom>
            <a:avLst/>
            <a:gdLst/>
            <a:ahLst/>
            <a:cxnLst/>
            <a:rect l="0" t="0" r="0" b="0"/>
            <a:pathLst>
              <a:path w="53579" h="366118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8930" y="125015"/>
                </a:lnTo>
                <a:lnTo>
                  <a:pt x="17859" y="169664"/>
                </a:lnTo>
                <a:lnTo>
                  <a:pt x="26789" y="223242"/>
                </a:lnTo>
                <a:lnTo>
                  <a:pt x="35719" y="267890"/>
                </a:lnTo>
                <a:lnTo>
                  <a:pt x="44649" y="303609"/>
                </a:lnTo>
                <a:lnTo>
                  <a:pt x="44649" y="339328"/>
                </a:lnTo>
                <a:lnTo>
                  <a:pt x="53578" y="357187"/>
                </a:lnTo>
                <a:lnTo>
                  <a:pt x="53578" y="366117"/>
                </a:lnTo>
                <a:lnTo>
                  <a:pt x="53578" y="366117"/>
                </a:lnTo>
                <a:lnTo>
                  <a:pt x="53578" y="366117"/>
                </a:lnTo>
                <a:lnTo>
                  <a:pt x="53578" y="357187"/>
                </a:lnTo>
                <a:lnTo>
                  <a:pt x="53578" y="330398"/>
                </a:lnTo>
                <a:lnTo>
                  <a:pt x="44649" y="303609"/>
                </a:lnTo>
                <a:lnTo>
                  <a:pt x="35719" y="276820"/>
                </a:lnTo>
                <a:lnTo>
                  <a:pt x="3571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170164" y="1553765"/>
            <a:ext cx="294681" cy="44650"/>
          </a:xfrm>
          <a:custGeom>
            <a:avLst/>
            <a:gdLst/>
            <a:ahLst/>
            <a:cxnLst/>
            <a:rect l="0" t="0" r="0" b="0"/>
            <a:pathLst>
              <a:path w="294681" h="44650">
                <a:moveTo>
                  <a:pt x="0" y="44649"/>
                </a:moveTo>
                <a:lnTo>
                  <a:pt x="8930" y="44649"/>
                </a:lnTo>
                <a:lnTo>
                  <a:pt x="17859" y="44649"/>
                </a:lnTo>
                <a:lnTo>
                  <a:pt x="35719" y="44649"/>
                </a:lnTo>
                <a:lnTo>
                  <a:pt x="62508" y="35719"/>
                </a:lnTo>
                <a:lnTo>
                  <a:pt x="98227" y="26789"/>
                </a:lnTo>
                <a:lnTo>
                  <a:pt x="151805" y="26789"/>
                </a:lnTo>
                <a:lnTo>
                  <a:pt x="196453" y="17860"/>
                </a:lnTo>
                <a:lnTo>
                  <a:pt x="250031" y="893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500563" y="1544836"/>
            <a:ext cx="151805" cy="187524"/>
          </a:xfrm>
          <a:custGeom>
            <a:avLst/>
            <a:gdLst/>
            <a:ahLst/>
            <a:cxnLst/>
            <a:rect l="0" t="0" r="0" b="0"/>
            <a:pathLst>
              <a:path w="151805" h="187524">
                <a:moveTo>
                  <a:pt x="89296" y="0"/>
                </a:moveTo>
                <a:lnTo>
                  <a:pt x="80367" y="0"/>
                </a:lnTo>
                <a:lnTo>
                  <a:pt x="62507" y="0"/>
                </a:lnTo>
                <a:lnTo>
                  <a:pt x="44648" y="0"/>
                </a:lnTo>
                <a:lnTo>
                  <a:pt x="26789" y="8929"/>
                </a:ln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17859" y="35718"/>
                </a:lnTo>
                <a:lnTo>
                  <a:pt x="35718" y="44648"/>
                </a:lnTo>
                <a:lnTo>
                  <a:pt x="62507" y="62508"/>
                </a:lnTo>
                <a:lnTo>
                  <a:pt x="98226" y="71437"/>
                </a:lnTo>
                <a:lnTo>
                  <a:pt x="125015" y="89297"/>
                </a:lnTo>
                <a:lnTo>
                  <a:pt x="151804" y="107156"/>
                </a:lnTo>
                <a:lnTo>
                  <a:pt x="151804" y="125015"/>
                </a:lnTo>
                <a:lnTo>
                  <a:pt x="151804" y="142875"/>
                </a:lnTo>
                <a:lnTo>
                  <a:pt x="133945" y="160734"/>
                </a:lnTo>
                <a:lnTo>
                  <a:pt x="107156" y="178593"/>
                </a:lnTo>
                <a:lnTo>
                  <a:pt x="80367" y="187523"/>
                </a:lnTo>
                <a:lnTo>
                  <a:pt x="44648" y="187523"/>
                </a:lnTo>
                <a:lnTo>
                  <a:pt x="26789" y="178593"/>
                </a:lnTo>
                <a:lnTo>
                  <a:pt x="26789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509492" y="1669851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0" y="26789"/>
                </a:move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705945" y="1562695"/>
            <a:ext cx="232173" cy="232173"/>
          </a:xfrm>
          <a:custGeom>
            <a:avLst/>
            <a:gdLst/>
            <a:ahLst/>
            <a:cxnLst/>
            <a:rect l="0" t="0" r="0" b="0"/>
            <a:pathLst>
              <a:path w="232173" h="232173">
                <a:moveTo>
                  <a:pt x="26789" y="0"/>
                </a:moveTo>
                <a:lnTo>
                  <a:pt x="26789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4"/>
                </a:lnTo>
                <a:lnTo>
                  <a:pt x="17860" y="169664"/>
                </a:lnTo>
                <a:lnTo>
                  <a:pt x="26789" y="178594"/>
                </a:lnTo>
                <a:lnTo>
                  <a:pt x="44649" y="169664"/>
                </a:lnTo>
                <a:lnTo>
                  <a:pt x="62508" y="160734"/>
                </a:lnTo>
                <a:lnTo>
                  <a:pt x="71438" y="142875"/>
                </a:lnTo>
                <a:lnTo>
                  <a:pt x="89297" y="116086"/>
                </a:lnTo>
                <a:lnTo>
                  <a:pt x="98227" y="89297"/>
                </a:lnTo>
                <a:lnTo>
                  <a:pt x="116086" y="62508"/>
                </a:lnTo>
                <a:lnTo>
                  <a:pt x="125016" y="44649"/>
                </a:lnTo>
                <a:lnTo>
                  <a:pt x="133946" y="35719"/>
                </a:lnTo>
                <a:lnTo>
                  <a:pt x="142875" y="44649"/>
                </a:lnTo>
                <a:lnTo>
                  <a:pt x="142875" y="62508"/>
                </a:lnTo>
                <a:lnTo>
                  <a:pt x="142875" y="89297"/>
                </a:lnTo>
                <a:lnTo>
                  <a:pt x="142875" y="125016"/>
                </a:lnTo>
                <a:lnTo>
                  <a:pt x="142875" y="151805"/>
                </a:lnTo>
                <a:lnTo>
                  <a:pt x="142875" y="187524"/>
                </a:lnTo>
                <a:lnTo>
                  <a:pt x="142875" y="205383"/>
                </a:lnTo>
                <a:lnTo>
                  <a:pt x="151805" y="223242"/>
                </a:lnTo>
                <a:lnTo>
                  <a:pt x="169664" y="232172"/>
                </a:lnTo>
                <a:lnTo>
                  <a:pt x="178594" y="232172"/>
                </a:lnTo>
                <a:lnTo>
                  <a:pt x="196453" y="214313"/>
                </a:lnTo>
                <a:lnTo>
                  <a:pt x="214313" y="196453"/>
                </a:lnTo>
                <a:lnTo>
                  <a:pt x="223243" y="160734"/>
                </a:lnTo>
                <a:lnTo>
                  <a:pt x="232172" y="116086"/>
                </a:lnTo>
                <a:lnTo>
                  <a:pt x="232172" y="71438"/>
                </a:lnTo>
                <a:lnTo>
                  <a:pt x="23217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955977" y="1571625"/>
            <a:ext cx="35719" cy="142876"/>
          </a:xfrm>
          <a:custGeom>
            <a:avLst/>
            <a:gdLst/>
            <a:ahLst/>
            <a:cxnLst/>
            <a:rect l="0" t="0" r="0" b="0"/>
            <a:pathLst>
              <a:path w="35719" h="142876">
                <a:moveTo>
                  <a:pt x="17859" y="0"/>
                </a:moveTo>
                <a:lnTo>
                  <a:pt x="17859" y="8929"/>
                </a:lnTo>
                <a:lnTo>
                  <a:pt x="8929" y="8929"/>
                </a:lnTo>
                <a:lnTo>
                  <a:pt x="8929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8929" y="98226"/>
                </a:lnTo>
                <a:lnTo>
                  <a:pt x="8929" y="116086"/>
                </a:lnTo>
                <a:lnTo>
                  <a:pt x="17859" y="133945"/>
                </a:lnTo>
                <a:lnTo>
                  <a:pt x="17859" y="142875"/>
                </a:lnTo>
                <a:lnTo>
                  <a:pt x="26789" y="142875"/>
                </a:lnTo>
                <a:lnTo>
                  <a:pt x="35718" y="133945"/>
                </a:lnTo>
                <a:lnTo>
                  <a:pt x="35718" y="116086"/>
                </a:lnTo>
                <a:lnTo>
                  <a:pt x="3571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973836" y="1321594"/>
            <a:ext cx="44649" cy="53579"/>
          </a:xfrm>
          <a:custGeom>
            <a:avLst/>
            <a:gdLst/>
            <a:ahLst/>
            <a:cxnLst/>
            <a:rect l="0" t="0" r="0" b="0"/>
            <a:pathLst>
              <a:path w="44649" h="53579">
                <a:moveTo>
                  <a:pt x="26789" y="53578"/>
                </a:moveTo>
                <a:lnTo>
                  <a:pt x="26789" y="44648"/>
                </a:lnTo>
                <a:lnTo>
                  <a:pt x="17859" y="44648"/>
                </a:lnTo>
                <a:lnTo>
                  <a:pt x="8930" y="26789"/>
                </a:lnTo>
                <a:lnTo>
                  <a:pt x="893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8929"/>
                </a:lnTo>
                <a:lnTo>
                  <a:pt x="44648" y="8929"/>
                </a:lnTo>
                <a:lnTo>
                  <a:pt x="4464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098852" y="1375172"/>
            <a:ext cx="62508" cy="339329"/>
          </a:xfrm>
          <a:custGeom>
            <a:avLst/>
            <a:gdLst/>
            <a:ahLst/>
            <a:cxnLst/>
            <a:rect l="0" t="0" r="0" b="0"/>
            <a:pathLst>
              <a:path w="62508" h="339329">
                <a:moveTo>
                  <a:pt x="26789" y="0"/>
                </a:moveTo>
                <a:lnTo>
                  <a:pt x="26789" y="0"/>
                </a:lnTo>
                <a:lnTo>
                  <a:pt x="35718" y="0"/>
                </a:lnTo>
                <a:lnTo>
                  <a:pt x="35718" y="8930"/>
                </a:lnTo>
                <a:lnTo>
                  <a:pt x="26789" y="17859"/>
                </a:lnTo>
                <a:lnTo>
                  <a:pt x="26789" y="44648"/>
                </a:lnTo>
                <a:lnTo>
                  <a:pt x="17859" y="71437"/>
                </a:lnTo>
                <a:lnTo>
                  <a:pt x="8929" y="107156"/>
                </a:lnTo>
                <a:lnTo>
                  <a:pt x="8929" y="151804"/>
                </a:lnTo>
                <a:lnTo>
                  <a:pt x="0" y="196453"/>
                </a:lnTo>
                <a:lnTo>
                  <a:pt x="0" y="241101"/>
                </a:lnTo>
                <a:lnTo>
                  <a:pt x="0" y="276820"/>
                </a:lnTo>
                <a:lnTo>
                  <a:pt x="0" y="312539"/>
                </a:lnTo>
                <a:lnTo>
                  <a:pt x="8929" y="330398"/>
                </a:lnTo>
                <a:lnTo>
                  <a:pt x="17859" y="339328"/>
                </a:lnTo>
                <a:lnTo>
                  <a:pt x="26789" y="339328"/>
                </a:lnTo>
                <a:lnTo>
                  <a:pt x="35718" y="330398"/>
                </a:lnTo>
                <a:lnTo>
                  <a:pt x="44648" y="312539"/>
                </a:lnTo>
                <a:lnTo>
                  <a:pt x="53578" y="285750"/>
                </a:lnTo>
                <a:lnTo>
                  <a:pt x="62507" y="250031"/>
                </a:lnTo>
                <a:lnTo>
                  <a:pt x="62507" y="214312"/>
                </a:lnTo>
                <a:lnTo>
                  <a:pt x="62507" y="178593"/>
                </a:lnTo>
                <a:lnTo>
                  <a:pt x="62507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973836" y="1553765"/>
            <a:ext cx="267892" cy="35720"/>
          </a:xfrm>
          <a:custGeom>
            <a:avLst/>
            <a:gdLst/>
            <a:ahLst/>
            <a:cxnLst/>
            <a:rect l="0" t="0" r="0" b="0"/>
            <a:pathLst>
              <a:path w="267892" h="35720">
                <a:moveTo>
                  <a:pt x="8930" y="26789"/>
                </a:moveTo>
                <a:lnTo>
                  <a:pt x="893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17859" y="26789"/>
                </a:lnTo>
                <a:lnTo>
                  <a:pt x="53578" y="26789"/>
                </a:lnTo>
                <a:lnTo>
                  <a:pt x="89297" y="17860"/>
                </a:lnTo>
                <a:lnTo>
                  <a:pt x="133945" y="17860"/>
                </a:lnTo>
                <a:lnTo>
                  <a:pt x="178594" y="8930"/>
                </a:lnTo>
                <a:lnTo>
                  <a:pt x="232172" y="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214938" y="1535906"/>
            <a:ext cx="142876" cy="125017"/>
          </a:xfrm>
          <a:custGeom>
            <a:avLst/>
            <a:gdLst/>
            <a:ahLst/>
            <a:cxnLst/>
            <a:rect l="0" t="0" r="0" b="0"/>
            <a:pathLst>
              <a:path w="142876" h="125017">
                <a:moveTo>
                  <a:pt x="0" y="62508"/>
                </a:moveTo>
                <a:lnTo>
                  <a:pt x="0" y="62508"/>
                </a:lnTo>
                <a:lnTo>
                  <a:pt x="8929" y="62508"/>
                </a:lnTo>
                <a:lnTo>
                  <a:pt x="17859" y="62508"/>
                </a:lnTo>
                <a:lnTo>
                  <a:pt x="35718" y="62508"/>
                </a:lnTo>
                <a:lnTo>
                  <a:pt x="53578" y="53578"/>
                </a:lnTo>
                <a:lnTo>
                  <a:pt x="71437" y="53578"/>
                </a:lnTo>
                <a:lnTo>
                  <a:pt x="89296" y="53578"/>
                </a:lnTo>
                <a:lnTo>
                  <a:pt x="98226" y="44648"/>
                </a:lnTo>
                <a:lnTo>
                  <a:pt x="107156" y="35719"/>
                </a:lnTo>
                <a:lnTo>
                  <a:pt x="116085" y="35719"/>
                </a:lnTo>
                <a:lnTo>
                  <a:pt x="125015" y="26789"/>
                </a:lnTo>
                <a:lnTo>
                  <a:pt x="125015" y="17859"/>
                </a:lnTo>
                <a:lnTo>
                  <a:pt x="125015" y="8930"/>
                </a:lnTo>
                <a:lnTo>
                  <a:pt x="116085" y="0"/>
                </a:lnTo>
                <a:lnTo>
                  <a:pt x="107156" y="0"/>
                </a:lnTo>
                <a:lnTo>
                  <a:pt x="98226" y="8930"/>
                </a:lnTo>
                <a:lnTo>
                  <a:pt x="89296" y="17859"/>
                </a:lnTo>
                <a:lnTo>
                  <a:pt x="80367" y="44648"/>
                </a:lnTo>
                <a:lnTo>
                  <a:pt x="71437" y="62508"/>
                </a:lnTo>
                <a:lnTo>
                  <a:pt x="71437" y="89297"/>
                </a:lnTo>
                <a:lnTo>
                  <a:pt x="80367" y="107156"/>
                </a:lnTo>
                <a:lnTo>
                  <a:pt x="89296" y="116086"/>
                </a:lnTo>
                <a:lnTo>
                  <a:pt x="107156" y="125016"/>
                </a:lnTo>
                <a:lnTo>
                  <a:pt x="125015" y="125016"/>
                </a:lnTo>
                <a:lnTo>
                  <a:pt x="142875" y="116086"/>
                </a:lnTo>
                <a:lnTo>
                  <a:pt x="14287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464719" y="1419820"/>
            <a:ext cx="651868" cy="544712"/>
          </a:xfrm>
          <a:custGeom>
            <a:avLst/>
            <a:gdLst/>
            <a:ahLst/>
            <a:cxnLst/>
            <a:rect l="0" t="0" r="0" b="0"/>
            <a:pathLst>
              <a:path w="651868" h="544712">
                <a:moveTo>
                  <a:pt x="53578" y="0"/>
                </a:moveTo>
                <a:lnTo>
                  <a:pt x="53578" y="17859"/>
                </a:lnTo>
                <a:lnTo>
                  <a:pt x="35719" y="53578"/>
                </a:lnTo>
                <a:lnTo>
                  <a:pt x="26789" y="107156"/>
                </a:lnTo>
                <a:lnTo>
                  <a:pt x="8929" y="178594"/>
                </a:lnTo>
                <a:lnTo>
                  <a:pt x="0" y="267891"/>
                </a:lnTo>
                <a:lnTo>
                  <a:pt x="0" y="348258"/>
                </a:lnTo>
                <a:lnTo>
                  <a:pt x="26789" y="419695"/>
                </a:lnTo>
                <a:lnTo>
                  <a:pt x="80367" y="482203"/>
                </a:lnTo>
                <a:lnTo>
                  <a:pt x="151804" y="517922"/>
                </a:lnTo>
                <a:lnTo>
                  <a:pt x="250031" y="544711"/>
                </a:lnTo>
                <a:lnTo>
                  <a:pt x="366117" y="544711"/>
                </a:lnTo>
                <a:lnTo>
                  <a:pt x="500062" y="535781"/>
                </a:lnTo>
                <a:lnTo>
                  <a:pt x="651867" y="500063"/>
                </a:lnTo>
                <a:lnTo>
                  <a:pt x="651867" y="5000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554266" y="1205508"/>
            <a:ext cx="116087" cy="625079"/>
          </a:xfrm>
          <a:custGeom>
            <a:avLst/>
            <a:gdLst/>
            <a:ahLst/>
            <a:cxnLst/>
            <a:rect l="0" t="0" r="0" b="0"/>
            <a:pathLst>
              <a:path w="116087" h="62507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29" y="44648"/>
                </a:lnTo>
                <a:lnTo>
                  <a:pt x="26789" y="71437"/>
                </a:lnTo>
                <a:lnTo>
                  <a:pt x="53578" y="116086"/>
                </a:lnTo>
                <a:lnTo>
                  <a:pt x="71437" y="169664"/>
                </a:lnTo>
                <a:lnTo>
                  <a:pt x="98226" y="250031"/>
                </a:lnTo>
                <a:lnTo>
                  <a:pt x="107156" y="330398"/>
                </a:lnTo>
                <a:lnTo>
                  <a:pt x="116086" y="410765"/>
                </a:lnTo>
                <a:lnTo>
                  <a:pt x="107156" y="482203"/>
                </a:lnTo>
                <a:lnTo>
                  <a:pt x="89297" y="553640"/>
                </a:lnTo>
                <a:lnTo>
                  <a:pt x="62507" y="598289"/>
                </a:lnTo>
                <a:lnTo>
                  <a:pt x="35718" y="625078"/>
                </a:lnTo>
                <a:lnTo>
                  <a:pt x="35718" y="6250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98289" y="2866429"/>
            <a:ext cx="62509" cy="98228"/>
          </a:xfrm>
          <a:custGeom>
            <a:avLst/>
            <a:gdLst/>
            <a:ahLst/>
            <a:cxnLst/>
            <a:rect l="0" t="0" r="0" b="0"/>
            <a:pathLst>
              <a:path w="62509" h="98228">
                <a:moveTo>
                  <a:pt x="17860" y="8930"/>
                </a:move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9297"/>
                </a:lnTo>
                <a:lnTo>
                  <a:pt x="26789" y="89297"/>
                </a:lnTo>
                <a:lnTo>
                  <a:pt x="35719" y="80367"/>
                </a:lnTo>
                <a:lnTo>
                  <a:pt x="44649" y="80367"/>
                </a:lnTo>
                <a:lnTo>
                  <a:pt x="53578" y="62508"/>
                </a:lnTo>
                <a:lnTo>
                  <a:pt x="62508" y="53578"/>
                </a:lnTo>
                <a:lnTo>
                  <a:pt x="62508" y="44649"/>
                </a:lnTo>
                <a:lnTo>
                  <a:pt x="53578" y="26789"/>
                </a:lnTo>
                <a:lnTo>
                  <a:pt x="4464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17860" y="98227"/>
                </a:lnTo>
                <a:lnTo>
                  <a:pt x="26789" y="98227"/>
                </a:lnTo>
                <a:lnTo>
                  <a:pt x="35719" y="80367"/>
                </a:lnTo>
                <a:lnTo>
                  <a:pt x="35719" y="62508"/>
                </a:lnTo>
                <a:lnTo>
                  <a:pt x="35719" y="44649"/>
                </a:lnTo>
                <a:lnTo>
                  <a:pt x="35719" y="26789"/>
                </a:lnTo>
                <a:lnTo>
                  <a:pt x="26789" y="893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910828" y="2794992"/>
            <a:ext cx="1" cy="267891"/>
          </a:xfrm>
          <a:custGeom>
            <a:avLst/>
            <a:gdLst/>
            <a:ahLst/>
            <a:cxnLst/>
            <a:rect l="0" t="0" r="0" b="0"/>
            <a:pathLst>
              <a:path w="1" h="267891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0" y="178594"/>
                </a:lnTo>
                <a:lnTo>
                  <a:pt x="0" y="214312"/>
                </a:lnTo>
                <a:lnTo>
                  <a:pt x="0" y="241101"/>
                </a:lnTo>
                <a:lnTo>
                  <a:pt x="0" y="258961"/>
                </a:lnTo>
                <a:lnTo>
                  <a:pt x="0" y="267890"/>
                </a:lnTo>
                <a:lnTo>
                  <a:pt x="0" y="267890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84039" y="2705695"/>
            <a:ext cx="44650" cy="44650"/>
          </a:xfrm>
          <a:custGeom>
            <a:avLst/>
            <a:gdLst/>
            <a:ahLst/>
            <a:cxnLst/>
            <a:rect l="0" t="0" r="0" b="0"/>
            <a:pathLst>
              <a:path w="44650" h="44650">
                <a:moveTo>
                  <a:pt x="44649" y="0"/>
                </a:moveTo>
                <a:lnTo>
                  <a:pt x="35719" y="0"/>
                </a:lnTo>
                <a:lnTo>
                  <a:pt x="26789" y="8930"/>
                </a:lnTo>
                <a:lnTo>
                  <a:pt x="1786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35719"/>
                </a:lnTo>
                <a:lnTo>
                  <a:pt x="0" y="44649"/>
                </a:lnTo>
                <a:lnTo>
                  <a:pt x="8930" y="44649"/>
                </a:lnTo>
                <a:lnTo>
                  <a:pt x="26789" y="44649"/>
                </a:lnTo>
                <a:lnTo>
                  <a:pt x="35719" y="35719"/>
                </a:lnTo>
                <a:lnTo>
                  <a:pt x="44649" y="26789"/>
                </a:lnTo>
                <a:lnTo>
                  <a:pt x="4464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062633" y="2803921"/>
            <a:ext cx="187524" cy="267892"/>
          </a:xfrm>
          <a:custGeom>
            <a:avLst/>
            <a:gdLst/>
            <a:ahLst/>
            <a:cxnLst/>
            <a:rect l="0" t="0" r="0" b="0"/>
            <a:pathLst>
              <a:path w="187524" h="267892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71438"/>
                </a:lnTo>
                <a:lnTo>
                  <a:pt x="8930" y="107157"/>
                </a:lnTo>
                <a:lnTo>
                  <a:pt x="8930" y="151805"/>
                </a:lnTo>
                <a:lnTo>
                  <a:pt x="8930" y="196454"/>
                </a:lnTo>
                <a:lnTo>
                  <a:pt x="17859" y="223243"/>
                </a:lnTo>
                <a:lnTo>
                  <a:pt x="17859" y="250032"/>
                </a:lnTo>
                <a:lnTo>
                  <a:pt x="17859" y="267891"/>
                </a:lnTo>
                <a:lnTo>
                  <a:pt x="17859" y="267891"/>
                </a:lnTo>
                <a:lnTo>
                  <a:pt x="17859" y="258961"/>
                </a:lnTo>
                <a:lnTo>
                  <a:pt x="26789" y="232172"/>
                </a:lnTo>
                <a:lnTo>
                  <a:pt x="26789" y="196454"/>
                </a:lnTo>
                <a:lnTo>
                  <a:pt x="35719" y="151805"/>
                </a:lnTo>
                <a:lnTo>
                  <a:pt x="44648" y="116086"/>
                </a:lnTo>
                <a:lnTo>
                  <a:pt x="62508" y="80368"/>
                </a:lnTo>
                <a:lnTo>
                  <a:pt x="71437" y="62508"/>
                </a:lnTo>
                <a:lnTo>
                  <a:pt x="89297" y="53579"/>
                </a:lnTo>
                <a:lnTo>
                  <a:pt x="98226" y="62508"/>
                </a:lnTo>
                <a:lnTo>
                  <a:pt x="116086" y="80368"/>
                </a:lnTo>
                <a:lnTo>
                  <a:pt x="133945" y="116086"/>
                </a:lnTo>
                <a:lnTo>
                  <a:pt x="142875" y="151805"/>
                </a:lnTo>
                <a:lnTo>
                  <a:pt x="151805" y="196454"/>
                </a:lnTo>
                <a:lnTo>
                  <a:pt x="160734" y="223243"/>
                </a:lnTo>
                <a:lnTo>
                  <a:pt x="160734" y="250032"/>
                </a:lnTo>
                <a:lnTo>
                  <a:pt x="169664" y="258961"/>
                </a:lnTo>
                <a:lnTo>
                  <a:pt x="178594" y="267891"/>
                </a:lnTo>
                <a:lnTo>
                  <a:pt x="187523" y="250032"/>
                </a:lnTo>
                <a:lnTo>
                  <a:pt x="187523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339453" y="2732484"/>
            <a:ext cx="53579" cy="375048"/>
          </a:xfrm>
          <a:custGeom>
            <a:avLst/>
            <a:gdLst/>
            <a:ahLst/>
            <a:cxnLst/>
            <a:rect l="0" t="0" r="0" b="0"/>
            <a:pathLst>
              <a:path w="53579" h="37504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60" y="62508"/>
                </a:lnTo>
                <a:lnTo>
                  <a:pt x="26789" y="107156"/>
                </a:lnTo>
                <a:lnTo>
                  <a:pt x="35719" y="160734"/>
                </a:lnTo>
                <a:lnTo>
                  <a:pt x="44649" y="205383"/>
                </a:lnTo>
                <a:lnTo>
                  <a:pt x="53578" y="258961"/>
                </a:lnTo>
                <a:lnTo>
                  <a:pt x="53578" y="303609"/>
                </a:lnTo>
                <a:lnTo>
                  <a:pt x="53578" y="339328"/>
                </a:lnTo>
                <a:lnTo>
                  <a:pt x="53578" y="366117"/>
                </a:lnTo>
                <a:lnTo>
                  <a:pt x="53578" y="375047"/>
                </a:lnTo>
                <a:lnTo>
                  <a:pt x="53578" y="375047"/>
                </a:lnTo>
                <a:lnTo>
                  <a:pt x="44649" y="357187"/>
                </a:lnTo>
                <a:lnTo>
                  <a:pt x="35719" y="330398"/>
                </a:lnTo>
                <a:lnTo>
                  <a:pt x="17860" y="294680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241227" y="2866429"/>
            <a:ext cx="267891" cy="17861"/>
          </a:xfrm>
          <a:custGeom>
            <a:avLst/>
            <a:gdLst/>
            <a:ahLst/>
            <a:cxnLst/>
            <a:rect l="0" t="0" r="0" b="0"/>
            <a:pathLst>
              <a:path w="267891" h="17861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17859" y="8930"/>
                </a:lnTo>
                <a:lnTo>
                  <a:pt x="35718" y="8930"/>
                </a:lnTo>
                <a:lnTo>
                  <a:pt x="53578" y="17860"/>
                </a:lnTo>
                <a:lnTo>
                  <a:pt x="89296" y="17860"/>
                </a:lnTo>
                <a:lnTo>
                  <a:pt x="125015" y="17860"/>
                </a:lnTo>
                <a:lnTo>
                  <a:pt x="160734" y="17860"/>
                </a:lnTo>
                <a:lnTo>
                  <a:pt x="196453" y="17860"/>
                </a:lnTo>
                <a:lnTo>
                  <a:pt x="232171" y="17860"/>
                </a:lnTo>
                <a:lnTo>
                  <a:pt x="267890" y="17860"/>
                </a:lnTo>
                <a:lnTo>
                  <a:pt x="26789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500188" y="2893218"/>
            <a:ext cx="205383" cy="232173"/>
          </a:xfrm>
          <a:custGeom>
            <a:avLst/>
            <a:gdLst/>
            <a:ahLst/>
            <a:cxnLst/>
            <a:rect l="0" t="0" r="0" b="0"/>
            <a:pathLst>
              <a:path w="205383" h="232173">
                <a:moveTo>
                  <a:pt x="0" y="80368"/>
                </a:moveTo>
                <a:lnTo>
                  <a:pt x="0" y="80368"/>
                </a:lnTo>
                <a:lnTo>
                  <a:pt x="0" y="89297"/>
                </a:lnTo>
                <a:lnTo>
                  <a:pt x="0" y="107157"/>
                </a:lnTo>
                <a:lnTo>
                  <a:pt x="8929" y="116086"/>
                </a:lnTo>
                <a:lnTo>
                  <a:pt x="17859" y="125016"/>
                </a:lnTo>
                <a:lnTo>
                  <a:pt x="35718" y="125016"/>
                </a:lnTo>
                <a:lnTo>
                  <a:pt x="44648" y="125016"/>
                </a:lnTo>
                <a:lnTo>
                  <a:pt x="62507" y="116086"/>
                </a:lnTo>
                <a:lnTo>
                  <a:pt x="71437" y="98227"/>
                </a:lnTo>
                <a:lnTo>
                  <a:pt x="80367" y="80368"/>
                </a:lnTo>
                <a:lnTo>
                  <a:pt x="89296" y="53578"/>
                </a:lnTo>
                <a:lnTo>
                  <a:pt x="89296" y="35719"/>
                </a:lnTo>
                <a:lnTo>
                  <a:pt x="80367" y="1786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30"/>
                </a:lnTo>
                <a:lnTo>
                  <a:pt x="44648" y="35719"/>
                </a:lnTo>
                <a:lnTo>
                  <a:pt x="35718" y="62508"/>
                </a:lnTo>
                <a:lnTo>
                  <a:pt x="44648" y="107157"/>
                </a:lnTo>
                <a:lnTo>
                  <a:pt x="53578" y="142875"/>
                </a:lnTo>
                <a:lnTo>
                  <a:pt x="62507" y="178594"/>
                </a:lnTo>
                <a:lnTo>
                  <a:pt x="80367" y="205383"/>
                </a:lnTo>
                <a:lnTo>
                  <a:pt x="107156" y="223243"/>
                </a:lnTo>
                <a:lnTo>
                  <a:pt x="133945" y="232172"/>
                </a:lnTo>
                <a:lnTo>
                  <a:pt x="160734" y="223243"/>
                </a:lnTo>
                <a:lnTo>
                  <a:pt x="178593" y="205383"/>
                </a:lnTo>
                <a:lnTo>
                  <a:pt x="205382" y="187524"/>
                </a:lnTo>
                <a:lnTo>
                  <a:pt x="205382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669852" y="2848570"/>
            <a:ext cx="142876" cy="508993"/>
          </a:xfrm>
          <a:custGeom>
            <a:avLst/>
            <a:gdLst/>
            <a:ahLst/>
            <a:cxnLst/>
            <a:rect l="0" t="0" r="0" b="0"/>
            <a:pathLst>
              <a:path w="142876" h="508993">
                <a:moveTo>
                  <a:pt x="62507" y="0"/>
                </a:moveTo>
                <a:lnTo>
                  <a:pt x="53578" y="0"/>
                </a:lnTo>
                <a:lnTo>
                  <a:pt x="53578" y="8930"/>
                </a:lnTo>
                <a:lnTo>
                  <a:pt x="44648" y="17859"/>
                </a:lnTo>
                <a:lnTo>
                  <a:pt x="35718" y="35719"/>
                </a:lnTo>
                <a:lnTo>
                  <a:pt x="17859" y="62508"/>
                </a:lnTo>
                <a:lnTo>
                  <a:pt x="8929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8929" y="169664"/>
                </a:lnTo>
                <a:lnTo>
                  <a:pt x="17859" y="178594"/>
                </a:lnTo>
                <a:lnTo>
                  <a:pt x="26789" y="169664"/>
                </a:lnTo>
                <a:lnTo>
                  <a:pt x="35718" y="151805"/>
                </a:lnTo>
                <a:lnTo>
                  <a:pt x="53578" y="133945"/>
                </a:lnTo>
                <a:lnTo>
                  <a:pt x="62507" y="107156"/>
                </a:lnTo>
                <a:lnTo>
                  <a:pt x="71437" y="89297"/>
                </a:lnTo>
                <a:lnTo>
                  <a:pt x="80367" y="80367"/>
                </a:lnTo>
                <a:lnTo>
                  <a:pt x="80367" y="71437"/>
                </a:lnTo>
                <a:lnTo>
                  <a:pt x="89296" y="89297"/>
                </a:lnTo>
                <a:lnTo>
                  <a:pt x="89296" y="116086"/>
                </a:lnTo>
                <a:lnTo>
                  <a:pt x="98226" y="151805"/>
                </a:lnTo>
                <a:lnTo>
                  <a:pt x="107156" y="196453"/>
                </a:lnTo>
                <a:lnTo>
                  <a:pt x="116086" y="250031"/>
                </a:lnTo>
                <a:lnTo>
                  <a:pt x="125015" y="303609"/>
                </a:lnTo>
                <a:lnTo>
                  <a:pt x="142875" y="357187"/>
                </a:lnTo>
                <a:lnTo>
                  <a:pt x="142875" y="401836"/>
                </a:lnTo>
                <a:lnTo>
                  <a:pt x="142875" y="446484"/>
                </a:lnTo>
                <a:lnTo>
                  <a:pt x="142875" y="473273"/>
                </a:lnTo>
                <a:lnTo>
                  <a:pt x="133945" y="500062"/>
                </a:lnTo>
                <a:lnTo>
                  <a:pt x="125015" y="508992"/>
                </a:lnTo>
                <a:lnTo>
                  <a:pt x="116086" y="508992"/>
                </a:lnTo>
                <a:lnTo>
                  <a:pt x="98226" y="491133"/>
                </a:lnTo>
                <a:lnTo>
                  <a:pt x="89296" y="464344"/>
                </a:lnTo>
                <a:lnTo>
                  <a:pt x="80367" y="419695"/>
                </a:lnTo>
                <a:lnTo>
                  <a:pt x="71437" y="375047"/>
                </a:lnTo>
                <a:lnTo>
                  <a:pt x="71437" y="312539"/>
                </a:lnTo>
                <a:lnTo>
                  <a:pt x="71437" y="250031"/>
                </a:lnTo>
                <a:lnTo>
                  <a:pt x="7143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803797" y="2839640"/>
            <a:ext cx="151806" cy="312540"/>
          </a:xfrm>
          <a:custGeom>
            <a:avLst/>
            <a:gdLst/>
            <a:ahLst/>
            <a:cxnLst/>
            <a:rect l="0" t="0" r="0" b="0"/>
            <a:pathLst>
              <a:path w="151806" h="312540">
                <a:moveTo>
                  <a:pt x="0" y="44649"/>
                </a:moveTo>
                <a:lnTo>
                  <a:pt x="8930" y="62508"/>
                </a:lnTo>
                <a:lnTo>
                  <a:pt x="8930" y="89297"/>
                </a:lnTo>
                <a:lnTo>
                  <a:pt x="17859" y="125016"/>
                </a:lnTo>
                <a:lnTo>
                  <a:pt x="26789" y="160735"/>
                </a:lnTo>
                <a:lnTo>
                  <a:pt x="35719" y="205383"/>
                </a:lnTo>
                <a:lnTo>
                  <a:pt x="44648" y="241102"/>
                </a:lnTo>
                <a:lnTo>
                  <a:pt x="53578" y="276821"/>
                </a:lnTo>
                <a:lnTo>
                  <a:pt x="62508" y="294680"/>
                </a:lnTo>
                <a:lnTo>
                  <a:pt x="71437" y="303610"/>
                </a:lnTo>
                <a:lnTo>
                  <a:pt x="71437" y="312539"/>
                </a:lnTo>
                <a:lnTo>
                  <a:pt x="71437" y="303610"/>
                </a:lnTo>
                <a:lnTo>
                  <a:pt x="71437" y="276821"/>
                </a:lnTo>
                <a:lnTo>
                  <a:pt x="71437" y="241102"/>
                </a:lnTo>
                <a:lnTo>
                  <a:pt x="62508" y="196453"/>
                </a:lnTo>
                <a:lnTo>
                  <a:pt x="62508" y="133946"/>
                </a:lnTo>
                <a:lnTo>
                  <a:pt x="71437" y="80367"/>
                </a:lnTo>
                <a:lnTo>
                  <a:pt x="80367" y="44649"/>
                </a:lnTo>
                <a:lnTo>
                  <a:pt x="89297" y="8930"/>
                </a:lnTo>
                <a:lnTo>
                  <a:pt x="107156" y="0"/>
                </a:lnTo>
                <a:lnTo>
                  <a:pt x="125016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51805" y="17860"/>
                </a:lnTo>
                <a:lnTo>
                  <a:pt x="15180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73461" y="2696766"/>
            <a:ext cx="214313" cy="410766"/>
          </a:xfrm>
          <a:custGeom>
            <a:avLst/>
            <a:gdLst/>
            <a:ahLst/>
            <a:cxnLst/>
            <a:rect l="0" t="0" r="0" b="0"/>
            <a:pathLst>
              <a:path w="214313" h="410766">
                <a:moveTo>
                  <a:pt x="80367" y="223241"/>
                </a:moveTo>
                <a:lnTo>
                  <a:pt x="80367" y="223241"/>
                </a:lnTo>
                <a:lnTo>
                  <a:pt x="71437" y="223241"/>
                </a:lnTo>
                <a:lnTo>
                  <a:pt x="53578" y="223241"/>
                </a:lnTo>
                <a:lnTo>
                  <a:pt x="44648" y="223241"/>
                </a:lnTo>
                <a:lnTo>
                  <a:pt x="35719" y="232171"/>
                </a:lnTo>
                <a:lnTo>
                  <a:pt x="26789" y="241101"/>
                </a:lnTo>
                <a:lnTo>
                  <a:pt x="8930" y="258960"/>
                </a:lnTo>
                <a:lnTo>
                  <a:pt x="8930" y="285749"/>
                </a:lnTo>
                <a:lnTo>
                  <a:pt x="0" y="312538"/>
                </a:lnTo>
                <a:lnTo>
                  <a:pt x="0" y="330398"/>
                </a:lnTo>
                <a:lnTo>
                  <a:pt x="0" y="348257"/>
                </a:lnTo>
                <a:lnTo>
                  <a:pt x="0" y="366116"/>
                </a:lnTo>
                <a:lnTo>
                  <a:pt x="8930" y="375046"/>
                </a:lnTo>
                <a:lnTo>
                  <a:pt x="17859" y="375046"/>
                </a:lnTo>
                <a:lnTo>
                  <a:pt x="26789" y="375046"/>
                </a:lnTo>
                <a:lnTo>
                  <a:pt x="35719" y="357187"/>
                </a:lnTo>
                <a:lnTo>
                  <a:pt x="53578" y="348257"/>
                </a:lnTo>
                <a:lnTo>
                  <a:pt x="62508" y="330398"/>
                </a:lnTo>
                <a:lnTo>
                  <a:pt x="71437" y="321468"/>
                </a:lnTo>
                <a:lnTo>
                  <a:pt x="89297" y="321468"/>
                </a:lnTo>
                <a:lnTo>
                  <a:pt x="98227" y="330398"/>
                </a:lnTo>
                <a:lnTo>
                  <a:pt x="107156" y="339327"/>
                </a:lnTo>
                <a:lnTo>
                  <a:pt x="125016" y="357187"/>
                </a:lnTo>
                <a:lnTo>
                  <a:pt x="142875" y="366116"/>
                </a:lnTo>
                <a:lnTo>
                  <a:pt x="151805" y="366116"/>
                </a:lnTo>
                <a:lnTo>
                  <a:pt x="160734" y="366116"/>
                </a:lnTo>
                <a:lnTo>
                  <a:pt x="169664" y="357187"/>
                </a:lnTo>
                <a:lnTo>
                  <a:pt x="178594" y="348257"/>
                </a:lnTo>
                <a:lnTo>
                  <a:pt x="187523" y="321468"/>
                </a:lnTo>
                <a:lnTo>
                  <a:pt x="196453" y="294679"/>
                </a:lnTo>
                <a:lnTo>
                  <a:pt x="196453" y="258960"/>
                </a:lnTo>
                <a:lnTo>
                  <a:pt x="187523" y="214312"/>
                </a:lnTo>
                <a:lnTo>
                  <a:pt x="187523" y="160734"/>
                </a:lnTo>
                <a:lnTo>
                  <a:pt x="178594" y="98226"/>
                </a:lnTo>
                <a:lnTo>
                  <a:pt x="178594" y="53578"/>
                </a:lnTo>
                <a:lnTo>
                  <a:pt x="169664" y="17859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17859"/>
                </a:lnTo>
                <a:lnTo>
                  <a:pt x="169664" y="53578"/>
                </a:lnTo>
                <a:lnTo>
                  <a:pt x="169664" y="98226"/>
                </a:lnTo>
                <a:lnTo>
                  <a:pt x="169664" y="160734"/>
                </a:lnTo>
                <a:lnTo>
                  <a:pt x="178594" y="223241"/>
                </a:lnTo>
                <a:lnTo>
                  <a:pt x="178594" y="276820"/>
                </a:lnTo>
                <a:lnTo>
                  <a:pt x="187523" y="321468"/>
                </a:lnTo>
                <a:lnTo>
                  <a:pt x="196453" y="357187"/>
                </a:lnTo>
                <a:lnTo>
                  <a:pt x="205383" y="383976"/>
                </a:lnTo>
                <a:lnTo>
                  <a:pt x="205383" y="401835"/>
                </a:lnTo>
                <a:lnTo>
                  <a:pt x="214312" y="410765"/>
                </a:lnTo>
                <a:lnTo>
                  <a:pt x="214312" y="401835"/>
                </a:lnTo>
                <a:lnTo>
                  <a:pt x="214312" y="383976"/>
                </a:lnTo>
                <a:lnTo>
                  <a:pt x="205383" y="357187"/>
                </a:lnTo>
                <a:lnTo>
                  <a:pt x="187523" y="312538"/>
                </a:lnTo>
                <a:lnTo>
                  <a:pt x="169664" y="267890"/>
                </a:lnTo>
                <a:lnTo>
                  <a:pt x="133945" y="205382"/>
                </a:lnTo>
                <a:lnTo>
                  <a:pt x="98227" y="151804"/>
                </a:lnTo>
                <a:lnTo>
                  <a:pt x="71437" y="107155"/>
                </a:lnTo>
                <a:lnTo>
                  <a:pt x="71437" y="1071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991320" y="2803921"/>
            <a:ext cx="294681" cy="80369"/>
          </a:xfrm>
          <a:custGeom>
            <a:avLst/>
            <a:gdLst/>
            <a:ahLst/>
            <a:cxnLst/>
            <a:rect l="0" t="0" r="0" b="0"/>
            <a:pathLst>
              <a:path w="294681" h="80369">
                <a:moveTo>
                  <a:pt x="0" y="0"/>
                </a:moveTo>
                <a:lnTo>
                  <a:pt x="8930" y="8930"/>
                </a:lnTo>
                <a:lnTo>
                  <a:pt x="17860" y="17860"/>
                </a:lnTo>
                <a:lnTo>
                  <a:pt x="35719" y="35719"/>
                </a:lnTo>
                <a:lnTo>
                  <a:pt x="62508" y="44649"/>
                </a:lnTo>
                <a:lnTo>
                  <a:pt x="98227" y="53579"/>
                </a:lnTo>
                <a:lnTo>
                  <a:pt x="133946" y="53579"/>
                </a:lnTo>
                <a:lnTo>
                  <a:pt x="178594" y="62508"/>
                </a:lnTo>
                <a:lnTo>
                  <a:pt x="214313" y="62508"/>
                </a:lnTo>
                <a:lnTo>
                  <a:pt x="250032" y="62508"/>
                </a:lnTo>
                <a:lnTo>
                  <a:pt x="276821" y="62508"/>
                </a:lnTo>
                <a:lnTo>
                  <a:pt x="294680" y="80368"/>
                </a:lnTo>
                <a:lnTo>
                  <a:pt x="294680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268141" y="3027164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8929" y="98226"/>
                </a:lnTo>
                <a:lnTo>
                  <a:pt x="8929" y="116086"/>
                </a:lnTo>
                <a:lnTo>
                  <a:pt x="17859" y="133945"/>
                </a:lnTo>
                <a:lnTo>
                  <a:pt x="26789" y="142875"/>
                </a:lnTo>
                <a:lnTo>
                  <a:pt x="26789" y="133945"/>
                </a:lnTo>
                <a:lnTo>
                  <a:pt x="26789" y="116086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268141" y="2821781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366367" y="2946796"/>
            <a:ext cx="80368" cy="187525"/>
          </a:xfrm>
          <a:custGeom>
            <a:avLst/>
            <a:gdLst/>
            <a:ahLst/>
            <a:cxnLst/>
            <a:rect l="0" t="0" r="0" b="0"/>
            <a:pathLst>
              <a:path w="80368" h="187525">
                <a:moveTo>
                  <a:pt x="8930" y="0"/>
                </a:moveTo>
                <a:lnTo>
                  <a:pt x="893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6"/>
                </a:lnTo>
                <a:lnTo>
                  <a:pt x="8930" y="160735"/>
                </a:lnTo>
                <a:lnTo>
                  <a:pt x="26789" y="178594"/>
                </a:lnTo>
                <a:lnTo>
                  <a:pt x="35719" y="187524"/>
                </a:lnTo>
                <a:lnTo>
                  <a:pt x="53578" y="187524"/>
                </a:lnTo>
                <a:lnTo>
                  <a:pt x="71438" y="187524"/>
                </a:lnTo>
                <a:lnTo>
                  <a:pt x="80367" y="169665"/>
                </a:lnTo>
                <a:lnTo>
                  <a:pt x="80367" y="151805"/>
                </a:lnTo>
                <a:lnTo>
                  <a:pt x="80367" y="125016"/>
                </a:lnTo>
                <a:lnTo>
                  <a:pt x="71438" y="89297"/>
                </a:lnTo>
                <a:lnTo>
                  <a:pt x="53578" y="62508"/>
                </a:lnTo>
                <a:lnTo>
                  <a:pt x="44649" y="35719"/>
                </a:lnTo>
                <a:lnTo>
                  <a:pt x="26789" y="26790"/>
                </a:lnTo>
                <a:lnTo>
                  <a:pt x="8930" y="26790"/>
                </a:lnTo>
                <a:lnTo>
                  <a:pt x="8930" y="35719"/>
                </a:lnTo>
                <a:lnTo>
                  <a:pt x="8930" y="53579"/>
                </a:lnTo>
                <a:lnTo>
                  <a:pt x="17860" y="62508"/>
                </a:lnTo>
                <a:lnTo>
                  <a:pt x="35719" y="80368"/>
                </a:lnTo>
                <a:lnTo>
                  <a:pt x="53578" y="80368"/>
                </a:lnTo>
                <a:lnTo>
                  <a:pt x="53578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553891" y="2902148"/>
            <a:ext cx="187524" cy="214314"/>
          </a:xfrm>
          <a:custGeom>
            <a:avLst/>
            <a:gdLst/>
            <a:ahLst/>
            <a:cxnLst/>
            <a:rect l="0" t="0" r="0" b="0"/>
            <a:pathLst>
              <a:path w="187524" h="21431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8929" y="44648"/>
                </a:lnTo>
                <a:lnTo>
                  <a:pt x="17859" y="80367"/>
                </a:lnTo>
                <a:lnTo>
                  <a:pt x="26789" y="116086"/>
                </a:lnTo>
                <a:lnTo>
                  <a:pt x="35718" y="142875"/>
                </a:lnTo>
                <a:lnTo>
                  <a:pt x="35718" y="169664"/>
                </a:lnTo>
                <a:lnTo>
                  <a:pt x="44648" y="196453"/>
                </a:lnTo>
                <a:lnTo>
                  <a:pt x="44648" y="214313"/>
                </a:lnTo>
                <a:lnTo>
                  <a:pt x="44648" y="214313"/>
                </a:lnTo>
                <a:lnTo>
                  <a:pt x="53578" y="205383"/>
                </a:lnTo>
                <a:lnTo>
                  <a:pt x="53578" y="187523"/>
                </a:lnTo>
                <a:lnTo>
                  <a:pt x="62507" y="160734"/>
                </a:lnTo>
                <a:lnTo>
                  <a:pt x="71437" y="116086"/>
                </a:lnTo>
                <a:lnTo>
                  <a:pt x="80367" y="71438"/>
                </a:lnTo>
                <a:lnTo>
                  <a:pt x="89297" y="35719"/>
                </a:lnTo>
                <a:lnTo>
                  <a:pt x="107156" y="8930"/>
                </a:lnTo>
                <a:lnTo>
                  <a:pt x="125015" y="0"/>
                </a:lnTo>
                <a:lnTo>
                  <a:pt x="142875" y="8930"/>
                </a:lnTo>
                <a:lnTo>
                  <a:pt x="151804" y="35719"/>
                </a:lnTo>
                <a:lnTo>
                  <a:pt x="169664" y="71438"/>
                </a:lnTo>
                <a:lnTo>
                  <a:pt x="178593" y="107156"/>
                </a:lnTo>
                <a:lnTo>
                  <a:pt x="178593" y="133945"/>
                </a:lnTo>
                <a:lnTo>
                  <a:pt x="187523" y="151805"/>
                </a:lnTo>
                <a:lnTo>
                  <a:pt x="187523" y="169664"/>
                </a:lnTo>
                <a:lnTo>
                  <a:pt x="187523" y="169664"/>
                </a:lnTo>
                <a:lnTo>
                  <a:pt x="187523" y="160734"/>
                </a:lnTo>
                <a:lnTo>
                  <a:pt x="178593" y="142875"/>
                </a:lnTo>
                <a:lnTo>
                  <a:pt x="17859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937867" y="2946796"/>
            <a:ext cx="187525" cy="35720"/>
          </a:xfrm>
          <a:custGeom>
            <a:avLst/>
            <a:gdLst/>
            <a:ahLst/>
            <a:cxnLst/>
            <a:rect l="0" t="0" r="0" b="0"/>
            <a:pathLst>
              <a:path w="187525" h="35720">
                <a:moveTo>
                  <a:pt x="0" y="26790"/>
                </a:moveTo>
                <a:lnTo>
                  <a:pt x="0" y="26790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35719"/>
                </a:lnTo>
                <a:lnTo>
                  <a:pt x="71438" y="35719"/>
                </a:lnTo>
                <a:lnTo>
                  <a:pt x="98227" y="35719"/>
                </a:lnTo>
                <a:lnTo>
                  <a:pt x="133946" y="26790"/>
                </a:lnTo>
                <a:lnTo>
                  <a:pt x="160735" y="1786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616523" y="2750344"/>
            <a:ext cx="26791" cy="357188"/>
          </a:xfrm>
          <a:custGeom>
            <a:avLst/>
            <a:gdLst/>
            <a:ahLst/>
            <a:cxnLst/>
            <a:rect l="0" t="0" r="0" b="0"/>
            <a:pathLst>
              <a:path w="26791" h="357188">
                <a:moveTo>
                  <a:pt x="17860" y="26789"/>
                </a:move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62507"/>
                </a:lnTo>
                <a:lnTo>
                  <a:pt x="8930" y="98226"/>
                </a:lnTo>
                <a:lnTo>
                  <a:pt x="0" y="151804"/>
                </a:lnTo>
                <a:lnTo>
                  <a:pt x="0" y="205382"/>
                </a:lnTo>
                <a:lnTo>
                  <a:pt x="0" y="250031"/>
                </a:lnTo>
                <a:lnTo>
                  <a:pt x="8930" y="294679"/>
                </a:lnTo>
                <a:lnTo>
                  <a:pt x="8930" y="321468"/>
                </a:lnTo>
                <a:lnTo>
                  <a:pt x="17860" y="348257"/>
                </a:lnTo>
                <a:lnTo>
                  <a:pt x="17860" y="357187"/>
                </a:lnTo>
                <a:lnTo>
                  <a:pt x="26790" y="357187"/>
                </a:lnTo>
                <a:lnTo>
                  <a:pt x="26790" y="348257"/>
                </a:lnTo>
                <a:lnTo>
                  <a:pt x="26790" y="321468"/>
                </a:lnTo>
                <a:lnTo>
                  <a:pt x="17860" y="294679"/>
                </a:lnTo>
                <a:lnTo>
                  <a:pt x="17860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536156" y="2946796"/>
            <a:ext cx="250033" cy="17861"/>
          </a:xfrm>
          <a:custGeom>
            <a:avLst/>
            <a:gdLst/>
            <a:ahLst/>
            <a:cxnLst/>
            <a:rect l="0" t="0" r="0" b="0"/>
            <a:pathLst>
              <a:path w="250033" h="17861">
                <a:moveTo>
                  <a:pt x="0" y="8930"/>
                </a:moveTo>
                <a:lnTo>
                  <a:pt x="8930" y="8930"/>
                </a:lnTo>
                <a:lnTo>
                  <a:pt x="17860" y="17860"/>
                </a:lnTo>
                <a:lnTo>
                  <a:pt x="44649" y="17860"/>
                </a:lnTo>
                <a:lnTo>
                  <a:pt x="71438" y="17860"/>
                </a:lnTo>
                <a:lnTo>
                  <a:pt x="107157" y="17860"/>
                </a:lnTo>
                <a:lnTo>
                  <a:pt x="142875" y="17860"/>
                </a:lnTo>
                <a:lnTo>
                  <a:pt x="187524" y="17860"/>
                </a:lnTo>
                <a:lnTo>
                  <a:pt x="214313" y="893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732609" y="2884289"/>
            <a:ext cx="250033" cy="205383"/>
          </a:xfrm>
          <a:custGeom>
            <a:avLst/>
            <a:gdLst/>
            <a:ahLst/>
            <a:cxnLst/>
            <a:rect l="0" t="0" r="0" b="0"/>
            <a:pathLst>
              <a:path w="250033" h="205383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8930" y="98226"/>
                </a:lnTo>
                <a:lnTo>
                  <a:pt x="26789" y="98226"/>
                </a:lnTo>
                <a:lnTo>
                  <a:pt x="44649" y="98226"/>
                </a:lnTo>
                <a:lnTo>
                  <a:pt x="62508" y="98226"/>
                </a:lnTo>
                <a:lnTo>
                  <a:pt x="80368" y="89297"/>
                </a:lnTo>
                <a:lnTo>
                  <a:pt x="107157" y="71437"/>
                </a:lnTo>
                <a:lnTo>
                  <a:pt x="125016" y="53578"/>
                </a:lnTo>
                <a:lnTo>
                  <a:pt x="133946" y="35718"/>
                </a:lnTo>
                <a:lnTo>
                  <a:pt x="142875" y="17859"/>
                </a:lnTo>
                <a:lnTo>
                  <a:pt x="133946" y="8929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8929"/>
                </a:lnTo>
                <a:lnTo>
                  <a:pt x="80368" y="35718"/>
                </a:lnTo>
                <a:lnTo>
                  <a:pt x="62508" y="71437"/>
                </a:lnTo>
                <a:lnTo>
                  <a:pt x="62508" y="107156"/>
                </a:lnTo>
                <a:lnTo>
                  <a:pt x="71438" y="142875"/>
                </a:lnTo>
                <a:lnTo>
                  <a:pt x="80368" y="169664"/>
                </a:lnTo>
                <a:lnTo>
                  <a:pt x="98227" y="187523"/>
                </a:lnTo>
                <a:lnTo>
                  <a:pt x="133946" y="196453"/>
                </a:lnTo>
                <a:lnTo>
                  <a:pt x="160735" y="205382"/>
                </a:lnTo>
                <a:lnTo>
                  <a:pt x="187524" y="196453"/>
                </a:lnTo>
                <a:lnTo>
                  <a:pt x="214313" y="178593"/>
                </a:lnTo>
                <a:lnTo>
                  <a:pt x="232172" y="151804"/>
                </a:lnTo>
                <a:lnTo>
                  <a:pt x="250032" y="116086"/>
                </a:lnTo>
                <a:lnTo>
                  <a:pt x="25003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964781" y="2839640"/>
            <a:ext cx="125017" cy="205384"/>
          </a:xfrm>
          <a:custGeom>
            <a:avLst/>
            <a:gdLst/>
            <a:ahLst/>
            <a:cxnLst/>
            <a:rect l="0" t="0" r="0" b="0"/>
            <a:pathLst>
              <a:path w="125017" h="205384">
                <a:moveTo>
                  <a:pt x="44649" y="0"/>
                </a:moveTo>
                <a:lnTo>
                  <a:pt x="44649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17860" y="26789"/>
                </a:lnTo>
                <a:lnTo>
                  <a:pt x="8930" y="44649"/>
                </a:lnTo>
                <a:lnTo>
                  <a:pt x="0" y="53578"/>
                </a:lnTo>
                <a:lnTo>
                  <a:pt x="8930" y="71438"/>
                </a:lnTo>
                <a:lnTo>
                  <a:pt x="17860" y="80367"/>
                </a:lnTo>
                <a:lnTo>
                  <a:pt x="35719" y="89297"/>
                </a:lnTo>
                <a:lnTo>
                  <a:pt x="53578" y="89297"/>
                </a:lnTo>
                <a:lnTo>
                  <a:pt x="80367" y="98227"/>
                </a:lnTo>
                <a:lnTo>
                  <a:pt x="98227" y="107156"/>
                </a:lnTo>
                <a:lnTo>
                  <a:pt x="116086" y="116086"/>
                </a:lnTo>
                <a:lnTo>
                  <a:pt x="125016" y="133946"/>
                </a:lnTo>
                <a:lnTo>
                  <a:pt x="116086" y="151805"/>
                </a:lnTo>
                <a:lnTo>
                  <a:pt x="98227" y="169664"/>
                </a:lnTo>
                <a:lnTo>
                  <a:pt x="80367" y="187524"/>
                </a:lnTo>
                <a:lnTo>
                  <a:pt x="53578" y="196453"/>
                </a:lnTo>
                <a:lnTo>
                  <a:pt x="35719" y="205383"/>
                </a:lnTo>
                <a:lnTo>
                  <a:pt x="17860" y="205383"/>
                </a:lnTo>
                <a:lnTo>
                  <a:pt x="0" y="187524"/>
                </a:lnTo>
                <a:lnTo>
                  <a:pt x="0" y="160735"/>
                </a:lnTo>
                <a:lnTo>
                  <a:pt x="8930" y="125016"/>
                </a:lnTo>
                <a:lnTo>
                  <a:pt x="893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152305" y="2687836"/>
            <a:ext cx="71438" cy="357188"/>
          </a:xfrm>
          <a:custGeom>
            <a:avLst/>
            <a:gdLst/>
            <a:ahLst/>
            <a:cxnLst/>
            <a:rect l="0" t="0" r="0" b="0"/>
            <a:pathLst>
              <a:path w="71438" h="357188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16085"/>
                </a:lnTo>
                <a:lnTo>
                  <a:pt x="0" y="169664"/>
                </a:lnTo>
                <a:lnTo>
                  <a:pt x="8929" y="214312"/>
                </a:lnTo>
                <a:lnTo>
                  <a:pt x="17859" y="258960"/>
                </a:lnTo>
                <a:lnTo>
                  <a:pt x="26789" y="294679"/>
                </a:lnTo>
                <a:lnTo>
                  <a:pt x="35718" y="330398"/>
                </a:lnTo>
                <a:lnTo>
                  <a:pt x="44648" y="348257"/>
                </a:lnTo>
                <a:lnTo>
                  <a:pt x="53578" y="357187"/>
                </a:lnTo>
                <a:lnTo>
                  <a:pt x="62508" y="357187"/>
                </a:lnTo>
                <a:lnTo>
                  <a:pt x="71437" y="348257"/>
                </a:lnTo>
                <a:lnTo>
                  <a:pt x="71437" y="339328"/>
                </a:lnTo>
                <a:lnTo>
                  <a:pt x="53578" y="312539"/>
                </a:lnTo>
                <a:lnTo>
                  <a:pt x="44648" y="276820"/>
                </a:lnTo>
                <a:lnTo>
                  <a:pt x="44648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045148" y="2830711"/>
            <a:ext cx="285751" cy="17860"/>
          </a:xfrm>
          <a:custGeom>
            <a:avLst/>
            <a:gdLst/>
            <a:ahLst/>
            <a:cxnLst/>
            <a:rect l="0" t="0" r="0" b="0"/>
            <a:pathLst>
              <a:path w="285751" h="17860">
                <a:moveTo>
                  <a:pt x="0" y="17859"/>
                </a:moveTo>
                <a:lnTo>
                  <a:pt x="8930" y="8929"/>
                </a:lnTo>
                <a:lnTo>
                  <a:pt x="17860" y="8929"/>
                </a:lnTo>
                <a:lnTo>
                  <a:pt x="44649" y="8929"/>
                </a:lnTo>
                <a:lnTo>
                  <a:pt x="80368" y="8929"/>
                </a:lnTo>
                <a:lnTo>
                  <a:pt x="125016" y="0"/>
                </a:lnTo>
                <a:lnTo>
                  <a:pt x="169665" y="0"/>
                </a:lnTo>
                <a:lnTo>
                  <a:pt x="214313" y="0"/>
                </a:lnTo>
                <a:lnTo>
                  <a:pt x="250032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607719" y="2875359"/>
            <a:ext cx="26790" cy="160735"/>
          </a:xfrm>
          <a:custGeom>
            <a:avLst/>
            <a:gdLst/>
            <a:ahLst/>
            <a:cxnLst/>
            <a:rect l="0" t="0" r="0" b="0"/>
            <a:pathLst>
              <a:path w="26790" h="160735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8929" y="160734"/>
                </a:lnTo>
                <a:lnTo>
                  <a:pt x="17859" y="160734"/>
                </a:lnTo>
                <a:lnTo>
                  <a:pt x="17859" y="151805"/>
                </a:lnTo>
                <a:lnTo>
                  <a:pt x="26789" y="133945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589859" y="2741414"/>
            <a:ext cx="107158" cy="17860"/>
          </a:xfrm>
          <a:custGeom>
            <a:avLst/>
            <a:gdLst/>
            <a:ahLst/>
            <a:cxnLst/>
            <a:rect l="0" t="0" r="0" b="0"/>
            <a:pathLst>
              <a:path w="107158" h="17860">
                <a:moveTo>
                  <a:pt x="1786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80368" y="17859"/>
                </a:lnTo>
                <a:lnTo>
                  <a:pt x="107157" y="17859"/>
                </a:lnTo>
                <a:lnTo>
                  <a:pt x="10715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4759523" y="2884289"/>
            <a:ext cx="196455" cy="160735"/>
          </a:xfrm>
          <a:custGeom>
            <a:avLst/>
            <a:gdLst/>
            <a:ahLst/>
            <a:cxnLst/>
            <a:rect l="0" t="0" r="0" b="0"/>
            <a:pathLst>
              <a:path w="196455" h="160735">
                <a:moveTo>
                  <a:pt x="0" y="62507"/>
                </a:moveTo>
                <a:lnTo>
                  <a:pt x="0" y="62507"/>
                </a:lnTo>
                <a:lnTo>
                  <a:pt x="0" y="71437"/>
                </a:lnTo>
                <a:lnTo>
                  <a:pt x="0" y="8929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16086"/>
                </a:lnTo>
                <a:lnTo>
                  <a:pt x="17860" y="116086"/>
                </a:lnTo>
                <a:lnTo>
                  <a:pt x="17860" y="98226"/>
                </a:lnTo>
                <a:lnTo>
                  <a:pt x="26790" y="71437"/>
                </a:lnTo>
                <a:lnTo>
                  <a:pt x="35719" y="44648"/>
                </a:lnTo>
                <a:lnTo>
                  <a:pt x="35719" y="26789"/>
                </a:lnTo>
                <a:lnTo>
                  <a:pt x="44649" y="8929"/>
                </a:lnTo>
                <a:lnTo>
                  <a:pt x="53579" y="0"/>
                </a:lnTo>
                <a:lnTo>
                  <a:pt x="62508" y="8929"/>
                </a:lnTo>
                <a:lnTo>
                  <a:pt x="80368" y="17859"/>
                </a:lnTo>
                <a:lnTo>
                  <a:pt x="89297" y="44648"/>
                </a:lnTo>
                <a:lnTo>
                  <a:pt x="98227" y="80367"/>
                </a:lnTo>
                <a:lnTo>
                  <a:pt x="107157" y="107156"/>
                </a:lnTo>
                <a:lnTo>
                  <a:pt x="116086" y="133945"/>
                </a:lnTo>
                <a:lnTo>
                  <a:pt x="125016" y="151804"/>
                </a:lnTo>
                <a:lnTo>
                  <a:pt x="133946" y="160734"/>
                </a:lnTo>
                <a:lnTo>
                  <a:pt x="133946" y="160734"/>
                </a:lnTo>
                <a:lnTo>
                  <a:pt x="142875" y="151804"/>
                </a:lnTo>
                <a:lnTo>
                  <a:pt x="160735" y="133945"/>
                </a:lnTo>
                <a:lnTo>
                  <a:pt x="169665" y="98226"/>
                </a:lnTo>
                <a:lnTo>
                  <a:pt x="178594" y="53578"/>
                </a:lnTo>
                <a:lnTo>
                  <a:pt x="196454" y="0"/>
                </a:lnTo>
                <a:lnTo>
                  <a:pt x="19645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4955977" y="2669977"/>
            <a:ext cx="241102" cy="366117"/>
          </a:xfrm>
          <a:custGeom>
            <a:avLst/>
            <a:gdLst/>
            <a:ahLst/>
            <a:cxnLst/>
            <a:rect l="0" t="0" r="0" b="0"/>
            <a:pathLst>
              <a:path w="241102" h="366117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8929"/>
                </a:lnTo>
                <a:lnTo>
                  <a:pt x="53578" y="8929"/>
                </a:lnTo>
                <a:lnTo>
                  <a:pt x="53578" y="35718"/>
                </a:lnTo>
                <a:lnTo>
                  <a:pt x="62507" y="62507"/>
                </a:lnTo>
                <a:lnTo>
                  <a:pt x="71437" y="116086"/>
                </a:lnTo>
                <a:lnTo>
                  <a:pt x="80367" y="160734"/>
                </a:lnTo>
                <a:lnTo>
                  <a:pt x="89296" y="214312"/>
                </a:lnTo>
                <a:lnTo>
                  <a:pt x="89296" y="267890"/>
                </a:lnTo>
                <a:lnTo>
                  <a:pt x="89296" y="303609"/>
                </a:lnTo>
                <a:lnTo>
                  <a:pt x="89296" y="339327"/>
                </a:lnTo>
                <a:lnTo>
                  <a:pt x="89296" y="357187"/>
                </a:lnTo>
                <a:lnTo>
                  <a:pt x="80367" y="366116"/>
                </a:lnTo>
                <a:lnTo>
                  <a:pt x="80367" y="366116"/>
                </a:lnTo>
                <a:lnTo>
                  <a:pt x="71437" y="357187"/>
                </a:lnTo>
                <a:lnTo>
                  <a:pt x="62507" y="339327"/>
                </a:lnTo>
                <a:lnTo>
                  <a:pt x="53578" y="303609"/>
                </a:lnTo>
                <a:lnTo>
                  <a:pt x="35718" y="258960"/>
                </a:lnTo>
                <a:lnTo>
                  <a:pt x="26789" y="214312"/>
                </a:lnTo>
                <a:lnTo>
                  <a:pt x="17859" y="178593"/>
                </a:lnTo>
                <a:lnTo>
                  <a:pt x="8929" y="142874"/>
                </a:lnTo>
                <a:lnTo>
                  <a:pt x="0" y="133944"/>
                </a:lnTo>
                <a:lnTo>
                  <a:pt x="0" y="125015"/>
                </a:lnTo>
                <a:lnTo>
                  <a:pt x="0" y="125015"/>
                </a:lnTo>
                <a:lnTo>
                  <a:pt x="17859" y="125015"/>
                </a:lnTo>
                <a:lnTo>
                  <a:pt x="26789" y="125015"/>
                </a:lnTo>
                <a:lnTo>
                  <a:pt x="53578" y="133944"/>
                </a:lnTo>
                <a:lnTo>
                  <a:pt x="80367" y="133944"/>
                </a:lnTo>
                <a:lnTo>
                  <a:pt x="116086" y="133944"/>
                </a:lnTo>
                <a:lnTo>
                  <a:pt x="151804" y="133944"/>
                </a:lnTo>
                <a:lnTo>
                  <a:pt x="178593" y="133944"/>
                </a:lnTo>
                <a:lnTo>
                  <a:pt x="205382" y="133944"/>
                </a:lnTo>
                <a:lnTo>
                  <a:pt x="223242" y="133944"/>
                </a:lnTo>
                <a:lnTo>
                  <a:pt x="241101" y="133944"/>
                </a:lnTo>
                <a:lnTo>
                  <a:pt x="241101" y="1339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5098852" y="2821781"/>
            <a:ext cx="375047" cy="214313"/>
          </a:xfrm>
          <a:custGeom>
            <a:avLst/>
            <a:gdLst/>
            <a:ahLst/>
            <a:cxnLst/>
            <a:rect l="0" t="0" r="0" b="0"/>
            <a:pathLst>
              <a:path w="375047" h="214313">
                <a:moveTo>
                  <a:pt x="0" y="62508"/>
                </a:moveTo>
                <a:lnTo>
                  <a:pt x="0" y="71437"/>
                </a:lnTo>
                <a:lnTo>
                  <a:pt x="8929" y="71437"/>
                </a:lnTo>
                <a:lnTo>
                  <a:pt x="17859" y="89297"/>
                </a:lnTo>
                <a:lnTo>
                  <a:pt x="35718" y="98226"/>
                </a:lnTo>
                <a:lnTo>
                  <a:pt x="53578" y="98226"/>
                </a:lnTo>
                <a:lnTo>
                  <a:pt x="71437" y="107156"/>
                </a:lnTo>
                <a:lnTo>
                  <a:pt x="89296" y="98226"/>
                </a:lnTo>
                <a:lnTo>
                  <a:pt x="107156" y="98226"/>
                </a:lnTo>
                <a:lnTo>
                  <a:pt x="107156" y="89297"/>
                </a:lnTo>
                <a:lnTo>
                  <a:pt x="116086" y="80367"/>
                </a:lnTo>
                <a:lnTo>
                  <a:pt x="116086" y="62508"/>
                </a:lnTo>
                <a:lnTo>
                  <a:pt x="116086" y="44648"/>
                </a:lnTo>
                <a:lnTo>
                  <a:pt x="116086" y="26789"/>
                </a:lnTo>
                <a:lnTo>
                  <a:pt x="107156" y="17859"/>
                </a:lnTo>
                <a:lnTo>
                  <a:pt x="107156" y="8930"/>
                </a:lnTo>
                <a:lnTo>
                  <a:pt x="98226" y="8930"/>
                </a:lnTo>
                <a:lnTo>
                  <a:pt x="98226" y="26789"/>
                </a:lnTo>
                <a:lnTo>
                  <a:pt x="89296" y="53578"/>
                </a:lnTo>
                <a:lnTo>
                  <a:pt x="89296" y="80367"/>
                </a:lnTo>
                <a:lnTo>
                  <a:pt x="89296" y="116086"/>
                </a:lnTo>
                <a:lnTo>
                  <a:pt x="89296" y="151805"/>
                </a:lnTo>
                <a:lnTo>
                  <a:pt x="98226" y="178594"/>
                </a:lnTo>
                <a:lnTo>
                  <a:pt x="107156" y="196453"/>
                </a:lnTo>
                <a:lnTo>
                  <a:pt x="116086" y="205383"/>
                </a:lnTo>
                <a:lnTo>
                  <a:pt x="125015" y="214312"/>
                </a:lnTo>
                <a:lnTo>
                  <a:pt x="133945" y="205383"/>
                </a:lnTo>
                <a:lnTo>
                  <a:pt x="142875" y="196453"/>
                </a:lnTo>
                <a:lnTo>
                  <a:pt x="160734" y="178594"/>
                </a:lnTo>
                <a:lnTo>
                  <a:pt x="169664" y="142875"/>
                </a:lnTo>
                <a:lnTo>
                  <a:pt x="178593" y="107156"/>
                </a:lnTo>
                <a:lnTo>
                  <a:pt x="187523" y="71437"/>
                </a:lnTo>
                <a:lnTo>
                  <a:pt x="196453" y="35719"/>
                </a:lnTo>
                <a:lnTo>
                  <a:pt x="205382" y="17859"/>
                </a:lnTo>
                <a:lnTo>
                  <a:pt x="205382" y="17859"/>
                </a:lnTo>
                <a:lnTo>
                  <a:pt x="214312" y="26789"/>
                </a:lnTo>
                <a:lnTo>
                  <a:pt x="214312" y="44648"/>
                </a:lnTo>
                <a:lnTo>
                  <a:pt x="214312" y="80367"/>
                </a:lnTo>
                <a:lnTo>
                  <a:pt x="223242" y="107156"/>
                </a:lnTo>
                <a:lnTo>
                  <a:pt x="223242" y="133945"/>
                </a:lnTo>
                <a:lnTo>
                  <a:pt x="223242" y="151805"/>
                </a:lnTo>
                <a:lnTo>
                  <a:pt x="232171" y="169664"/>
                </a:lnTo>
                <a:lnTo>
                  <a:pt x="241101" y="178594"/>
                </a:lnTo>
                <a:lnTo>
                  <a:pt x="241101" y="178594"/>
                </a:lnTo>
                <a:lnTo>
                  <a:pt x="250031" y="169664"/>
                </a:lnTo>
                <a:lnTo>
                  <a:pt x="258961" y="151805"/>
                </a:lnTo>
                <a:lnTo>
                  <a:pt x="267890" y="116086"/>
                </a:lnTo>
                <a:lnTo>
                  <a:pt x="276820" y="80367"/>
                </a:lnTo>
                <a:lnTo>
                  <a:pt x="294679" y="44648"/>
                </a:lnTo>
                <a:lnTo>
                  <a:pt x="303609" y="17859"/>
                </a:lnTo>
                <a:lnTo>
                  <a:pt x="321468" y="0"/>
                </a:lnTo>
                <a:lnTo>
                  <a:pt x="330398" y="0"/>
                </a:lnTo>
                <a:lnTo>
                  <a:pt x="339328" y="0"/>
                </a:lnTo>
                <a:lnTo>
                  <a:pt x="339328" y="8930"/>
                </a:lnTo>
                <a:lnTo>
                  <a:pt x="348257" y="26789"/>
                </a:lnTo>
                <a:lnTo>
                  <a:pt x="357187" y="35719"/>
                </a:lnTo>
                <a:lnTo>
                  <a:pt x="366117" y="53578"/>
                </a:lnTo>
                <a:lnTo>
                  <a:pt x="375046" y="71437"/>
                </a:lnTo>
                <a:lnTo>
                  <a:pt x="37504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5464969" y="2598539"/>
            <a:ext cx="589360" cy="437555"/>
          </a:xfrm>
          <a:custGeom>
            <a:avLst/>
            <a:gdLst/>
            <a:ahLst/>
            <a:cxnLst/>
            <a:rect l="0" t="0" r="0" b="0"/>
            <a:pathLst>
              <a:path w="589360" h="437555">
                <a:moveTo>
                  <a:pt x="53578" y="169664"/>
                </a:moveTo>
                <a:lnTo>
                  <a:pt x="44648" y="178594"/>
                </a:lnTo>
                <a:lnTo>
                  <a:pt x="44648" y="196453"/>
                </a:lnTo>
                <a:lnTo>
                  <a:pt x="35719" y="223242"/>
                </a:lnTo>
                <a:lnTo>
                  <a:pt x="26789" y="258961"/>
                </a:lnTo>
                <a:lnTo>
                  <a:pt x="8929" y="294679"/>
                </a:lnTo>
                <a:lnTo>
                  <a:pt x="8929" y="339328"/>
                </a:lnTo>
                <a:lnTo>
                  <a:pt x="0" y="375047"/>
                </a:lnTo>
                <a:lnTo>
                  <a:pt x="0" y="392906"/>
                </a:lnTo>
                <a:lnTo>
                  <a:pt x="0" y="410765"/>
                </a:lnTo>
                <a:lnTo>
                  <a:pt x="8929" y="419695"/>
                </a:lnTo>
                <a:lnTo>
                  <a:pt x="17859" y="419695"/>
                </a:lnTo>
                <a:lnTo>
                  <a:pt x="26789" y="410765"/>
                </a:lnTo>
                <a:lnTo>
                  <a:pt x="44648" y="392906"/>
                </a:lnTo>
                <a:lnTo>
                  <a:pt x="62508" y="366117"/>
                </a:lnTo>
                <a:lnTo>
                  <a:pt x="71437" y="348257"/>
                </a:lnTo>
                <a:lnTo>
                  <a:pt x="89297" y="330398"/>
                </a:lnTo>
                <a:lnTo>
                  <a:pt x="98226" y="321468"/>
                </a:lnTo>
                <a:lnTo>
                  <a:pt x="107156" y="330398"/>
                </a:lnTo>
                <a:lnTo>
                  <a:pt x="116086" y="339328"/>
                </a:lnTo>
                <a:lnTo>
                  <a:pt x="125015" y="357187"/>
                </a:lnTo>
                <a:lnTo>
                  <a:pt x="125015" y="366117"/>
                </a:lnTo>
                <a:lnTo>
                  <a:pt x="133945" y="383976"/>
                </a:lnTo>
                <a:lnTo>
                  <a:pt x="133945" y="392906"/>
                </a:lnTo>
                <a:lnTo>
                  <a:pt x="142875" y="401836"/>
                </a:lnTo>
                <a:lnTo>
                  <a:pt x="142875" y="392906"/>
                </a:lnTo>
                <a:lnTo>
                  <a:pt x="151804" y="383976"/>
                </a:lnTo>
                <a:lnTo>
                  <a:pt x="160734" y="366117"/>
                </a:lnTo>
                <a:lnTo>
                  <a:pt x="169664" y="339328"/>
                </a:lnTo>
                <a:lnTo>
                  <a:pt x="178594" y="312539"/>
                </a:lnTo>
                <a:lnTo>
                  <a:pt x="187523" y="276820"/>
                </a:lnTo>
                <a:lnTo>
                  <a:pt x="196453" y="250031"/>
                </a:lnTo>
                <a:lnTo>
                  <a:pt x="205383" y="232172"/>
                </a:lnTo>
                <a:lnTo>
                  <a:pt x="214312" y="223242"/>
                </a:lnTo>
                <a:lnTo>
                  <a:pt x="214312" y="232172"/>
                </a:lnTo>
                <a:lnTo>
                  <a:pt x="223242" y="241101"/>
                </a:lnTo>
                <a:lnTo>
                  <a:pt x="223242" y="267890"/>
                </a:lnTo>
                <a:lnTo>
                  <a:pt x="223242" y="285750"/>
                </a:lnTo>
                <a:lnTo>
                  <a:pt x="214312" y="312539"/>
                </a:lnTo>
                <a:lnTo>
                  <a:pt x="214312" y="330398"/>
                </a:lnTo>
                <a:lnTo>
                  <a:pt x="214312" y="348257"/>
                </a:lnTo>
                <a:lnTo>
                  <a:pt x="214312" y="357187"/>
                </a:lnTo>
                <a:lnTo>
                  <a:pt x="214312" y="357187"/>
                </a:lnTo>
                <a:lnTo>
                  <a:pt x="223242" y="357187"/>
                </a:lnTo>
                <a:lnTo>
                  <a:pt x="232172" y="339328"/>
                </a:lnTo>
                <a:lnTo>
                  <a:pt x="241101" y="321468"/>
                </a:lnTo>
                <a:lnTo>
                  <a:pt x="241101" y="303609"/>
                </a:lnTo>
                <a:lnTo>
                  <a:pt x="241101" y="276820"/>
                </a:lnTo>
                <a:lnTo>
                  <a:pt x="241101" y="250031"/>
                </a:lnTo>
                <a:lnTo>
                  <a:pt x="241101" y="232172"/>
                </a:lnTo>
                <a:lnTo>
                  <a:pt x="232172" y="223242"/>
                </a:lnTo>
                <a:lnTo>
                  <a:pt x="223242" y="241101"/>
                </a:lnTo>
                <a:lnTo>
                  <a:pt x="214312" y="258961"/>
                </a:lnTo>
                <a:lnTo>
                  <a:pt x="205383" y="294679"/>
                </a:lnTo>
                <a:lnTo>
                  <a:pt x="187523" y="330398"/>
                </a:lnTo>
                <a:lnTo>
                  <a:pt x="187523" y="366117"/>
                </a:lnTo>
                <a:lnTo>
                  <a:pt x="178594" y="392906"/>
                </a:lnTo>
                <a:lnTo>
                  <a:pt x="187523" y="419695"/>
                </a:lnTo>
                <a:lnTo>
                  <a:pt x="187523" y="428625"/>
                </a:lnTo>
                <a:lnTo>
                  <a:pt x="196453" y="437554"/>
                </a:lnTo>
                <a:lnTo>
                  <a:pt x="214312" y="428625"/>
                </a:lnTo>
                <a:lnTo>
                  <a:pt x="241101" y="419695"/>
                </a:lnTo>
                <a:lnTo>
                  <a:pt x="267890" y="401836"/>
                </a:lnTo>
                <a:lnTo>
                  <a:pt x="294679" y="366117"/>
                </a:lnTo>
                <a:lnTo>
                  <a:pt x="321469" y="330398"/>
                </a:lnTo>
                <a:lnTo>
                  <a:pt x="357187" y="285750"/>
                </a:lnTo>
                <a:lnTo>
                  <a:pt x="383976" y="232172"/>
                </a:lnTo>
                <a:lnTo>
                  <a:pt x="410765" y="178594"/>
                </a:lnTo>
                <a:lnTo>
                  <a:pt x="419695" y="125016"/>
                </a:lnTo>
                <a:lnTo>
                  <a:pt x="419695" y="80367"/>
                </a:lnTo>
                <a:lnTo>
                  <a:pt x="419695" y="44649"/>
                </a:lnTo>
                <a:lnTo>
                  <a:pt x="401836" y="17859"/>
                </a:lnTo>
                <a:lnTo>
                  <a:pt x="383976" y="0"/>
                </a:lnTo>
                <a:lnTo>
                  <a:pt x="366117" y="0"/>
                </a:lnTo>
                <a:lnTo>
                  <a:pt x="348258" y="8930"/>
                </a:lnTo>
                <a:lnTo>
                  <a:pt x="330398" y="26789"/>
                </a:lnTo>
                <a:lnTo>
                  <a:pt x="330398" y="53578"/>
                </a:lnTo>
                <a:lnTo>
                  <a:pt x="321469" y="89297"/>
                </a:lnTo>
                <a:lnTo>
                  <a:pt x="321469" y="133945"/>
                </a:lnTo>
                <a:lnTo>
                  <a:pt x="339328" y="187524"/>
                </a:lnTo>
                <a:lnTo>
                  <a:pt x="357187" y="241101"/>
                </a:lnTo>
                <a:lnTo>
                  <a:pt x="383976" y="294679"/>
                </a:lnTo>
                <a:lnTo>
                  <a:pt x="410765" y="339328"/>
                </a:lnTo>
                <a:lnTo>
                  <a:pt x="446484" y="375047"/>
                </a:lnTo>
                <a:lnTo>
                  <a:pt x="473273" y="410765"/>
                </a:lnTo>
                <a:lnTo>
                  <a:pt x="491133" y="428625"/>
                </a:lnTo>
                <a:lnTo>
                  <a:pt x="508992" y="437554"/>
                </a:lnTo>
                <a:lnTo>
                  <a:pt x="517922" y="437554"/>
                </a:lnTo>
                <a:lnTo>
                  <a:pt x="517922" y="428625"/>
                </a:lnTo>
                <a:lnTo>
                  <a:pt x="500062" y="401836"/>
                </a:lnTo>
                <a:lnTo>
                  <a:pt x="473273" y="375047"/>
                </a:lnTo>
                <a:lnTo>
                  <a:pt x="428625" y="330398"/>
                </a:lnTo>
                <a:lnTo>
                  <a:pt x="383976" y="285750"/>
                </a:lnTo>
                <a:lnTo>
                  <a:pt x="339328" y="241101"/>
                </a:lnTo>
                <a:lnTo>
                  <a:pt x="294679" y="196453"/>
                </a:lnTo>
                <a:lnTo>
                  <a:pt x="267890" y="169664"/>
                </a:lnTo>
                <a:lnTo>
                  <a:pt x="250031" y="160734"/>
                </a:lnTo>
                <a:lnTo>
                  <a:pt x="241101" y="160734"/>
                </a:lnTo>
                <a:lnTo>
                  <a:pt x="250031" y="160734"/>
                </a:lnTo>
                <a:lnTo>
                  <a:pt x="267890" y="169664"/>
                </a:lnTo>
                <a:lnTo>
                  <a:pt x="294679" y="178594"/>
                </a:lnTo>
                <a:lnTo>
                  <a:pt x="330398" y="187524"/>
                </a:lnTo>
                <a:lnTo>
                  <a:pt x="375047" y="187524"/>
                </a:lnTo>
                <a:lnTo>
                  <a:pt x="419695" y="187524"/>
                </a:lnTo>
                <a:lnTo>
                  <a:pt x="455414" y="187524"/>
                </a:lnTo>
                <a:lnTo>
                  <a:pt x="500062" y="187524"/>
                </a:lnTo>
                <a:lnTo>
                  <a:pt x="526851" y="205382"/>
                </a:lnTo>
                <a:lnTo>
                  <a:pt x="544711" y="232172"/>
                </a:lnTo>
                <a:lnTo>
                  <a:pt x="562570" y="267890"/>
                </a:lnTo>
                <a:lnTo>
                  <a:pt x="562570" y="312539"/>
                </a:lnTo>
                <a:lnTo>
                  <a:pt x="562570" y="348257"/>
                </a:lnTo>
                <a:lnTo>
                  <a:pt x="562570" y="383976"/>
                </a:lnTo>
                <a:lnTo>
                  <a:pt x="553640" y="410765"/>
                </a:lnTo>
                <a:lnTo>
                  <a:pt x="553640" y="419695"/>
                </a:lnTo>
                <a:lnTo>
                  <a:pt x="553640" y="428625"/>
                </a:lnTo>
                <a:lnTo>
                  <a:pt x="553640" y="419695"/>
                </a:lnTo>
                <a:lnTo>
                  <a:pt x="562570" y="401836"/>
                </a:lnTo>
                <a:lnTo>
                  <a:pt x="571500" y="375047"/>
                </a:lnTo>
                <a:lnTo>
                  <a:pt x="580429" y="330398"/>
                </a:lnTo>
                <a:lnTo>
                  <a:pt x="580429" y="276820"/>
                </a:lnTo>
                <a:lnTo>
                  <a:pt x="589359" y="223242"/>
                </a:lnTo>
                <a:lnTo>
                  <a:pt x="589359" y="169664"/>
                </a:lnTo>
                <a:lnTo>
                  <a:pt x="580429" y="133945"/>
                </a:lnTo>
                <a:lnTo>
                  <a:pt x="580429" y="107156"/>
                </a:lnTo>
                <a:lnTo>
                  <a:pt x="571500" y="89297"/>
                </a:lnTo>
                <a:lnTo>
                  <a:pt x="553640" y="89297"/>
                </a:lnTo>
                <a:lnTo>
                  <a:pt x="544711" y="80367"/>
                </a:lnTo>
                <a:lnTo>
                  <a:pt x="526851" y="80367"/>
                </a:lnTo>
                <a:lnTo>
                  <a:pt x="517922" y="80367"/>
                </a:lnTo>
                <a:lnTo>
                  <a:pt x="508992" y="80367"/>
                </a:lnTo>
                <a:lnTo>
                  <a:pt x="500062" y="80367"/>
                </a:lnTo>
                <a:lnTo>
                  <a:pt x="508992" y="71438"/>
                </a:lnTo>
                <a:lnTo>
                  <a:pt x="508992" y="71438"/>
                </a:lnTo>
                <a:lnTo>
                  <a:pt x="526851" y="62508"/>
                </a:lnTo>
                <a:lnTo>
                  <a:pt x="544711" y="62508"/>
                </a:lnTo>
                <a:lnTo>
                  <a:pt x="562570" y="71438"/>
                </a:lnTo>
                <a:lnTo>
                  <a:pt x="56257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090047" y="2821781"/>
            <a:ext cx="285751" cy="187524"/>
          </a:xfrm>
          <a:custGeom>
            <a:avLst/>
            <a:gdLst/>
            <a:ahLst/>
            <a:cxnLst/>
            <a:rect l="0" t="0" r="0" b="0"/>
            <a:pathLst>
              <a:path w="285751" h="187524">
                <a:moveTo>
                  <a:pt x="17859" y="17859"/>
                </a:moveTo>
                <a:lnTo>
                  <a:pt x="17859" y="17859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16086"/>
                </a:lnTo>
                <a:lnTo>
                  <a:pt x="17859" y="133945"/>
                </a:lnTo>
                <a:lnTo>
                  <a:pt x="26789" y="151805"/>
                </a:lnTo>
                <a:lnTo>
                  <a:pt x="35719" y="160734"/>
                </a:lnTo>
                <a:lnTo>
                  <a:pt x="44648" y="160734"/>
                </a:lnTo>
                <a:lnTo>
                  <a:pt x="53578" y="151805"/>
                </a:lnTo>
                <a:lnTo>
                  <a:pt x="53578" y="142875"/>
                </a:lnTo>
                <a:lnTo>
                  <a:pt x="62508" y="116086"/>
                </a:lnTo>
                <a:lnTo>
                  <a:pt x="71437" y="89297"/>
                </a:lnTo>
                <a:lnTo>
                  <a:pt x="80367" y="53578"/>
                </a:lnTo>
                <a:lnTo>
                  <a:pt x="98226" y="26789"/>
                </a:lnTo>
                <a:lnTo>
                  <a:pt x="107156" y="8930"/>
                </a:lnTo>
                <a:lnTo>
                  <a:pt x="107156" y="0"/>
                </a:lnTo>
                <a:lnTo>
                  <a:pt x="116086" y="8930"/>
                </a:lnTo>
                <a:lnTo>
                  <a:pt x="116086" y="35719"/>
                </a:lnTo>
                <a:lnTo>
                  <a:pt x="116086" y="62508"/>
                </a:lnTo>
                <a:lnTo>
                  <a:pt x="116086" y="98226"/>
                </a:lnTo>
                <a:lnTo>
                  <a:pt x="107156" y="133945"/>
                </a:lnTo>
                <a:lnTo>
                  <a:pt x="107156" y="160734"/>
                </a:lnTo>
                <a:lnTo>
                  <a:pt x="98226" y="178594"/>
                </a:lnTo>
                <a:lnTo>
                  <a:pt x="98226" y="187523"/>
                </a:lnTo>
                <a:lnTo>
                  <a:pt x="107156" y="187523"/>
                </a:lnTo>
                <a:lnTo>
                  <a:pt x="116086" y="178594"/>
                </a:lnTo>
                <a:lnTo>
                  <a:pt x="125016" y="160734"/>
                </a:lnTo>
                <a:lnTo>
                  <a:pt x="142875" y="142875"/>
                </a:lnTo>
                <a:lnTo>
                  <a:pt x="160734" y="125015"/>
                </a:lnTo>
                <a:lnTo>
                  <a:pt x="178594" y="116086"/>
                </a:lnTo>
                <a:lnTo>
                  <a:pt x="187523" y="107156"/>
                </a:lnTo>
                <a:lnTo>
                  <a:pt x="205383" y="116086"/>
                </a:lnTo>
                <a:lnTo>
                  <a:pt x="214312" y="116086"/>
                </a:lnTo>
                <a:lnTo>
                  <a:pt x="232172" y="125015"/>
                </a:lnTo>
                <a:lnTo>
                  <a:pt x="232172" y="133945"/>
                </a:lnTo>
                <a:lnTo>
                  <a:pt x="241101" y="133945"/>
                </a:lnTo>
                <a:lnTo>
                  <a:pt x="241101" y="133945"/>
                </a:lnTo>
                <a:lnTo>
                  <a:pt x="250031" y="133945"/>
                </a:lnTo>
                <a:lnTo>
                  <a:pt x="250031" y="133945"/>
                </a:lnTo>
                <a:lnTo>
                  <a:pt x="258961" y="133945"/>
                </a:lnTo>
                <a:lnTo>
                  <a:pt x="267891" y="125015"/>
                </a:lnTo>
                <a:lnTo>
                  <a:pt x="285750" y="125015"/>
                </a:lnTo>
                <a:lnTo>
                  <a:pt x="28575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482953" y="2732484"/>
            <a:ext cx="276821" cy="455415"/>
          </a:xfrm>
          <a:custGeom>
            <a:avLst/>
            <a:gdLst/>
            <a:ahLst/>
            <a:cxnLst/>
            <a:rect l="0" t="0" r="0" b="0"/>
            <a:pathLst>
              <a:path w="276821" h="455415">
                <a:moveTo>
                  <a:pt x="107156" y="80367"/>
                </a:moveTo>
                <a:lnTo>
                  <a:pt x="107156" y="89297"/>
                </a:lnTo>
                <a:lnTo>
                  <a:pt x="98227" y="107156"/>
                </a:lnTo>
                <a:lnTo>
                  <a:pt x="89297" y="142875"/>
                </a:lnTo>
                <a:lnTo>
                  <a:pt x="62508" y="169664"/>
                </a:lnTo>
                <a:lnTo>
                  <a:pt x="44649" y="205383"/>
                </a:lnTo>
                <a:lnTo>
                  <a:pt x="26789" y="232172"/>
                </a:lnTo>
                <a:lnTo>
                  <a:pt x="17860" y="258961"/>
                </a:lnTo>
                <a:lnTo>
                  <a:pt x="8930" y="276820"/>
                </a:lnTo>
                <a:lnTo>
                  <a:pt x="8930" y="285750"/>
                </a:lnTo>
                <a:lnTo>
                  <a:pt x="17860" y="285750"/>
                </a:lnTo>
                <a:lnTo>
                  <a:pt x="35719" y="276820"/>
                </a:lnTo>
                <a:lnTo>
                  <a:pt x="53578" y="258961"/>
                </a:lnTo>
                <a:lnTo>
                  <a:pt x="71438" y="232172"/>
                </a:lnTo>
                <a:lnTo>
                  <a:pt x="89297" y="196453"/>
                </a:lnTo>
                <a:lnTo>
                  <a:pt x="107156" y="160734"/>
                </a:lnTo>
                <a:lnTo>
                  <a:pt x="125016" y="116086"/>
                </a:lnTo>
                <a:lnTo>
                  <a:pt x="125016" y="71437"/>
                </a:lnTo>
                <a:lnTo>
                  <a:pt x="116086" y="35719"/>
                </a:lnTo>
                <a:lnTo>
                  <a:pt x="98227" y="17860"/>
                </a:lnTo>
                <a:lnTo>
                  <a:pt x="80367" y="0"/>
                </a:lnTo>
                <a:lnTo>
                  <a:pt x="53578" y="0"/>
                </a:lnTo>
                <a:lnTo>
                  <a:pt x="35719" y="0"/>
                </a:lnTo>
                <a:lnTo>
                  <a:pt x="1786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44649" y="0"/>
                </a:lnTo>
                <a:lnTo>
                  <a:pt x="71438" y="8930"/>
                </a:lnTo>
                <a:lnTo>
                  <a:pt x="98227" y="26789"/>
                </a:lnTo>
                <a:lnTo>
                  <a:pt x="133945" y="53579"/>
                </a:lnTo>
                <a:lnTo>
                  <a:pt x="169664" y="89297"/>
                </a:lnTo>
                <a:lnTo>
                  <a:pt x="196453" y="142875"/>
                </a:lnTo>
                <a:lnTo>
                  <a:pt x="214313" y="196453"/>
                </a:lnTo>
                <a:lnTo>
                  <a:pt x="232172" y="250031"/>
                </a:lnTo>
                <a:lnTo>
                  <a:pt x="232172" y="294680"/>
                </a:lnTo>
                <a:lnTo>
                  <a:pt x="241102" y="348258"/>
                </a:lnTo>
                <a:lnTo>
                  <a:pt x="232172" y="383977"/>
                </a:lnTo>
                <a:lnTo>
                  <a:pt x="232172" y="419695"/>
                </a:lnTo>
                <a:lnTo>
                  <a:pt x="232172" y="446484"/>
                </a:lnTo>
                <a:lnTo>
                  <a:pt x="232172" y="455414"/>
                </a:lnTo>
                <a:lnTo>
                  <a:pt x="241102" y="455414"/>
                </a:lnTo>
                <a:lnTo>
                  <a:pt x="250031" y="446484"/>
                </a:lnTo>
                <a:lnTo>
                  <a:pt x="258961" y="428625"/>
                </a:lnTo>
                <a:lnTo>
                  <a:pt x="267891" y="401836"/>
                </a:lnTo>
                <a:lnTo>
                  <a:pt x="276820" y="366117"/>
                </a:lnTo>
                <a:lnTo>
                  <a:pt x="276820" y="330398"/>
                </a:lnTo>
                <a:lnTo>
                  <a:pt x="267891" y="294680"/>
                </a:lnTo>
                <a:lnTo>
                  <a:pt x="250031" y="267891"/>
                </a:lnTo>
                <a:lnTo>
                  <a:pt x="214313" y="241102"/>
                </a:lnTo>
                <a:lnTo>
                  <a:pt x="187524" y="241102"/>
                </a:lnTo>
                <a:lnTo>
                  <a:pt x="160735" y="241102"/>
                </a:lnTo>
                <a:lnTo>
                  <a:pt x="142875" y="241102"/>
                </a:lnTo>
                <a:lnTo>
                  <a:pt x="133945" y="241102"/>
                </a:lnTo>
                <a:lnTo>
                  <a:pt x="142875" y="241102"/>
                </a:lnTo>
                <a:lnTo>
                  <a:pt x="151805" y="241102"/>
                </a:lnTo>
                <a:lnTo>
                  <a:pt x="178594" y="223242"/>
                </a:lnTo>
                <a:lnTo>
                  <a:pt x="178594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6893719" y="2768203"/>
            <a:ext cx="437555" cy="303610"/>
          </a:xfrm>
          <a:custGeom>
            <a:avLst/>
            <a:gdLst/>
            <a:ahLst/>
            <a:cxnLst/>
            <a:rect l="0" t="0" r="0" b="0"/>
            <a:pathLst>
              <a:path w="437555" h="303610">
                <a:moveTo>
                  <a:pt x="53578" y="80367"/>
                </a:moveTo>
                <a:lnTo>
                  <a:pt x="44648" y="80367"/>
                </a:lnTo>
                <a:lnTo>
                  <a:pt x="35719" y="80367"/>
                </a:lnTo>
                <a:lnTo>
                  <a:pt x="26789" y="80367"/>
                </a:lnTo>
                <a:lnTo>
                  <a:pt x="8929" y="80367"/>
                </a:lnTo>
                <a:lnTo>
                  <a:pt x="8929" y="80367"/>
                </a:lnTo>
                <a:lnTo>
                  <a:pt x="0" y="98226"/>
                </a:lnTo>
                <a:lnTo>
                  <a:pt x="8929" y="107156"/>
                </a:lnTo>
                <a:lnTo>
                  <a:pt x="8929" y="125015"/>
                </a:lnTo>
                <a:lnTo>
                  <a:pt x="17859" y="151804"/>
                </a:lnTo>
                <a:lnTo>
                  <a:pt x="17859" y="169664"/>
                </a:lnTo>
                <a:lnTo>
                  <a:pt x="26789" y="187523"/>
                </a:lnTo>
                <a:lnTo>
                  <a:pt x="26789" y="205383"/>
                </a:lnTo>
                <a:lnTo>
                  <a:pt x="35719" y="214312"/>
                </a:lnTo>
                <a:lnTo>
                  <a:pt x="35719" y="214312"/>
                </a:lnTo>
                <a:lnTo>
                  <a:pt x="35719" y="205383"/>
                </a:lnTo>
                <a:lnTo>
                  <a:pt x="44648" y="178593"/>
                </a:lnTo>
                <a:lnTo>
                  <a:pt x="53578" y="160734"/>
                </a:lnTo>
                <a:lnTo>
                  <a:pt x="62508" y="125015"/>
                </a:lnTo>
                <a:lnTo>
                  <a:pt x="71437" y="89297"/>
                </a:lnTo>
                <a:lnTo>
                  <a:pt x="80367" y="44648"/>
                </a:lnTo>
                <a:lnTo>
                  <a:pt x="89297" y="17860"/>
                </a:lnTo>
                <a:lnTo>
                  <a:pt x="107156" y="0"/>
                </a:lnTo>
                <a:lnTo>
                  <a:pt x="116086" y="8930"/>
                </a:lnTo>
                <a:lnTo>
                  <a:pt x="125015" y="26789"/>
                </a:lnTo>
                <a:lnTo>
                  <a:pt x="133945" y="53578"/>
                </a:lnTo>
                <a:lnTo>
                  <a:pt x="142875" y="98226"/>
                </a:lnTo>
                <a:lnTo>
                  <a:pt x="151804" y="133945"/>
                </a:lnTo>
                <a:lnTo>
                  <a:pt x="151804" y="178593"/>
                </a:lnTo>
                <a:lnTo>
                  <a:pt x="151804" y="205383"/>
                </a:lnTo>
                <a:lnTo>
                  <a:pt x="151804" y="223242"/>
                </a:lnTo>
                <a:lnTo>
                  <a:pt x="160734" y="241101"/>
                </a:lnTo>
                <a:lnTo>
                  <a:pt x="169664" y="241101"/>
                </a:lnTo>
                <a:lnTo>
                  <a:pt x="178594" y="232172"/>
                </a:lnTo>
                <a:lnTo>
                  <a:pt x="187523" y="214312"/>
                </a:lnTo>
                <a:lnTo>
                  <a:pt x="205383" y="187523"/>
                </a:lnTo>
                <a:lnTo>
                  <a:pt x="214312" y="151804"/>
                </a:lnTo>
                <a:lnTo>
                  <a:pt x="232172" y="107156"/>
                </a:lnTo>
                <a:lnTo>
                  <a:pt x="241101" y="71437"/>
                </a:lnTo>
                <a:lnTo>
                  <a:pt x="250031" y="44648"/>
                </a:lnTo>
                <a:lnTo>
                  <a:pt x="267890" y="44648"/>
                </a:lnTo>
                <a:lnTo>
                  <a:pt x="276820" y="53578"/>
                </a:lnTo>
                <a:lnTo>
                  <a:pt x="276820" y="80367"/>
                </a:lnTo>
                <a:lnTo>
                  <a:pt x="276820" y="125015"/>
                </a:lnTo>
                <a:lnTo>
                  <a:pt x="276820" y="169664"/>
                </a:lnTo>
                <a:lnTo>
                  <a:pt x="276820" y="214312"/>
                </a:lnTo>
                <a:lnTo>
                  <a:pt x="276820" y="250031"/>
                </a:lnTo>
                <a:lnTo>
                  <a:pt x="276820" y="276820"/>
                </a:lnTo>
                <a:lnTo>
                  <a:pt x="276820" y="294679"/>
                </a:lnTo>
                <a:lnTo>
                  <a:pt x="285750" y="303609"/>
                </a:lnTo>
                <a:lnTo>
                  <a:pt x="294679" y="303609"/>
                </a:lnTo>
                <a:lnTo>
                  <a:pt x="303609" y="285750"/>
                </a:lnTo>
                <a:lnTo>
                  <a:pt x="321469" y="258961"/>
                </a:lnTo>
                <a:lnTo>
                  <a:pt x="330398" y="223242"/>
                </a:lnTo>
                <a:lnTo>
                  <a:pt x="339328" y="187523"/>
                </a:lnTo>
                <a:lnTo>
                  <a:pt x="348258" y="151804"/>
                </a:lnTo>
                <a:lnTo>
                  <a:pt x="357187" y="125015"/>
                </a:lnTo>
                <a:lnTo>
                  <a:pt x="366117" y="107156"/>
                </a:lnTo>
                <a:lnTo>
                  <a:pt x="366117" y="116086"/>
                </a:lnTo>
                <a:lnTo>
                  <a:pt x="375047" y="133945"/>
                </a:lnTo>
                <a:lnTo>
                  <a:pt x="375047" y="160734"/>
                </a:lnTo>
                <a:lnTo>
                  <a:pt x="375047" y="187523"/>
                </a:lnTo>
                <a:lnTo>
                  <a:pt x="375047" y="205383"/>
                </a:lnTo>
                <a:lnTo>
                  <a:pt x="383976" y="223242"/>
                </a:lnTo>
                <a:lnTo>
                  <a:pt x="383976" y="232172"/>
                </a:lnTo>
                <a:lnTo>
                  <a:pt x="401836" y="232172"/>
                </a:lnTo>
                <a:lnTo>
                  <a:pt x="410765" y="232172"/>
                </a:lnTo>
                <a:lnTo>
                  <a:pt x="419695" y="214312"/>
                </a:lnTo>
                <a:lnTo>
                  <a:pt x="428625" y="187523"/>
                </a:lnTo>
                <a:lnTo>
                  <a:pt x="437554" y="160734"/>
                </a:lnTo>
                <a:lnTo>
                  <a:pt x="428625" y="125015"/>
                </a:lnTo>
                <a:lnTo>
                  <a:pt x="419695" y="98226"/>
                </a:lnTo>
                <a:lnTo>
                  <a:pt x="410765" y="80367"/>
                </a:lnTo>
                <a:lnTo>
                  <a:pt x="392906" y="62508"/>
                </a:lnTo>
                <a:lnTo>
                  <a:pt x="383976" y="62508"/>
                </a:lnTo>
                <a:lnTo>
                  <a:pt x="375047" y="71437"/>
                </a:lnTo>
                <a:lnTo>
                  <a:pt x="375047" y="89297"/>
                </a:lnTo>
                <a:lnTo>
                  <a:pt x="383976" y="107156"/>
                </a:lnTo>
                <a:lnTo>
                  <a:pt x="392906" y="116086"/>
                </a:lnTo>
                <a:lnTo>
                  <a:pt x="39290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331273" y="2848570"/>
            <a:ext cx="107158" cy="53579"/>
          </a:xfrm>
          <a:custGeom>
            <a:avLst/>
            <a:gdLst/>
            <a:ahLst/>
            <a:cxnLst/>
            <a:rect l="0" t="0" r="0" b="0"/>
            <a:pathLst>
              <a:path w="107158" h="53579">
                <a:moveTo>
                  <a:pt x="0" y="53578"/>
                </a:moveTo>
                <a:lnTo>
                  <a:pt x="17860" y="44648"/>
                </a:lnTo>
                <a:lnTo>
                  <a:pt x="44649" y="35719"/>
                </a:lnTo>
                <a:lnTo>
                  <a:pt x="62508" y="26789"/>
                </a:lnTo>
                <a:lnTo>
                  <a:pt x="89297" y="893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7411641" y="2625328"/>
            <a:ext cx="625079" cy="401837"/>
          </a:xfrm>
          <a:custGeom>
            <a:avLst/>
            <a:gdLst/>
            <a:ahLst/>
            <a:cxnLst/>
            <a:rect l="0" t="0" r="0" b="0"/>
            <a:pathLst>
              <a:path w="625079" h="401837">
                <a:moveTo>
                  <a:pt x="35718" y="250031"/>
                </a:moveTo>
                <a:lnTo>
                  <a:pt x="35718" y="241101"/>
                </a:lnTo>
                <a:lnTo>
                  <a:pt x="26789" y="232172"/>
                </a:lnTo>
                <a:lnTo>
                  <a:pt x="17859" y="223242"/>
                </a:lnTo>
                <a:lnTo>
                  <a:pt x="17859" y="214312"/>
                </a:lnTo>
                <a:lnTo>
                  <a:pt x="8929" y="223242"/>
                </a:lnTo>
                <a:lnTo>
                  <a:pt x="8929" y="232172"/>
                </a:lnTo>
                <a:lnTo>
                  <a:pt x="8929" y="258961"/>
                </a:lnTo>
                <a:lnTo>
                  <a:pt x="0" y="294679"/>
                </a:lnTo>
                <a:lnTo>
                  <a:pt x="0" y="321468"/>
                </a:lnTo>
                <a:lnTo>
                  <a:pt x="0" y="348258"/>
                </a:lnTo>
                <a:lnTo>
                  <a:pt x="0" y="375047"/>
                </a:lnTo>
                <a:lnTo>
                  <a:pt x="8929" y="392906"/>
                </a:lnTo>
                <a:lnTo>
                  <a:pt x="17859" y="401836"/>
                </a:lnTo>
                <a:lnTo>
                  <a:pt x="26789" y="401836"/>
                </a:lnTo>
                <a:lnTo>
                  <a:pt x="26789" y="401836"/>
                </a:lnTo>
                <a:lnTo>
                  <a:pt x="35718" y="392906"/>
                </a:lnTo>
                <a:lnTo>
                  <a:pt x="53578" y="375047"/>
                </a:lnTo>
                <a:lnTo>
                  <a:pt x="62507" y="348258"/>
                </a:lnTo>
                <a:lnTo>
                  <a:pt x="71437" y="312539"/>
                </a:lnTo>
                <a:lnTo>
                  <a:pt x="71437" y="267890"/>
                </a:lnTo>
                <a:lnTo>
                  <a:pt x="80367" y="214312"/>
                </a:lnTo>
                <a:lnTo>
                  <a:pt x="71437" y="169664"/>
                </a:lnTo>
                <a:lnTo>
                  <a:pt x="71437" y="125016"/>
                </a:lnTo>
                <a:lnTo>
                  <a:pt x="71437" y="89297"/>
                </a:lnTo>
                <a:lnTo>
                  <a:pt x="71437" y="80367"/>
                </a:lnTo>
                <a:lnTo>
                  <a:pt x="62507" y="80367"/>
                </a:lnTo>
                <a:lnTo>
                  <a:pt x="62507" y="98227"/>
                </a:lnTo>
                <a:lnTo>
                  <a:pt x="62507" y="125016"/>
                </a:lnTo>
                <a:lnTo>
                  <a:pt x="62507" y="169664"/>
                </a:lnTo>
                <a:lnTo>
                  <a:pt x="71437" y="214312"/>
                </a:lnTo>
                <a:lnTo>
                  <a:pt x="71437" y="258961"/>
                </a:lnTo>
                <a:lnTo>
                  <a:pt x="71437" y="294679"/>
                </a:lnTo>
                <a:lnTo>
                  <a:pt x="71437" y="330398"/>
                </a:lnTo>
                <a:lnTo>
                  <a:pt x="80367" y="357187"/>
                </a:lnTo>
                <a:lnTo>
                  <a:pt x="89297" y="366117"/>
                </a:lnTo>
                <a:lnTo>
                  <a:pt x="98226" y="375047"/>
                </a:lnTo>
                <a:lnTo>
                  <a:pt x="107156" y="375047"/>
                </a:lnTo>
                <a:lnTo>
                  <a:pt x="116086" y="366117"/>
                </a:lnTo>
                <a:lnTo>
                  <a:pt x="133945" y="348258"/>
                </a:lnTo>
                <a:lnTo>
                  <a:pt x="142875" y="321468"/>
                </a:lnTo>
                <a:lnTo>
                  <a:pt x="151804" y="285750"/>
                </a:lnTo>
                <a:lnTo>
                  <a:pt x="160734" y="241101"/>
                </a:lnTo>
                <a:lnTo>
                  <a:pt x="160734" y="214312"/>
                </a:lnTo>
                <a:lnTo>
                  <a:pt x="160734" y="205383"/>
                </a:lnTo>
                <a:lnTo>
                  <a:pt x="169664" y="205383"/>
                </a:lnTo>
                <a:lnTo>
                  <a:pt x="169664" y="223242"/>
                </a:lnTo>
                <a:lnTo>
                  <a:pt x="169664" y="250031"/>
                </a:lnTo>
                <a:lnTo>
                  <a:pt x="169664" y="276820"/>
                </a:lnTo>
                <a:lnTo>
                  <a:pt x="169664" y="312539"/>
                </a:lnTo>
                <a:lnTo>
                  <a:pt x="169664" y="339328"/>
                </a:lnTo>
                <a:lnTo>
                  <a:pt x="169664" y="357187"/>
                </a:lnTo>
                <a:lnTo>
                  <a:pt x="169664" y="375047"/>
                </a:lnTo>
                <a:lnTo>
                  <a:pt x="178593" y="383976"/>
                </a:lnTo>
                <a:lnTo>
                  <a:pt x="187523" y="383976"/>
                </a:lnTo>
                <a:lnTo>
                  <a:pt x="196453" y="375047"/>
                </a:lnTo>
                <a:lnTo>
                  <a:pt x="196453" y="366117"/>
                </a:lnTo>
                <a:lnTo>
                  <a:pt x="214312" y="339328"/>
                </a:lnTo>
                <a:lnTo>
                  <a:pt x="214312" y="312539"/>
                </a:lnTo>
                <a:lnTo>
                  <a:pt x="232172" y="276820"/>
                </a:lnTo>
                <a:lnTo>
                  <a:pt x="232172" y="250031"/>
                </a:lnTo>
                <a:lnTo>
                  <a:pt x="241101" y="232172"/>
                </a:lnTo>
                <a:lnTo>
                  <a:pt x="250031" y="223242"/>
                </a:lnTo>
                <a:lnTo>
                  <a:pt x="250031" y="241101"/>
                </a:lnTo>
                <a:lnTo>
                  <a:pt x="258961" y="258961"/>
                </a:lnTo>
                <a:lnTo>
                  <a:pt x="258961" y="285750"/>
                </a:lnTo>
                <a:lnTo>
                  <a:pt x="267890" y="312539"/>
                </a:lnTo>
                <a:lnTo>
                  <a:pt x="267890" y="339328"/>
                </a:lnTo>
                <a:lnTo>
                  <a:pt x="267890" y="357187"/>
                </a:lnTo>
                <a:lnTo>
                  <a:pt x="276820" y="366117"/>
                </a:lnTo>
                <a:lnTo>
                  <a:pt x="276820" y="366117"/>
                </a:lnTo>
                <a:lnTo>
                  <a:pt x="285750" y="357187"/>
                </a:lnTo>
                <a:lnTo>
                  <a:pt x="303609" y="339328"/>
                </a:lnTo>
                <a:lnTo>
                  <a:pt x="312539" y="312539"/>
                </a:lnTo>
                <a:lnTo>
                  <a:pt x="321468" y="276820"/>
                </a:lnTo>
                <a:lnTo>
                  <a:pt x="339328" y="232172"/>
                </a:lnTo>
                <a:lnTo>
                  <a:pt x="348257" y="187523"/>
                </a:lnTo>
                <a:lnTo>
                  <a:pt x="357187" y="133945"/>
                </a:lnTo>
                <a:lnTo>
                  <a:pt x="366117" y="89297"/>
                </a:lnTo>
                <a:lnTo>
                  <a:pt x="366117" y="44649"/>
                </a:lnTo>
                <a:lnTo>
                  <a:pt x="366117" y="17860"/>
                </a:lnTo>
                <a:lnTo>
                  <a:pt x="357187" y="0"/>
                </a:lnTo>
                <a:lnTo>
                  <a:pt x="348257" y="0"/>
                </a:lnTo>
                <a:lnTo>
                  <a:pt x="339328" y="8930"/>
                </a:lnTo>
                <a:lnTo>
                  <a:pt x="321468" y="26789"/>
                </a:lnTo>
                <a:lnTo>
                  <a:pt x="312539" y="62508"/>
                </a:lnTo>
                <a:lnTo>
                  <a:pt x="303609" y="98227"/>
                </a:lnTo>
                <a:lnTo>
                  <a:pt x="294679" y="151805"/>
                </a:lnTo>
                <a:lnTo>
                  <a:pt x="294679" y="196453"/>
                </a:lnTo>
                <a:lnTo>
                  <a:pt x="294679" y="250031"/>
                </a:lnTo>
                <a:lnTo>
                  <a:pt x="303609" y="294679"/>
                </a:lnTo>
                <a:lnTo>
                  <a:pt x="312539" y="330398"/>
                </a:lnTo>
                <a:lnTo>
                  <a:pt x="330398" y="357187"/>
                </a:lnTo>
                <a:lnTo>
                  <a:pt x="348257" y="375047"/>
                </a:lnTo>
                <a:lnTo>
                  <a:pt x="375047" y="375047"/>
                </a:lnTo>
                <a:lnTo>
                  <a:pt x="392906" y="366117"/>
                </a:lnTo>
                <a:lnTo>
                  <a:pt x="419695" y="348258"/>
                </a:lnTo>
                <a:lnTo>
                  <a:pt x="446484" y="321468"/>
                </a:lnTo>
                <a:lnTo>
                  <a:pt x="464343" y="294679"/>
                </a:lnTo>
                <a:lnTo>
                  <a:pt x="482203" y="250031"/>
                </a:lnTo>
                <a:lnTo>
                  <a:pt x="491132" y="205383"/>
                </a:lnTo>
                <a:lnTo>
                  <a:pt x="491132" y="169664"/>
                </a:lnTo>
                <a:lnTo>
                  <a:pt x="491132" y="142875"/>
                </a:lnTo>
                <a:lnTo>
                  <a:pt x="482203" y="142875"/>
                </a:lnTo>
                <a:lnTo>
                  <a:pt x="473273" y="151805"/>
                </a:lnTo>
                <a:lnTo>
                  <a:pt x="464343" y="187523"/>
                </a:lnTo>
                <a:lnTo>
                  <a:pt x="446484" y="223242"/>
                </a:lnTo>
                <a:lnTo>
                  <a:pt x="437554" y="267890"/>
                </a:lnTo>
                <a:lnTo>
                  <a:pt x="428625" y="303609"/>
                </a:lnTo>
                <a:lnTo>
                  <a:pt x="428625" y="330398"/>
                </a:lnTo>
                <a:lnTo>
                  <a:pt x="428625" y="348258"/>
                </a:lnTo>
                <a:lnTo>
                  <a:pt x="437554" y="357187"/>
                </a:lnTo>
                <a:lnTo>
                  <a:pt x="446484" y="357187"/>
                </a:lnTo>
                <a:lnTo>
                  <a:pt x="464343" y="348258"/>
                </a:lnTo>
                <a:lnTo>
                  <a:pt x="473273" y="330398"/>
                </a:lnTo>
                <a:lnTo>
                  <a:pt x="500062" y="312539"/>
                </a:lnTo>
                <a:lnTo>
                  <a:pt x="517922" y="276820"/>
                </a:lnTo>
                <a:lnTo>
                  <a:pt x="535781" y="250031"/>
                </a:lnTo>
                <a:lnTo>
                  <a:pt x="562570" y="232172"/>
                </a:lnTo>
                <a:lnTo>
                  <a:pt x="580429" y="223242"/>
                </a:lnTo>
                <a:lnTo>
                  <a:pt x="598289" y="223242"/>
                </a:lnTo>
                <a:lnTo>
                  <a:pt x="607218" y="232172"/>
                </a:lnTo>
                <a:lnTo>
                  <a:pt x="598289" y="250031"/>
                </a:lnTo>
                <a:lnTo>
                  <a:pt x="598289" y="276820"/>
                </a:lnTo>
                <a:lnTo>
                  <a:pt x="580429" y="294679"/>
                </a:lnTo>
                <a:lnTo>
                  <a:pt x="562570" y="312539"/>
                </a:lnTo>
                <a:lnTo>
                  <a:pt x="544711" y="330398"/>
                </a:lnTo>
                <a:lnTo>
                  <a:pt x="526851" y="339328"/>
                </a:lnTo>
                <a:lnTo>
                  <a:pt x="508992" y="339328"/>
                </a:lnTo>
                <a:lnTo>
                  <a:pt x="508992" y="321468"/>
                </a:lnTo>
                <a:lnTo>
                  <a:pt x="508992" y="303609"/>
                </a:lnTo>
                <a:lnTo>
                  <a:pt x="517922" y="285750"/>
                </a:lnTo>
                <a:lnTo>
                  <a:pt x="526851" y="258961"/>
                </a:lnTo>
                <a:lnTo>
                  <a:pt x="544711" y="232172"/>
                </a:lnTo>
                <a:lnTo>
                  <a:pt x="553640" y="214312"/>
                </a:lnTo>
                <a:lnTo>
                  <a:pt x="571500" y="196453"/>
                </a:lnTo>
                <a:lnTo>
                  <a:pt x="580429" y="178593"/>
                </a:lnTo>
                <a:lnTo>
                  <a:pt x="589359" y="169664"/>
                </a:lnTo>
                <a:lnTo>
                  <a:pt x="607218" y="169664"/>
                </a:lnTo>
                <a:lnTo>
                  <a:pt x="616148" y="169664"/>
                </a:lnTo>
                <a:lnTo>
                  <a:pt x="616148" y="169664"/>
                </a:lnTo>
                <a:lnTo>
                  <a:pt x="625078" y="169664"/>
                </a:lnTo>
                <a:lnTo>
                  <a:pt x="62507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642938" y="3464718"/>
            <a:ext cx="62508" cy="116087"/>
          </a:xfrm>
          <a:custGeom>
            <a:avLst/>
            <a:gdLst/>
            <a:ahLst/>
            <a:cxnLst/>
            <a:rect l="0" t="0" r="0" b="0"/>
            <a:pathLst>
              <a:path w="62508" h="116087">
                <a:moveTo>
                  <a:pt x="44648" y="17860"/>
                </a:moveTo>
                <a:lnTo>
                  <a:pt x="44648" y="17860"/>
                </a:lnTo>
                <a:lnTo>
                  <a:pt x="44648" y="17860"/>
                </a:lnTo>
                <a:lnTo>
                  <a:pt x="35718" y="17860"/>
                </a:lnTo>
                <a:lnTo>
                  <a:pt x="35718" y="17860"/>
                </a:lnTo>
                <a:lnTo>
                  <a:pt x="3571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29" y="71438"/>
                </a:lnTo>
                <a:lnTo>
                  <a:pt x="8929" y="89297"/>
                </a:lnTo>
                <a:lnTo>
                  <a:pt x="17859" y="98227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8" y="89297"/>
                </a:lnTo>
                <a:lnTo>
                  <a:pt x="35718" y="80368"/>
                </a:lnTo>
                <a:lnTo>
                  <a:pt x="44648" y="71438"/>
                </a:lnTo>
                <a:lnTo>
                  <a:pt x="44648" y="62508"/>
                </a:lnTo>
                <a:lnTo>
                  <a:pt x="35718" y="53578"/>
                </a:lnTo>
                <a:lnTo>
                  <a:pt x="35718" y="44649"/>
                </a:lnTo>
                <a:lnTo>
                  <a:pt x="35718" y="35719"/>
                </a:lnTo>
                <a:lnTo>
                  <a:pt x="26789" y="35719"/>
                </a:lnTo>
                <a:lnTo>
                  <a:pt x="26789" y="44649"/>
                </a:lnTo>
                <a:lnTo>
                  <a:pt x="26789" y="53578"/>
                </a:lnTo>
                <a:lnTo>
                  <a:pt x="26789" y="71438"/>
                </a:lnTo>
                <a:lnTo>
                  <a:pt x="26789" y="89297"/>
                </a:lnTo>
                <a:lnTo>
                  <a:pt x="26789" y="98227"/>
                </a:lnTo>
                <a:lnTo>
                  <a:pt x="26789" y="107157"/>
                </a:lnTo>
                <a:lnTo>
                  <a:pt x="35718" y="116086"/>
                </a:lnTo>
                <a:lnTo>
                  <a:pt x="44648" y="116086"/>
                </a:lnTo>
                <a:lnTo>
                  <a:pt x="53578" y="107157"/>
                </a:lnTo>
                <a:lnTo>
                  <a:pt x="62507" y="98227"/>
                </a:lnTo>
                <a:lnTo>
                  <a:pt x="62507" y="89297"/>
                </a:lnTo>
                <a:lnTo>
                  <a:pt x="62507" y="71438"/>
                </a:lnTo>
                <a:lnTo>
                  <a:pt x="62507" y="62508"/>
                </a:lnTo>
                <a:lnTo>
                  <a:pt x="53578" y="44649"/>
                </a:lnTo>
                <a:lnTo>
                  <a:pt x="35718" y="35719"/>
                </a:lnTo>
                <a:lnTo>
                  <a:pt x="26789" y="26789"/>
                </a:lnTo>
                <a:lnTo>
                  <a:pt x="1785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8929" y="62508"/>
                </a:lnTo>
                <a:lnTo>
                  <a:pt x="17859" y="62508"/>
                </a:lnTo>
                <a:lnTo>
                  <a:pt x="17859" y="53578"/>
                </a:lnTo>
                <a:lnTo>
                  <a:pt x="17859" y="2678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955477" y="3357562"/>
            <a:ext cx="178594" cy="339329"/>
          </a:xfrm>
          <a:custGeom>
            <a:avLst/>
            <a:gdLst/>
            <a:ahLst/>
            <a:cxnLst/>
            <a:rect l="0" t="0" r="0" b="0"/>
            <a:pathLst>
              <a:path w="178594" h="339329">
                <a:moveTo>
                  <a:pt x="133945" y="44649"/>
                </a:moveTo>
                <a:lnTo>
                  <a:pt x="133945" y="44649"/>
                </a:lnTo>
                <a:lnTo>
                  <a:pt x="133945" y="44649"/>
                </a:lnTo>
                <a:lnTo>
                  <a:pt x="125015" y="44649"/>
                </a:lnTo>
                <a:lnTo>
                  <a:pt x="125015" y="35719"/>
                </a:lnTo>
                <a:lnTo>
                  <a:pt x="125015" y="26789"/>
                </a:lnTo>
                <a:lnTo>
                  <a:pt x="116086" y="26789"/>
                </a:lnTo>
                <a:lnTo>
                  <a:pt x="107156" y="17859"/>
                </a:lnTo>
                <a:lnTo>
                  <a:pt x="98226" y="8930"/>
                </a:lnTo>
                <a:lnTo>
                  <a:pt x="80367" y="0"/>
                </a:lnTo>
                <a:lnTo>
                  <a:pt x="71437" y="0"/>
                </a:lnTo>
                <a:lnTo>
                  <a:pt x="53578" y="0"/>
                </a:lnTo>
                <a:lnTo>
                  <a:pt x="35718" y="8930"/>
                </a:lnTo>
                <a:lnTo>
                  <a:pt x="26789" y="17859"/>
                </a:lnTo>
                <a:lnTo>
                  <a:pt x="17859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29" y="98227"/>
                </a:lnTo>
                <a:lnTo>
                  <a:pt x="17859" y="107156"/>
                </a:lnTo>
                <a:lnTo>
                  <a:pt x="44648" y="125016"/>
                </a:lnTo>
                <a:lnTo>
                  <a:pt x="71437" y="133945"/>
                </a:lnTo>
                <a:lnTo>
                  <a:pt x="98226" y="151805"/>
                </a:lnTo>
                <a:lnTo>
                  <a:pt x="125015" y="169664"/>
                </a:lnTo>
                <a:lnTo>
                  <a:pt x="151804" y="196453"/>
                </a:lnTo>
                <a:lnTo>
                  <a:pt x="169664" y="223242"/>
                </a:lnTo>
                <a:lnTo>
                  <a:pt x="178593" y="258961"/>
                </a:lnTo>
                <a:lnTo>
                  <a:pt x="178593" y="285750"/>
                </a:lnTo>
                <a:lnTo>
                  <a:pt x="160734" y="312539"/>
                </a:lnTo>
                <a:lnTo>
                  <a:pt x="142875" y="330399"/>
                </a:lnTo>
                <a:lnTo>
                  <a:pt x="116086" y="339328"/>
                </a:lnTo>
                <a:lnTo>
                  <a:pt x="80367" y="339328"/>
                </a:lnTo>
                <a:lnTo>
                  <a:pt x="53578" y="330399"/>
                </a:lnTo>
                <a:lnTo>
                  <a:pt x="26789" y="321469"/>
                </a:lnTo>
                <a:lnTo>
                  <a:pt x="8929" y="312539"/>
                </a:lnTo>
                <a:lnTo>
                  <a:pt x="0" y="312539"/>
                </a:lnTo>
                <a:lnTo>
                  <a:pt x="0" y="303609"/>
                </a:lnTo>
                <a:lnTo>
                  <a:pt x="0" y="294680"/>
                </a:lnTo>
                <a:lnTo>
                  <a:pt x="8929" y="294680"/>
                </a:lnTo>
                <a:lnTo>
                  <a:pt x="35718" y="285750"/>
                </a:lnTo>
                <a:lnTo>
                  <a:pt x="53578" y="276820"/>
                </a:lnTo>
                <a:lnTo>
                  <a:pt x="80367" y="258961"/>
                </a:lnTo>
                <a:lnTo>
                  <a:pt x="8036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205508" y="3420070"/>
            <a:ext cx="178595" cy="482204"/>
          </a:xfrm>
          <a:custGeom>
            <a:avLst/>
            <a:gdLst/>
            <a:ahLst/>
            <a:cxnLst/>
            <a:rect l="0" t="0" r="0" b="0"/>
            <a:pathLst>
              <a:path w="178595" h="482204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107156"/>
                </a:lnTo>
                <a:lnTo>
                  <a:pt x="17859" y="133945"/>
                </a:lnTo>
                <a:lnTo>
                  <a:pt x="26789" y="151805"/>
                </a:lnTo>
                <a:lnTo>
                  <a:pt x="35719" y="169664"/>
                </a:lnTo>
                <a:lnTo>
                  <a:pt x="44648" y="178594"/>
                </a:lnTo>
                <a:lnTo>
                  <a:pt x="44648" y="178594"/>
                </a:lnTo>
                <a:lnTo>
                  <a:pt x="62508" y="178594"/>
                </a:lnTo>
                <a:lnTo>
                  <a:pt x="71437" y="160734"/>
                </a:lnTo>
                <a:lnTo>
                  <a:pt x="80367" y="133945"/>
                </a:lnTo>
                <a:lnTo>
                  <a:pt x="80367" y="98226"/>
                </a:lnTo>
                <a:lnTo>
                  <a:pt x="89297" y="71437"/>
                </a:lnTo>
                <a:lnTo>
                  <a:pt x="89297" y="44648"/>
                </a:lnTo>
                <a:lnTo>
                  <a:pt x="89297" y="35719"/>
                </a:lnTo>
                <a:lnTo>
                  <a:pt x="89297" y="35719"/>
                </a:lnTo>
                <a:lnTo>
                  <a:pt x="98226" y="44648"/>
                </a:lnTo>
                <a:lnTo>
                  <a:pt x="98226" y="80367"/>
                </a:lnTo>
                <a:lnTo>
                  <a:pt x="98226" y="116086"/>
                </a:lnTo>
                <a:lnTo>
                  <a:pt x="107156" y="169664"/>
                </a:lnTo>
                <a:lnTo>
                  <a:pt x="116086" y="232172"/>
                </a:lnTo>
                <a:lnTo>
                  <a:pt x="133945" y="294680"/>
                </a:lnTo>
                <a:lnTo>
                  <a:pt x="142875" y="348258"/>
                </a:lnTo>
                <a:lnTo>
                  <a:pt x="151805" y="401836"/>
                </a:lnTo>
                <a:lnTo>
                  <a:pt x="169664" y="437555"/>
                </a:lnTo>
                <a:lnTo>
                  <a:pt x="169664" y="464344"/>
                </a:lnTo>
                <a:lnTo>
                  <a:pt x="178594" y="482203"/>
                </a:lnTo>
                <a:lnTo>
                  <a:pt x="169664" y="482203"/>
                </a:lnTo>
                <a:lnTo>
                  <a:pt x="160734" y="464344"/>
                </a:lnTo>
                <a:lnTo>
                  <a:pt x="133945" y="428625"/>
                </a:lnTo>
                <a:lnTo>
                  <a:pt x="107156" y="383976"/>
                </a:lnTo>
                <a:lnTo>
                  <a:pt x="89297" y="330398"/>
                </a:lnTo>
                <a:lnTo>
                  <a:pt x="80367" y="285750"/>
                </a:lnTo>
                <a:lnTo>
                  <a:pt x="8036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1428750" y="3420070"/>
            <a:ext cx="187524" cy="276821"/>
          </a:xfrm>
          <a:custGeom>
            <a:avLst/>
            <a:gdLst/>
            <a:ahLst/>
            <a:cxnLst/>
            <a:rect l="0" t="0" r="0" b="0"/>
            <a:pathLst>
              <a:path w="187524" h="276821">
                <a:moveTo>
                  <a:pt x="133945" y="0"/>
                </a:moveTo>
                <a:lnTo>
                  <a:pt x="125016" y="8930"/>
                </a:lnTo>
                <a:lnTo>
                  <a:pt x="116086" y="8930"/>
                </a:lnTo>
                <a:lnTo>
                  <a:pt x="107156" y="8930"/>
                </a:lnTo>
                <a:lnTo>
                  <a:pt x="89297" y="17859"/>
                </a:lnTo>
                <a:lnTo>
                  <a:pt x="71438" y="26789"/>
                </a:lnTo>
                <a:lnTo>
                  <a:pt x="53578" y="35719"/>
                </a:lnTo>
                <a:lnTo>
                  <a:pt x="44648" y="44648"/>
                </a:lnTo>
                <a:lnTo>
                  <a:pt x="26789" y="62508"/>
                </a:lnTo>
                <a:lnTo>
                  <a:pt x="17859" y="71437"/>
                </a:lnTo>
                <a:lnTo>
                  <a:pt x="17859" y="89297"/>
                </a:lnTo>
                <a:lnTo>
                  <a:pt x="17859" y="107156"/>
                </a:lnTo>
                <a:lnTo>
                  <a:pt x="35719" y="125016"/>
                </a:lnTo>
                <a:lnTo>
                  <a:pt x="62508" y="133945"/>
                </a:lnTo>
                <a:lnTo>
                  <a:pt x="89297" y="151805"/>
                </a:lnTo>
                <a:lnTo>
                  <a:pt x="116086" y="160734"/>
                </a:lnTo>
                <a:lnTo>
                  <a:pt x="151805" y="169664"/>
                </a:lnTo>
                <a:lnTo>
                  <a:pt x="169664" y="187523"/>
                </a:lnTo>
                <a:lnTo>
                  <a:pt x="187523" y="205383"/>
                </a:lnTo>
                <a:lnTo>
                  <a:pt x="187523" y="223242"/>
                </a:lnTo>
                <a:lnTo>
                  <a:pt x="178594" y="241101"/>
                </a:lnTo>
                <a:lnTo>
                  <a:pt x="160734" y="258961"/>
                </a:lnTo>
                <a:lnTo>
                  <a:pt x="125016" y="276820"/>
                </a:lnTo>
                <a:lnTo>
                  <a:pt x="89297" y="276820"/>
                </a:lnTo>
                <a:lnTo>
                  <a:pt x="53578" y="276820"/>
                </a:lnTo>
                <a:lnTo>
                  <a:pt x="26789" y="267891"/>
                </a:lnTo>
                <a:lnTo>
                  <a:pt x="8930" y="250031"/>
                </a:lnTo>
                <a:lnTo>
                  <a:pt x="0" y="223242"/>
                </a:lnTo>
                <a:lnTo>
                  <a:pt x="17859" y="196453"/>
                </a:lnTo>
                <a:lnTo>
                  <a:pt x="35719" y="160734"/>
                </a:lnTo>
                <a:lnTo>
                  <a:pt x="71438" y="125016"/>
                </a:lnTo>
                <a:lnTo>
                  <a:pt x="107156" y="89297"/>
                </a:lnTo>
                <a:lnTo>
                  <a:pt x="10715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1696641" y="3295054"/>
            <a:ext cx="80368" cy="437556"/>
          </a:xfrm>
          <a:custGeom>
            <a:avLst/>
            <a:gdLst/>
            <a:ahLst/>
            <a:cxnLst/>
            <a:rect l="0" t="0" r="0" b="0"/>
            <a:pathLst>
              <a:path w="80368" h="437556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29" y="107157"/>
                </a:lnTo>
                <a:lnTo>
                  <a:pt x="8929" y="151805"/>
                </a:lnTo>
                <a:lnTo>
                  <a:pt x="17859" y="214313"/>
                </a:lnTo>
                <a:lnTo>
                  <a:pt x="35718" y="267891"/>
                </a:lnTo>
                <a:lnTo>
                  <a:pt x="44648" y="321469"/>
                </a:lnTo>
                <a:lnTo>
                  <a:pt x="53578" y="366117"/>
                </a:lnTo>
                <a:lnTo>
                  <a:pt x="62507" y="401836"/>
                </a:lnTo>
                <a:lnTo>
                  <a:pt x="71437" y="428625"/>
                </a:lnTo>
                <a:lnTo>
                  <a:pt x="80367" y="437555"/>
                </a:lnTo>
                <a:lnTo>
                  <a:pt x="80367" y="428625"/>
                </a:lnTo>
                <a:lnTo>
                  <a:pt x="80367" y="410766"/>
                </a:lnTo>
                <a:lnTo>
                  <a:pt x="80367" y="375047"/>
                </a:lnTo>
                <a:lnTo>
                  <a:pt x="71437" y="339328"/>
                </a:lnTo>
                <a:lnTo>
                  <a:pt x="44648" y="294680"/>
                </a:lnTo>
                <a:lnTo>
                  <a:pt x="26789" y="241102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1634133" y="3491507"/>
            <a:ext cx="214313" cy="35720"/>
          </a:xfrm>
          <a:custGeom>
            <a:avLst/>
            <a:gdLst/>
            <a:ahLst/>
            <a:cxnLst/>
            <a:rect l="0" t="0" r="0" b="0"/>
            <a:pathLst>
              <a:path w="214313" h="35720">
                <a:moveTo>
                  <a:pt x="893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35719"/>
                </a:lnTo>
                <a:lnTo>
                  <a:pt x="35719" y="35719"/>
                </a:lnTo>
                <a:lnTo>
                  <a:pt x="53578" y="26789"/>
                </a:lnTo>
                <a:lnTo>
                  <a:pt x="71437" y="17860"/>
                </a:lnTo>
                <a:lnTo>
                  <a:pt x="98226" y="8930"/>
                </a:lnTo>
                <a:lnTo>
                  <a:pt x="133945" y="0"/>
                </a:lnTo>
                <a:lnTo>
                  <a:pt x="169664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1910953" y="3491507"/>
            <a:ext cx="178595" cy="241103"/>
          </a:xfrm>
          <a:custGeom>
            <a:avLst/>
            <a:gdLst/>
            <a:ahLst/>
            <a:cxnLst/>
            <a:rect l="0" t="0" r="0" b="0"/>
            <a:pathLst>
              <a:path w="178595" h="241103">
                <a:moveTo>
                  <a:pt x="0" y="98227"/>
                </a:moveTo>
                <a:lnTo>
                  <a:pt x="0" y="107157"/>
                </a:lnTo>
                <a:lnTo>
                  <a:pt x="0" y="116086"/>
                </a:lnTo>
                <a:lnTo>
                  <a:pt x="8930" y="125016"/>
                </a:lnTo>
                <a:lnTo>
                  <a:pt x="17860" y="133946"/>
                </a:lnTo>
                <a:lnTo>
                  <a:pt x="26789" y="133946"/>
                </a:lnTo>
                <a:lnTo>
                  <a:pt x="44649" y="133946"/>
                </a:lnTo>
                <a:lnTo>
                  <a:pt x="53578" y="125016"/>
                </a:lnTo>
                <a:lnTo>
                  <a:pt x="71438" y="116086"/>
                </a:lnTo>
                <a:lnTo>
                  <a:pt x="80367" y="98227"/>
                </a:lnTo>
                <a:lnTo>
                  <a:pt x="89297" y="80368"/>
                </a:lnTo>
                <a:lnTo>
                  <a:pt x="98227" y="62508"/>
                </a:lnTo>
                <a:lnTo>
                  <a:pt x="98227" y="44649"/>
                </a:lnTo>
                <a:lnTo>
                  <a:pt x="89297" y="26789"/>
                </a:lnTo>
                <a:lnTo>
                  <a:pt x="71438" y="8930"/>
                </a:lnTo>
                <a:lnTo>
                  <a:pt x="62508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35719"/>
                </a:lnTo>
                <a:lnTo>
                  <a:pt x="17860" y="71438"/>
                </a:lnTo>
                <a:lnTo>
                  <a:pt x="17860" y="116086"/>
                </a:lnTo>
                <a:lnTo>
                  <a:pt x="26789" y="151805"/>
                </a:lnTo>
                <a:lnTo>
                  <a:pt x="35719" y="187524"/>
                </a:lnTo>
                <a:lnTo>
                  <a:pt x="44649" y="214313"/>
                </a:lnTo>
                <a:lnTo>
                  <a:pt x="71438" y="232172"/>
                </a:lnTo>
                <a:lnTo>
                  <a:pt x="89297" y="241102"/>
                </a:lnTo>
                <a:lnTo>
                  <a:pt x="116086" y="241102"/>
                </a:lnTo>
                <a:lnTo>
                  <a:pt x="133945" y="223243"/>
                </a:lnTo>
                <a:lnTo>
                  <a:pt x="160735" y="205383"/>
                </a:lnTo>
                <a:lnTo>
                  <a:pt x="169664" y="187524"/>
                </a:lnTo>
                <a:lnTo>
                  <a:pt x="178594" y="151805"/>
                </a:lnTo>
                <a:lnTo>
                  <a:pt x="178594" y="116086"/>
                </a:lnTo>
                <a:lnTo>
                  <a:pt x="17859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2053828" y="3482578"/>
            <a:ext cx="303611" cy="258962"/>
          </a:xfrm>
          <a:custGeom>
            <a:avLst/>
            <a:gdLst/>
            <a:ahLst/>
            <a:cxnLst/>
            <a:rect l="0" t="0" r="0" b="0"/>
            <a:pathLst>
              <a:path w="303611" h="258962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17860" y="125015"/>
                </a:lnTo>
                <a:lnTo>
                  <a:pt x="26789" y="160734"/>
                </a:lnTo>
                <a:lnTo>
                  <a:pt x="26789" y="187523"/>
                </a:lnTo>
                <a:lnTo>
                  <a:pt x="35719" y="214312"/>
                </a:lnTo>
                <a:lnTo>
                  <a:pt x="44649" y="232172"/>
                </a:lnTo>
                <a:lnTo>
                  <a:pt x="53578" y="241101"/>
                </a:lnTo>
                <a:lnTo>
                  <a:pt x="53578" y="241101"/>
                </a:lnTo>
                <a:lnTo>
                  <a:pt x="62508" y="232172"/>
                </a:lnTo>
                <a:lnTo>
                  <a:pt x="71438" y="214312"/>
                </a:lnTo>
                <a:lnTo>
                  <a:pt x="71438" y="178593"/>
                </a:lnTo>
                <a:lnTo>
                  <a:pt x="71438" y="142875"/>
                </a:lnTo>
                <a:lnTo>
                  <a:pt x="71438" y="98226"/>
                </a:lnTo>
                <a:lnTo>
                  <a:pt x="80367" y="62508"/>
                </a:lnTo>
                <a:lnTo>
                  <a:pt x="80367" y="26789"/>
                </a:lnTo>
                <a:lnTo>
                  <a:pt x="89297" y="17859"/>
                </a:lnTo>
                <a:lnTo>
                  <a:pt x="98227" y="26789"/>
                </a:lnTo>
                <a:lnTo>
                  <a:pt x="116086" y="44648"/>
                </a:lnTo>
                <a:lnTo>
                  <a:pt x="125016" y="71437"/>
                </a:lnTo>
                <a:lnTo>
                  <a:pt x="133945" y="107156"/>
                </a:lnTo>
                <a:lnTo>
                  <a:pt x="142875" y="151804"/>
                </a:lnTo>
                <a:lnTo>
                  <a:pt x="142875" y="178593"/>
                </a:lnTo>
                <a:lnTo>
                  <a:pt x="151805" y="205383"/>
                </a:lnTo>
                <a:lnTo>
                  <a:pt x="151805" y="223242"/>
                </a:lnTo>
                <a:lnTo>
                  <a:pt x="160735" y="232172"/>
                </a:lnTo>
                <a:lnTo>
                  <a:pt x="169664" y="223242"/>
                </a:lnTo>
                <a:lnTo>
                  <a:pt x="169664" y="205383"/>
                </a:lnTo>
                <a:lnTo>
                  <a:pt x="178594" y="169664"/>
                </a:lnTo>
                <a:lnTo>
                  <a:pt x="187524" y="133945"/>
                </a:lnTo>
                <a:lnTo>
                  <a:pt x="196453" y="98226"/>
                </a:lnTo>
                <a:lnTo>
                  <a:pt x="196453" y="62508"/>
                </a:lnTo>
                <a:lnTo>
                  <a:pt x="205383" y="53578"/>
                </a:lnTo>
                <a:lnTo>
                  <a:pt x="214313" y="53578"/>
                </a:lnTo>
                <a:lnTo>
                  <a:pt x="223242" y="80367"/>
                </a:lnTo>
                <a:lnTo>
                  <a:pt x="232172" y="116086"/>
                </a:lnTo>
                <a:lnTo>
                  <a:pt x="241102" y="151804"/>
                </a:lnTo>
                <a:lnTo>
                  <a:pt x="250031" y="196453"/>
                </a:lnTo>
                <a:lnTo>
                  <a:pt x="258961" y="223242"/>
                </a:lnTo>
                <a:lnTo>
                  <a:pt x="267891" y="250031"/>
                </a:lnTo>
                <a:lnTo>
                  <a:pt x="267891" y="258961"/>
                </a:lnTo>
                <a:lnTo>
                  <a:pt x="276820" y="250031"/>
                </a:lnTo>
                <a:lnTo>
                  <a:pt x="285750" y="223242"/>
                </a:lnTo>
                <a:lnTo>
                  <a:pt x="294680" y="187523"/>
                </a:lnTo>
                <a:lnTo>
                  <a:pt x="294680" y="142875"/>
                </a:lnTo>
                <a:lnTo>
                  <a:pt x="303610" y="80367"/>
                </a:lnTo>
                <a:lnTo>
                  <a:pt x="303610" y="8929"/>
                </a:lnTo>
                <a:lnTo>
                  <a:pt x="30361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527102" y="3303984"/>
            <a:ext cx="107157" cy="455415"/>
          </a:xfrm>
          <a:custGeom>
            <a:avLst/>
            <a:gdLst/>
            <a:ahLst/>
            <a:cxnLst/>
            <a:rect l="0" t="0" r="0" b="0"/>
            <a:pathLst>
              <a:path w="107157" h="455415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33945"/>
                </a:lnTo>
                <a:lnTo>
                  <a:pt x="8929" y="196453"/>
                </a:lnTo>
                <a:lnTo>
                  <a:pt x="8929" y="250031"/>
                </a:lnTo>
                <a:lnTo>
                  <a:pt x="17859" y="312539"/>
                </a:lnTo>
                <a:lnTo>
                  <a:pt x="26789" y="366117"/>
                </a:lnTo>
                <a:lnTo>
                  <a:pt x="35718" y="401836"/>
                </a:lnTo>
                <a:lnTo>
                  <a:pt x="44648" y="428625"/>
                </a:lnTo>
                <a:lnTo>
                  <a:pt x="62507" y="446484"/>
                </a:lnTo>
                <a:lnTo>
                  <a:pt x="71437" y="455414"/>
                </a:lnTo>
                <a:lnTo>
                  <a:pt x="89296" y="446484"/>
                </a:lnTo>
                <a:lnTo>
                  <a:pt x="98226" y="419695"/>
                </a:lnTo>
                <a:lnTo>
                  <a:pt x="107156" y="383977"/>
                </a:lnTo>
                <a:lnTo>
                  <a:pt x="107156" y="339328"/>
                </a:lnTo>
                <a:lnTo>
                  <a:pt x="98226" y="285750"/>
                </a:lnTo>
                <a:lnTo>
                  <a:pt x="80367" y="232172"/>
                </a:lnTo>
                <a:lnTo>
                  <a:pt x="8036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2393156" y="3527226"/>
            <a:ext cx="285751" cy="26790"/>
          </a:xfrm>
          <a:custGeom>
            <a:avLst/>
            <a:gdLst/>
            <a:ahLst/>
            <a:cxnLst/>
            <a:rect l="0" t="0" r="0" b="0"/>
            <a:pathLst>
              <a:path w="285751" h="26790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53578" y="26789"/>
                </a:lnTo>
                <a:lnTo>
                  <a:pt x="89297" y="17860"/>
                </a:lnTo>
                <a:lnTo>
                  <a:pt x="133946" y="17860"/>
                </a:lnTo>
                <a:lnTo>
                  <a:pt x="169664" y="8930"/>
                </a:lnTo>
                <a:lnTo>
                  <a:pt x="214313" y="8930"/>
                </a:lnTo>
                <a:lnTo>
                  <a:pt x="250032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2669977" y="3527226"/>
            <a:ext cx="187524" cy="187525"/>
          </a:xfrm>
          <a:custGeom>
            <a:avLst/>
            <a:gdLst/>
            <a:ahLst/>
            <a:cxnLst/>
            <a:rect l="0" t="0" r="0" b="0"/>
            <a:pathLst>
              <a:path w="187524" h="187525">
                <a:moveTo>
                  <a:pt x="0" y="71438"/>
                </a:moveTo>
                <a:lnTo>
                  <a:pt x="0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107156"/>
                </a:lnTo>
                <a:lnTo>
                  <a:pt x="44648" y="116086"/>
                </a:lnTo>
                <a:lnTo>
                  <a:pt x="53578" y="116086"/>
                </a:lnTo>
                <a:lnTo>
                  <a:pt x="71437" y="116086"/>
                </a:lnTo>
                <a:lnTo>
                  <a:pt x="89296" y="107156"/>
                </a:lnTo>
                <a:lnTo>
                  <a:pt x="107156" y="98227"/>
                </a:lnTo>
                <a:lnTo>
                  <a:pt x="116086" y="80367"/>
                </a:lnTo>
                <a:lnTo>
                  <a:pt x="116086" y="62508"/>
                </a:lnTo>
                <a:lnTo>
                  <a:pt x="116086" y="35719"/>
                </a:lnTo>
                <a:lnTo>
                  <a:pt x="98226" y="17860"/>
                </a:lnTo>
                <a:lnTo>
                  <a:pt x="80367" y="0"/>
                </a:lnTo>
                <a:lnTo>
                  <a:pt x="62507" y="0"/>
                </a:lnTo>
                <a:lnTo>
                  <a:pt x="44648" y="8930"/>
                </a:lnTo>
                <a:lnTo>
                  <a:pt x="26789" y="26789"/>
                </a:lnTo>
                <a:lnTo>
                  <a:pt x="26789" y="62508"/>
                </a:lnTo>
                <a:lnTo>
                  <a:pt x="26789" y="89297"/>
                </a:lnTo>
                <a:lnTo>
                  <a:pt x="35718" y="125016"/>
                </a:lnTo>
                <a:lnTo>
                  <a:pt x="53578" y="151805"/>
                </a:lnTo>
                <a:lnTo>
                  <a:pt x="71437" y="169664"/>
                </a:lnTo>
                <a:lnTo>
                  <a:pt x="89296" y="187524"/>
                </a:lnTo>
                <a:lnTo>
                  <a:pt x="116086" y="187524"/>
                </a:lnTo>
                <a:lnTo>
                  <a:pt x="142875" y="178594"/>
                </a:lnTo>
                <a:lnTo>
                  <a:pt x="169664" y="169664"/>
                </a:lnTo>
                <a:lnTo>
                  <a:pt x="187523" y="142875"/>
                </a:lnTo>
                <a:lnTo>
                  <a:pt x="18752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2830711" y="3455789"/>
            <a:ext cx="169665" cy="232173"/>
          </a:xfrm>
          <a:custGeom>
            <a:avLst/>
            <a:gdLst/>
            <a:ahLst/>
            <a:cxnLst/>
            <a:rect l="0" t="0" r="0" b="0"/>
            <a:pathLst>
              <a:path w="169665" h="232173">
                <a:moveTo>
                  <a:pt x="71437" y="0"/>
                </a:moveTo>
                <a:lnTo>
                  <a:pt x="62508" y="0"/>
                </a:lnTo>
                <a:lnTo>
                  <a:pt x="53578" y="17859"/>
                </a:lnTo>
                <a:lnTo>
                  <a:pt x="35719" y="26789"/>
                </a:lnTo>
                <a:lnTo>
                  <a:pt x="17859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17859" y="133945"/>
                </a:lnTo>
                <a:lnTo>
                  <a:pt x="35719" y="142875"/>
                </a:lnTo>
                <a:lnTo>
                  <a:pt x="53578" y="151804"/>
                </a:lnTo>
                <a:lnTo>
                  <a:pt x="80367" y="151804"/>
                </a:lnTo>
                <a:lnTo>
                  <a:pt x="116086" y="160734"/>
                </a:lnTo>
                <a:lnTo>
                  <a:pt x="133945" y="160734"/>
                </a:lnTo>
                <a:lnTo>
                  <a:pt x="160734" y="169664"/>
                </a:lnTo>
                <a:lnTo>
                  <a:pt x="169664" y="178593"/>
                </a:lnTo>
                <a:lnTo>
                  <a:pt x="169664" y="187523"/>
                </a:lnTo>
                <a:lnTo>
                  <a:pt x="160734" y="205382"/>
                </a:lnTo>
                <a:lnTo>
                  <a:pt x="142875" y="214312"/>
                </a:lnTo>
                <a:lnTo>
                  <a:pt x="116086" y="223242"/>
                </a:lnTo>
                <a:lnTo>
                  <a:pt x="89297" y="232172"/>
                </a:lnTo>
                <a:lnTo>
                  <a:pt x="71437" y="223242"/>
                </a:lnTo>
                <a:lnTo>
                  <a:pt x="53578" y="214312"/>
                </a:lnTo>
                <a:lnTo>
                  <a:pt x="44648" y="187523"/>
                </a:lnTo>
                <a:lnTo>
                  <a:pt x="44648" y="160734"/>
                </a:lnTo>
                <a:lnTo>
                  <a:pt x="44648" y="125015"/>
                </a:lnTo>
                <a:lnTo>
                  <a:pt x="4464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027164" y="3295054"/>
            <a:ext cx="133946" cy="446486"/>
          </a:xfrm>
          <a:custGeom>
            <a:avLst/>
            <a:gdLst/>
            <a:ahLst/>
            <a:cxnLst/>
            <a:rect l="0" t="0" r="0" b="0"/>
            <a:pathLst>
              <a:path w="133946" h="446486">
                <a:moveTo>
                  <a:pt x="17859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0" y="62508"/>
                </a:lnTo>
                <a:lnTo>
                  <a:pt x="0" y="107157"/>
                </a:lnTo>
                <a:lnTo>
                  <a:pt x="0" y="160735"/>
                </a:lnTo>
                <a:lnTo>
                  <a:pt x="0" y="214313"/>
                </a:lnTo>
                <a:lnTo>
                  <a:pt x="0" y="267891"/>
                </a:lnTo>
                <a:lnTo>
                  <a:pt x="8930" y="321469"/>
                </a:lnTo>
                <a:lnTo>
                  <a:pt x="17859" y="366117"/>
                </a:lnTo>
                <a:lnTo>
                  <a:pt x="35719" y="401836"/>
                </a:lnTo>
                <a:lnTo>
                  <a:pt x="62508" y="428625"/>
                </a:lnTo>
                <a:lnTo>
                  <a:pt x="80367" y="446485"/>
                </a:lnTo>
                <a:lnTo>
                  <a:pt x="98227" y="446485"/>
                </a:lnTo>
                <a:lnTo>
                  <a:pt x="116086" y="437555"/>
                </a:lnTo>
                <a:lnTo>
                  <a:pt x="125016" y="410766"/>
                </a:lnTo>
                <a:lnTo>
                  <a:pt x="133945" y="383977"/>
                </a:lnTo>
                <a:lnTo>
                  <a:pt x="125016" y="339328"/>
                </a:lnTo>
                <a:lnTo>
                  <a:pt x="125016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875359" y="3420070"/>
            <a:ext cx="321470" cy="35720"/>
          </a:xfrm>
          <a:custGeom>
            <a:avLst/>
            <a:gdLst/>
            <a:ahLst/>
            <a:cxnLst/>
            <a:rect l="0" t="0" r="0" b="0"/>
            <a:pathLst>
              <a:path w="321470" h="35720">
                <a:moveTo>
                  <a:pt x="0" y="26789"/>
                </a:moveTo>
                <a:lnTo>
                  <a:pt x="8930" y="26789"/>
                </a:lnTo>
                <a:lnTo>
                  <a:pt x="26789" y="26789"/>
                </a:lnTo>
                <a:lnTo>
                  <a:pt x="62508" y="26789"/>
                </a:lnTo>
                <a:lnTo>
                  <a:pt x="98227" y="17859"/>
                </a:lnTo>
                <a:lnTo>
                  <a:pt x="151805" y="8930"/>
                </a:lnTo>
                <a:lnTo>
                  <a:pt x="196454" y="8930"/>
                </a:lnTo>
                <a:lnTo>
                  <a:pt x="241102" y="0"/>
                </a:lnTo>
                <a:lnTo>
                  <a:pt x="276821" y="8930"/>
                </a:lnTo>
                <a:lnTo>
                  <a:pt x="303610" y="8930"/>
                </a:lnTo>
                <a:lnTo>
                  <a:pt x="321469" y="26789"/>
                </a:lnTo>
                <a:lnTo>
                  <a:pt x="321469" y="35719"/>
                </a:lnTo>
                <a:lnTo>
                  <a:pt x="32146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69727" y="4036218"/>
            <a:ext cx="44649" cy="142876"/>
          </a:xfrm>
          <a:custGeom>
            <a:avLst/>
            <a:gdLst/>
            <a:ahLst/>
            <a:cxnLst/>
            <a:rect l="0" t="0" r="0" b="0"/>
            <a:pathLst>
              <a:path w="44649" h="142876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8929" y="107157"/>
                </a:lnTo>
                <a:lnTo>
                  <a:pt x="1785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35718" y="107157"/>
                </a:lnTo>
                <a:lnTo>
                  <a:pt x="35718" y="89297"/>
                </a:lnTo>
                <a:lnTo>
                  <a:pt x="44648" y="80368"/>
                </a:lnTo>
                <a:lnTo>
                  <a:pt x="44648" y="62508"/>
                </a:lnTo>
                <a:lnTo>
                  <a:pt x="35718" y="44649"/>
                </a:lnTo>
                <a:lnTo>
                  <a:pt x="35718" y="26789"/>
                </a:lnTo>
                <a:lnTo>
                  <a:pt x="26789" y="17860"/>
                </a:lnTo>
                <a:lnTo>
                  <a:pt x="17859" y="17860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80368"/>
                </a:lnTo>
                <a:lnTo>
                  <a:pt x="17859" y="107157"/>
                </a:lnTo>
                <a:lnTo>
                  <a:pt x="26789" y="125016"/>
                </a:lnTo>
                <a:lnTo>
                  <a:pt x="35718" y="133946"/>
                </a:lnTo>
                <a:lnTo>
                  <a:pt x="35718" y="142875"/>
                </a:lnTo>
                <a:lnTo>
                  <a:pt x="44648" y="142875"/>
                </a:lnTo>
                <a:lnTo>
                  <a:pt x="44648" y="133946"/>
                </a:lnTo>
                <a:lnTo>
                  <a:pt x="44648" y="116086"/>
                </a:lnTo>
                <a:lnTo>
                  <a:pt x="44648" y="98227"/>
                </a:lnTo>
                <a:lnTo>
                  <a:pt x="44648" y="80368"/>
                </a:lnTo>
                <a:lnTo>
                  <a:pt x="35718" y="53578"/>
                </a:lnTo>
                <a:lnTo>
                  <a:pt x="26789" y="44649"/>
                </a:lnTo>
                <a:lnTo>
                  <a:pt x="17859" y="35719"/>
                </a:lnTo>
                <a:lnTo>
                  <a:pt x="8929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8" y="89297"/>
                </a:lnTo>
                <a:lnTo>
                  <a:pt x="4464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946547" y="3866554"/>
            <a:ext cx="321470" cy="392908"/>
          </a:xfrm>
          <a:custGeom>
            <a:avLst/>
            <a:gdLst/>
            <a:ahLst/>
            <a:cxnLst/>
            <a:rect l="0" t="0" r="0" b="0"/>
            <a:pathLst>
              <a:path w="321470" h="392908">
                <a:moveTo>
                  <a:pt x="98227" y="151805"/>
                </a:moveTo>
                <a:lnTo>
                  <a:pt x="98227" y="151805"/>
                </a:lnTo>
                <a:lnTo>
                  <a:pt x="89297" y="151805"/>
                </a:lnTo>
                <a:lnTo>
                  <a:pt x="80367" y="142875"/>
                </a:lnTo>
                <a:lnTo>
                  <a:pt x="71437" y="142875"/>
                </a:lnTo>
                <a:lnTo>
                  <a:pt x="62508" y="133946"/>
                </a:lnTo>
                <a:lnTo>
                  <a:pt x="53578" y="125016"/>
                </a:lnTo>
                <a:lnTo>
                  <a:pt x="44648" y="125016"/>
                </a:lnTo>
                <a:lnTo>
                  <a:pt x="35719" y="116086"/>
                </a:lnTo>
                <a:lnTo>
                  <a:pt x="26789" y="116086"/>
                </a:lnTo>
                <a:lnTo>
                  <a:pt x="17859" y="107157"/>
                </a:lnTo>
                <a:lnTo>
                  <a:pt x="8930" y="116086"/>
                </a:lnTo>
                <a:lnTo>
                  <a:pt x="0" y="133946"/>
                </a:lnTo>
                <a:lnTo>
                  <a:pt x="0" y="160735"/>
                </a:lnTo>
                <a:lnTo>
                  <a:pt x="0" y="205383"/>
                </a:lnTo>
                <a:lnTo>
                  <a:pt x="8930" y="250032"/>
                </a:lnTo>
                <a:lnTo>
                  <a:pt x="17859" y="294680"/>
                </a:lnTo>
                <a:lnTo>
                  <a:pt x="26789" y="339328"/>
                </a:lnTo>
                <a:lnTo>
                  <a:pt x="44648" y="366117"/>
                </a:lnTo>
                <a:lnTo>
                  <a:pt x="53578" y="383977"/>
                </a:lnTo>
                <a:lnTo>
                  <a:pt x="71437" y="392907"/>
                </a:lnTo>
                <a:lnTo>
                  <a:pt x="80367" y="383977"/>
                </a:lnTo>
                <a:lnTo>
                  <a:pt x="98227" y="366117"/>
                </a:lnTo>
                <a:lnTo>
                  <a:pt x="107156" y="339328"/>
                </a:lnTo>
                <a:lnTo>
                  <a:pt x="116086" y="303610"/>
                </a:lnTo>
                <a:lnTo>
                  <a:pt x="125016" y="258961"/>
                </a:lnTo>
                <a:lnTo>
                  <a:pt x="125016" y="214313"/>
                </a:lnTo>
                <a:lnTo>
                  <a:pt x="116086" y="160735"/>
                </a:lnTo>
                <a:lnTo>
                  <a:pt x="107156" y="116086"/>
                </a:lnTo>
                <a:lnTo>
                  <a:pt x="98227" y="71438"/>
                </a:lnTo>
                <a:lnTo>
                  <a:pt x="89297" y="26789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17860"/>
                </a:lnTo>
                <a:lnTo>
                  <a:pt x="89297" y="44649"/>
                </a:lnTo>
                <a:lnTo>
                  <a:pt x="98227" y="98227"/>
                </a:lnTo>
                <a:lnTo>
                  <a:pt x="107156" y="151805"/>
                </a:lnTo>
                <a:lnTo>
                  <a:pt x="125016" y="214313"/>
                </a:lnTo>
                <a:lnTo>
                  <a:pt x="142875" y="276821"/>
                </a:lnTo>
                <a:lnTo>
                  <a:pt x="169664" y="321469"/>
                </a:lnTo>
                <a:lnTo>
                  <a:pt x="196453" y="357188"/>
                </a:lnTo>
                <a:lnTo>
                  <a:pt x="223242" y="383977"/>
                </a:lnTo>
                <a:lnTo>
                  <a:pt x="250031" y="392907"/>
                </a:lnTo>
                <a:lnTo>
                  <a:pt x="276820" y="383977"/>
                </a:lnTo>
                <a:lnTo>
                  <a:pt x="303609" y="366117"/>
                </a:lnTo>
                <a:lnTo>
                  <a:pt x="312539" y="339328"/>
                </a:lnTo>
                <a:lnTo>
                  <a:pt x="321469" y="294680"/>
                </a:lnTo>
                <a:lnTo>
                  <a:pt x="321469" y="250032"/>
                </a:lnTo>
                <a:lnTo>
                  <a:pt x="321469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205508" y="3982640"/>
            <a:ext cx="410766" cy="491134"/>
          </a:xfrm>
          <a:custGeom>
            <a:avLst/>
            <a:gdLst/>
            <a:ahLst/>
            <a:cxnLst/>
            <a:rect l="0" t="0" r="0" b="0"/>
            <a:pathLst>
              <a:path w="410766" h="491134">
                <a:moveTo>
                  <a:pt x="0" y="178594"/>
                </a:moveTo>
                <a:lnTo>
                  <a:pt x="8930" y="178594"/>
                </a:lnTo>
                <a:lnTo>
                  <a:pt x="8930" y="187524"/>
                </a:lnTo>
                <a:lnTo>
                  <a:pt x="17859" y="196453"/>
                </a:lnTo>
                <a:lnTo>
                  <a:pt x="26789" y="187524"/>
                </a:lnTo>
                <a:lnTo>
                  <a:pt x="44648" y="178594"/>
                </a:lnTo>
                <a:lnTo>
                  <a:pt x="62508" y="169664"/>
                </a:lnTo>
                <a:lnTo>
                  <a:pt x="80367" y="142875"/>
                </a:lnTo>
                <a:lnTo>
                  <a:pt x="98226" y="116086"/>
                </a:lnTo>
                <a:lnTo>
                  <a:pt x="107156" y="89297"/>
                </a:lnTo>
                <a:lnTo>
                  <a:pt x="116086" y="62508"/>
                </a:lnTo>
                <a:lnTo>
                  <a:pt x="116086" y="35719"/>
                </a:lnTo>
                <a:lnTo>
                  <a:pt x="116086" y="26789"/>
                </a:lnTo>
                <a:lnTo>
                  <a:pt x="107156" y="35719"/>
                </a:lnTo>
                <a:lnTo>
                  <a:pt x="107156" y="44649"/>
                </a:lnTo>
                <a:lnTo>
                  <a:pt x="98226" y="80367"/>
                </a:lnTo>
                <a:lnTo>
                  <a:pt x="107156" y="125016"/>
                </a:lnTo>
                <a:lnTo>
                  <a:pt x="107156" y="178594"/>
                </a:lnTo>
                <a:lnTo>
                  <a:pt x="125015" y="223242"/>
                </a:lnTo>
                <a:lnTo>
                  <a:pt x="133945" y="258961"/>
                </a:lnTo>
                <a:lnTo>
                  <a:pt x="151805" y="285750"/>
                </a:lnTo>
                <a:lnTo>
                  <a:pt x="169664" y="294680"/>
                </a:lnTo>
                <a:lnTo>
                  <a:pt x="178594" y="303610"/>
                </a:lnTo>
                <a:lnTo>
                  <a:pt x="196453" y="285750"/>
                </a:lnTo>
                <a:lnTo>
                  <a:pt x="205383" y="267891"/>
                </a:lnTo>
                <a:lnTo>
                  <a:pt x="214312" y="241102"/>
                </a:lnTo>
                <a:lnTo>
                  <a:pt x="223242" y="205383"/>
                </a:lnTo>
                <a:lnTo>
                  <a:pt x="223242" y="160735"/>
                </a:lnTo>
                <a:lnTo>
                  <a:pt x="223242" y="133946"/>
                </a:lnTo>
                <a:lnTo>
                  <a:pt x="232172" y="107156"/>
                </a:lnTo>
                <a:lnTo>
                  <a:pt x="241101" y="107156"/>
                </a:lnTo>
                <a:lnTo>
                  <a:pt x="250031" y="125016"/>
                </a:lnTo>
                <a:lnTo>
                  <a:pt x="258961" y="160735"/>
                </a:lnTo>
                <a:lnTo>
                  <a:pt x="276820" y="214313"/>
                </a:lnTo>
                <a:lnTo>
                  <a:pt x="285750" y="276821"/>
                </a:lnTo>
                <a:lnTo>
                  <a:pt x="303609" y="330399"/>
                </a:lnTo>
                <a:lnTo>
                  <a:pt x="321469" y="383977"/>
                </a:lnTo>
                <a:lnTo>
                  <a:pt x="330398" y="437555"/>
                </a:lnTo>
                <a:lnTo>
                  <a:pt x="339328" y="464344"/>
                </a:lnTo>
                <a:lnTo>
                  <a:pt x="339328" y="491133"/>
                </a:lnTo>
                <a:lnTo>
                  <a:pt x="339328" y="491133"/>
                </a:lnTo>
                <a:lnTo>
                  <a:pt x="339328" y="482203"/>
                </a:lnTo>
                <a:lnTo>
                  <a:pt x="330398" y="455414"/>
                </a:lnTo>
                <a:lnTo>
                  <a:pt x="321469" y="401836"/>
                </a:lnTo>
                <a:lnTo>
                  <a:pt x="312539" y="339328"/>
                </a:lnTo>
                <a:lnTo>
                  <a:pt x="294680" y="267891"/>
                </a:lnTo>
                <a:lnTo>
                  <a:pt x="285750" y="187524"/>
                </a:lnTo>
                <a:lnTo>
                  <a:pt x="276820" y="125016"/>
                </a:lnTo>
                <a:lnTo>
                  <a:pt x="285750" y="80367"/>
                </a:lnTo>
                <a:lnTo>
                  <a:pt x="294680" y="53578"/>
                </a:lnTo>
                <a:lnTo>
                  <a:pt x="321469" y="44649"/>
                </a:lnTo>
                <a:lnTo>
                  <a:pt x="348258" y="53578"/>
                </a:lnTo>
                <a:lnTo>
                  <a:pt x="366117" y="71438"/>
                </a:lnTo>
                <a:lnTo>
                  <a:pt x="392906" y="107156"/>
                </a:lnTo>
                <a:lnTo>
                  <a:pt x="401836" y="142875"/>
                </a:lnTo>
                <a:lnTo>
                  <a:pt x="410765" y="178594"/>
                </a:lnTo>
                <a:lnTo>
                  <a:pt x="401836" y="214313"/>
                </a:lnTo>
                <a:lnTo>
                  <a:pt x="392906" y="241102"/>
                </a:lnTo>
                <a:lnTo>
                  <a:pt x="375047" y="250031"/>
                </a:lnTo>
                <a:lnTo>
                  <a:pt x="357187" y="232172"/>
                </a:lnTo>
                <a:lnTo>
                  <a:pt x="339328" y="196453"/>
                </a:lnTo>
                <a:lnTo>
                  <a:pt x="321469" y="142875"/>
                </a:lnTo>
                <a:lnTo>
                  <a:pt x="312539" y="71438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1687711" y="3830836"/>
            <a:ext cx="125017" cy="392907"/>
          </a:xfrm>
          <a:custGeom>
            <a:avLst/>
            <a:gdLst/>
            <a:ahLst/>
            <a:cxnLst/>
            <a:rect l="0" t="0" r="0" b="0"/>
            <a:pathLst>
              <a:path w="125017" h="39290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17859" y="53578"/>
                </a:lnTo>
                <a:lnTo>
                  <a:pt x="26789" y="107156"/>
                </a:lnTo>
                <a:lnTo>
                  <a:pt x="35719" y="160734"/>
                </a:lnTo>
                <a:lnTo>
                  <a:pt x="53578" y="223242"/>
                </a:lnTo>
                <a:lnTo>
                  <a:pt x="71437" y="276820"/>
                </a:lnTo>
                <a:lnTo>
                  <a:pt x="80367" y="330398"/>
                </a:lnTo>
                <a:lnTo>
                  <a:pt x="89297" y="366117"/>
                </a:lnTo>
                <a:lnTo>
                  <a:pt x="107156" y="383976"/>
                </a:lnTo>
                <a:lnTo>
                  <a:pt x="116086" y="392906"/>
                </a:lnTo>
                <a:lnTo>
                  <a:pt x="125016" y="392906"/>
                </a:lnTo>
                <a:lnTo>
                  <a:pt x="125016" y="375046"/>
                </a:lnTo>
                <a:lnTo>
                  <a:pt x="125016" y="339328"/>
                </a:lnTo>
                <a:lnTo>
                  <a:pt x="125016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857375" y="4027289"/>
            <a:ext cx="89298" cy="151805"/>
          </a:xfrm>
          <a:custGeom>
            <a:avLst/>
            <a:gdLst/>
            <a:ahLst/>
            <a:cxnLst/>
            <a:rect l="0" t="0" r="0" b="0"/>
            <a:pathLst>
              <a:path w="89298" h="151805">
                <a:moveTo>
                  <a:pt x="893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8930" y="116086"/>
                </a:lnTo>
                <a:lnTo>
                  <a:pt x="17859" y="133945"/>
                </a:lnTo>
                <a:lnTo>
                  <a:pt x="35719" y="151804"/>
                </a:lnTo>
                <a:lnTo>
                  <a:pt x="53578" y="151804"/>
                </a:lnTo>
                <a:lnTo>
                  <a:pt x="71438" y="151804"/>
                </a:lnTo>
                <a:lnTo>
                  <a:pt x="80367" y="142875"/>
                </a:lnTo>
                <a:lnTo>
                  <a:pt x="89297" y="133945"/>
                </a:lnTo>
                <a:lnTo>
                  <a:pt x="89297" y="116086"/>
                </a:lnTo>
                <a:lnTo>
                  <a:pt x="80367" y="98226"/>
                </a:lnTo>
                <a:lnTo>
                  <a:pt x="62508" y="80367"/>
                </a:lnTo>
                <a:lnTo>
                  <a:pt x="44648" y="62507"/>
                </a:lnTo>
                <a:lnTo>
                  <a:pt x="26789" y="53578"/>
                </a:lnTo>
                <a:lnTo>
                  <a:pt x="17859" y="44648"/>
                </a:lnTo>
                <a:lnTo>
                  <a:pt x="8930" y="53578"/>
                </a:lnTo>
                <a:lnTo>
                  <a:pt x="17859" y="62507"/>
                </a:lnTo>
                <a:lnTo>
                  <a:pt x="26789" y="71437"/>
                </a:lnTo>
                <a:lnTo>
                  <a:pt x="44648" y="71437"/>
                </a:lnTo>
                <a:lnTo>
                  <a:pt x="4464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2053828" y="4000500"/>
            <a:ext cx="142876" cy="437555"/>
          </a:xfrm>
          <a:custGeom>
            <a:avLst/>
            <a:gdLst/>
            <a:ahLst/>
            <a:cxnLst/>
            <a:rect l="0" t="0" r="0" b="0"/>
            <a:pathLst>
              <a:path w="142876" h="437555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8930" y="62507"/>
                </a:lnTo>
                <a:lnTo>
                  <a:pt x="8930" y="89296"/>
                </a:lnTo>
                <a:lnTo>
                  <a:pt x="17860" y="107156"/>
                </a:lnTo>
                <a:lnTo>
                  <a:pt x="26789" y="125015"/>
                </a:lnTo>
                <a:lnTo>
                  <a:pt x="26789" y="133945"/>
                </a:lnTo>
                <a:lnTo>
                  <a:pt x="35719" y="142875"/>
                </a:lnTo>
                <a:lnTo>
                  <a:pt x="53578" y="133945"/>
                </a:lnTo>
                <a:lnTo>
                  <a:pt x="62508" y="116086"/>
                </a:lnTo>
                <a:lnTo>
                  <a:pt x="71438" y="98226"/>
                </a:lnTo>
                <a:lnTo>
                  <a:pt x="80367" y="62507"/>
                </a:lnTo>
                <a:lnTo>
                  <a:pt x="89297" y="35718"/>
                </a:lnTo>
                <a:lnTo>
                  <a:pt x="89297" y="8929"/>
                </a:lnTo>
                <a:lnTo>
                  <a:pt x="89297" y="8929"/>
                </a:lnTo>
                <a:lnTo>
                  <a:pt x="98227" y="17859"/>
                </a:lnTo>
                <a:lnTo>
                  <a:pt x="98227" y="44648"/>
                </a:lnTo>
                <a:lnTo>
                  <a:pt x="107156" y="89296"/>
                </a:lnTo>
                <a:lnTo>
                  <a:pt x="116086" y="142875"/>
                </a:lnTo>
                <a:lnTo>
                  <a:pt x="125016" y="205382"/>
                </a:lnTo>
                <a:lnTo>
                  <a:pt x="133945" y="258961"/>
                </a:lnTo>
                <a:lnTo>
                  <a:pt x="142875" y="312539"/>
                </a:lnTo>
                <a:lnTo>
                  <a:pt x="142875" y="357187"/>
                </a:lnTo>
                <a:lnTo>
                  <a:pt x="142875" y="401836"/>
                </a:lnTo>
                <a:lnTo>
                  <a:pt x="142875" y="419695"/>
                </a:lnTo>
                <a:lnTo>
                  <a:pt x="142875" y="437554"/>
                </a:lnTo>
                <a:lnTo>
                  <a:pt x="125016" y="437554"/>
                </a:lnTo>
                <a:lnTo>
                  <a:pt x="107156" y="428625"/>
                </a:lnTo>
                <a:lnTo>
                  <a:pt x="89297" y="401836"/>
                </a:lnTo>
                <a:lnTo>
                  <a:pt x="71438" y="357187"/>
                </a:lnTo>
                <a:lnTo>
                  <a:pt x="53578" y="312539"/>
                </a:lnTo>
                <a:lnTo>
                  <a:pt x="5357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2312789" y="3973711"/>
            <a:ext cx="366118" cy="294680"/>
          </a:xfrm>
          <a:custGeom>
            <a:avLst/>
            <a:gdLst/>
            <a:ahLst/>
            <a:cxnLst/>
            <a:rect l="0" t="0" r="0" b="0"/>
            <a:pathLst>
              <a:path w="366118" h="294680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8930" y="80367"/>
                </a:lnTo>
                <a:lnTo>
                  <a:pt x="8930" y="98226"/>
                </a:lnTo>
                <a:lnTo>
                  <a:pt x="17859" y="133945"/>
                </a:lnTo>
                <a:lnTo>
                  <a:pt x="26789" y="160734"/>
                </a:lnTo>
                <a:lnTo>
                  <a:pt x="26789" y="196453"/>
                </a:lnTo>
                <a:lnTo>
                  <a:pt x="35719" y="214312"/>
                </a:lnTo>
                <a:lnTo>
                  <a:pt x="35719" y="232171"/>
                </a:lnTo>
                <a:lnTo>
                  <a:pt x="35719" y="232171"/>
                </a:lnTo>
                <a:lnTo>
                  <a:pt x="35719" y="232171"/>
                </a:lnTo>
                <a:lnTo>
                  <a:pt x="35719" y="223242"/>
                </a:lnTo>
                <a:lnTo>
                  <a:pt x="44649" y="205382"/>
                </a:lnTo>
                <a:lnTo>
                  <a:pt x="44649" y="169664"/>
                </a:lnTo>
                <a:lnTo>
                  <a:pt x="44649" y="133945"/>
                </a:lnTo>
                <a:lnTo>
                  <a:pt x="53578" y="89296"/>
                </a:lnTo>
                <a:lnTo>
                  <a:pt x="62508" y="44648"/>
                </a:lnTo>
                <a:lnTo>
                  <a:pt x="71438" y="17859"/>
                </a:lnTo>
                <a:lnTo>
                  <a:pt x="89297" y="0"/>
                </a:lnTo>
                <a:lnTo>
                  <a:pt x="107156" y="8929"/>
                </a:lnTo>
                <a:lnTo>
                  <a:pt x="125016" y="35718"/>
                </a:lnTo>
                <a:lnTo>
                  <a:pt x="142875" y="71437"/>
                </a:lnTo>
                <a:lnTo>
                  <a:pt x="151805" y="125015"/>
                </a:lnTo>
                <a:lnTo>
                  <a:pt x="160734" y="169664"/>
                </a:lnTo>
                <a:lnTo>
                  <a:pt x="169664" y="205382"/>
                </a:lnTo>
                <a:lnTo>
                  <a:pt x="169664" y="232171"/>
                </a:lnTo>
                <a:lnTo>
                  <a:pt x="169664" y="250031"/>
                </a:lnTo>
                <a:lnTo>
                  <a:pt x="169664" y="250031"/>
                </a:lnTo>
                <a:lnTo>
                  <a:pt x="169664" y="241101"/>
                </a:lnTo>
                <a:lnTo>
                  <a:pt x="169664" y="214312"/>
                </a:lnTo>
                <a:lnTo>
                  <a:pt x="169664" y="178593"/>
                </a:lnTo>
                <a:lnTo>
                  <a:pt x="169664" y="125015"/>
                </a:lnTo>
                <a:lnTo>
                  <a:pt x="169664" y="80367"/>
                </a:lnTo>
                <a:lnTo>
                  <a:pt x="169664" y="35718"/>
                </a:lnTo>
                <a:lnTo>
                  <a:pt x="178594" y="17859"/>
                </a:lnTo>
                <a:lnTo>
                  <a:pt x="196453" y="17859"/>
                </a:lnTo>
                <a:lnTo>
                  <a:pt x="205383" y="26789"/>
                </a:lnTo>
                <a:lnTo>
                  <a:pt x="223242" y="62507"/>
                </a:lnTo>
                <a:lnTo>
                  <a:pt x="241102" y="116085"/>
                </a:lnTo>
                <a:lnTo>
                  <a:pt x="258961" y="160734"/>
                </a:lnTo>
                <a:lnTo>
                  <a:pt x="276820" y="205382"/>
                </a:lnTo>
                <a:lnTo>
                  <a:pt x="285750" y="250031"/>
                </a:lnTo>
                <a:lnTo>
                  <a:pt x="294680" y="276820"/>
                </a:lnTo>
                <a:lnTo>
                  <a:pt x="312539" y="294679"/>
                </a:lnTo>
                <a:lnTo>
                  <a:pt x="321469" y="294679"/>
                </a:lnTo>
                <a:lnTo>
                  <a:pt x="330399" y="276820"/>
                </a:lnTo>
                <a:lnTo>
                  <a:pt x="348258" y="250031"/>
                </a:lnTo>
                <a:lnTo>
                  <a:pt x="357188" y="214312"/>
                </a:lnTo>
                <a:lnTo>
                  <a:pt x="357188" y="169664"/>
                </a:lnTo>
                <a:lnTo>
                  <a:pt x="357188" y="125015"/>
                </a:lnTo>
                <a:lnTo>
                  <a:pt x="366117" y="89296"/>
                </a:lnTo>
                <a:lnTo>
                  <a:pt x="366117" y="71437"/>
                </a:lnTo>
                <a:lnTo>
                  <a:pt x="36611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2759273" y="3830836"/>
            <a:ext cx="482205" cy="446485"/>
          </a:xfrm>
          <a:custGeom>
            <a:avLst/>
            <a:gdLst/>
            <a:ahLst/>
            <a:cxnLst/>
            <a:rect l="0" t="0" r="0" b="0"/>
            <a:pathLst>
              <a:path w="482205" h="446485">
                <a:moveTo>
                  <a:pt x="0" y="276820"/>
                </a:moveTo>
                <a:lnTo>
                  <a:pt x="0" y="285750"/>
                </a:lnTo>
                <a:lnTo>
                  <a:pt x="0" y="294679"/>
                </a:lnTo>
                <a:lnTo>
                  <a:pt x="8930" y="303609"/>
                </a:lnTo>
                <a:lnTo>
                  <a:pt x="17860" y="321468"/>
                </a:lnTo>
                <a:lnTo>
                  <a:pt x="26790" y="339328"/>
                </a:lnTo>
                <a:lnTo>
                  <a:pt x="35719" y="357187"/>
                </a:lnTo>
                <a:lnTo>
                  <a:pt x="53579" y="357187"/>
                </a:lnTo>
                <a:lnTo>
                  <a:pt x="62508" y="357187"/>
                </a:lnTo>
                <a:lnTo>
                  <a:pt x="80368" y="348257"/>
                </a:lnTo>
                <a:lnTo>
                  <a:pt x="89297" y="339328"/>
                </a:lnTo>
                <a:lnTo>
                  <a:pt x="89297" y="321468"/>
                </a:lnTo>
                <a:lnTo>
                  <a:pt x="89297" y="294679"/>
                </a:lnTo>
                <a:lnTo>
                  <a:pt x="89297" y="267890"/>
                </a:lnTo>
                <a:lnTo>
                  <a:pt x="71438" y="241101"/>
                </a:lnTo>
                <a:lnTo>
                  <a:pt x="53579" y="205382"/>
                </a:lnTo>
                <a:lnTo>
                  <a:pt x="35719" y="187523"/>
                </a:lnTo>
                <a:lnTo>
                  <a:pt x="17860" y="178593"/>
                </a:lnTo>
                <a:lnTo>
                  <a:pt x="8930" y="187523"/>
                </a:lnTo>
                <a:lnTo>
                  <a:pt x="0" y="214312"/>
                </a:lnTo>
                <a:lnTo>
                  <a:pt x="0" y="250031"/>
                </a:lnTo>
                <a:lnTo>
                  <a:pt x="8930" y="303609"/>
                </a:lnTo>
                <a:lnTo>
                  <a:pt x="17860" y="348257"/>
                </a:lnTo>
                <a:lnTo>
                  <a:pt x="26790" y="383976"/>
                </a:lnTo>
                <a:lnTo>
                  <a:pt x="44649" y="410765"/>
                </a:lnTo>
                <a:lnTo>
                  <a:pt x="62508" y="419695"/>
                </a:lnTo>
                <a:lnTo>
                  <a:pt x="71438" y="428625"/>
                </a:lnTo>
                <a:lnTo>
                  <a:pt x="98227" y="419695"/>
                </a:lnTo>
                <a:lnTo>
                  <a:pt x="107157" y="401835"/>
                </a:lnTo>
                <a:lnTo>
                  <a:pt x="125016" y="375046"/>
                </a:lnTo>
                <a:lnTo>
                  <a:pt x="133946" y="348257"/>
                </a:lnTo>
                <a:lnTo>
                  <a:pt x="133946" y="303609"/>
                </a:lnTo>
                <a:lnTo>
                  <a:pt x="133946" y="267890"/>
                </a:lnTo>
                <a:lnTo>
                  <a:pt x="133946" y="232171"/>
                </a:lnTo>
                <a:lnTo>
                  <a:pt x="142875" y="214312"/>
                </a:lnTo>
                <a:lnTo>
                  <a:pt x="142875" y="223242"/>
                </a:lnTo>
                <a:lnTo>
                  <a:pt x="151805" y="250031"/>
                </a:lnTo>
                <a:lnTo>
                  <a:pt x="160735" y="285750"/>
                </a:lnTo>
                <a:lnTo>
                  <a:pt x="169665" y="321468"/>
                </a:lnTo>
                <a:lnTo>
                  <a:pt x="169665" y="357187"/>
                </a:lnTo>
                <a:lnTo>
                  <a:pt x="178594" y="383976"/>
                </a:lnTo>
                <a:lnTo>
                  <a:pt x="187524" y="401835"/>
                </a:lnTo>
                <a:lnTo>
                  <a:pt x="196454" y="419695"/>
                </a:lnTo>
                <a:lnTo>
                  <a:pt x="196454" y="419695"/>
                </a:lnTo>
                <a:lnTo>
                  <a:pt x="205383" y="401835"/>
                </a:lnTo>
                <a:lnTo>
                  <a:pt x="205383" y="383976"/>
                </a:lnTo>
                <a:lnTo>
                  <a:pt x="214313" y="348257"/>
                </a:lnTo>
                <a:lnTo>
                  <a:pt x="214313" y="312539"/>
                </a:lnTo>
                <a:lnTo>
                  <a:pt x="214313" y="276820"/>
                </a:lnTo>
                <a:lnTo>
                  <a:pt x="214313" y="250031"/>
                </a:lnTo>
                <a:lnTo>
                  <a:pt x="223243" y="241101"/>
                </a:lnTo>
                <a:lnTo>
                  <a:pt x="232172" y="250031"/>
                </a:lnTo>
                <a:lnTo>
                  <a:pt x="250032" y="276820"/>
                </a:lnTo>
                <a:lnTo>
                  <a:pt x="267891" y="312539"/>
                </a:lnTo>
                <a:lnTo>
                  <a:pt x="285750" y="348257"/>
                </a:lnTo>
                <a:lnTo>
                  <a:pt x="303610" y="383976"/>
                </a:lnTo>
                <a:lnTo>
                  <a:pt x="321469" y="410765"/>
                </a:lnTo>
                <a:lnTo>
                  <a:pt x="330399" y="428625"/>
                </a:lnTo>
                <a:lnTo>
                  <a:pt x="339329" y="437554"/>
                </a:lnTo>
                <a:lnTo>
                  <a:pt x="357188" y="428625"/>
                </a:lnTo>
                <a:lnTo>
                  <a:pt x="357188" y="410765"/>
                </a:lnTo>
                <a:lnTo>
                  <a:pt x="366118" y="375046"/>
                </a:lnTo>
                <a:lnTo>
                  <a:pt x="366118" y="330398"/>
                </a:lnTo>
                <a:lnTo>
                  <a:pt x="357188" y="276820"/>
                </a:lnTo>
                <a:lnTo>
                  <a:pt x="357188" y="205382"/>
                </a:lnTo>
                <a:lnTo>
                  <a:pt x="348258" y="133945"/>
                </a:lnTo>
                <a:lnTo>
                  <a:pt x="339329" y="71437"/>
                </a:lnTo>
                <a:lnTo>
                  <a:pt x="339329" y="17859"/>
                </a:lnTo>
                <a:lnTo>
                  <a:pt x="330399" y="0"/>
                </a:lnTo>
                <a:lnTo>
                  <a:pt x="339329" y="0"/>
                </a:lnTo>
                <a:lnTo>
                  <a:pt x="339329" y="26789"/>
                </a:lnTo>
                <a:lnTo>
                  <a:pt x="348258" y="71437"/>
                </a:lnTo>
                <a:lnTo>
                  <a:pt x="357188" y="133945"/>
                </a:lnTo>
                <a:lnTo>
                  <a:pt x="366118" y="196453"/>
                </a:lnTo>
                <a:lnTo>
                  <a:pt x="383977" y="258960"/>
                </a:lnTo>
                <a:lnTo>
                  <a:pt x="401836" y="321468"/>
                </a:lnTo>
                <a:lnTo>
                  <a:pt x="419696" y="366117"/>
                </a:lnTo>
                <a:lnTo>
                  <a:pt x="437555" y="401835"/>
                </a:lnTo>
                <a:lnTo>
                  <a:pt x="446485" y="428625"/>
                </a:lnTo>
                <a:lnTo>
                  <a:pt x="464344" y="446484"/>
                </a:lnTo>
                <a:lnTo>
                  <a:pt x="473274" y="446484"/>
                </a:lnTo>
                <a:lnTo>
                  <a:pt x="482204" y="446484"/>
                </a:lnTo>
                <a:lnTo>
                  <a:pt x="482204" y="428625"/>
                </a:lnTo>
                <a:lnTo>
                  <a:pt x="464344" y="401835"/>
                </a:lnTo>
                <a:lnTo>
                  <a:pt x="446485" y="375046"/>
                </a:lnTo>
                <a:lnTo>
                  <a:pt x="419696" y="330398"/>
                </a:lnTo>
                <a:lnTo>
                  <a:pt x="375047" y="285750"/>
                </a:lnTo>
                <a:lnTo>
                  <a:pt x="321469" y="232171"/>
                </a:lnTo>
                <a:lnTo>
                  <a:pt x="321469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964656" y="3964781"/>
            <a:ext cx="339329" cy="35720"/>
          </a:xfrm>
          <a:custGeom>
            <a:avLst/>
            <a:gdLst/>
            <a:ahLst/>
            <a:cxnLst/>
            <a:rect l="0" t="0" r="0" b="0"/>
            <a:pathLst>
              <a:path w="339329" h="35720">
                <a:moveTo>
                  <a:pt x="0" y="0"/>
                </a:moveTo>
                <a:lnTo>
                  <a:pt x="17860" y="0"/>
                </a:lnTo>
                <a:lnTo>
                  <a:pt x="44649" y="8930"/>
                </a:lnTo>
                <a:lnTo>
                  <a:pt x="80367" y="26789"/>
                </a:lnTo>
                <a:lnTo>
                  <a:pt x="125016" y="26789"/>
                </a:lnTo>
                <a:lnTo>
                  <a:pt x="178594" y="35719"/>
                </a:lnTo>
                <a:lnTo>
                  <a:pt x="223242" y="35719"/>
                </a:lnTo>
                <a:lnTo>
                  <a:pt x="267891" y="26789"/>
                </a:lnTo>
                <a:lnTo>
                  <a:pt x="303610" y="1785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3446859" y="3777257"/>
            <a:ext cx="62509" cy="553642"/>
          </a:xfrm>
          <a:custGeom>
            <a:avLst/>
            <a:gdLst/>
            <a:ahLst/>
            <a:cxnLst/>
            <a:rect l="0" t="0" r="0" b="0"/>
            <a:pathLst>
              <a:path w="62509" h="553642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62508"/>
                </a:lnTo>
                <a:lnTo>
                  <a:pt x="0" y="116086"/>
                </a:lnTo>
                <a:lnTo>
                  <a:pt x="0" y="187524"/>
                </a:lnTo>
                <a:lnTo>
                  <a:pt x="0" y="267891"/>
                </a:lnTo>
                <a:lnTo>
                  <a:pt x="8930" y="339329"/>
                </a:lnTo>
                <a:lnTo>
                  <a:pt x="8930" y="410766"/>
                </a:lnTo>
                <a:lnTo>
                  <a:pt x="8930" y="473274"/>
                </a:lnTo>
                <a:lnTo>
                  <a:pt x="17860" y="517922"/>
                </a:lnTo>
                <a:lnTo>
                  <a:pt x="26789" y="544711"/>
                </a:lnTo>
                <a:lnTo>
                  <a:pt x="35719" y="553641"/>
                </a:lnTo>
                <a:lnTo>
                  <a:pt x="44649" y="544711"/>
                </a:lnTo>
                <a:lnTo>
                  <a:pt x="53579" y="526852"/>
                </a:lnTo>
                <a:lnTo>
                  <a:pt x="62508" y="482204"/>
                </a:lnTo>
                <a:lnTo>
                  <a:pt x="53579" y="428625"/>
                </a:lnTo>
                <a:lnTo>
                  <a:pt x="44649" y="366118"/>
                </a:lnTo>
                <a:lnTo>
                  <a:pt x="17860" y="294680"/>
                </a:lnTo>
                <a:lnTo>
                  <a:pt x="17860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3330773" y="4054078"/>
            <a:ext cx="214314" cy="80368"/>
          </a:xfrm>
          <a:custGeom>
            <a:avLst/>
            <a:gdLst/>
            <a:ahLst/>
            <a:cxnLst/>
            <a:rect l="0" t="0" r="0" b="0"/>
            <a:pathLst>
              <a:path w="214314" h="80368">
                <a:moveTo>
                  <a:pt x="0" y="62508"/>
                </a:moveTo>
                <a:lnTo>
                  <a:pt x="0" y="71437"/>
                </a:lnTo>
                <a:lnTo>
                  <a:pt x="8930" y="71437"/>
                </a:lnTo>
                <a:lnTo>
                  <a:pt x="26790" y="80367"/>
                </a:lnTo>
                <a:lnTo>
                  <a:pt x="44649" y="80367"/>
                </a:lnTo>
                <a:lnTo>
                  <a:pt x="71438" y="71437"/>
                </a:lnTo>
                <a:lnTo>
                  <a:pt x="107157" y="62508"/>
                </a:lnTo>
                <a:lnTo>
                  <a:pt x="142875" y="44648"/>
                </a:lnTo>
                <a:lnTo>
                  <a:pt x="178594" y="1785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562945" y="4045148"/>
            <a:ext cx="205384" cy="232173"/>
          </a:xfrm>
          <a:custGeom>
            <a:avLst/>
            <a:gdLst/>
            <a:ahLst/>
            <a:cxnLst/>
            <a:rect l="0" t="0" r="0" b="0"/>
            <a:pathLst>
              <a:path w="205384" h="232173">
                <a:moveTo>
                  <a:pt x="0" y="125016"/>
                </a:moveTo>
                <a:lnTo>
                  <a:pt x="8930" y="133945"/>
                </a:lnTo>
                <a:lnTo>
                  <a:pt x="17860" y="142875"/>
                </a:lnTo>
                <a:lnTo>
                  <a:pt x="35719" y="160734"/>
                </a:lnTo>
                <a:lnTo>
                  <a:pt x="53578" y="169664"/>
                </a:lnTo>
                <a:lnTo>
                  <a:pt x="80368" y="169664"/>
                </a:lnTo>
                <a:lnTo>
                  <a:pt x="98227" y="160734"/>
                </a:lnTo>
                <a:lnTo>
                  <a:pt x="125016" y="142875"/>
                </a:lnTo>
                <a:lnTo>
                  <a:pt x="142875" y="116086"/>
                </a:lnTo>
                <a:lnTo>
                  <a:pt x="151805" y="89297"/>
                </a:lnTo>
                <a:lnTo>
                  <a:pt x="151805" y="62508"/>
                </a:lnTo>
                <a:lnTo>
                  <a:pt x="142875" y="35719"/>
                </a:lnTo>
                <a:lnTo>
                  <a:pt x="133946" y="8930"/>
                </a:lnTo>
                <a:lnTo>
                  <a:pt x="107157" y="0"/>
                </a:lnTo>
                <a:lnTo>
                  <a:pt x="89297" y="8930"/>
                </a:lnTo>
                <a:lnTo>
                  <a:pt x="71438" y="35719"/>
                </a:lnTo>
                <a:lnTo>
                  <a:pt x="62508" y="71438"/>
                </a:lnTo>
                <a:lnTo>
                  <a:pt x="62508" y="116086"/>
                </a:lnTo>
                <a:lnTo>
                  <a:pt x="71438" y="160734"/>
                </a:lnTo>
                <a:lnTo>
                  <a:pt x="89297" y="187523"/>
                </a:lnTo>
                <a:lnTo>
                  <a:pt x="116086" y="214313"/>
                </a:lnTo>
                <a:lnTo>
                  <a:pt x="142875" y="232172"/>
                </a:lnTo>
                <a:lnTo>
                  <a:pt x="178594" y="223242"/>
                </a:lnTo>
                <a:lnTo>
                  <a:pt x="205383" y="214313"/>
                </a:lnTo>
                <a:lnTo>
                  <a:pt x="205383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3857625" y="4000500"/>
            <a:ext cx="142876" cy="276821"/>
          </a:xfrm>
          <a:custGeom>
            <a:avLst/>
            <a:gdLst/>
            <a:ahLst/>
            <a:cxnLst/>
            <a:rect l="0" t="0" r="0" b="0"/>
            <a:pathLst>
              <a:path w="142876" h="276821">
                <a:moveTo>
                  <a:pt x="17859" y="0"/>
                </a:moveTo>
                <a:lnTo>
                  <a:pt x="17859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71437"/>
                </a:lnTo>
                <a:lnTo>
                  <a:pt x="0" y="89296"/>
                </a:lnTo>
                <a:lnTo>
                  <a:pt x="0" y="116086"/>
                </a:lnTo>
                <a:lnTo>
                  <a:pt x="0" y="125015"/>
                </a:lnTo>
                <a:lnTo>
                  <a:pt x="8930" y="142875"/>
                </a:lnTo>
                <a:lnTo>
                  <a:pt x="26789" y="151804"/>
                </a:lnTo>
                <a:lnTo>
                  <a:pt x="44648" y="160734"/>
                </a:lnTo>
                <a:lnTo>
                  <a:pt x="71438" y="178593"/>
                </a:lnTo>
                <a:lnTo>
                  <a:pt x="98227" y="187523"/>
                </a:lnTo>
                <a:lnTo>
                  <a:pt x="116086" y="196453"/>
                </a:lnTo>
                <a:lnTo>
                  <a:pt x="133945" y="205382"/>
                </a:lnTo>
                <a:lnTo>
                  <a:pt x="142875" y="223242"/>
                </a:lnTo>
                <a:lnTo>
                  <a:pt x="142875" y="232171"/>
                </a:lnTo>
                <a:lnTo>
                  <a:pt x="133945" y="250031"/>
                </a:lnTo>
                <a:lnTo>
                  <a:pt x="116086" y="267890"/>
                </a:lnTo>
                <a:lnTo>
                  <a:pt x="89297" y="276820"/>
                </a:lnTo>
                <a:lnTo>
                  <a:pt x="62508" y="276820"/>
                </a:lnTo>
                <a:lnTo>
                  <a:pt x="35719" y="276820"/>
                </a:lnTo>
                <a:lnTo>
                  <a:pt x="17859" y="258961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982641" y="3759398"/>
            <a:ext cx="116087" cy="455415"/>
          </a:xfrm>
          <a:custGeom>
            <a:avLst/>
            <a:gdLst/>
            <a:ahLst/>
            <a:cxnLst/>
            <a:rect l="0" t="0" r="0" b="0"/>
            <a:pathLst>
              <a:path w="116087" h="455415">
                <a:moveTo>
                  <a:pt x="8929" y="0"/>
                </a:moveTo>
                <a:lnTo>
                  <a:pt x="8929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71438"/>
                </a:lnTo>
                <a:lnTo>
                  <a:pt x="0" y="125016"/>
                </a:lnTo>
                <a:lnTo>
                  <a:pt x="8929" y="178594"/>
                </a:lnTo>
                <a:lnTo>
                  <a:pt x="17859" y="232172"/>
                </a:lnTo>
                <a:lnTo>
                  <a:pt x="35718" y="294680"/>
                </a:lnTo>
                <a:lnTo>
                  <a:pt x="53578" y="348258"/>
                </a:lnTo>
                <a:lnTo>
                  <a:pt x="62507" y="392906"/>
                </a:lnTo>
                <a:lnTo>
                  <a:pt x="80367" y="428625"/>
                </a:lnTo>
                <a:lnTo>
                  <a:pt x="98226" y="446484"/>
                </a:lnTo>
                <a:lnTo>
                  <a:pt x="107156" y="455414"/>
                </a:lnTo>
                <a:lnTo>
                  <a:pt x="107156" y="455414"/>
                </a:lnTo>
                <a:lnTo>
                  <a:pt x="116086" y="446484"/>
                </a:lnTo>
                <a:lnTo>
                  <a:pt x="107156" y="428625"/>
                </a:lnTo>
                <a:lnTo>
                  <a:pt x="107156" y="401836"/>
                </a:lnTo>
                <a:lnTo>
                  <a:pt x="107156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875484" y="3929062"/>
            <a:ext cx="267892" cy="35720"/>
          </a:xfrm>
          <a:custGeom>
            <a:avLst/>
            <a:gdLst/>
            <a:ahLst/>
            <a:cxnLst/>
            <a:rect l="0" t="0" r="0" b="0"/>
            <a:pathLst>
              <a:path w="267892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26789" y="26789"/>
                </a:lnTo>
                <a:lnTo>
                  <a:pt x="53579" y="26789"/>
                </a:lnTo>
                <a:lnTo>
                  <a:pt x="80368" y="17859"/>
                </a:lnTo>
                <a:lnTo>
                  <a:pt x="116086" y="17859"/>
                </a:lnTo>
                <a:lnTo>
                  <a:pt x="160735" y="8930"/>
                </a:lnTo>
                <a:lnTo>
                  <a:pt x="196454" y="8930"/>
                </a:lnTo>
                <a:lnTo>
                  <a:pt x="232172" y="8930"/>
                </a:lnTo>
                <a:lnTo>
                  <a:pt x="250032" y="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812602" y="4643437"/>
            <a:ext cx="62508" cy="151806"/>
          </a:xfrm>
          <a:custGeom>
            <a:avLst/>
            <a:gdLst/>
            <a:ahLst/>
            <a:cxnLst/>
            <a:rect l="0" t="0" r="0" b="0"/>
            <a:pathLst>
              <a:path w="62508" h="151806">
                <a:moveTo>
                  <a:pt x="26789" y="44649"/>
                </a:moveTo>
                <a:lnTo>
                  <a:pt x="26789" y="44649"/>
                </a:lnTo>
                <a:lnTo>
                  <a:pt x="26789" y="44649"/>
                </a:lnTo>
                <a:lnTo>
                  <a:pt x="17859" y="44649"/>
                </a:lnTo>
                <a:lnTo>
                  <a:pt x="1785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44649"/>
                </a:lnTo>
                <a:lnTo>
                  <a:pt x="8929" y="62508"/>
                </a:lnTo>
                <a:lnTo>
                  <a:pt x="17859" y="89297"/>
                </a:lnTo>
                <a:lnTo>
                  <a:pt x="26789" y="116086"/>
                </a:lnTo>
                <a:lnTo>
                  <a:pt x="35718" y="133945"/>
                </a:lnTo>
                <a:lnTo>
                  <a:pt x="35718" y="142875"/>
                </a:lnTo>
                <a:lnTo>
                  <a:pt x="44648" y="151805"/>
                </a:lnTo>
                <a:lnTo>
                  <a:pt x="53578" y="151805"/>
                </a:lnTo>
                <a:lnTo>
                  <a:pt x="53578" y="142875"/>
                </a:lnTo>
                <a:lnTo>
                  <a:pt x="62507" y="125016"/>
                </a:lnTo>
                <a:lnTo>
                  <a:pt x="62507" y="107156"/>
                </a:lnTo>
                <a:lnTo>
                  <a:pt x="53578" y="89297"/>
                </a:lnTo>
                <a:lnTo>
                  <a:pt x="44648" y="62508"/>
                </a:lnTo>
                <a:lnTo>
                  <a:pt x="35718" y="44649"/>
                </a:lnTo>
                <a:lnTo>
                  <a:pt x="35718" y="26789"/>
                </a:lnTo>
                <a:lnTo>
                  <a:pt x="17859" y="17859"/>
                </a:lnTo>
                <a:lnTo>
                  <a:pt x="17859" y="8930"/>
                </a:lnTo>
                <a:lnTo>
                  <a:pt x="8929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9297"/>
                </a:lnTo>
                <a:lnTo>
                  <a:pt x="8929" y="107156"/>
                </a:lnTo>
                <a:lnTo>
                  <a:pt x="17859" y="116086"/>
                </a:lnTo>
                <a:lnTo>
                  <a:pt x="17859" y="125016"/>
                </a:lnTo>
                <a:lnTo>
                  <a:pt x="26789" y="125016"/>
                </a:lnTo>
                <a:lnTo>
                  <a:pt x="35718" y="107156"/>
                </a:lnTo>
                <a:lnTo>
                  <a:pt x="44648" y="89297"/>
                </a:lnTo>
                <a:lnTo>
                  <a:pt x="44648" y="62508"/>
                </a:lnTo>
                <a:lnTo>
                  <a:pt x="44648" y="44649"/>
                </a:lnTo>
                <a:lnTo>
                  <a:pt x="44648" y="17859"/>
                </a:lnTo>
                <a:lnTo>
                  <a:pt x="35718" y="8930"/>
                </a:lnTo>
                <a:lnTo>
                  <a:pt x="26789" y="0"/>
                </a:lnTo>
                <a:lnTo>
                  <a:pt x="17859" y="893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62508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8" y="89297"/>
                </a:lnTo>
                <a:lnTo>
                  <a:pt x="53578" y="71438"/>
                </a:lnTo>
                <a:lnTo>
                  <a:pt x="5357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1080492" y="4482703"/>
            <a:ext cx="294681" cy="375048"/>
          </a:xfrm>
          <a:custGeom>
            <a:avLst/>
            <a:gdLst/>
            <a:ahLst/>
            <a:cxnLst/>
            <a:rect l="0" t="0" r="0" b="0"/>
            <a:pathLst>
              <a:path w="294681" h="375048">
                <a:moveTo>
                  <a:pt x="151805" y="8929"/>
                </a:moveTo>
                <a:lnTo>
                  <a:pt x="151805" y="8929"/>
                </a:lnTo>
                <a:lnTo>
                  <a:pt x="151805" y="8929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8929"/>
                </a:lnTo>
                <a:lnTo>
                  <a:pt x="151805" y="17859"/>
                </a:lnTo>
                <a:lnTo>
                  <a:pt x="160735" y="26789"/>
                </a:lnTo>
                <a:lnTo>
                  <a:pt x="160735" y="44648"/>
                </a:lnTo>
                <a:lnTo>
                  <a:pt x="160735" y="71437"/>
                </a:lnTo>
                <a:lnTo>
                  <a:pt x="160735" y="98226"/>
                </a:lnTo>
                <a:lnTo>
                  <a:pt x="160735" y="142875"/>
                </a:lnTo>
                <a:lnTo>
                  <a:pt x="151805" y="187523"/>
                </a:lnTo>
                <a:lnTo>
                  <a:pt x="142875" y="241101"/>
                </a:lnTo>
                <a:lnTo>
                  <a:pt x="125016" y="285750"/>
                </a:lnTo>
                <a:lnTo>
                  <a:pt x="107157" y="330398"/>
                </a:lnTo>
                <a:lnTo>
                  <a:pt x="89297" y="357187"/>
                </a:lnTo>
                <a:lnTo>
                  <a:pt x="62508" y="375047"/>
                </a:lnTo>
                <a:lnTo>
                  <a:pt x="44649" y="366117"/>
                </a:lnTo>
                <a:lnTo>
                  <a:pt x="17860" y="348258"/>
                </a:lnTo>
                <a:lnTo>
                  <a:pt x="8930" y="321468"/>
                </a:lnTo>
                <a:lnTo>
                  <a:pt x="0" y="285750"/>
                </a:lnTo>
                <a:lnTo>
                  <a:pt x="0" y="241101"/>
                </a:lnTo>
                <a:lnTo>
                  <a:pt x="8930" y="214312"/>
                </a:lnTo>
                <a:lnTo>
                  <a:pt x="35719" y="187523"/>
                </a:lnTo>
                <a:lnTo>
                  <a:pt x="62508" y="178593"/>
                </a:lnTo>
                <a:lnTo>
                  <a:pt x="98227" y="169664"/>
                </a:lnTo>
                <a:lnTo>
                  <a:pt x="142875" y="178593"/>
                </a:lnTo>
                <a:lnTo>
                  <a:pt x="178594" y="205383"/>
                </a:lnTo>
                <a:lnTo>
                  <a:pt x="205383" y="232172"/>
                </a:lnTo>
                <a:lnTo>
                  <a:pt x="232172" y="258961"/>
                </a:lnTo>
                <a:lnTo>
                  <a:pt x="250031" y="294679"/>
                </a:lnTo>
                <a:lnTo>
                  <a:pt x="267891" y="312539"/>
                </a:lnTo>
                <a:lnTo>
                  <a:pt x="285750" y="339328"/>
                </a:lnTo>
                <a:lnTo>
                  <a:pt x="285750" y="348258"/>
                </a:lnTo>
                <a:lnTo>
                  <a:pt x="294680" y="339328"/>
                </a:lnTo>
                <a:lnTo>
                  <a:pt x="294680" y="330398"/>
                </a:lnTo>
                <a:lnTo>
                  <a:pt x="294680" y="303609"/>
                </a:lnTo>
                <a:lnTo>
                  <a:pt x="285750" y="276820"/>
                </a:lnTo>
                <a:lnTo>
                  <a:pt x="28575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1669852" y="4402336"/>
            <a:ext cx="71438" cy="419696"/>
          </a:xfrm>
          <a:custGeom>
            <a:avLst/>
            <a:gdLst/>
            <a:ahLst/>
            <a:cxnLst/>
            <a:rect l="0" t="0" r="0" b="0"/>
            <a:pathLst>
              <a:path w="71438" h="41969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17859"/>
                </a:lnTo>
                <a:lnTo>
                  <a:pt x="17859" y="44648"/>
                </a:lnTo>
                <a:lnTo>
                  <a:pt x="26789" y="89296"/>
                </a:lnTo>
                <a:lnTo>
                  <a:pt x="44648" y="142875"/>
                </a:lnTo>
                <a:lnTo>
                  <a:pt x="53578" y="196453"/>
                </a:lnTo>
                <a:lnTo>
                  <a:pt x="62507" y="258960"/>
                </a:lnTo>
                <a:lnTo>
                  <a:pt x="71437" y="312539"/>
                </a:lnTo>
                <a:lnTo>
                  <a:pt x="71437" y="357187"/>
                </a:lnTo>
                <a:lnTo>
                  <a:pt x="71437" y="392906"/>
                </a:lnTo>
                <a:lnTo>
                  <a:pt x="71437" y="410765"/>
                </a:lnTo>
                <a:lnTo>
                  <a:pt x="71437" y="419695"/>
                </a:lnTo>
                <a:lnTo>
                  <a:pt x="71437" y="419695"/>
                </a:lnTo>
                <a:lnTo>
                  <a:pt x="62507" y="401835"/>
                </a:lnTo>
                <a:lnTo>
                  <a:pt x="53578" y="383976"/>
                </a:lnTo>
                <a:lnTo>
                  <a:pt x="35718" y="348257"/>
                </a:lnTo>
                <a:lnTo>
                  <a:pt x="17859" y="321468"/>
                </a:lnTo>
                <a:lnTo>
                  <a:pt x="17859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1598414" y="4634507"/>
            <a:ext cx="214314" cy="71439"/>
          </a:xfrm>
          <a:custGeom>
            <a:avLst/>
            <a:gdLst/>
            <a:ahLst/>
            <a:cxnLst/>
            <a:rect l="0" t="0" r="0" b="0"/>
            <a:pathLst>
              <a:path w="214314" h="71439">
                <a:moveTo>
                  <a:pt x="0" y="35719"/>
                </a:moveTo>
                <a:lnTo>
                  <a:pt x="0" y="35719"/>
                </a:lnTo>
                <a:lnTo>
                  <a:pt x="0" y="53579"/>
                </a:lnTo>
                <a:lnTo>
                  <a:pt x="8930" y="62508"/>
                </a:lnTo>
                <a:lnTo>
                  <a:pt x="17859" y="71438"/>
                </a:lnTo>
                <a:lnTo>
                  <a:pt x="26789" y="71438"/>
                </a:lnTo>
                <a:lnTo>
                  <a:pt x="53578" y="62508"/>
                </a:lnTo>
                <a:lnTo>
                  <a:pt x="71438" y="53579"/>
                </a:lnTo>
                <a:lnTo>
                  <a:pt x="98227" y="44649"/>
                </a:lnTo>
                <a:lnTo>
                  <a:pt x="133945" y="35719"/>
                </a:lnTo>
                <a:lnTo>
                  <a:pt x="160734" y="17860"/>
                </a:lnTo>
                <a:lnTo>
                  <a:pt x="187524" y="8930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1830586" y="4616648"/>
            <a:ext cx="196454" cy="178595"/>
          </a:xfrm>
          <a:custGeom>
            <a:avLst/>
            <a:gdLst/>
            <a:ahLst/>
            <a:cxnLst/>
            <a:rect l="0" t="0" r="0" b="0"/>
            <a:pathLst>
              <a:path w="196454" h="178595">
                <a:moveTo>
                  <a:pt x="0" y="89297"/>
                </a:moveTo>
                <a:lnTo>
                  <a:pt x="0" y="98227"/>
                </a:lnTo>
                <a:lnTo>
                  <a:pt x="8930" y="9822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9" y="116086"/>
                </a:lnTo>
                <a:lnTo>
                  <a:pt x="44648" y="125016"/>
                </a:lnTo>
                <a:lnTo>
                  <a:pt x="53578" y="116086"/>
                </a:lnTo>
                <a:lnTo>
                  <a:pt x="62508" y="107156"/>
                </a:lnTo>
                <a:lnTo>
                  <a:pt x="71437" y="98227"/>
                </a:lnTo>
                <a:lnTo>
                  <a:pt x="80367" y="89297"/>
                </a:lnTo>
                <a:lnTo>
                  <a:pt x="80367" y="71438"/>
                </a:lnTo>
                <a:lnTo>
                  <a:pt x="71437" y="44648"/>
                </a:lnTo>
                <a:lnTo>
                  <a:pt x="62508" y="26789"/>
                </a:lnTo>
                <a:lnTo>
                  <a:pt x="53578" y="8930"/>
                </a:lnTo>
                <a:lnTo>
                  <a:pt x="44648" y="0"/>
                </a:lnTo>
                <a:lnTo>
                  <a:pt x="26789" y="0"/>
                </a:lnTo>
                <a:lnTo>
                  <a:pt x="26789" y="17859"/>
                </a:lnTo>
                <a:lnTo>
                  <a:pt x="26789" y="35719"/>
                </a:lnTo>
                <a:lnTo>
                  <a:pt x="26789" y="62508"/>
                </a:lnTo>
                <a:lnTo>
                  <a:pt x="35719" y="98227"/>
                </a:lnTo>
                <a:lnTo>
                  <a:pt x="53578" y="125016"/>
                </a:lnTo>
                <a:lnTo>
                  <a:pt x="62508" y="151805"/>
                </a:lnTo>
                <a:lnTo>
                  <a:pt x="80367" y="169664"/>
                </a:lnTo>
                <a:lnTo>
                  <a:pt x="107156" y="178594"/>
                </a:lnTo>
                <a:lnTo>
                  <a:pt x="125016" y="178594"/>
                </a:lnTo>
                <a:lnTo>
                  <a:pt x="151805" y="169664"/>
                </a:lnTo>
                <a:lnTo>
                  <a:pt x="169664" y="151805"/>
                </a:lnTo>
                <a:lnTo>
                  <a:pt x="187523" y="133945"/>
                </a:lnTo>
                <a:lnTo>
                  <a:pt x="196453" y="116086"/>
                </a:lnTo>
                <a:lnTo>
                  <a:pt x="19645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2018109" y="4598789"/>
            <a:ext cx="169665" cy="205383"/>
          </a:xfrm>
          <a:custGeom>
            <a:avLst/>
            <a:gdLst/>
            <a:ahLst/>
            <a:cxnLst/>
            <a:rect l="0" t="0" r="0" b="0"/>
            <a:pathLst>
              <a:path w="169665" h="205383">
                <a:moveTo>
                  <a:pt x="3571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26789" y="35718"/>
                </a:lnTo>
                <a:lnTo>
                  <a:pt x="44649" y="44648"/>
                </a:lnTo>
                <a:lnTo>
                  <a:pt x="71438" y="62507"/>
                </a:lnTo>
                <a:lnTo>
                  <a:pt x="89297" y="71437"/>
                </a:lnTo>
                <a:lnTo>
                  <a:pt x="116086" y="89297"/>
                </a:lnTo>
                <a:lnTo>
                  <a:pt x="133946" y="107156"/>
                </a:lnTo>
                <a:lnTo>
                  <a:pt x="160735" y="116086"/>
                </a:lnTo>
                <a:lnTo>
                  <a:pt x="169664" y="133945"/>
                </a:lnTo>
                <a:lnTo>
                  <a:pt x="169664" y="151804"/>
                </a:lnTo>
                <a:lnTo>
                  <a:pt x="160735" y="169664"/>
                </a:lnTo>
                <a:lnTo>
                  <a:pt x="142875" y="187523"/>
                </a:lnTo>
                <a:lnTo>
                  <a:pt x="125016" y="205382"/>
                </a:lnTo>
                <a:lnTo>
                  <a:pt x="98227" y="205382"/>
                </a:lnTo>
                <a:lnTo>
                  <a:pt x="71438" y="205382"/>
                </a:lnTo>
                <a:lnTo>
                  <a:pt x="53579" y="196453"/>
                </a:lnTo>
                <a:lnTo>
                  <a:pt x="35719" y="187523"/>
                </a:lnTo>
                <a:lnTo>
                  <a:pt x="26789" y="178593"/>
                </a:lnTo>
                <a:lnTo>
                  <a:pt x="35719" y="169664"/>
                </a:lnTo>
                <a:lnTo>
                  <a:pt x="44649" y="160734"/>
                </a:lnTo>
                <a:lnTo>
                  <a:pt x="62508" y="151804"/>
                </a:lnTo>
                <a:lnTo>
                  <a:pt x="89297" y="133945"/>
                </a:lnTo>
                <a:lnTo>
                  <a:pt x="116086" y="116086"/>
                </a:lnTo>
                <a:lnTo>
                  <a:pt x="11608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2223492" y="4446984"/>
            <a:ext cx="169665" cy="375048"/>
          </a:xfrm>
          <a:custGeom>
            <a:avLst/>
            <a:gdLst/>
            <a:ahLst/>
            <a:cxnLst/>
            <a:rect l="0" t="0" r="0" b="0"/>
            <a:pathLst>
              <a:path w="169665" h="37504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17860" y="71437"/>
                </a:lnTo>
                <a:lnTo>
                  <a:pt x="35719" y="107156"/>
                </a:lnTo>
                <a:lnTo>
                  <a:pt x="44649" y="160734"/>
                </a:lnTo>
                <a:lnTo>
                  <a:pt x="62508" y="205383"/>
                </a:lnTo>
                <a:lnTo>
                  <a:pt x="89297" y="250031"/>
                </a:lnTo>
                <a:lnTo>
                  <a:pt x="107156" y="294680"/>
                </a:lnTo>
                <a:lnTo>
                  <a:pt x="125016" y="321469"/>
                </a:lnTo>
                <a:lnTo>
                  <a:pt x="133946" y="348258"/>
                </a:lnTo>
                <a:lnTo>
                  <a:pt x="142875" y="366117"/>
                </a:lnTo>
                <a:lnTo>
                  <a:pt x="151805" y="375047"/>
                </a:lnTo>
                <a:lnTo>
                  <a:pt x="160735" y="375047"/>
                </a:lnTo>
                <a:lnTo>
                  <a:pt x="160735" y="366117"/>
                </a:lnTo>
                <a:lnTo>
                  <a:pt x="169664" y="357187"/>
                </a:lnTo>
                <a:lnTo>
                  <a:pt x="169664" y="339328"/>
                </a:lnTo>
                <a:lnTo>
                  <a:pt x="169664" y="321469"/>
                </a:lnTo>
                <a:lnTo>
                  <a:pt x="160735" y="303609"/>
                </a:lnTo>
                <a:lnTo>
                  <a:pt x="160735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2196703" y="4607718"/>
            <a:ext cx="169665" cy="1"/>
          </a:xfrm>
          <a:custGeom>
            <a:avLst/>
            <a:gdLst/>
            <a:ahLst/>
            <a:cxnLst/>
            <a:rect l="0" t="0" r="0" b="0"/>
            <a:pathLst>
              <a:path w="169665" h="1">
                <a:moveTo>
                  <a:pt x="0" y="0"/>
                </a:move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98227" y="0"/>
                </a:lnTo>
                <a:lnTo>
                  <a:pt x="125016" y="0"/>
                </a:lnTo>
                <a:lnTo>
                  <a:pt x="142875" y="0"/>
                </a:lnTo>
                <a:lnTo>
                  <a:pt x="160735" y="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241227" y="4991695"/>
            <a:ext cx="205383" cy="455415"/>
          </a:xfrm>
          <a:custGeom>
            <a:avLst/>
            <a:gdLst/>
            <a:ahLst/>
            <a:cxnLst/>
            <a:rect l="0" t="0" r="0" b="0"/>
            <a:pathLst>
              <a:path w="205383" h="455415">
                <a:moveTo>
                  <a:pt x="107156" y="446485"/>
                </a:moveTo>
                <a:lnTo>
                  <a:pt x="107156" y="446485"/>
                </a:lnTo>
                <a:lnTo>
                  <a:pt x="89296" y="455414"/>
                </a:lnTo>
                <a:lnTo>
                  <a:pt x="80367" y="455414"/>
                </a:lnTo>
                <a:lnTo>
                  <a:pt x="71437" y="455414"/>
                </a:lnTo>
                <a:lnTo>
                  <a:pt x="62507" y="446485"/>
                </a:lnTo>
                <a:lnTo>
                  <a:pt x="44648" y="437555"/>
                </a:lnTo>
                <a:lnTo>
                  <a:pt x="35718" y="410766"/>
                </a:lnTo>
                <a:lnTo>
                  <a:pt x="26789" y="375047"/>
                </a:lnTo>
                <a:lnTo>
                  <a:pt x="17859" y="339328"/>
                </a:lnTo>
                <a:lnTo>
                  <a:pt x="8929" y="285750"/>
                </a:lnTo>
                <a:lnTo>
                  <a:pt x="0" y="232172"/>
                </a:lnTo>
                <a:lnTo>
                  <a:pt x="0" y="178594"/>
                </a:lnTo>
                <a:lnTo>
                  <a:pt x="8929" y="125016"/>
                </a:lnTo>
                <a:lnTo>
                  <a:pt x="17859" y="71438"/>
                </a:lnTo>
                <a:lnTo>
                  <a:pt x="26789" y="35719"/>
                </a:lnTo>
                <a:lnTo>
                  <a:pt x="44648" y="8930"/>
                </a:lnTo>
                <a:lnTo>
                  <a:pt x="62507" y="0"/>
                </a:lnTo>
                <a:lnTo>
                  <a:pt x="71437" y="0"/>
                </a:lnTo>
                <a:lnTo>
                  <a:pt x="80367" y="26789"/>
                </a:lnTo>
                <a:lnTo>
                  <a:pt x="80367" y="53578"/>
                </a:lnTo>
                <a:lnTo>
                  <a:pt x="80367" y="89297"/>
                </a:lnTo>
                <a:lnTo>
                  <a:pt x="80367" y="125016"/>
                </a:lnTo>
                <a:lnTo>
                  <a:pt x="80367" y="151805"/>
                </a:lnTo>
                <a:lnTo>
                  <a:pt x="71437" y="178594"/>
                </a:lnTo>
                <a:lnTo>
                  <a:pt x="71437" y="187524"/>
                </a:lnTo>
                <a:lnTo>
                  <a:pt x="71437" y="187524"/>
                </a:lnTo>
                <a:lnTo>
                  <a:pt x="71437" y="169664"/>
                </a:lnTo>
                <a:lnTo>
                  <a:pt x="80367" y="151805"/>
                </a:lnTo>
                <a:lnTo>
                  <a:pt x="98226" y="125016"/>
                </a:lnTo>
                <a:lnTo>
                  <a:pt x="116086" y="107157"/>
                </a:lnTo>
                <a:lnTo>
                  <a:pt x="133945" y="98227"/>
                </a:lnTo>
                <a:lnTo>
                  <a:pt x="160734" y="89297"/>
                </a:lnTo>
                <a:lnTo>
                  <a:pt x="178593" y="98227"/>
                </a:lnTo>
                <a:lnTo>
                  <a:pt x="196453" y="107157"/>
                </a:lnTo>
                <a:lnTo>
                  <a:pt x="205382" y="133946"/>
                </a:lnTo>
                <a:lnTo>
                  <a:pt x="205382" y="160735"/>
                </a:lnTo>
                <a:lnTo>
                  <a:pt x="196453" y="205383"/>
                </a:lnTo>
                <a:lnTo>
                  <a:pt x="187523" y="241102"/>
                </a:lnTo>
                <a:lnTo>
                  <a:pt x="178593" y="267891"/>
                </a:lnTo>
                <a:lnTo>
                  <a:pt x="169664" y="294680"/>
                </a:lnTo>
                <a:lnTo>
                  <a:pt x="160734" y="312539"/>
                </a:lnTo>
                <a:lnTo>
                  <a:pt x="160734" y="312539"/>
                </a:lnTo>
                <a:lnTo>
                  <a:pt x="160734" y="294680"/>
                </a:lnTo>
                <a:lnTo>
                  <a:pt x="169664" y="276821"/>
                </a:lnTo>
                <a:lnTo>
                  <a:pt x="187523" y="250032"/>
                </a:lnTo>
                <a:lnTo>
                  <a:pt x="187523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803797" y="4893469"/>
            <a:ext cx="98227" cy="375048"/>
          </a:xfrm>
          <a:custGeom>
            <a:avLst/>
            <a:gdLst/>
            <a:ahLst/>
            <a:cxnLst/>
            <a:rect l="0" t="0" r="0" b="0"/>
            <a:pathLst>
              <a:path w="98227" h="375048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9"/>
                </a:lnTo>
                <a:lnTo>
                  <a:pt x="8930" y="71437"/>
                </a:lnTo>
                <a:lnTo>
                  <a:pt x="8930" y="116086"/>
                </a:lnTo>
                <a:lnTo>
                  <a:pt x="17859" y="178594"/>
                </a:lnTo>
                <a:lnTo>
                  <a:pt x="17859" y="232172"/>
                </a:lnTo>
                <a:lnTo>
                  <a:pt x="26789" y="285750"/>
                </a:lnTo>
                <a:lnTo>
                  <a:pt x="26789" y="321469"/>
                </a:lnTo>
                <a:lnTo>
                  <a:pt x="35719" y="348258"/>
                </a:lnTo>
                <a:lnTo>
                  <a:pt x="44648" y="366117"/>
                </a:lnTo>
                <a:lnTo>
                  <a:pt x="53578" y="375047"/>
                </a:lnTo>
                <a:lnTo>
                  <a:pt x="71437" y="366117"/>
                </a:lnTo>
                <a:lnTo>
                  <a:pt x="80367" y="348258"/>
                </a:lnTo>
                <a:lnTo>
                  <a:pt x="89297" y="321469"/>
                </a:lnTo>
                <a:lnTo>
                  <a:pt x="98226" y="294679"/>
                </a:lnTo>
                <a:lnTo>
                  <a:pt x="89297" y="267890"/>
                </a:lnTo>
                <a:lnTo>
                  <a:pt x="80367" y="241101"/>
                </a:lnTo>
                <a:lnTo>
                  <a:pt x="80367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1687711" y="5072063"/>
            <a:ext cx="223243" cy="53579"/>
          </a:xfrm>
          <a:custGeom>
            <a:avLst/>
            <a:gdLst/>
            <a:ahLst/>
            <a:cxnLst/>
            <a:rect l="0" t="0" r="0" b="0"/>
            <a:pathLst>
              <a:path w="223243" h="53579">
                <a:moveTo>
                  <a:pt x="0" y="53578"/>
                </a:moveTo>
                <a:lnTo>
                  <a:pt x="0" y="53578"/>
                </a:lnTo>
                <a:lnTo>
                  <a:pt x="17859" y="53578"/>
                </a:lnTo>
                <a:lnTo>
                  <a:pt x="35719" y="53578"/>
                </a:lnTo>
                <a:lnTo>
                  <a:pt x="62508" y="44648"/>
                </a:lnTo>
                <a:lnTo>
                  <a:pt x="89297" y="44648"/>
                </a:lnTo>
                <a:lnTo>
                  <a:pt x="125016" y="35718"/>
                </a:lnTo>
                <a:lnTo>
                  <a:pt x="160734" y="26789"/>
                </a:lnTo>
                <a:lnTo>
                  <a:pt x="187523" y="1785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035969" y="5063133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0" y="26789"/>
                </a:moveTo>
                <a:lnTo>
                  <a:pt x="8929" y="35719"/>
                </a:lnTo>
                <a:lnTo>
                  <a:pt x="17859" y="44648"/>
                </a:lnTo>
                <a:lnTo>
                  <a:pt x="35719" y="53578"/>
                </a:lnTo>
                <a:lnTo>
                  <a:pt x="53578" y="53578"/>
                </a:lnTo>
                <a:lnTo>
                  <a:pt x="71437" y="53578"/>
                </a:lnTo>
                <a:lnTo>
                  <a:pt x="80367" y="62508"/>
                </a:lnTo>
                <a:lnTo>
                  <a:pt x="89297" y="53578"/>
                </a:lnTo>
                <a:lnTo>
                  <a:pt x="98226" y="53578"/>
                </a:lnTo>
                <a:lnTo>
                  <a:pt x="98226" y="44648"/>
                </a:lnTo>
                <a:lnTo>
                  <a:pt x="98226" y="35719"/>
                </a:lnTo>
                <a:lnTo>
                  <a:pt x="89297" y="26789"/>
                </a:lnTo>
                <a:lnTo>
                  <a:pt x="71437" y="17859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17859"/>
                </a:lnTo>
                <a:lnTo>
                  <a:pt x="8929" y="44648"/>
                </a:lnTo>
                <a:lnTo>
                  <a:pt x="17859" y="80367"/>
                </a:lnTo>
                <a:lnTo>
                  <a:pt x="17859" y="107156"/>
                </a:lnTo>
                <a:lnTo>
                  <a:pt x="35719" y="133945"/>
                </a:lnTo>
                <a:lnTo>
                  <a:pt x="44648" y="160734"/>
                </a:lnTo>
                <a:lnTo>
                  <a:pt x="62508" y="169664"/>
                </a:lnTo>
                <a:lnTo>
                  <a:pt x="80367" y="178594"/>
                </a:lnTo>
                <a:lnTo>
                  <a:pt x="98226" y="178594"/>
                </a:lnTo>
                <a:lnTo>
                  <a:pt x="125015" y="169664"/>
                </a:lnTo>
                <a:lnTo>
                  <a:pt x="151804" y="151805"/>
                </a:lnTo>
                <a:lnTo>
                  <a:pt x="178594" y="133945"/>
                </a:lnTo>
                <a:lnTo>
                  <a:pt x="17859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223492" y="5036344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98227" y="0"/>
                </a:moveTo>
                <a:lnTo>
                  <a:pt x="98227" y="0"/>
                </a:lnTo>
                <a:lnTo>
                  <a:pt x="98227" y="0"/>
                </a:lnTo>
                <a:lnTo>
                  <a:pt x="98227" y="8929"/>
                </a:lnTo>
                <a:lnTo>
                  <a:pt x="98227" y="8929"/>
                </a:lnTo>
                <a:lnTo>
                  <a:pt x="89297" y="17859"/>
                </a:lnTo>
                <a:lnTo>
                  <a:pt x="89297" y="26789"/>
                </a:lnTo>
                <a:lnTo>
                  <a:pt x="89297" y="35719"/>
                </a:lnTo>
                <a:lnTo>
                  <a:pt x="98227" y="44648"/>
                </a:lnTo>
                <a:lnTo>
                  <a:pt x="107156" y="53578"/>
                </a:lnTo>
                <a:lnTo>
                  <a:pt x="116086" y="62508"/>
                </a:lnTo>
                <a:lnTo>
                  <a:pt x="133946" y="71437"/>
                </a:lnTo>
                <a:lnTo>
                  <a:pt x="142875" y="80367"/>
                </a:lnTo>
                <a:lnTo>
                  <a:pt x="151805" y="98226"/>
                </a:lnTo>
                <a:lnTo>
                  <a:pt x="160735" y="107156"/>
                </a:lnTo>
                <a:lnTo>
                  <a:pt x="169664" y="107156"/>
                </a:lnTo>
                <a:lnTo>
                  <a:pt x="169664" y="116086"/>
                </a:lnTo>
                <a:lnTo>
                  <a:pt x="169664" y="125015"/>
                </a:lnTo>
                <a:lnTo>
                  <a:pt x="160735" y="133945"/>
                </a:lnTo>
                <a:lnTo>
                  <a:pt x="142875" y="142875"/>
                </a:lnTo>
                <a:lnTo>
                  <a:pt x="125016" y="151804"/>
                </a:lnTo>
                <a:lnTo>
                  <a:pt x="98227" y="160734"/>
                </a:lnTo>
                <a:lnTo>
                  <a:pt x="62508" y="169664"/>
                </a:lnTo>
                <a:lnTo>
                  <a:pt x="35719" y="178594"/>
                </a:lnTo>
                <a:lnTo>
                  <a:pt x="17860" y="178594"/>
                </a:lnTo>
                <a:lnTo>
                  <a:pt x="8930" y="187523"/>
                </a:lnTo>
                <a:lnTo>
                  <a:pt x="0" y="178594"/>
                </a:lnTo>
                <a:lnTo>
                  <a:pt x="8930" y="178594"/>
                </a:lnTo>
                <a:lnTo>
                  <a:pt x="17860" y="169664"/>
                </a:lnTo>
                <a:lnTo>
                  <a:pt x="35719" y="151804"/>
                </a:lnTo>
                <a:lnTo>
                  <a:pt x="62508" y="133945"/>
                </a:lnTo>
                <a:lnTo>
                  <a:pt x="80367" y="107156"/>
                </a:lnTo>
                <a:lnTo>
                  <a:pt x="8036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491383" y="4902398"/>
            <a:ext cx="116087" cy="339330"/>
          </a:xfrm>
          <a:custGeom>
            <a:avLst/>
            <a:gdLst/>
            <a:ahLst/>
            <a:cxnLst/>
            <a:rect l="0" t="0" r="0" b="0"/>
            <a:pathLst>
              <a:path w="116087" h="339330">
                <a:moveTo>
                  <a:pt x="8930" y="0"/>
                </a:moveTo>
                <a:lnTo>
                  <a:pt x="893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71438"/>
                </a:lnTo>
                <a:lnTo>
                  <a:pt x="8930" y="107157"/>
                </a:lnTo>
                <a:lnTo>
                  <a:pt x="17859" y="151805"/>
                </a:lnTo>
                <a:lnTo>
                  <a:pt x="26789" y="205383"/>
                </a:lnTo>
                <a:lnTo>
                  <a:pt x="44648" y="241102"/>
                </a:lnTo>
                <a:lnTo>
                  <a:pt x="62508" y="276821"/>
                </a:lnTo>
                <a:lnTo>
                  <a:pt x="71437" y="303610"/>
                </a:lnTo>
                <a:lnTo>
                  <a:pt x="80367" y="321469"/>
                </a:lnTo>
                <a:lnTo>
                  <a:pt x="98226" y="339329"/>
                </a:lnTo>
                <a:lnTo>
                  <a:pt x="107156" y="339329"/>
                </a:lnTo>
                <a:lnTo>
                  <a:pt x="107156" y="330399"/>
                </a:lnTo>
                <a:lnTo>
                  <a:pt x="116086" y="312540"/>
                </a:lnTo>
                <a:lnTo>
                  <a:pt x="107156" y="285750"/>
                </a:lnTo>
                <a:lnTo>
                  <a:pt x="98226" y="258961"/>
                </a:lnTo>
                <a:lnTo>
                  <a:pt x="80367" y="223243"/>
                </a:lnTo>
                <a:lnTo>
                  <a:pt x="62508" y="187524"/>
                </a:lnTo>
                <a:lnTo>
                  <a:pt x="6250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2419945" y="5027414"/>
            <a:ext cx="241103" cy="62509"/>
          </a:xfrm>
          <a:custGeom>
            <a:avLst/>
            <a:gdLst/>
            <a:ahLst/>
            <a:cxnLst/>
            <a:rect l="0" t="0" r="0" b="0"/>
            <a:pathLst>
              <a:path w="241103" h="62509">
                <a:moveTo>
                  <a:pt x="0" y="62508"/>
                </a:moveTo>
                <a:lnTo>
                  <a:pt x="8930" y="62508"/>
                </a:lnTo>
                <a:lnTo>
                  <a:pt x="17860" y="62508"/>
                </a:lnTo>
                <a:lnTo>
                  <a:pt x="35719" y="53578"/>
                </a:lnTo>
                <a:lnTo>
                  <a:pt x="62508" y="53578"/>
                </a:lnTo>
                <a:lnTo>
                  <a:pt x="98227" y="44649"/>
                </a:lnTo>
                <a:lnTo>
                  <a:pt x="142875" y="26789"/>
                </a:lnTo>
                <a:lnTo>
                  <a:pt x="178594" y="17859"/>
                </a:lnTo>
                <a:lnTo>
                  <a:pt x="214313" y="893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777133" y="4473773"/>
            <a:ext cx="517923" cy="276821"/>
          </a:xfrm>
          <a:custGeom>
            <a:avLst/>
            <a:gdLst/>
            <a:ahLst/>
            <a:cxnLst/>
            <a:rect l="0" t="0" r="0" b="0"/>
            <a:pathLst>
              <a:path w="517923" h="276821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17859"/>
                </a:lnTo>
                <a:lnTo>
                  <a:pt x="53578" y="35719"/>
                </a:lnTo>
                <a:lnTo>
                  <a:pt x="80367" y="53578"/>
                </a:lnTo>
                <a:lnTo>
                  <a:pt x="107156" y="71438"/>
                </a:lnTo>
                <a:lnTo>
                  <a:pt x="133945" y="98227"/>
                </a:lnTo>
                <a:lnTo>
                  <a:pt x="169664" y="125016"/>
                </a:lnTo>
                <a:lnTo>
                  <a:pt x="196453" y="142875"/>
                </a:lnTo>
                <a:lnTo>
                  <a:pt x="232172" y="169664"/>
                </a:lnTo>
                <a:lnTo>
                  <a:pt x="267890" y="196453"/>
                </a:lnTo>
                <a:lnTo>
                  <a:pt x="303609" y="214313"/>
                </a:lnTo>
                <a:lnTo>
                  <a:pt x="339328" y="232172"/>
                </a:lnTo>
                <a:lnTo>
                  <a:pt x="375047" y="250031"/>
                </a:lnTo>
                <a:lnTo>
                  <a:pt x="401836" y="267891"/>
                </a:lnTo>
                <a:lnTo>
                  <a:pt x="428625" y="267891"/>
                </a:lnTo>
                <a:lnTo>
                  <a:pt x="455414" y="276820"/>
                </a:lnTo>
                <a:lnTo>
                  <a:pt x="482203" y="276820"/>
                </a:lnTo>
                <a:lnTo>
                  <a:pt x="500062" y="276820"/>
                </a:lnTo>
                <a:lnTo>
                  <a:pt x="508992" y="276820"/>
                </a:lnTo>
                <a:lnTo>
                  <a:pt x="517922" y="276820"/>
                </a:lnTo>
                <a:lnTo>
                  <a:pt x="517922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2964656" y="4732734"/>
            <a:ext cx="303611" cy="446486"/>
          </a:xfrm>
          <a:custGeom>
            <a:avLst/>
            <a:gdLst/>
            <a:ahLst/>
            <a:cxnLst/>
            <a:rect l="0" t="0" r="0" b="0"/>
            <a:pathLst>
              <a:path w="303611" h="446486">
                <a:moveTo>
                  <a:pt x="8930" y="446485"/>
                </a:moveTo>
                <a:lnTo>
                  <a:pt x="8930" y="446485"/>
                </a:lnTo>
                <a:lnTo>
                  <a:pt x="0" y="446485"/>
                </a:lnTo>
                <a:lnTo>
                  <a:pt x="0" y="446485"/>
                </a:lnTo>
                <a:lnTo>
                  <a:pt x="0" y="437555"/>
                </a:lnTo>
                <a:lnTo>
                  <a:pt x="0" y="428625"/>
                </a:lnTo>
                <a:lnTo>
                  <a:pt x="8930" y="419696"/>
                </a:lnTo>
                <a:lnTo>
                  <a:pt x="17860" y="392907"/>
                </a:lnTo>
                <a:lnTo>
                  <a:pt x="26789" y="366118"/>
                </a:lnTo>
                <a:lnTo>
                  <a:pt x="53578" y="321469"/>
                </a:lnTo>
                <a:lnTo>
                  <a:pt x="80367" y="276821"/>
                </a:lnTo>
                <a:lnTo>
                  <a:pt x="107157" y="232172"/>
                </a:lnTo>
                <a:lnTo>
                  <a:pt x="142875" y="187524"/>
                </a:lnTo>
                <a:lnTo>
                  <a:pt x="169664" y="142875"/>
                </a:lnTo>
                <a:lnTo>
                  <a:pt x="196453" y="107156"/>
                </a:lnTo>
                <a:lnTo>
                  <a:pt x="223242" y="71437"/>
                </a:lnTo>
                <a:lnTo>
                  <a:pt x="241102" y="44648"/>
                </a:lnTo>
                <a:lnTo>
                  <a:pt x="258961" y="26789"/>
                </a:lnTo>
                <a:lnTo>
                  <a:pt x="276821" y="8930"/>
                </a:lnTo>
                <a:lnTo>
                  <a:pt x="285750" y="8930"/>
                </a:lnTo>
                <a:lnTo>
                  <a:pt x="294680" y="0"/>
                </a:lnTo>
                <a:lnTo>
                  <a:pt x="294680" y="0"/>
                </a:lnTo>
                <a:lnTo>
                  <a:pt x="303610" y="8930"/>
                </a:lnTo>
                <a:lnTo>
                  <a:pt x="303610" y="17859"/>
                </a:lnTo>
                <a:lnTo>
                  <a:pt x="294680" y="26789"/>
                </a:lnTo>
                <a:lnTo>
                  <a:pt x="294680" y="35719"/>
                </a:lnTo>
                <a:lnTo>
                  <a:pt x="29468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3455789" y="3429000"/>
            <a:ext cx="2402087" cy="1580556"/>
          </a:xfrm>
          <a:custGeom>
            <a:avLst/>
            <a:gdLst/>
            <a:ahLst/>
            <a:cxnLst/>
            <a:rect l="0" t="0" r="0" b="0"/>
            <a:pathLst>
              <a:path w="2402087" h="1580556">
                <a:moveTo>
                  <a:pt x="0" y="1393031"/>
                </a:moveTo>
                <a:lnTo>
                  <a:pt x="0" y="1393031"/>
                </a:lnTo>
                <a:lnTo>
                  <a:pt x="0" y="1393031"/>
                </a:lnTo>
                <a:lnTo>
                  <a:pt x="0" y="1393031"/>
                </a:lnTo>
                <a:lnTo>
                  <a:pt x="0" y="1401961"/>
                </a:lnTo>
                <a:lnTo>
                  <a:pt x="8930" y="1401961"/>
                </a:lnTo>
                <a:lnTo>
                  <a:pt x="8930" y="1401961"/>
                </a:lnTo>
                <a:lnTo>
                  <a:pt x="17859" y="1401961"/>
                </a:lnTo>
                <a:lnTo>
                  <a:pt x="26789" y="1410890"/>
                </a:lnTo>
                <a:lnTo>
                  <a:pt x="26789" y="1410890"/>
                </a:lnTo>
                <a:lnTo>
                  <a:pt x="44649" y="1419820"/>
                </a:lnTo>
                <a:lnTo>
                  <a:pt x="53578" y="1428750"/>
                </a:lnTo>
                <a:lnTo>
                  <a:pt x="71438" y="1437679"/>
                </a:lnTo>
                <a:lnTo>
                  <a:pt x="98227" y="1446609"/>
                </a:lnTo>
                <a:lnTo>
                  <a:pt x="116086" y="1464469"/>
                </a:lnTo>
                <a:lnTo>
                  <a:pt x="142875" y="1482328"/>
                </a:lnTo>
                <a:lnTo>
                  <a:pt x="178594" y="1500188"/>
                </a:lnTo>
                <a:lnTo>
                  <a:pt x="214313" y="1509117"/>
                </a:lnTo>
                <a:lnTo>
                  <a:pt x="250031" y="1526977"/>
                </a:lnTo>
                <a:lnTo>
                  <a:pt x="285750" y="1544836"/>
                </a:lnTo>
                <a:lnTo>
                  <a:pt x="321469" y="1553766"/>
                </a:lnTo>
                <a:lnTo>
                  <a:pt x="366117" y="1562695"/>
                </a:lnTo>
                <a:lnTo>
                  <a:pt x="410766" y="1571625"/>
                </a:lnTo>
                <a:lnTo>
                  <a:pt x="455414" y="1571625"/>
                </a:lnTo>
                <a:lnTo>
                  <a:pt x="508992" y="1580555"/>
                </a:lnTo>
                <a:lnTo>
                  <a:pt x="562570" y="1580555"/>
                </a:lnTo>
                <a:lnTo>
                  <a:pt x="616149" y="1580555"/>
                </a:lnTo>
                <a:lnTo>
                  <a:pt x="678656" y="1580555"/>
                </a:lnTo>
                <a:lnTo>
                  <a:pt x="741164" y="1580555"/>
                </a:lnTo>
                <a:lnTo>
                  <a:pt x="803672" y="1580555"/>
                </a:lnTo>
                <a:lnTo>
                  <a:pt x="866180" y="1580555"/>
                </a:lnTo>
                <a:lnTo>
                  <a:pt x="928688" y="1580555"/>
                </a:lnTo>
                <a:lnTo>
                  <a:pt x="991195" y="1571625"/>
                </a:lnTo>
                <a:lnTo>
                  <a:pt x="1062633" y="1571625"/>
                </a:lnTo>
                <a:lnTo>
                  <a:pt x="1125141" y="1562695"/>
                </a:lnTo>
                <a:lnTo>
                  <a:pt x="1187649" y="1553766"/>
                </a:lnTo>
                <a:lnTo>
                  <a:pt x="1259086" y="1535906"/>
                </a:lnTo>
                <a:lnTo>
                  <a:pt x="1330524" y="1526977"/>
                </a:lnTo>
                <a:lnTo>
                  <a:pt x="1393031" y="1518047"/>
                </a:lnTo>
                <a:lnTo>
                  <a:pt x="1464469" y="1500188"/>
                </a:lnTo>
                <a:lnTo>
                  <a:pt x="1526977" y="1473398"/>
                </a:lnTo>
                <a:lnTo>
                  <a:pt x="1598414" y="1455539"/>
                </a:lnTo>
                <a:lnTo>
                  <a:pt x="1660922" y="1437679"/>
                </a:lnTo>
                <a:lnTo>
                  <a:pt x="1723430" y="1401961"/>
                </a:lnTo>
                <a:lnTo>
                  <a:pt x="1785938" y="1375171"/>
                </a:lnTo>
                <a:lnTo>
                  <a:pt x="1848445" y="1348382"/>
                </a:lnTo>
                <a:lnTo>
                  <a:pt x="1910953" y="1312664"/>
                </a:lnTo>
                <a:lnTo>
                  <a:pt x="1973461" y="1276945"/>
                </a:lnTo>
                <a:lnTo>
                  <a:pt x="2027039" y="1232296"/>
                </a:lnTo>
                <a:lnTo>
                  <a:pt x="2080617" y="1196578"/>
                </a:lnTo>
                <a:lnTo>
                  <a:pt x="2125266" y="1151929"/>
                </a:lnTo>
                <a:lnTo>
                  <a:pt x="2169914" y="1107281"/>
                </a:lnTo>
                <a:lnTo>
                  <a:pt x="2214563" y="1062632"/>
                </a:lnTo>
                <a:lnTo>
                  <a:pt x="2250281" y="1017984"/>
                </a:lnTo>
                <a:lnTo>
                  <a:pt x="2286000" y="964406"/>
                </a:lnTo>
                <a:lnTo>
                  <a:pt x="2312789" y="919757"/>
                </a:lnTo>
                <a:lnTo>
                  <a:pt x="2339578" y="866179"/>
                </a:lnTo>
                <a:lnTo>
                  <a:pt x="2366367" y="812601"/>
                </a:lnTo>
                <a:lnTo>
                  <a:pt x="2375297" y="767953"/>
                </a:lnTo>
                <a:lnTo>
                  <a:pt x="2393156" y="714375"/>
                </a:lnTo>
                <a:lnTo>
                  <a:pt x="2402086" y="660796"/>
                </a:lnTo>
                <a:lnTo>
                  <a:pt x="2402086" y="616148"/>
                </a:lnTo>
                <a:lnTo>
                  <a:pt x="2402086" y="562570"/>
                </a:lnTo>
                <a:lnTo>
                  <a:pt x="2402086" y="517921"/>
                </a:lnTo>
                <a:lnTo>
                  <a:pt x="2393156" y="473273"/>
                </a:lnTo>
                <a:lnTo>
                  <a:pt x="2375297" y="428625"/>
                </a:lnTo>
                <a:lnTo>
                  <a:pt x="2357438" y="383976"/>
                </a:lnTo>
                <a:lnTo>
                  <a:pt x="2330649" y="348257"/>
                </a:lnTo>
                <a:lnTo>
                  <a:pt x="2303859" y="303609"/>
                </a:lnTo>
                <a:lnTo>
                  <a:pt x="2268141" y="267890"/>
                </a:lnTo>
                <a:lnTo>
                  <a:pt x="2232422" y="232171"/>
                </a:lnTo>
                <a:lnTo>
                  <a:pt x="2187774" y="196453"/>
                </a:lnTo>
                <a:lnTo>
                  <a:pt x="2143125" y="169664"/>
                </a:lnTo>
                <a:lnTo>
                  <a:pt x="2089547" y="133945"/>
                </a:lnTo>
                <a:lnTo>
                  <a:pt x="2035969" y="116086"/>
                </a:lnTo>
                <a:lnTo>
                  <a:pt x="1982391" y="89296"/>
                </a:lnTo>
                <a:lnTo>
                  <a:pt x="1919883" y="71437"/>
                </a:lnTo>
                <a:lnTo>
                  <a:pt x="1848445" y="62507"/>
                </a:lnTo>
                <a:lnTo>
                  <a:pt x="1785938" y="53578"/>
                </a:lnTo>
                <a:lnTo>
                  <a:pt x="1714500" y="35718"/>
                </a:lnTo>
                <a:lnTo>
                  <a:pt x="1634133" y="26789"/>
                </a:lnTo>
                <a:lnTo>
                  <a:pt x="1562695" y="26789"/>
                </a:lnTo>
                <a:lnTo>
                  <a:pt x="1491258" y="17859"/>
                </a:lnTo>
                <a:lnTo>
                  <a:pt x="1419820" y="17859"/>
                </a:lnTo>
                <a:lnTo>
                  <a:pt x="1348383" y="8929"/>
                </a:lnTo>
                <a:lnTo>
                  <a:pt x="1268016" y="8929"/>
                </a:lnTo>
                <a:lnTo>
                  <a:pt x="1196578" y="8929"/>
                </a:lnTo>
                <a:lnTo>
                  <a:pt x="1125141" y="0"/>
                </a:lnTo>
                <a:lnTo>
                  <a:pt x="1053703" y="0"/>
                </a:lnTo>
                <a:lnTo>
                  <a:pt x="982266" y="0"/>
                </a:lnTo>
                <a:lnTo>
                  <a:pt x="910828" y="0"/>
                </a:lnTo>
                <a:lnTo>
                  <a:pt x="848320" y="0"/>
                </a:lnTo>
                <a:lnTo>
                  <a:pt x="776883" y="0"/>
                </a:lnTo>
                <a:lnTo>
                  <a:pt x="714375" y="0"/>
                </a:lnTo>
                <a:lnTo>
                  <a:pt x="642938" y="0"/>
                </a:lnTo>
                <a:lnTo>
                  <a:pt x="580430" y="0"/>
                </a:lnTo>
                <a:lnTo>
                  <a:pt x="517922" y="8929"/>
                </a:lnTo>
                <a:lnTo>
                  <a:pt x="464344" y="8929"/>
                </a:lnTo>
                <a:lnTo>
                  <a:pt x="410766" y="17859"/>
                </a:lnTo>
                <a:lnTo>
                  <a:pt x="357188" y="17859"/>
                </a:lnTo>
                <a:lnTo>
                  <a:pt x="312539" y="26789"/>
                </a:lnTo>
                <a:lnTo>
                  <a:pt x="267891" y="26789"/>
                </a:lnTo>
                <a:lnTo>
                  <a:pt x="223242" y="26789"/>
                </a:lnTo>
                <a:lnTo>
                  <a:pt x="187524" y="26789"/>
                </a:lnTo>
                <a:lnTo>
                  <a:pt x="160734" y="35718"/>
                </a:lnTo>
                <a:lnTo>
                  <a:pt x="142875" y="35718"/>
                </a:lnTo>
                <a:lnTo>
                  <a:pt x="125016" y="35718"/>
                </a:lnTo>
                <a:lnTo>
                  <a:pt x="116086" y="44648"/>
                </a:lnTo>
                <a:lnTo>
                  <a:pt x="116086" y="53578"/>
                </a:lnTo>
                <a:lnTo>
                  <a:pt x="116086" y="62507"/>
                </a:lnTo>
                <a:lnTo>
                  <a:pt x="116086" y="71437"/>
                </a:lnTo>
                <a:lnTo>
                  <a:pt x="125016" y="80367"/>
                </a:lnTo>
                <a:lnTo>
                  <a:pt x="12501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3982641" y="2169914"/>
            <a:ext cx="321469" cy="89298"/>
          </a:xfrm>
          <a:custGeom>
            <a:avLst/>
            <a:gdLst/>
            <a:ahLst/>
            <a:cxnLst/>
            <a:rect l="0" t="0" r="0" b="0"/>
            <a:pathLst>
              <a:path w="321469" h="89298">
                <a:moveTo>
                  <a:pt x="8929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26789" y="80367"/>
                </a:lnTo>
                <a:lnTo>
                  <a:pt x="62507" y="71437"/>
                </a:lnTo>
                <a:lnTo>
                  <a:pt x="98226" y="53578"/>
                </a:lnTo>
                <a:lnTo>
                  <a:pt x="151804" y="44648"/>
                </a:lnTo>
                <a:lnTo>
                  <a:pt x="196453" y="26789"/>
                </a:lnTo>
                <a:lnTo>
                  <a:pt x="241101" y="17859"/>
                </a:lnTo>
                <a:lnTo>
                  <a:pt x="285750" y="8930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4580930" y="2053828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98226" y="17859"/>
                </a:moveTo>
                <a:lnTo>
                  <a:pt x="98226" y="17859"/>
                </a:lnTo>
                <a:lnTo>
                  <a:pt x="89297" y="8930"/>
                </a:lnTo>
                <a:lnTo>
                  <a:pt x="80367" y="893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8930"/>
                </a:lnTo>
                <a:lnTo>
                  <a:pt x="26789" y="17859"/>
                </a:lnTo>
                <a:lnTo>
                  <a:pt x="8929" y="3571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8929" y="89297"/>
                </a:lnTo>
                <a:lnTo>
                  <a:pt x="26789" y="98226"/>
                </a:lnTo>
                <a:lnTo>
                  <a:pt x="44648" y="98226"/>
                </a:lnTo>
                <a:lnTo>
                  <a:pt x="71437" y="107156"/>
                </a:lnTo>
                <a:lnTo>
                  <a:pt x="98226" y="116086"/>
                </a:lnTo>
                <a:lnTo>
                  <a:pt x="116086" y="125016"/>
                </a:lnTo>
                <a:lnTo>
                  <a:pt x="133945" y="133945"/>
                </a:lnTo>
                <a:lnTo>
                  <a:pt x="133945" y="151805"/>
                </a:lnTo>
                <a:lnTo>
                  <a:pt x="133945" y="178594"/>
                </a:lnTo>
                <a:lnTo>
                  <a:pt x="107156" y="196453"/>
                </a:lnTo>
                <a:lnTo>
                  <a:pt x="89297" y="223242"/>
                </a:lnTo>
                <a:lnTo>
                  <a:pt x="62508" y="232172"/>
                </a:lnTo>
                <a:lnTo>
                  <a:pt x="44648" y="232172"/>
                </a:lnTo>
                <a:lnTo>
                  <a:pt x="26789" y="232172"/>
                </a:lnTo>
                <a:lnTo>
                  <a:pt x="17859" y="214312"/>
                </a:lnTo>
                <a:lnTo>
                  <a:pt x="26789" y="196453"/>
                </a:lnTo>
                <a:lnTo>
                  <a:pt x="44648" y="169664"/>
                </a:lnTo>
                <a:lnTo>
                  <a:pt x="62508" y="133945"/>
                </a:lnTo>
                <a:lnTo>
                  <a:pt x="89297" y="107156"/>
                </a:lnTo>
                <a:lnTo>
                  <a:pt x="8929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4777383" y="2035969"/>
            <a:ext cx="142876" cy="366118"/>
          </a:xfrm>
          <a:custGeom>
            <a:avLst/>
            <a:gdLst/>
            <a:ahLst/>
            <a:cxnLst/>
            <a:rect l="0" t="0" r="0" b="0"/>
            <a:pathLst>
              <a:path w="142876" h="366118">
                <a:moveTo>
                  <a:pt x="53578" y="0"/>
                </a:moveTo>
                <a:lnTo>
                  <a:pt x="44648" y="0"/>
                </a:lnTo>
                <a:lnTo>
                  <a:pt x="35719" y="8929"/>
                </a:lnTo>
                <a:lnTo>
                  <a:pt x="26789" y="26789"/>
                </a:lnTo>
                <a:lnTo>
                  <a:pt x="17859" y="44648"/>
                </a:lnTo>
                <a:lnTo>
                  <a:pt x="893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8930" y="125015"/>
                </a:lnTo>
                <a:lnTo>
                  <a:pt x="26789" y="133945"/>
                </a:lnTo>
                <a:lnTo>
                  <a:pt x="44648" y="133945"/>
                </a:lnTo>
                <a:lnTo>
                  <a:pt x="62508" y="125015"/>
                </a:lnTo>
                <a:lnTo>
                  <a:pt x="89297" y="116085"/>
                </a:lnTo>
                <a:lnTo>
                  <a:pt x="107156" y="98226"/>
                </a:lnTo>
                <a:lnTo>
                  <a:pt x="125015" y="71437"/>
                </a:lnTo>
                <a:lnTo>
                  <a:pt x="133945" y="53578"/>
                </a:lnTo>
                <a:lnTo>
                  <a:pt x="142875" y="44648"/>
                </a:lnTo>
                <a:lnTo>
                  <a:pt x="142875" y="35718"/>
                </a:lnTo>
                <a:lnTo>
                  <a:pt x="142875" y="35718"/>
                </a:lnTo>
                <a:lnTo>
                  <a:pt x="142875" y="53578"/>
                </a:lnTo>
                <a:lnTo>
                  <a:pt x="142875" y="80367"/>
                </a:lnTo>
                <a:lnTo>
                  <a:pt x="142875" y="125015"/>
                </a:lnTo>
                <a:lnTo>
                  <a:pt x="142875" y="160734"/>
                </a:lnTo>
                <a:lnTo>
                  <a:pt x="142875" y="205382"/>
                </a:lnTo>
                <a:lnTo>
                  <a:pt x="142875" y="250031"/>
                </a:lnTo>
                <a:lnTo>
                  <a:pt x="142875" y="285750"/>
                </a:lnTo>
                <a:lnTo>
                  <a:pt x="142875" y="312539"/>
                </a:lnTo>
                <a:lnTo>
                  <a:pt x="142875" y="339328"/>
                </a:lnTo>
                <a:lnTo>
                  <a:pt x="142875" y="348257"/>
                </a:lnTo>
                <a:lnTo>
                  <a:pt x="133945" y="366117"/>
                </a:lnTo>
                <a:lnTo>
                  <a:pt x="125015" y="366117"/>
                </a:lnTo>
                <a:lnTo>
                  <a:pt x="116086" y="357187"/>
                </a:lnTo>
                <a:lnTo>
                  <a:pt x="107156" y="339328"/>
                </a:lnTo>
                <a:lnTo>
                  <a:pt x="89297" y="294679"/>
                </a:lnTo>
                <a:lnTo>
                  <a:pt x="80367" y="258960"/>
                </a:lnTo>
                <a:lnTo>
                  <a:pt x="71437" y="214312"/>
                </a:lnTo>
                <a:lnTo>
                  <a:pt x="7143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4991695" y="1955601"/>
            <a:ext cx="151806" cy="232173"/>
          </a:xfrm>
          <a:custGeom>
            <a:avLst/>
            <a:gdLst/>
            <a:ahLst/>
            <a:cxnLst/>
            <a:rect l="0" t="0" r="0" b="0"/>
            <a:pathLst>
              <a:path w="151806" h="232173">
                <a:moveTo>
                  <a:pt x="107157" y="0"/>
                </a:moveTo>
                <a:lnTo>
                  <a:pt x="107157" y="0"/>
                </a:lnTo>
                <a:lnTo>
                  <a:pt x="98227" y="0"/>
                </a:lnTo>
                <a:lnTo>
                  <a:pt x="89297" y="8930"/>
                </a:lnTo>
                <a:lnTo>
                  <a:pt x="71438" y="26789"/>
                </a:lnTo>
                <a:lnTo>
                  <a:pt x="53578" y="35719"/>
                </a:lnTo>
                <a:lnTo>
                  <a:pt x="35719" y="53578"/>
                </a:lnTo>
                <a:lnTo>
                  <a:pt x="35719" y="71438"/>
                </a:lnTo>
                <a:lnTo>
                  <a:pt x="35719" y="89297"/>
                </a:lnTo>
                <a:lnTo>
                  <a:pt x="35719" y="98227"/>
                </a:lnTo>
                <a:lnTo>
                  <a:pt x="53578" y="107157"/>
                </a:lnTo>
                <a:lnTo>
                  <a:pt x="71438" y="116086"/>
                </a:lnTo>
                <a:lnTo>
                  <a:pt x="98227" y="125016"/>
                </a:lnTo>
                <a:lnTo>
                  <a:pt x="125016" y="133946"/>
                </a:lnTo>
                <a:lnTo>
                  <a:pt x="142875" y="142875"/>
                </a:lnTo>
                <a:lnTo>
                  <a:pt x="151805" y="142875"/>
                </a:lnTo>
                <a:lnTo>
                  <a:pt x="151805" y="151805"/>
                </a:lnTo>
                <a:lnTo>
                  <a:pt x="142875" y="169664"/>
                </a:lnTo>
                <a:lnTo>
                  <a:pt x="125016" y="178594"/>
                </a:lnTo>
                <a:lnTo>
                  <a:pt x="98227" y="196453"/>
                </a:lnTo>
                <a:lnTo>
                  <a:pt x="71438" y="214313"/>
                </a:lnTo>
                <a:lnTo>
                  <a:pt x="35719" y="223243"/>
                </a:lnTo>
                <a:lnTo>
                  <a:pt x="17860" y="232172"/>
                </a:lnTo>
                <a:lnTo>
                  <a:pt x="8930" y="223243"/>
                </a:lnTo>
                <a:lnTo>
                  <a:pt x="0" y="205383"/>
                </a:lnTo>
                <a:lnTo>
                  <a:pt x="8930" y="169664"/>
                </a:lnTo>
                <a:lnTo>
                  <a:pt x="893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5214938" y="1821656"/>
            <a:ext cx="53579" cy="348259"/>
          </a:xfrm>
          <a:custGeom>
            <a:avLst/>
            <a:gdLst/>
            <a:ahLst/>
            <a:cxnLst/>
            <a:rect l="0" t="0" r="0" b="0"/>
            <a:pathLst>
              <a:path w="53579" h="348259">
                <a:moveTo>
                  <a:pt x="8929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29" y="71438"/>
                </a:lnTo>
                <a:lnTo>
                  <a:pt x="8929" y="116086"/>
                </a:lnTo>
                <a:lnTo>
                  <a:pt x="17859" y="160734"/>
                </a:lnTo>
                <a:lnTo>
                  <a:pt x="26789" y="205383"/>
                </a:lnTo>
                <a:lnTo>
                  <a:pt x="35718" y="250031"/>
                </a:lnTo>
                <a:lnTo>
                  <a:pt x="44648" y="285750"/>
                </a:lnTo>
                <a:lnTo>
                  <a:pt x="44648" y="312539"/>
                </a:lnTo>
                <a:lnTo>
                  <a:pt x="53578" y="330398"/>
                </a:lnTo>
                <a:lnTo>
                  <a:pt x="53578" y="348258"/>
                </a:lnTo>
                <a:lnTo>
                  <a:pt x="44648" y="348258"/>
                </a:lnTo>
                <a:lnTo>
                  <a:pt x="44648" y="339328"/>
                </a:lnTo>
                <a:lnTo>
                  <a:pt x="26789" y="321469"/>
                </a:lnTo>
                <a:lnTo>
                  <a:pt x="8929" y="285750"/>
                </a:lnTo>
                <a:lnTo>
                  <a:pt x="892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116711" y="2018109"/>
            <a:ext cx="196454" cy="35720"/>
          </a:xfrm>
          <a:custGeom>
            <a:avLst/>
            <a:gdLst/>
            <a:ahLst/>
            <a:cxnLst/>
            <a:rect l="0" t="0" r="0" b="0"/>
            <a:pathLst>
              <a:path w="196454" h="35720">
                <a:moveTo>
                  <a:pt x="0" y="17860"/>
                </a:moveTo>
                <a:lnTo>
                  <a:pt x="8930" y="26789"/>
                </a:lnTo>
                <a:lnTo>
                  <a:pt x="26789" y="26789"/>
                </a:lnTo>
                <a:lnTo>
                  <a:pt x="44648" y="35719"/>
                </a:lnTo>
                <a:lnTo>
                  <a:pt x="71437" y="35719"/>
                </a:lnTo>
                <a:lnTo>
                  <a:pt x="98227" y="35719"/>
                </a:lnTo>
                <a:lnTo>
                  <a:pt x="125016" y="35719"/>
                </a:lnTo>
                <a:lnTo>
                  <a:pt x="151805" y="26789"/>
                </a:lnTo>
                <a:lnTo>
                  <a:pt x="178594" y="1786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5295305" y="1857375"/>
            <a:ext cx="500063" cy="267891"/>
          </a:xfrm>
          <a:custGeom>
            <a:avLst/>
            <a:gdLst/>
            <a:ahLst/>
            <a:cxnLst/>
            <a:rect l="0" t="0" r="0" b="0"/>
            <a:pathLst>
              <a:path w="500063" h="267891">
                <a:moveTo>
                  <a:pt x="8929" y="178594"/>
                </a:moveTo>
                <a:lnTo>
                  <a:pt x="8929" y="178594"/>
                </a:lnTo>
                <a:lnTo>
                  <a:pt x="0" y="187523"/>
                </a:lnTo>
                <a:lnTo>
                  <a:pt x="8929" y="196453"/>
                </a:lnTo>
                <a:lnTo>
                  <a:pt x="8929" y="196453"/>
                </a:lnTo>
                <a:lnTo>
                  <a:pt x="17859" y="205383"/>
                </a:lnTo>
                <a:lnTo>
                  <a:pt x="26789" y="214312"/>
                </a:lnTo>
                <a:lnTo>
                  <a:pt x="44648" y="214312"/>
                </a:lnTo>
                <a:lnTo>
                  <a:pt x="53578" y="205383"/>
                </a:lnTo>
                <a:lnTo>
                  <a:pt x="71437" y="205383"/>
                </a:lnTo>
                <a:lnTo>
                  <a:pt x="80367" y="196453"/>
                </a:lnTo>
                <a:lnTo>
                  <a:pt x="89297" y="178594"/>
                </a:lnTo>
                <a:lnTo>
                  <a:pt x="98226" y="169664"/>
                </a:lnTo>
                <a:lnTo>
                  <a:pt x="98226" y="151804"/>
                </a:lnTo>
                <a:lnTo>
                  <a:pt x="98226" y="142875"/>
                </a:lnTo>
                <a:lnTo>
                  <a:pt x="89297" y="133945"/>
                </a:lnTo>
                <a:lnTo>
                  <a:pt x="89297" y="133945"/>
                </a:lnTo>
                <a:lnTo>
                  <a:pt x="80367" y="142875"/>
                </a:lnTo>
                <a:lnTo>
                  <a:pt x="71437" y="151804"/>
                </a:lnTo>
                <a:lnTo>
                  <a:pt x="62508" y="178594"/>
                </a:lnTo>
                <a:lnTo>
                  <a:pt x="62508" y="196453"/>
                </a:lnTo>
                <a:lnTo>
                  <a:pt x="62508" y="223242"/>
                </a:lnTo>
                <a:lnTo>
                  <a:pt x="71437" y="241101"/>
                </a:lnTo>
                <a:lnTo>
                  <a:pt x="71437" y="258961"/>
                </a:lnTo>
                <a:lnTo>
                  <a:pt x="89297" y="267890"/>
                </a:lnTo>
                <a:lnTo>
                  <a:pt x="98226" y="267890"/>
                </a:lnTo>
                <a:lnTo>
                  <a:pt x="116086" y="267890"/>
                </a:lnTo>
                <a:lnTo>
                  <a:pt x="133945" y="258961"/>
                </a:lnTo>
                <a:lnTo>
                  <a:pt x="142875" y="250031"/>
                </a:lnTo>
                <a:lnTo>
                  <a:pt x="160734" y="232172"/>
                </a:lnTo>
                <a:lnTo>
                  <a:pt x="169664" y="205383"/>
                </a:lnTo>
                <a:lnTo>
                  <a:pt x="178593" y="178594"/>
                </a:lnTo>
                <a:lnTo>
                  <a:pt x="187523" y="151804"/>
                </a:lnTo>
                <a:lnTo>
                  <a:pt x="196453" y="142875"/>
                </a:lnTo>
                <a:lnTo>
                  <a:pt x="196453" y="142875"/>
                </a:lnTo>
                <a:lnTo>
                  <a:pt x="196453" y="151804"/>
                </a:lnTo>
                <a:lnTo>
                  <a:pt x="196453" y="169664"/>
                </a:lnTo>
                <a:lnTo>
                  <a:pt x="187523" y="187523"/>
                </a:lnTo>
                <a:lnTo>
                  <a:pt x="187523" y="214312"/>
                </a:lnTo>
                <a:lnTo>
                  <a:pt x="187523" y="232172"/>
                </a:lnTo>
                <a:lnTo>
                  <a:pt x="187523" y="250031"/>
                </a:lnTo>
                <a:lnTo>
                  <a:pt x="196453" y="258961"/>
                </a:lnTo>
                <a:lnTo>
                  <a:pt x="196453" y="258961"/>
                </a:lnTo>
                <a:lnTo>
                  <a:pt x="205383" y="258961"/>
                </a:lnTo>
                <a:lnTo>
                  <a:pt x="214312" y="250031"/>
                </a:lnTo>
                <a:lnTo>
                  <a:pt x="223242" y="232172"/>
                </a:lnTo>
                <a:lnTo>
                  <a:pt x="241101" y="205383"/>
                </a:lnTo>
                <a:lnTo>
                  <a:pt x="250031" y="178594"/>
                </a:lnTo>
                <a:lnTo>
                  <a:pt x="267890" y="151804"/>
                </a:lnTo>
                <a:lnTo>
                  <a:pt x="276820" y="133945"/>
                </a:lnTo>
                <a:lnTo>
                  <a:pt x="285750" y="125015"/>
                </a:lnTo>
                <a:lnTo>
                  <a:pt x="294679" y="125015"/>
                </a:lnTo>
                <a:lnTo>
                  <a:pt x="294679" y="133945"/>
                </a:lnTo>
                <a:lnTo>
                  <a:pt x="294679" y="151804"/>
                </a:lnTo>
                <a:lnTo>
                  <a:pt x="294679" y="178594"/>
                </a:lnTo>
                <a:lnTo>
                  <a:pt x="285750" y="196453"/>
                </a:lnTo>
                <a:lnTo>
                  <a:pt x="285750" y="214312"/>
                </a:lnTo>
                <a:lnTo>
                  <a:pt x="285750" y="232172"/>
                </a:lnTo>
                <a:lnTo>
                  <a:pt x="285750" y="232172"/>
                </a:lnTo>
                <a:lnTo>
                  <a:pt x="294679" y="232172"/>
                </a:lnTo>
                <a:lnTo>
                  <a:pt x="303609" y="232172"/>
                </a:lnTo>
                <a:lnTo>
                  <a:pt x="303609" y="214312"/>
                </a:lnTo>
                <a:lnTo>
                  <a:pt x="321468" y="196453"/>
                </a:lnTo>
                <a:lnTo>
                  <a:pt x="330398" y="169664"/>
                </a:lnTo>
                <a:lnTo>
                  <a:pt x="339328" y="142875"/>
                </a:lnTo>
                <a:lnTo>
                  <a:pt x="348258" y="133945"/>
                </a:lnTo>
                <a:lnTo>
                  <a:pt x="357187" y="125015"/>
                </a:lnTo>
                <a:lnTo>
                  <a:pt x="366117" y="133945"/>
                </a:lnTo>
                <a:lnTo>
                  <a:pt x="375047" y="151804"/>
                </a:lnTo>
                <a:lnTo>
                  <a:pt x="375047" y="169664"/>
                </a:lnTo>
                <a:lnTo>
                  <a:pt x="375047" y="187523"/>
                </a:lnTo>
                <a:lnTo>
                  <a:pt x="375047" y="205383"/>
                </a:lnTo>
                <a:lnTo>
                  <a:pt x="383976" y="214312"/>
                </a:lnTo>
                <a:lnTo>
                  <a:pt x="383976" y="232172"/>
                </a:lnTo>
                <a:lnTo>
                  <a:pt x="392906" y="232172"/>
                </a:lnTo>
                <a:lnTo>
                  <a:pt x="401836" y="232172"/>
                </a:lnTo>
                <a:lnTo>
                  <a:pt x="419695" y="214312"/>
                </a:lnTo>
                <a:lnTo>
                  <a:pt x="428625" y="187523"/>
                </a:lnTo>
                <a:lnTo>
                  <a:pt x="446484" y="151804"/>
                </a:lnTo>
                <a:lnTo>
                  <a:pt x="464343" y="98226"/>
                </a:lnTo>
                <a:lnTo>
                  <a:pt x="482203" y="44648"/>
                </a:lnTo>
                <a:lnTo>
                  <a:pt x="500062" y="0"/>
                </a:lnTo>
                <a:lnTo>
                  <a:pt x="5000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5965031" y="1669851"/>
            <a:ext cx="125017" cy="392908"/>
          </a:xfrm>
          <a:custGeom>
            <a:avLst/>
            <a:gdLst/>
            <a:ahLst/>
            <a:cxnLst/>
            <a:rect l="0" t="0" r="0" b="0"/>
            <a:pathLst>
              <a:path w="125017" h="392908">
                <a:moveTo>
                  <a:pt x="89297" y="0"/>
                </a:moveTo>
                <a:lnTo>
                  <a:pt x="89297" y="0"/>
                </a:lnTo>
                <a:lnTo>
                  <a:pt x="80367" y="0"/>
                </a:lnTo>
                <a:lnTo>
                  <a:pt x="62508" y="8930"/>
                </a:lnTo>
                <a:lnTo>
                  <a:pt x="53578" y="26789"/>
                </a:lnTo>
                <a:lnTo>
                  <a:pt x="35719" y="53578"/>
                </a:lnTo>
                <a:lnTo>
                  <a:pt x="26789" y="89297"/>
                </a:lnTo>
                <a:lnTo>
                  <a:pt x="8930" y="133946"/>
                </a:lnTo>
                <a:lnTo>
                  <a:pt x="0" y="187524"/>
                </a:lnTo>
                <a:lnTo>
                  <a:pt x="0" y="241102"/>
                </a:lnTo>
                <a:lnTo>
                  <a:pt x="0" y="285750"/>
                </a:lnTo>
                <a:lnTo>
                  <a:pt x="8930" y="330399"/>
                </a:lnTo>
                <a:lnTo>
                  <a:pt x="26789" y="366118"/>
                </a:lnTo>
                <a:lnTo>
                  <a:pt x="44649" y="383977"/>
                </a:lnTo>
                <a:lnTo>
                  <a:pt x="62508" y="392907"/>
                </a:lnTo>
                <a:lnTo>
                  <a:pt x="80367" y="392907"/>
                </a:lnTo>
                <a:lnTo>
                  <a:pt x="107157" y="383977"/>
                </a:lnTo>
                <a:lnTo>
                  <a:pt x="116086" y="366118"/>
                </a:lnTo>
                <a:lnTo>
                  <a:pt x="125016" y="330399"/>
                </a:lnTo>
                <a:lnTo>
                  <a:pt x="116086" y="285750"/>
                </a:lnTo>
                <a:lnTo>
                  <a:pt x="98227" y="223243"/>
                </a:lnTo>
                <a:lnTo>
                  <a:pt x="62508" y="169664"/>
                </a:lnTo>
                <a:lnTo>
                  <a:pt x="6250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5804297" y="1875234"/>
            <a:ext cx="366118" cy="89298"/>
          </a:xfrm>
          <a:custGeom>
            <a:avLst/>
            <a:gdLst/>
            <a:ahLst/>
            <a:cxnLst/>
            <a:rect l="0" t="0" r="0" b="0"/>
            <a:pathLst>
              <a:path w="366118" h="89298">
                <a:moveTo>
                  <a:pt x="0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35719" y="89297"/>
                </a:lnTo>
                <a:lnTo>
                  <a:pt x="71437" y="89297"/>
                </a:lnTo>
                <a:lnTo>
                  <a:pt x="116086" y="80367"/>
                </a:lnTo>
                <a:lnTo>
                  <a:pt x="169664" y="62508"/>
                </a:lnTo>
                <a:lnTo>
                  <a:pt x="232172" y="53578"/>
                </a:lnTo>
                <a:lnTo>
                  <a:pt x="285750" y="26789"/>
                </a:lnTo>
                <a:lnTo>
                  <a:pt x="330398" y="1786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6054328" y="1803797"/>
            <a:ext cx="294681" cy="169665"/>
          </a:xfrm>
          <a:custGeom>
            <a:avLst/>
            <a:gdLst/>
            <a:ahLst/>
            <a:cxnLst/>
            <a:rect l="0" t="0" r="0" b="0"/>
            <a:pathLst>
              <a:path w="294681" h="169665">
                <a:moveTo>
                  <a:pt x="0" y="80367"/>
                </a:moveTo>
                <a:lnTo>
                  <a:pt x="8930" y="80367"/>
                </a:lnTo>
                <a:lnTo>
                  <a:pt x="17860" y="71437"/>
                </a:lnTo>
                <a:lnTo>
                  <a:pt x="35719" y="71437"/>
                </a:lnTo>
                <a:lnTo>
                  <a:pt x="62508" y="62507"/>
                </a:lnTo>
                <a:lnTo>
                  <a:pt x="98227" y="53578"/>
                </a:lnTo>
                <a:lnTo>
                  <a:pt x="125016" y="44648"/>
                </a:lnTo>
                <a:lnTo>
                  <a:pt x="151805" y="35718"/>
                </a:lnTo>
                <a:lnTo>
                  <a:pt x="178594" y="26789"/>
                </a:lnTo>
                <a:lnTo>
                  <a:pt x="196453" y="8929"/>
                </a:lnTo>
                <a:lnTo>
                  <a:pt x="205383" y="0"/>
                </a:lnTo>
                <a:lnTo>
                  <a:pt x="205383" y="0"/>
                </a:lnTo>
                <a:lnTo>
                  <a:pt x="187524" y="0"/>
                </a:lnTo>
                <a:lnTo>
                  <a:pt x="169664" y="8929"/>
                </a:lnTo>
                <a:lnTo>
                  <a:pt x="142875" y="26789"/>
                </a:lnTo>
                <a:lnTo>
                  <a:pt x="125016" y="44648"/>
                </a:lnTo>
                <a:lnTo>
                  <a:pt x="107156" y="71437"/>
                </a:lnTo>
                <a:lnTo>
                  <a:pt x="89297" y="98226"/>
                </a:lnTo>
                <a:lnTo>
                  <a:pt x="89297" y="125015"/>
                </a:lnTo>
                <a:lnTo>
                  <a:pt x="98227" y="142875"/>
                </a:lnTo>
                <a:lnTo>
                  <a:pt x="107156" y="160734"/>
                </a:lnTo>
                <a:lnTo>
                  <a:pt x="133945" y="169664"/>
                </a:lnTo>
                <a:lnTo>
                  <a:pt x="160735" y="169664"/>
                </a:lnTo>
                <a:lnTo>
                  <a:pt x="187524" y="169664"/>
                </a:lnTo>
                <a:lnTo>
                  <a:pt x="223242" y="160734"/>
                </a:lnTo>
                <a:lnTo>
                  <a:pt x="250031" y="142875"/>
                </a:lnTo>
                <a:lnTo>
                  <a:pt x="276820" y="125015"/>
                </a:lnTo>
                <a:lnTo>
                  <a:pt x="294680" y="107156"/>
                </a:lnTo>
                <a:lnTo>
                  <a:pt x="29468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6223992" y="1848445"/>
            <a:ext cx="133947" cy="160735"/>
          </a:xfrm>
          <a:custGeom>
            <a:avLst/>
            <a:gdLst/>
            <a:ahLst/>
            <a:cxnLst/>
            <a:rect l="0" t="0" r="0" b="0"/>
            <a:pathLst>
              <a:path w="133947" h="160735">
                <a:moveTo>
                  <a:pt x="133946" y="0"/>
                </a:moveTo>
                <a:lnTo>
                  <a:pt x="125016" y="8930"/>
                </a:lnTo>
                <a:lnTo>
                  <a:pt x="116086" y="8930"/>
                </a:lnTo>
                <a:lnTo>
                  <a:pt x="98227" y="17859"/>
                </a:lnTo>
                <a:lnTo>
                  <a:pt x="89297" y="26789"/>
                </a:lnTo>
                <a:lnTo>
                  <a:pt x="71438" y="35719"/>
                </a:lnTo>
                <a:lnTo>
                  <a:pt x="62508" y="44649"/>
                </a:lnTo>
                <a:lnTo>
                  <a:pt x="53578" y="53578"/>
                </a:lnTo>
                <a:lnTo>
                  <a:pt x="53578" y="62508"/>
                </a:lnTo>
                <a:lnTo>
                  <a:pt x="62508" y="71438"/>
                </a:lnTo>
                <a:lnTo>
                  <a:pt x="71438" y="80367"/>
                </a:lnTo>
                <a:lnTo>
                  <a:pt x="89297" y="98227"/>
                </a:lnTo>
                <a:lnTo>
                  <a:pt x="98227" y="107156"/>
                </a:lnTo>
                <a:lnTo>
                  <a:pt x="116086" y="125016"/>
                </a:lnTo>
                <a:lnTo>
                  <a:pt x="116086" y="133945"/>
                </a:lnTo>
                <a:lnTo>
                  <a:pt x="116086" y="151805"/>
                </a:lnTo>
                <a:lnTo>
                  <a:pt x="107156" y="160734"/>
                </a:lnTo>
                <a:lnTo>
                  <a:pt x="80367" y="160734"/>
                </a:lnTo>
                <a:lnTo>
                  <a:pt x="62508" y="160734"/>
                </a:lnTo>
                <a:lnTo>
                  <a:pt x="35719" y="151805"/>
                </a:lnTo>
                <a:lnTo>
                  <a:pt x="17860" y="125016"/>
                </a:lnTo>
                <a:lnTo>
                  <a:pt x="8930" y="98227"/>
                </a:lnTo>
                <a:lnTo>
                  <a:pt x="0" y="53578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6438305" y="1607344"/>
            <a:ext cx="80368" cy="348258"/>
          </a:xfrm>
          <a:custGeom>
            <a:avLst/>
            <a:gdLst/>
            <a:ahLst/>
            <a:cxnLst/>
            <a:rect l="0" t="0" r="0" b="0"/>
            <a:pathLst>
              <a:path w="80368" h="348258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107156"/>
                </a:lnTo>
                <a:lnTo>
                  <a:pt x="0" y="151804"/>
                </a:lnTo>
                <a:lnTo>
                  <a:pt x="17859" y="196453"/>
                </a:lnTo>
                <a:lnTo>
                  <a:pt x="26789" y="232171"/>
                </a:lnTo>
                <a:lnTo>
                  <a:pt x="44648" y="267890"/>
                </a:lnTo>
                <a:lnTo>
                  <a:pt x="53578" y="303609"/>
                </a:lnTo>
                <a:lnTo>
                  <a:pt x="71437" y="321468"/>
                </a:lnTo>
                <a:lnTo>
                  <a:pt x="71437" y="339328"/>
                </a:lnTo>
                <a:lnTo>
                  <a:pt x="80367" y="348257"/>
                </a:lnTo>
                <a:lnTo>
                  <a:pt x="71437" y="339328"/>
                </a:lnTo>
                <a:lnTo>
                  <a:pt x="62508" y="330398"/>
                </a:lnTo>
                <a:lnTo>
                  <a:pt x="44648" y="312539"/>
                </a:lnTo>
                <a:lnTo>
                  <a:pt x="8929" y="276820"/>
                </a:lnTo>
                <a:lnTo>
                  <a:pt x="892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6331148" y="1768078"/>
            <a:ext cx="223244" cy="8931"/>
          </a:xfrm>
          <a:custGeom>
            <a:avLst/>
            <a:gdLst/>
            <a:ahLst/>
            <a:cxnLst/>
            <a:rect l="0" t="0" r="0" b="0"/>
            <a:pathLst>
              <a:path w="223244" h="8931">
                <a:moveTo>
                  <a:pt x="0" y="8930"/>
                </a:moveTo>
                <a:lnTo>
                  <a:pt x="0" y="8930"/>
                </a:lnTo>
                <a:lnTo>
                  <a:pt x="17860" y="8930"/>
                </a:lnTo>
                <a:lnTo>
                  <a:pt x="44649" y="8930"/>
                </a:lnTo>
                <a:lnTo>
                  <a:pt x="80368" y="8930"/>
                </a:lnTo>
                <a:lnTo>
                  <a:pt x="125016" y="8930"/>
                </a:lnTo>
                <a:lnTo>
                  <a:pt x="178594" y="8930"/>
                </a:lnTo>
                <a:lnTo>
                  <a:pt x="223243" y="0"/>
                </a:lnTo>
                <a:lnTo>
                  <a:pt x="2232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6795492" y="1616273"/>
            <a:ext cx="250032" cy="223243"/>
          </a:xfrm>
          <a:custGeom>
            <a:avLst/>
            <a:gdLst/>
            <a:ahLst/>
            <a:cxnLst/>
            <a:rect l="0" t="0" r="0" b="0"/>
            <a:pathLst>
              <a:path w="250032" h="223243">
                <a:moveTo>
                  <a:pt x="893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17860" y="205383"/>
                </a:lnTo>
                <a:lnTo>
                  <a:pt x="17860" y="214313"/>
                </a:lnTo>
                <a:lnTo>
                  <a:pt x="35719" y="223242"/>
                </a:lnTo>
                <a:lnTo>
                  <a:pt x="44649" y="214313"/>
                </a:lnTo>
                <a:lnTo>
                  <a:pt x="62508" y="205383"/>
                </a:lnTo>
                <a:lnTo>
                  <a:pt x="71438" y="187524"/>
                </a:lnTo>
                <a:lnTo>
                  <a:pt x="89297" y="169664"/>
                </a:lnTo>
                <a:lnTo>
                  <a:pt x="98227" y="142875"/>
                </a:lnTo>
                <a:lnTo>
                  <a:pt x="107156" y="116086"/>
                </a:lnTo>
                <a:lnTo>
                  <a:pt x="107156" y="89297"/>
                </a:lnTo>
                <a:lnTo>
                  <a:pt x="116086" y="80367"/>
                </a:lnTo>
                <a:lnTo>
                  <a:pt x="125016" y="89297"/>
                </a:lnTo>
                <a:lnTo>
                  <a:pt x="125016" y="98227"/>
                </a:lnTo>
                <a:lnTo>
                  <a:pt x="133946" y="116086"/>
                </a:lnTo>
                <a:lnTo>
                  <a:pt x="142875" y="125016"/>
                </a:lnTo>
                <a:lnTo>
                  <a:pt x="151805" y="142875"/>
                </a:lnTo>
                <a:lnTo>
                  <a:pt x="160735" y="151805"/>
                </a:lnTo>
                <a:lnTo>
                  <a:pt x="178594" y="151805"/>
                </a:lnTo>
                <a:lnTo>
                  <a:pt x="196453" y="160735"/>
                </a:lnTo>
                <a:lnTo>
                  <a:pt x="205383" y="151805"/>
                </a:lnTo>
                <a:lnTo>
                  <a:pt x="223242" y="142875"/>
                </a:lnTo>
                <a:lnTo>
                  <a:pt x="232172" y="125016"/>
                </a:lnTo>
                <a:lnTo>
                  <a:pt x="241102" y="98227"/>
                </a:lnTo>
                <a:lnTo>
                  <a:pt x="241102" y="71438"/>
                </a:lnTo>
                <a:lnTo>
                  <a:pt x="232172" y="44649"/>
                </a:lnTo>
                <a:lnTo>
                  <a:pt x="223242" y="17860"/>
                </a:lnTo>
                <a:lnTo>
                  <a:pt x="205383" y="8930"/>
                </a:lnTo>
                <a:lnTo>
                  <a:pt x="196453" y="0"/>
                </a:lnTo>
                <a:lnTo>
                  <a:pt x="187524" y="0"/>
                </a:lnTo>
                <a:lnTo>
                  <a:pt x="187524" y="0"/>
                </a:lnTo>
                <a:lnTo>
                  <a:pt x="196453" y="8930"/>
                </a:lnTo>
                <a:lnTo>
                  <a:pt x="214313" y="17860"/>
                </a:lnTo>
                <a:lnTo>
                  <a:pt x="232172" y="17860"/>
                </a:lnTo>
                <a:lnTo>
                  <a:pt x="250031" y="17860"/>
                </a:lnTo>
                <a:lnTo>
                  <a:pt x="25003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7161609" y="1535906"/>
            <a:ext cx="17861" cy="232173"/>
          </a:xfrm>
          <a:custGeom>
            <a:avLst/>
            <a:gdLst/>
            <a:ahLst/>
            <a:cxnLst/>
            <a:rect l="0" t="0" r="0" b="0"/>
            <a:pathLst>
              <a:path w="17861" h="232173">
                <a:moveTo>
                  <a:pt x="8930" y="89297"/>
                </a:moveTo>
                <a:lnTo>
                  <a:pt x="0" y="98227"/>
                </a:lnTo>
                <a:lnTo>
                  <a:pt x="0" y="116086"/>
                </a:lnTo>
                <a:lnTo>
                  <a:pt x="0" y="133945"/>
                </a:lnTo>
                <a:lnTo>
                  <a:pt x="0" y="160734"/>
                </a:lnTo>
                <a:lnTo>
                  <a:pt x="0" y="178594"/>
                </a:lnTo>
                <a:lnTo>
                  <a:pt x="8930" y="205383"/>
                </a:lnTo>
                <a:lnTo>
                  <a:pt x="8930" y="214313"/>
                </a:lnTo>
                <a:lnTo>
                  <a:pt x="8930" y="223242"/>
                </a:lnTo>
                <a:lnTo>
                  <a:pt x="8930" y="232172"/>
                </a:lnTo>
                <a:lnTo>
                  <a:pt x="17860" y="223242"/>
                </a:lnTo>
                <a:lnTo>
                  <a:pt x="17860" y="196453"/>
                </a:lnTo>
                <a:lnTo>
                  <a:pt x="8930" y="160734"/>
                </a:lnTo>
                <a:lnTo>
                  <a:pt x="8930" y="116086"/>
                </a:lnTo>
                <a:lnTo>
                  <a:pt x="0" y="6250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7134820" y="1393031"/>
            <a:ext cx="80369" cy="8931"/>
          </a:xfrm>
          <a:custGeom>
            <a:avLst/>
            <a:gdLst/>
            <a:ahLst/>
            <a:cxnLst/>
            <a:rect l="0" t="0" r="0" b="0"/>
            <a:pathLst>
              <a:path w="80369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80368" y="8930"/>
                </a:lnTo>
                <a:lnTo>
                  <a:pt x="8036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7259836" y="1437679"/>
            <a:ext cx="44649" cy="294681"/>
          </a:xfrm>
          <a:custGeom>
            <a:avLst/>
            <a:gdLst/>
            <a:ahLst/>
            <a:cxnLst/>
            <a:rect l="0" t="0" r="0" b="0"/>
            <a:pathLst>
              <a:path w="44649" h="294681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35719" y="8930"/>
                </a:lnTo>
                <a:lnTo>
                  <a:pt x="35719" y="26790"/>
                </a:lnTo>
                <a:lnTo>
                  <a:pt x="26789" y="53579"/>
                </a:lnTo>
                <a:lnTo>
                  <a:pt x="26789" y="89297"/>
                </a:lnTo>
                <a:lnTo>
                  <a:pt x="26789" y="125016"/>
                </a:lnTo>
                <a:lnTo>
                  <a:pt x="26789" y="169665"/>
                </a:lnTo>
                <a:lnTo>
                  <a:pt x="35719" y="205383"/>
                </a:lnTo>
                <a:lnTo>
                  <a:pt x="35719" y="241102"/>
                </a:lnTo>
                <a:lnTo>
                  <a:pt x="35719" y="276821"/>
                </a:lnTo>
                <a:lnTo>
                  <a:pt x="44648" y="285750"/>
                </a:lnTo>
                <a:lnTo>
                  <a:pt x="44648" y="294680"/>
                </a:lnTo>
                <a:lnTo>
                  <a:pt x="44648" y="285750"/>
                </a:lnTo>
                <a:lnTo>
                  <a:pt x="44648" y="258961"/>
                </a:lnTo>
                <a:lnTo>
                  <a:pt x="35719" y="232172"/>
                </a:lnTo>
                <a:lnTo>
                  <a:pt x="17859" y="196454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7215188" y="1482328"/>
            <a:ext cx="383977" cy="223243"/>
          </a:xfrm>
          <a:custGeom>
            <a:avLst/>
            <a:gdLst/>
            <a:ahLst/>
            <a:cxnLst/>
            <a:rect l="0" t="0" r="0" b="0"/>
            <a:pathLst>
              <a:path w="383977" h="223243">
                <a:moveTo>
                  <a:pt x="0" y="71437"/>
                </a:move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29" y="125016"/>
                </a:lnTo>
                <a:lnTo>
                  <a:pt x="17859" y="142875"/>
                </a:lnTo>
                <a:lnTo>
                  <a:pt x="35718" y="160734"/>
                </a:lnTo>
                <a:lnTo>
                  <a:pt x="62507" y="169664"/>
                </a:lnTo>
                <a:lnTo>
                  <a:pt x="89296" y="178594"/>
                </a:lnTo>
                <a:lnTo>
                  <a:pt x="116085" y="169664"/>
                </a:lnTo>
                <a:lnTo>
                  <a:pt x="133945" y="160734"/>
                </a:lnTo>
                <a:lnTo>
                  <a:pt x="151804" y="133945"/>
                </a:lnTo>
                <a:lnTo>
                  <a:pt x="169664" y="107156"/>
                </a:lnTo>
                <a:lnTo>
                  <a:pt x="178593" y="71437"/>
                </a:lnTo>
                <a:lnTo>
                  <a:pt x="196453" y="44648"/>
                </a:lnTo>
                <a:lnTo>
                  <a:pt x="196453" y="17859"/>
                </a:lnTo>
                <a:lnTo>
                  <a:pt x="205382" y="0"/>
                </a:lnTo>
                <a:lnTo>
                  <a:pt x="205382" y="0"/>
                </a:lnTo>
                <a:lnTo>
                  <a:pt x="205382" y="17859"/>
                </a:lnTo>
                <a:lnTo>
                  <a:pt x="196453" y="44648"/>
                </a:lnTo>
                <a:lnTo>
                  <a:pt x="187523" y="80367"/>
                </a:lnTo>
                <a:lnTo>
                  <a:pt x="187523" y="116086"/>
                </a:lnTo>
                <a:lnTo>
                  <a:pt x="178593" y="151805"/>
                </a:lnTo>
                <a:lnTo>
                  <a:pt x="178593" y="187523"/>
                </a:lnTo>
                <a:lnTo>
                  <a:pt x="187523" y="205383"/>
                </a:lnTo>
                <a:lnTo>
                  <a:pt x="187523" y="223242"/>
                </a:lnTo>
                <a:lnTo>
                  <a:pt x="196453" y="223242"/>
                </a:lnTo>
                <a:lnTo>
                  <a:pt x="214312" y="223242"/>
                </a:lnTo>
                <a:lnTo>
                  <a:pt x="241101" y="205383"/>
                </a:lnTo>
                <a:lnTo>
                  <a:pt x="258960" y="187523"/>
                </a:lnTo>
                <a:lnTo>
                  <a:pt x="285750" y="169664"/>
                </a:lnTo>
                <a:lnTo>
                  <a:pt x="303609" y="160734"/>
                </a:lnTo>
                <a:lnTo>
                  <a:pt x="321468" y="160734"/>
                </a:lnTo>
                <a:lnTo>
                  <a:pt x="339328" y="169664"/>
                </a:lnTo>
                <a:lnTo>
                  <a:pt x="357187" y="187523"/>
                </a:lnTo>
                <a:lnTo>
                  <a:pt x="366117" y="196453"/>
                </a:lnTo>
                <a:lnTo>
                  <a:pt x="375046" y="205383"/>
                </a:lnTo>
                <a:lnTo>
                  <a:pt x="383976" y="214312"/>
                </a:lnTo>
                <a:lnTo>
                  <a:pt x="383976" y="205383"/>
                </a:lnTo>
                <a:lnTo>
                  <a:pt x="383976" y="196453"/>
                </a:lnTo>
                <a:lnTo>
                  <a:pt x="38397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7804547" y="1357313"/>
            <a:ext cx="258962" cy="241102"/>
          </a:xfrm>
          <a:custGeom>
            <a:avLst/>
            <a:gdLst/>
            <a:ahLst/>
            <a:cxnLst/>
            <a:rect l="0" t="0" r="0" b="0"/>
            <a:pathLst>
              <a:path w="258962" h="241102">
                <a:moveTo>
                  <a:pt x="214312" y="44648"/>
                </a:moveTo>
                <a:lnTo>
                  <a:pt x="214312" y="35718"/>
                </a:lnTo>
                <a:lnTo>
                  <a:pt x="196453" y="26789"/>
                </a:lnTo>
                <a:lnTo>
                  <a:pt x="178594" y="17859"/>
                </a:lnTo>
                <a:lnTo>
                  <a:pt x="151805" y="8929"/>
                </a:lnTo>
                <a:lnTo>
                  <a:pt x="125016" y="0"/>
                </a:lnTo>
                <a:lnTo>
                  <a:pt x="98226" y="0"/>
                </a:lnTo>
                <a:lnTo>
                  <a:pt x="71437" y="8929"/>
                </a:lnTo>
                <a:lnTo>
                  <a:pt x="44648" y="26789"/>
                </a:lnTo>
                <a:lnTo>
                  <a:pt x="26789" y="53577"/>
                </a:lnTo>
                <a:lnTo>
                  <a:pt x="8930" y="89296"/>
                </a:lnTo>
                <a:lnTo>
                  <a:pt x="0" y="125015"/>
                </a:lnTo>
                <a:lnTo>
                  <a:pt x="0" y="160734"/>
                </a:lnTo>
                <a:lnTo>
                  <a:pt x="0" y="187523"/>
                </a:lnTo>
                <a:lnTo>
                  <a:pt x="26789" y="205382"/>
                </a:lnTo>
                <a:lnTo>
                  <a:pt x="53578" y="223241"/>
                </a:lnTo>
                <a:lnTo>
                  <a:pt x="89297" y="241101"/>
                </a:lnTo>
                <a:lnTo>
                  <a:pt x="125016" y="241101"/>
                </a:lnTo>
                <a:lnTo>
                  <a:pt x="169664" y="241101"/>
                </a:lnTo>
                <a:lnTo>
                  <a:pt x="205383" y="232171"/>
                </a:lnTo>
                <a:lnTo>
                  <a:pt x="232172" y="205382"/>
                </a:lnTo>
                <a:lnTo>
                  <a:pt x="258961" y="178593"/>
                </a:lnTo>
                <a:lnTo>
                  <a:pt x="258961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8009930" y="1348383"/>
            <a:ext cx="348258" cy="214313"/>
          </a:xfrm>
          <a:custGeom>
            <a:avLst/>
            <a:gdLst/>
            <a:ahLst/>
            <a:cxnLst/>
            <a:rect l="0" t="0" r="0" b="0"/>
            <a:pathLst>
              <a:path w="348258" h="214313">
                <a:moveTo>
                  <a:pt x="26789" y="89296"/>
                </a:moveTo>
                <a:lnTo>
                  <a:pt x="17859" y="98226"/>
                </a:lnTo>
                <a:lnTo>
                  <a:pt x="8929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3"/>
                </a:lnTo>
                <a:lnTo>
                  <a:pt x="0" y="196453"/>
                </a:lnTo>
                <a:lnTo>
                  <a:pt x="8929" y="205382"/>
                </a:lnTo>
                <a:lnTo>
                  <a:pt x="17859" y="214312"/>
                </a:lnTo>
                <a:lnTo>
                  <a:pt x="26789" y="214312"/>
                </a:lnTo>
                <a:lnTo>
                  <a:pt x="44648" y="205382"/>
                </a:lnTo>
                <a:lnTo>
                  <a:pt x="62508" y="187523"/>
                </a:lnTo>
                <a:lnTo>
                  <a:pt x="80367" y="151804"/>
                </a:lnTo>
                <a:lnTo>
                  <a:pt x="98226" y="125015"/>
                </a:lnTo>
                <a:lnTo>
                  <a:pt x="107156" y="89296"/>
                </a:lnTo>
                <a:lnTo>
                  <a:pt x="125015" y="62507"/>
                </a:lnTo>
                <a:lnTo>
                  <a:pt x="133945" y="44648"/>
                </a:lnTo>
                <a:lnTo>
                  <a:pt x="133945" y="44648"/>
                </a:lnTo>
                <a:lnTo>
                  <a:pt x="133945" y="62507"/>
                </a:lnTo>
                <a:lnTo>
                  <a:pt x="133945" y="80367"/>
                </a:lnTo>
                <a:lnTo>
                  <a:pt x="133945" y="107156"/>
                </a:lnTo>
                <a:lnTo>
                  <a:pt x="133945" y="142875"/>
                </a:lnTo>
                <a:lnTo>
                  <a:pt x="133945" y="169664"/>
                </a:lnTo>
                <a:lnTo>
                  <a:pt x="133945" y="187523"/>
                </a:lnTo>
                <a:lnTo>
                  <a:pt x="142875" y="205382"/>
                </a:lnTo>
                <a:lnTo>
                  <a:pt x="142875" y="205382"/>
                </a:lnTo>
                <a:lnTo>
                  <a:pt x="160734" y="214312"/>
                </a:lnTo>
                <a:lnTo>
                  <a:pt x="178593" y="205382"/>
                </a:lnTo>
                <a:lnTo>
                  <a:pt x="196452" y="196453"/>
                </a:lnTo>
                <a:lnTo>
                  <a:pt x="214311" y="169664"/>
                </a:lnTo>
                <a:lnTo>
                  <a:pt x="241100" y="133945"/>
                </a:lnTo>
                <a:lnTo>
                  <a:pt x="250030" y="107156"/>
                </a:lnTo>
                <a:lnTo>
                  <a:pt x="267890" y="80367"/>
                </a:lnTo>
                <a:lnTo>
                  <a:pt x="276819" y="71437"/>
                </a:lnTo>
                <a:lnTo>
                  <a:pt x="285749" y="71437"/>
                </a:lnTo>
                <a:lnTo>
                  <a:pt x="285749" y="89296"/>
                </a:lnTo>
                <a:lnTo>
                  <a:pt x="285749" y="107156"/>
                </a:lnTo>
                <a:lnTo>
                  <a:pt x="285749" y="133945"/>
                </a:lnTo>
                <a:lnTo>
                  <a:pt x="285749" y="160734"/>
                </a:lnTo>
                <a:lnTo>
                  <a:pt x="285749" y="178593"/>
                </a:lnTo>
                <a:lnTo>
                  <a:pt x="294679" y="196453"/>
                </a:lnTo>
                <a:lnTo>
                  <a:pt x="294679" y="205382"/>
                </a:lnTo>
                <a:lnTo>
                  <a:pt x="303608" y="205382"/>
                </a:lnTo>
                <a:lnTo>
                  <a:pt x="312538" y="196453"/>
                </a:lnTo>
                <a:lnTo>
                  <a:pt x="321468" y="178593"/>
                </a:lnTo>
                <a:lnTo>
                  <a:pt x="330397" y="160734"/>
                </a:lnTo>
                <a:lnTo>
                  <a:pt x="339327" y="125015"/>
                </a:lnTo>
                <a:lnTo>
                  <a:pt x="339327" y="80367"/>
                </a:lnTo>
                <a:lnTo>
                  <a:pt x="348257" y="35719"/>
                </a:lnTo>
                <a:lnTo>
                  <a:pt x="348257" y="0"/>
                </a:lnTo>
                <a:lnTo>
                  <a:pt x="3482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8358187" y="135731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8295679" y="1321594"/>
            <a:ext cx="125017" cy="187524"/>
          </a:xfrm>
          <a:custGeom>
            <a:avLst/>
            <a:gdLst/>
            <a:ahLst/>
            <a:cxnLst/>
            <a:rect l="0" t="0" r="0" b="0"/>
            <a:pathLst>
              <a:path w="125017" h="187524">
                <a:moveTo>
                  <a:pt x="89297" y="26789"/>
                </a:moveTo>
                <a:lnTo>
                  <a:pt x="98226" y="17859"/>
                </a:lnTo>
                <a:lnTo>
                  <a:pt x="116086" y="8929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17859"/>
                </a:lnTo>
                <a:lnTo>
                  <a:pt x="107156" y="26789"/>
                </a:lnTo>
                <a:lnTo>
                  <a:pt x="98226" y="53578"/>
                </a:lnTo>
                <a:lnTo>
                  <a:pt x="80367" y="71437"/>
                </a:lnTo>
                <a:lnTo>
                  <a:pt x="62508" y="98226"/>
                </a:lnTo>
                <a:lnTo>
                  <a:pt x="53578" y="125015"/>
                </a:lnTo>
                <a:lnTo>
                  <a:pt x="53578" y="142875"/>
                </a:lnTo>
                <a:lnTo>
                  <a:pt x="62508" y="160734"/>
                </a:lnTo>
                <a:lnTo>
                  <a:pt x="71437" y="169664"/>
                </a:lnTo>
                <a:lnTo>
                  <a:pt x="89297" y="178593"/>
                </a:lnTo>
                <a:lnTo>
                  <a:pt x="98226" y="187523"/>
                </a:lnTo>
                <a:lnTo>
                  <a:pt x="98226" y="187523"/>
                </a:lnTo>
                <a:lnTo>
                  <a:pt x="98226" y="187523"/>
                </a:lnTo>
                <a:lnTo>
                  <a:pt x="80367" y="178593"/>
                </a:lnTo>
                <a:lnTo>
                  <a:pt x="62508" y="169664"/>
                </a:lnTo>
                <a:lnTo>
                  <a:pt x="26789" y="160734"/>
                </a:lnTo>
                <a:lnTo>
                  <a:pt x="0" y="151804"/>
                </a:lnTo>
                <a:lnTo>
                  <a:pt x="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8465343" y="1035844"/>
            <a:ext cx="107157" cy="464344"/>
          </a:xfrm>
          <a:custGeom>
            <a:avLst/>
            <a:gdLst/>
            <a:ahLst/>
            <a:cxnLst/>
            <a:rect l="0" t="0" r="0" b="0"/>
            <a:pathLst>
              <a:path w="107157" h="464344">
                <a:moveTo>
                  <a:pt x="107156" y="0"/>
                </a:moveTo>
                <a:lnTo>
                  <a:pt x="107156" y="0"/>
                </a:lnTo>
                <a:lnTo>
                  <a:pt x="98227" y="8929"/>
                </a:lnTo>
                <a:lnTo>
                  <a:pt x="89297" y="26789"/>
                </a:lnTo>
                <a:lnTo>
                  <a:pt x="80367" y="44648"/>
                </a:lnTo>
                <a:lnTo>
                  <a:pt x="71437" y="89297"/>
                </a:lnTo>
                <a:lnTo>
                  <a:pt x="62508" y="133945"/>
                </a:lnTo>
                <a:lnTo>
                  <a:pt x="62508" y="196453"/>
                </a:lnTo>
                <a:lnTo>
                  <a:pt x="62508" y="250031"/>
                </a:lnTo>
                <a:lnTo>
                  <a:pt x="71437" y="312539"/>
                </a:lnTo>
                <a:lnTo>
                  <a:pt x="71437" y="357187"/>
                </a:lnTo>
                <a:lnTo>
                  <a:pt x="89297" y="401835"/>
                </a:lnTo>
                <a:lnTo>
                  <a:pt x="89297" y="437554"/>
                </a:lnTo>
                <a:lnTo>
                  <a:pt x="89297" y="455414"/>
                </a:lnTo>
                <a:lnTo>
                  <a:pt x="89297" y="464343"/>
                </a:lnTo>
                <a:lnTo>
                  <a:pt x="80367" y="464343"/>
                </a:lnTo>
                <a:lnTo>
                  <a:pt x="62508" y="455414"/>
                </a:lnTo>
                <a:lnTo>
                  <a:pt x="44648" y="437554"/>
                </a:lnTo>
                <a:lnTo>
                  <a:pt x="26789" y="401835"/>
                </a:lnTo>
                <a:lnTo>
                  <a:pt x="0" y="357187"/>
                </a:lnTo>
                <a:lnTo>
                  <a:pt x="0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8429624" y="1312664"/>
            <a:ext cx="142876" cy="62509"/>
          </a:xfrm>
          <a:custGeom>
            <a:avLst/>
            <a:gdLst/>
            <a:ahLst/>
            <a:cxnLst/>
            <a:rect l="0" t="0" r="0" b="0"/>
            <a:pathLst>
              <a:path w="142876" h="62509">
                <a:moveTo>
                  <a:pt x="0" y="0"/>
                </a:moveTo>
                <a:lnTo>
                  <a:pt x="8930" y="8930"/>
                </a:lnTo>
                <a:lnTo>
                  <a:pt x="17860" y="17859"/>
                </a:lnTo>
                <a:lnTo>
                  <a:pt x="35719" y="26789"/>
                </a:lnTo>
                <a:lnTo>
                  <a:pt x="62508" y="35719"/>
                </a:lnTo>
                <a:lnTo>
                  <a:pt x="89297" y="44649"/>
                </a:lnTo>
                <a:lnTo>
                  <a:pt x="107156" y="53578"/>
                </a:lnTo>
                <a:lnTo>
                  <a:pt x="125016" y="62508"/>
                </a:lnTo>
                <a:lnTo>
                  <a:pt x="133946" y="62508"/>
                </a:lnTo>
                <a:lnTo>
                  <a:pt x="142875" y="62508"/>
                </a:lnTo>
                <a:lnTo>
                  <a:pt x="133946" y="53578"/>
                </a:lnTo>
                <a:lnTo>
                  <a:pt x="133946" y="44649"/>
                </a:lnTo>
                <a:lnTo>
                  <a:pt x="133946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8545710" y="1250156"/>
            <a:ext cx="482204" cy="151806"/>
          </a:xfrm>
          <a:custGeom>
            <a:avLst/>
            <a:gdLst/>
            <a:ahLst/>
            <a:cxnLst/>
            <a:rect l="0" t="0" r="0" b="0"/>
            <a:pathLst>
              <a:path w="482204" h="151806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17860" y="125016"/>
                </a:lnTo>
                <a:lnTo>
                  <a:pt x="26789" y="133946"/>
                </a:lnTo>
                <a:lnTo>
                  <a:pt x="35719" y="142875"/>
                </a:lnTo>
                <a:lnTo>
                  <a:pt x="44649" y="142875"/>
                </a:lnTo>
                <a:lnTo>
                  <a:pt x="53578" y="151805"/>
                </a:lnTo>
                <a:lnTo>
                  <a:pt x="53578" y="151805"/>
                </a:lnTo>
                <a:lnTo>
                  <a:pt x="62508" y="151805"/>
                </a:lnTo>
                <a:lnTo>
                  <a:pt x="62508" y="151805"/>
                </a:lnTo>
                <a:lnTo>
                  <a:pt x="53578" y="142875"/>
                </a:lnTo>
                <a:lnTo>
                  <a:pt x="44649" y="133946"/>
                </a:lnTo>
                <a:lnTo>
                  <a:pt x="44649" y="116086"/>
                </a:lnTo>
                <a:lnTo>
                  <a:pt x="26789" y="98227"/>
                </a:lnTo>
                <a:lnTo>
                  <a:pt x="17860" y="80367"/>
                </a:lnTo>
                <a:lnTo>
                  <a:pt x="17860" y="71438"/>
                </a:lnTo>
                <a:lnTo>
                  <a:pt x="893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9" y="71438"/>
                </a:lnTo>
                <a:lnTo>
                  <a:pt x="53578" y="80367"/>
                </a:lnTo>
                <a:lnTo>
                  <a:pt x="71438" y="80367"/>
                </a:lnTo>
                <a:lnTo>
                  <a:pt x="89297" y="80367"/>
                </a:lnTo>
                <a:lnTo>
                  <a:pt x="107156" y="80367"/>
                </a:lnTo>
                <a:lnTo>
                  <a:pt x="116086" y="80367"/>
                </a:lnTo>
                <a:lnTo>
                  <a:pt x="125016" y="71438"/>
                </a:lnTo>
                <a:lnTo>
                  <a:pt x="133945" y="71438"/>
                </a:lnTo>
                <a:lnTo>
                  <a:pt x="133945" y="71438"/>
                </a:lnTo>
                <a:lnTo>
                  <a:pt x="133945" y="80367"/>
                </a:lnTo>
                <a:lnTo>
                  <a:pt x="133945" y="89297"/>
                </a:lnTo>
                <a:lnTo>
                  <a:pt x="133945" y="98227"/>
                </a:lnTo>
                <a:lnTo>
                  <a:pt x="133945" y="98227"/>
                </a:lnTo>
                <a:lnTo>
                  <a:pt x="133945" y="107157"/>
                </a:lnTo>
                <a:lnTo>
                  <a:pt x="133945" y="116086"/>
                </a:lnTo>
                <a:lnTo>
                  <a:pt x="133945" y="116086"/>
                </a:lnTo>
                <a:lnTo>
                  <a:pt x="142875" y="116086"/>
                </a:lnTo>
                <a:lnTo>
                  <a:pt x="142875" y="107157"/>
                </a:lnTo>
                <a:lnTo>
                  <a:pt x="151805" y="98227"/>
                </a:lnTo>
                <a:lnTo>
                  <a:pt x="160735" y="80367"/>
                </a:lnTo>
                <a:lnTo>
                  <a:pt x="169664" y="62508"/>
                </a:lnTo>
                <a:lnTo>
                  <a:pt x="178594" y="53578"/>
                </a:lnTo>
                <a:lnTo>
                  <a:pt x="196453" y="44649"/>
                </a:lnTo>
                <a:lnTo>
                  <a:pt x="205383" y="35719"/>
                </a:lnTo>
                <a:lnTo>
                  <a:pt x="214313" y="35719"/>
                </a:lnTo>
                <a:lnTo>
                  <a:pt x="214313" y="44649"/>
                </a:lnTo>
                <a:lnTo>
                  <a:pt x="214313" y="53578"/>
                </a:lnTo>
                <a:lnTo>
                  <a:pt x="214313" y="71438"/>
                </a:lnTo>
                <a:lnTo>
                  <a:pt x="205383" y="80367"/>
                </a:lnTo>
                <a:lnTo>
                  <a:pt x="205383" y="89297"/>
                </a:lnTo>
                <a:lnTo>
                  <a:pt x="196453" y="98227"/>
                </a:lnTo>
                <a:lnTo>
                  <a:pt x="196453" y="98227"/>
                </a:lnTo>
                <a:lnTo>
                  <a:pt x="205383" y="98227"/>
                </a:lnTo>
                <a:lnTo>
                  <a:pt x="214313" y="98227"/>
                </a:lnTo>
                <a:lnTo>
                  <a:pt x="223242" y="89297"/>
                </a:lnTo>
                <a:lnTo>
                  <a:pt x="241102" y="71438"/>
                </a:lnTo>
                <a:lnTo>
                  <a:pt x="250031" y="62508"/>
                </a:lnTo>
                <a:lnTo>
                  <a:pt x="258961" y="35719"/>
                </a:lnTo>
                <a:lnTo>
                  <a:pt x="267891" y="26789"/>
                </a:lnTo>
                <a:lnTo>
                  <a:pt x="276820" y="17860"/>
                </a:lnTo>
                <a:lnTo>
                  <a:pt x="276820" y="17860"/>
                </a:lnTo>
                <a:lnTo>
                  <a:pt x="285750" y="26789"/>
                </a:lnTo>
                <a:lnTo>
                  <a:pt x="285750" y="35719"/>
                </a:lnTo>
                <a:lnTo>
                  <a:pt x="285750" y="35719"/>
                </a:lnTo>
                <a:lnTo>
                  <a:pt x="285750" y="44649"/>
                </a:lnTo>
                <a:lnTo>
                  <a:pt x="285750" y="53578"/>
                </a:lnTo>
                <a:lnTo>
                  <a:pt x="285750" y="53578"/>
                </a:lnTo>
                <a:lnTo>
                  <a:pt x="294680" y="53578"/>
                </a:lnTo>
                <a:lnTo>
                  <a:pt x="294680" y="53578"/>
                </a:lnTo>
                <a:lnTo>
                  <a:pt x="303610" y="53578"/>
                </a:lnTo>
                <a:lnTo>
                  <a:pt x="312539" y="44649"/>
                </a:lnTo>
                <a:lnTo>
                  <a:pt x="321469" y="44649"/>
                </a:lnTo>
                <a:lnTo>
                  <a:pt x="330399" y="35719"/>
                </a:lnTo>
                <a:lnTo>
                  <a:pt x="339328" y="26789"/>
                </a:lnTo>
                <a:lnTo>
                  <a:pt x="357188" y="17860"/>
                </a:lnTo>
                <a:lnTo>
                  <a:pt x="366117" y="17860"/>
                </a:lnTo>
                <a:lnTo>
                  <a:pt x="375047" y="17860"/>
                </a:lnTo>
                <a:lnTo>
                  <a:pt x="375047" y="17860"/>
                </a:lnTo>
                <a:lnTo>
                  <a:pt x="383977" y="17860"/>
                </a:lnTo>
                <a:lnTo>
                  <a:pt x="383977" y="17860"/>
                </a:lnTo>
                <a:lnTo>
                  <a:pt x="392906" y="26789"/>
                </a:lnTo>
                <a:lnTo>
                  <a:pt x="392906" y="26789"/>
                </a:lnTo>
                <a:lnTo>
                  <a:pt x="392906" y="35719"/>
                </a:lnTo>
                <a:lnTo>
                  <a:pt x="401836" y="35719"/>
                </a:lnTo>
                <a:lnTo>
                  <a:pt x="401836" y="35719"/>
                </a:lnTo>
                <a:lnTo>
                  <a:pt x="401836" y="35719"/>
                </a:lnTo>
                <a:lnTo>
                  <a:pt x="410766" y="35719"/>
                </a:lnTo>
                <a:lnTo>
                  <a:pt x="410766" y="35719"/>
                </a:lnTo>
                <a:lnTo>
                  <a:pt x="419695" y="26789"/>
                </a:lnTo>
                <a:lnTo>
                  <a:pt x="428625" y="17860"/>
                </a:lnTo>
                <a:lnTo>
                  <a:pt x="437555" y="8930"/>
                </a:lnTo>
                <a:lnTo>
                  <a:pt x="446485" y="8930"/>
                </a:lnTo>
                <a:lnTo>
                  <a:pt x="455414" y="8930"/>
                </a:lnTo>
                <a:lnTo>
                  <a:pt x="464344" y="0"/>
                </a:lnTo>
                <a:lnTo>
                  <a:pt x="473274" y="0"/>
                </a:lnTo>
                <a:lnTo>
                  <a:pt x="482203" y="8930"/>
                </a:lnTo>
                <a:lnTo>
                  <a:pt x="482203" y="8930"/>
                </a:lnTo>
                <a:lnTo>
                  <a:pt x="482203" y="8930"/>
                </a:lnTo>
                <a:lnTo>
                  <a:pt x="482203" y="17860"/>
                </a:lnTo>
                <a:lnTo>
                  <a:pt x="473274" y="17860"/>
                </a:lnTo>
                <a:lnTo>
                  <a:pt x="473274" y="26789"/>
                </a:lnTo>
                <a:lnTo>
                  <a:pt x="47327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7956352" y="1455539"/>
            <a:ext cx="919758" cy="312540"/>
          </a:xfrm>
          <a:custGeom>
            <a:avLst/>
            <a:gdLst/>
            <a:ahLst/>
            <a:cxnLst/>
            <a:rect l="0" t="0" r="0" b="0"/>
            <a:pathLst>
              <a:path w="919758" h="312540">
                <a:moveTo>
                  <a:pt x="0" y="312539"/>
                </a:move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03609"/>
                </a:lnTo>
                <a:lnTo>
                  <a:pt x="0" y="303609"/>
                </a:lnTo>
                <a:lnTo>
                  <a:pt x="8929" y="294680"/>
                </a:lnTo>
                <a:lnTo>
                  <a:pt x="17859" y="294680"/>
                </a:lnTo>
                <a:lnTo>
                  <a:pt x="35718" y="285750"/>
                </a:lnTo>
                <a:lnTo>
                  <a:pt x="53578" y="276820"/>
                </a:lnTo>
                <a:lnTo>
                  <a:pt x="80367" y="258961"/>
                </a:lnTo>
                <a:lnTo>
                  <a:pt x="116086" y="250031"/>
                </a:lnTo>
                <a:lnTo>
                  <a:pt x="151804" y="232172"/>
                </a:lnTo>
                <a:lnTo>
                  <a:pt x="196453" y="214312"/>
                </a:lnTo>
                <a:lnTo>
                  <a:pt x="250030" y="196453"/>
                </a:lnTo>
                <a:lnTo>
                  <a:pt x="312538" y="178594"/>
                </a:lnTo>
                <a:lnTo>
                  <a:pt x="375046" y="151805"/>
                </a:lnTo>
                <a:lnTo>
                  <a:pt x="437553" y="133945"/>
                </a:lnTo>
                <a:lnTo>
                  <a:pt x="500061" y="107156"/>
                </a:lnTo>
                <a:lnTo>
                  <a:pt x="571499" y="89297"/>
                </a:lnTo>
                <a:lnTo>
                  <a:pt x="642936" y="71437"/>
                </a:lnTo>
                <a:lnTo>
                  <a:pt x="705444" y="44648"/>
                </a:lnTo>
                <a:lnTo>
                  <a:pt x="750093" y="35719"/>
                </a:lnTo>
                <a:lnTo>
                  <a:pt x="776882" y="26789"/>
                </a:lnTo>
                <a:lnTo>
                  <a:pt x="794741" y="17859"/>
                </a:lnTo>
                <a:lnTo>
                  <a:pt x="821530" y="17859"/>
                </a:lnTo>
                <a:lnTo>
                  <a:pt x="848319" y="8930"/>
                </a:lnTo>
                <a:lnTo>
                  <a:pt x="875108" y="8930"/>
                </a:lnTo>
                <a:lnTo>
                  <a:pt x="901897" y="8930"/>
                </a:lnTo>
                <a:lnTo>
                  <a:pt x="919757" y="0"/>
                </a:lnTo>
                <a:lnTo>
                  <a:pt x="9197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Waterfall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73" y="1627201"/>
            <a:ext cx="7649027" cy="34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705445" y="2393156"/>
            <a:ext cx="3580806" cy="2893220"/>
          </a:xfrm>
          <a:custGeom>
            <a:avLst/>
            <a:gdLst/>
            <a:ahLst/>
            <a:cxnLst/>
            <a:rect l="0" t="0" r="0" b="0"/>
            <a:pathLst>
              <a:path w="3580806" h="2893220">
                <a:moveTo>
                  <a:pt x="151805" y="89297"/>
                </a:moveTo>
                <a:lnTo>
                  <a:pt x="142875" y="80367"/>
                </a:lnTo>
                <a:lnTo>
                  <a:pt x="133946" y="80367"/>
                </a:lnTo>
                <a:lnTo>
                  <a:pt x="125016" y="71438"/>
                </a:lnTo>
                <a:lnTo>
                  <a:pt x="116086" y="62508"/>
                </a:lnTo>
                <a:lnTo>
                  <a:pt x="98227" y="53578"/>
                </a:lnTo>
                <a:lnTo>
                  <a:pt x="80368" y="44648"/>
                </a:lnTo>
                <a:lnTo>
                  <a:pt x="71438" y="35719"/>
                </a:lnTo>
                <a:lnTo>
                  <a:pt x="53579" y="26789"/>
                </a:lnTo>
                <a:lnTo>
                  <a:pt x="35719" y="17859"/>
                </a:lnTo>
                <a:lnTo>
                  <a:pt x="26789" y="17859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17859"/>
                </a:lnTo>
                <a:lnTo>
                  <a:pt x="35719" y="26789"/>
                </a:lnTo>
                <a:lnTo>
                  <a:pt x="53579" y="44648"/>
                </a:lnTo>
                <a:lnTo>
                  <a:pt x="71438" y="62508"/>
                </a:lnTo>
                <a:lnTo>
                  <a:pt x="98227" y="80367"/>
                </a:lnTo>
                <a:lnTo>
                  <a:pt x="116086" y="107157"/>
                </a:lnTo>
                <a:lnTo>
                  <a:pt x="142875" y="125016"/>
                </a:lnTo>
                <a:lnTo>
                  <a:pt x="160735" y="151805"/>
                </a:lnTo>
                <a:lnTo>
                  <a:pt x="187524" y="178594"/>
                </a:lnTo>
                <a:lnTo>
                  <a:pt x="205383" y="205383"/>
                </a:lnTo>
                <a:lnTo>
                  <a:pt x="232172" y="232172"/>
                </a:lnTo>
                <a:lnTo>
                  <a:pt x="258961" y="258961"/>
                </a:lnTo>
                <a:lnTo>
                  <a:pt x="285750" y="294680"/>
                </a:lnTo>
                <a:lnTo>
                  <a:pt x="321469" y="330399"/>
                </a:lnTo>
                <a:lnTo>
                  <a:pt x="357188" y="366117"/>
                </a:lnTo>
                <a:lnTo>
                  <a:pt x="401836" y="401836"/>
                </a:lnTo>
                <a:lnTo>
                  <a:pt x="446485" y="446484"/>
                </a:lnTo>
                <a:lnTo>
                  <a:pt x="500063" y="482203"/>
                </a:lnTo>
                <a:lnTo>
                  <a:pt x="562571" y="526851"/>
                </a:lnTo>
                <a:lnTo>
                  <a:pt x="625078" y="580430"/>
                </a:lnTo>
                <a:lnTo>
                  <a:pt x="696516" y="634008"/>
                </a:lnTo>
                <a:lnTo>
                  <a:pt x="776883" y="687586"/>
                </a:lnTo>
                <a:lnTo>
                  <a:pt x="848321" y="741164"/>
                </a:lnTo>
                <a:lnTo>
                  <a:pt x="928688" y="803672"/>
                </a:lnTo>
                <a:lnTo>
                  <a:pt x="1009055" y="875109"/>
                </a:lnTo>
                <a:lnTo>
                  <a:pt x="1098352" y="937617"/>
                </a:lnTo>
                <a:lnTo>
                  <a:pt x="1187649" y="1000125"/>
                </a:lnTo>
                <a:lnTo>
                  <a:pt x="1276946" y="1062633"/>
                </a:lnTo>
                <a:lnTo>
                  <a:pt x="1366243" y="1134070"/>
                </a:lnTo>
                <a:lnTo>
                  <a:pt x="1446610" y="1196578"/>
                </a:lnTo>
                <a:lnTo>
                  <a:pt x="1535907" y="1276945"/>
                </a:lnTo>
                <a:lnTo>
                  <a:pt x="1616274" y="1348383"/>
                </a:lnTo>
                <a:lnTo>
                  <a:pt x="1705571" y="1428750"/>
                </a:lnTo>
                <a:lnTo>
                  <a:pt x="1794868" y="1500187"/>
                </a:lnTo>
                <a:lnTo>
                  <a:pt x="1884164" y="1580555"/>
                </a:lnTo>
                <a:lnTo>
                  <a:pt x="1973461" y="1660922"/>
                </a:lnTo>
                <a:lnTo>
                  <a:pt x="2071688" y="1732359"/>
                </a:lnTo>
                <a:lnTo>
                  <a:pt x="2160985" y="1812726"/>
                </a:lnTo>
                <a:lnTo>
                  <a:pt x="2259211" y="1884164"/>
                </a:lnTo>
                <a:lnTo>
                  <a:pt x="2348508" y="1955601"/>
                </a:lnTo>
                <a:lnTo>
                  <a:pt x="2446735" y="2018109"/>
                </a:lnTo>
                <a:lnTo>
                  <a:pt x="2536032" y="2080617"/>
                </a:lnTo>
                <a:lnTo>
                  <a:pt x="2616399" y="2152055"/>
                </a:lnTo>
                <a:lnTo>
                  <a:pt x="2696766" y="2214562"/>
                </a:lnTo>
                <a:lnTo>
                  <a:pt x="2786063" y="2277070"/>
                </a:lnTo>
                <a:lnTo>
                  <a:pt x="2866430" y="2339578"/>
                </a:lnTo>
                <a:lnTo>
                  <a:pt x="2937868" y="2402086"/>
                </a:lnTo>
                <a:lnTo>
                  <a:pt x="3018235" y="2473523"/>
                </a:lnTo>
                <a:lnTo>
                  <a:pt x="3089672" y="2536032"/>
                </a:lnTo>
                <a:lnTo>
                  <a:pt x="3152180" y="2598539"/>
                </a:lnTo>
                <a:lnTo>
                  <a:pt x="3214688" y="2652117"/>
                </a:lnTo>
                <a:lnTo>
                  <a:pt x="3277196" y="2705696"/>
                </a:lnTo>
                <a:lnTo>
                  <a:pt x="3330774" y="2750344"/>
                </a:lnTo>
                <a:lnTo>
                  <a:pt x="3384352" y="2786063"/>
                </a:lnTo>
                <a:lnTo>
                  <a:pt x="3429000" y="2812852"/>
                </a:lnTo>
                <a:lnTo>
                  <a:pt x="3473649" y="2848571"/>
                </a:lnTo>
                <a:lnTo>
                  <a:pt x="3518297" y="2866430"/>
                </a:lnTo>
                <a:lnTo>
                  <a:pt x="3554016" y="2884289"/>
                </a:lnTo>
                <a:lnTo>
                  <a:pt x="3580805" y="2893219"/>
                </a:lnTo>
                <a:lnTo>
                  <a:pt x="3580805" y="28932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38242" y="4170164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938242" y="4188023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75734" y="4241601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17860" y="26789"/>
                </a:moveTo>
                <a:lnTo>
                  <a:pt x="1786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22156" y="4313039"/>
            <a:ext cx="53579" cy="17860"/>
          </a:xfrm>
          <a:custGeom>
            <a:avLst/>
            <a:gdLst/>
            <a:ahLst/>
            <a:cxnLst/>
            <a:rect l="0" t="0" r="0" b="0"/>
            <a:pathLst>
              <a:path w="53579" h="17860">
                <a:moveTo>
                  <a:pt x="53578" y="17859"/>
                </a:moveTo>
                <a:lnTo>
                  <a:pt x="44649" y="17859"/>
                </a:lnTo>
                <a:lnTo>
                  <a:pt x="35719" y="17859"/>
                </a:lnTo>
                <a:lnTo>
                  <a:pt x="17860" y="1785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90234" y="3866554"/>
            <a:ext cx="53580" cy="267892"/>
          </a:xfrm>
          <a:custGeom>
            <a:avLst/>
            <a:gdLst/>
            <a:ahLst/>
            <a:cxnLst/>
            <a:rect l="0" t="0" r="0" b="0"/>
            <a:pathLst>
              <a:path w="53580" h="267892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17860" y="62508"/>
                </a:lnTo>
                <a:lnTo>
                  <a:pt x="26789" y="89297"/>
                </a:lnTo>
                <a:lnTo>
                  <a:pt x="35719" y="125016"/>
                </a:lnTo>
                <a:lnTo>
                  <a:pt x="44649" y="160735"/>
                </a:lnTo>
                <a:lnTo>
                  <a:pt x="44649" y="196453"/>
                </a:lnTo>
                <a:lnTo>
                  <a:pt x="53579" y="223242"/>
                </a:lnTo>
                <a:lnTo>
                  <a:pt x="53579" y="250032"/>
                </a:lnTo>
                <a:lnTo>
                  <a:pt x="53579" y="258961"/>
                </a:lnTo>
                <a:lnTo>
                  <a:pt x="53579" y="267891"/>
                </a:lnTo>
                <a:lnTo>
                  <a:pt x="53579" y="267891"/>
                </a:lnTo>
                <a:lnTo>
                  <a:pt x="53579" y="258961"/>
                </a:lnTo>
                <a:lnTo>
                  <a:pt x="53579" y="250032"/>
                </a:lnTo>
                <a:lnTo>
                  <a:pt x="44649" y="232172"/>
                </a:lnTo>
                <a:lnTo>
                  <a:pt x="44649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375922" y="3768328"/>
            <a:ext cx="383977" cy="160735"/>
          </a:xfrm>
          <a:custGeom>
            <a:avLst/>
            <a:gdLst/>
            <a:ahLst/>
            <a:cxnLst/>
            <a:rect l="0" t="0" r="0" b="0"/>
            <a:pathLst>
              <a:path w="383977" h="160735">
                <a:moveTo>
                  <a:pt x="17859" y="151804"/>
                </a:moveTo>
                <a:lnTo>
                  <a:pt x="8930" y="151804"/>
                </a:lnTo>
                <a:lnTo>
                  <a:pt x="8930" y="151804"/>
                </a:lnTo>
                <a:lnTo>
                  <a:pt x="0" y="151804"/>
                </a:lnTo>
                <a:lnTo>
                  <a:pt x="0" y="160734"/>
                </a:lnTo>
                <a:lnTo>
                  <a:pt x="0" y="160734"/>
                </a:lnTo>
                <a:lnTo>
                  <a:pt x="0" y="160734"/>
                </a:lnTo>
                <a:lnTo>
                  <a:pt x="8930" y="151804"/>
                </a:lnTo>
                <a:lnTo>
                  <a:pt x="26789" y="151804"/>
                </a:lnTo>
                <a:lnTo>
                  <a:pt x="44648" y="142875"/>
                </a:lnTo>
                <a:lnTo>
                  <a:pt x="80367" y="142875"/>
                </a:lnTo>
                <a:lnTo>
                  <a:pt x="116086" y="133945"/>
                </a:lnTo>
                <a:lnTo>
                  <a:pt x="160734" y="116086"/>
                </a:lnTo>
                <a:lnTo>
                  <a:pt x="214312" y="107156"/>
                </a:lnTo>
                <a:lnTo>
                  <a:pt x="250031" y="89297"/>
                </a:lnTo>
                <a:lnTo>
                  <a:pt x="294680" y="71437"/>
                </a:lnTo>
                <a:lnTo>
                  <a:pt x="330398" y="62508"/>
                </a:lnTo>
                <a:lnTo>
                  <a:pt x="357187" y="35718"/>
                </a:lnTo>
                <a:lnTo>
                  <a:pt x="375047" y="17859"/>
                </a:lnTo>
                <a:lnTo>
                  <a:pt x="383976" y="0"/>
                </a:lnTo>
                <a:lnTo>
                  <a:pt x="38397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840266" y="3804046"/>
            <a:ext cx="53579" cy="267892"/>
          </a:xfrm>
          <a:custGeom>
            <a:avLst/>
            <a:gdLst/>
            <a:ahLst/>
            <a:cxnLst/>
            <a:rect l="0" t="0" r="0" b="0"/>
            <a:pathLst>
              <a:path w="53579" h="26789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90"/>
                </a:lnTo>
                <a:lnTo>
                  <a:pt x="8929" y="53579"/>
                </a:lnTo>
                <a:lnTo>
                  <a:pt x="17859" y="89297"/>
                </a:lnTo>
                <a:lnTo>
                  <a:pt x="26789" y="133946"/>
                </a:lnTo>
                <a:lnTo>
                  <a:pt x="35718" y="169665"/>
                </a:lnTo>
                <a:lnTo>
                  <a:pt x="35718" y="205383"/>
                </a:lnTo>
                <a:lnTo>
                  <a:pt x="44648" y="241102"/>
                </a:lnTo>
                <a:lnTo>
                  <a:pt x="44648" y="258961"/>
                </a:lnTo>
                <a:lnTo>
                  <a:pt x="53578" y="267891"/>
                </a:lnTo>
                <a:lnTo>
                  <a:pt x="53578" y="267891"/>
                </a:lnTo>
                <a:lnTo>
                  <a:pt x="53578" y="258961"/>
                </a:lnTo>
                <a:lnTo>
                  <a:pt x="53578" y="241102"/>
                </a:lnTo>
                <a:lnTo>
                  <a:pt x="44648" y="214313"/>
                </a:lnTo>
                <a:lnTo>
                  <a:pt x="35718" y="169665"/>
                </a:lnTo>
                <a:lnTo>
                  <a:pt x="35718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768828" y="3750468"/>
            <a:ext cx="250032" cy="366119"/>
          </a:xfrm>
          <a:custGeom>
            <a:avLst/>
            <a:gdLst/>
            <a:ahLst/>
            <a:cxnLst/>
            <a:rect l="0" t="0" r="0" b="0"/>
            <a:pathLst>
              <a:path w="250032" h="366119">
                <a:moveTo>
                  <a:pt x="893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17860"/>
                </a:lnTo>
                <a:lnTo>
                  <a:pt x="44649" y="8930"/>
                </a:lnTo>
                <a:lnTo>
                  <a:pt x="71438" y="8930"/>
                </a:lnTo>
                <a:lnTo>
                  <a:pt x="107156" y="0"/>
                </a:lnTo>
                <a:lnTo>
                  <a:pt x="142875" y="8930"/>
                </a:lnTo>
                <a:lnTo>
                  <a:pt x="178594" y="17860"/>
                </a:lnTo>
                <a:lnTo>
                  <a:pt x="214313" y="44649"/>
                </a:lnTo>
                <a:lnTo>
                  <a:pt x="232172" y="71438"/>
                </a:lnTo>
                <a:lnTo>
                  <a:pt x="250031" y="116086"/>
                </a:lnTo>
                <a:lnTo>
                  <a:pt x="250031" y="169664"/>
                </a:lnTo>
                <a:lnTo>
                  <a:pt x="250031" y="223243"/>
                </a:lnTo>
                <a:lnTo>
                  <a:pt x="223242" y="276821"/>
                </a:lnTo>
                <a:lnTo>
                  <a:pt x="196453" y="321469"/>
                </a:lnTo>
                <a:lnTo>
                  <a:pt x="169664" y="348258"/>
                </a:lnTo>
                <a:lnTo>
                  <a:pt x="142875" y="366118"/>
                </a:lnTo>
                <a:lnTo>
                  <a:pt x="125016" y="357188"/>
                </a:lnTo>
                <a:lnTo>
                  <a:pt x="107156" y="330399"/>
                </a:lnTo>
                <a:lnTo>
                  <a:pt x="98227" y="285750"/>
                </a:lnTo>
                <a:lnTo>
                  <a:pt x="107156" y="241102"/>
                </a:lnTo>
                <a:lnTo>
                  <a:pt x="10715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43875" y="3696890"/>
            <a:ext cx="44649" cy="312540"/>
          </a:xfrm>
          <a:custGeom>
            <a:avLst/>
            <a:gdLst/>
            <a:ahLst/>
            <a:cxnLst/>
            <a:rect l="0" t="0" r="0" b="0"/>
            <a:pathLst>
              <a:path w="44649" h="312540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8930" y="133946"/>
                </a:lnTo>
                <a:lnTo>
                  <a:pt x="17859" y="187524"/>
                </a:lnTo>
                <a:lnTo>
                  <a:pt x="17859" y="223242"/>
                </a:lnTo>
                <a:lnTo>
                  <a:pt x="26789" y="267891"/>
                </a:lnTo>
                <a:lnTo>
                  <a:pt x="26789" y="294680"/>
                </a:lnTo>
                <a:lnTo>
                  <a:pt x="35719" y="312539"/>
                </a:lnTo>
                <a:lnTo>
                  <a:pt x="44648" y="312539"/>
                </a:lnTo>
                <a:lnTo>
                  <a:pt x="44648" y="303610"/>
                </a:lnTo>
                <a:lnTo>
                  <a:pt x="44648" y="285750"/>
                </a:lnTo>
                <a:lnTo>
                  <a:pt x="35719" y="250031"/>
                </a:lnTo>
                <a:lnTo>
                  <a:pt x="26789" y="205383"/>
                </a:lnTo>
                <a:lnTo>
                  <a:pt x="2678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054578" y="3661171"/>
            <a:ext cx="241102" cy="401837"/>
          </a:xfrm>
          <a:custGeom>
            <a:avLst/>
            <a:gdLst/>
            <a:ahLst/>
            <a:cxnLst/>
            <a:rect l="0" t="0" r="0" b="0"/>
            <a:pathLst>
              <a:path w="241102" h="401837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53578" y="8930"/>
                </a:lnTo>
                <a:lnTo>
                  <a:pt x="89297" y="0"/>
                </a:lnTo>
                <a:lnTo>
                  <a:pt x="125016" y="0"/>
                </a:lnTo>
                <a:lnTo>
                  <a:pt x="160734" y="0"/>
                </a:lnTo>
                <a:lnTo>
                  <a:pt x="196452" y="17860"/>
                </a:lnTo>
                <a:lnTo>
                  <a:pt x="223242" y="44649"/>
                </a:lnTo>
                <a:lnTo>
                  <a:pt x="241101" y="80368"/>
                </a:lnTo>
                <a:lnTo>
                  <a:pt x="241101" y="133946"/>
                </a:lnTo>
                <a:lnTo>
                  <a:pt x="232171" y="187524"/>
                </a:lnTo>
                <a:lnTo>
                  <a:pt x="214312" y="241102"/>
                </a:lnTo>
                <a:lnTo>
                  <a:pt x="196452" y="294680"/>
                </a:lnTo>
                <a:lnTo>
                  <a:pt x="169663" y="339329"/>
                </a:lnTo>
                <a:lnTo>
                  <a:pt x="151804" y="375047"/>
                </a:lnTo>
                <a:lnTo>
                  <a:pt x="133945" y="392907"/>
                </a:lnTo>
                <a:lnTo>
                  <a:pt x="125016" y="401836"/>
                </a:lnTo>
                <a:lnTo>
                  <a:pt x="116086" y="392907"/>
                </a:lnTo>
                <a:lnTo>
                  <a:pt x="116086" y="3929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688461" y="4339828"/>
            <a:ext cx="26790" cy="250032"/>
          </a:xfrm>
          <a:custGeom>
            <a:avLst/>
            <a:gdLst/>
            <a:ahLst/>
            <a:cxnLst/>
            <a:rect l="0" t="0" r="0" b="0"/>
            <a:pathLst>
              <a:path w="26790" h="250032">
                <a:moveTo>
                  <a:pt x="0" y="0"/>
                </a:moveTo>
                <a:lnTo>
                  <a:pt x="0" y="17859"/>
                </a:lnTo>
                <a:lnTo>
                  <a:pt x="0" y="35718"/>
                </a:lnTo>
                <a:lnTo>
                  <a:pt x="0" y="71437"/>
                </a:lnTo>
                <a:lnTo>
                  <a:pt x="8930" y="116086"/>
                </a:lnTo>
                <a:lnTo>
                  <a:pt x="8930" y="151804"/>
                </a:lnTo>
                <a:lnTo>
                  <a:pt x="17859" y="187523"/>
                </a:lnTo>
                <a:lnTo>
                  <a:pt x="17859" y="214312"/>
                </a:lnTo>
                <a:lnTo>
                  <a:pt x="26789" y="241101"/>
                </a:lnTo>
                <a:lnTo>
                  <a:pt x="26789" y="250031"/>
                </a:lnTo>
                <a:lnTo>
                  <a:pt x="26789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599164" y="4777382"/>
            <a:ext cx="205384" cy="258963"/>
          </a:xfrm>
          <a:custGeom>
            <a:avLst/>
            <a:gdLst/>
            <a:ahLst/>
            <a:cxnLst/>
            <a:rect l="0" t="0" r="0" b="0"/>
            <a:pathLst>
              <a:path w="205384" h="258963">
                <a:moveTo>
                  <a:pt x="0" y="107157"/>
                </a:moveTo>
                <a:lnTo>
                  <a:pt x="0" y="116087"/>
                </a:lnTo>
                <a:lnTo>
                  <a:pt x="0" y="116087"/>
                </a:lnTo>
                <a:lnTo>
                  <a:pt x="8930" y="125016"/>
                </a:lnTo>
                <a:lnTo>
                  <a:pt x="17859" y="133946"/>
                </a:lnTo>
                <a:lnTo>
                  <a:pt x="26789" y="133946"/>
                </a:lnTo>
                <a:lnTo>
                  <a:pt x="35719" y="133946"/>
                </a:lnTo>
                <a:lnTo>
                  <a:pt x="53578" y="125016"/>
                </a:lnTo>
                <a:lnTo>
                  <a:pt x="71438" y="116087"/>
                </a:lnTo>
                <a:lnTo>
                  <a:pt x="89297" y="98227"/>
                </a:lnTo>
                <a:lnTo>
                  <a:pt x="98227" y="80368"/>
                </a:lnTo>
                <a:lnTo>
                  <a:pt x="107156" y="62508"/>
                </a:lnTo>
                <a:lnTo>
                  <a:pt x="107156" y="44649"/>
                </a:lnTo>
                <a:lnTo>
                  <a:pt x="107156" y="26789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0"/>
                </a:lnTo>
                <a:lnTo>
                  <a:pt x="53578" y="17860"/>
                </a:lnTo>
                <a:lnTo>
                  <a:pt x="35719" y="35719"/>
                </a:lnTo>
                <a:lnTo>
                  <a:pt x="35719" y="71438"/>
                </a:lnTo>
                <a:lnTo>
                  <a:pt x="35719" y="107157"/>
                </a:lnTo>
                <a:lnTo>
                  <a:pt x="53578" y="151806"/>
                </a:lnTo>
                <a:lnTo>
                  <a:pt x="62508" y="187524"/>
                </a:lnTo>
                <a:lnTo>
                  <a:pt x="89297" y="214313"/>
                </a:lnTo>
                <a:lnTo>
                  <a:pt x="107156" y="241102"/>
                </a:lnTo>
                <a:lnTo>
                  <a:pt x="125016" y="250032"/>
                </a:lnTo>
                <a:lnTo>
                  <a:pt x="142875" y="258962"/>
                </a:lnTo>
                <a:lnTo>
                  <a:pt x="169664" y="258962"/>
                </a:lnTo>
                <a:lnTo>
                  <a:pt x="187524" y="241102"/>
                </a:lnTo>
                <a:lnTo>
                  <a:pt x="196453" y="232173"/>
                </a:lnTo>
                <a:lnTo>
                  <a:pt x="205383" y="205384"/>
                </a:lnTo>
                <a:lnTo>
                  <a:pt x="205383" y="178595"/>
                </a:lnTo>
                <a:lnTo>
                  <a:pt x="205383" y="1785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420570" y="4670226"/>
            <a:ext cx="187525" cy="383978"/>
          </a:xfrm>
          <a:custGeom>
            <a:avLst/>
            <a:gdLst/>
            <a:ahLst/>
            <a:cxnLst/>
            <a:rect l="0" t="0" r="0" b="0"/>
            <a:pathLst>
              <a:path w="187525" h="383978">
                <a:moveTo>
                  <a:pt x="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17860" y="44649"/>
                </a:lnTo>
                <a:lnTo>
                  <a:pt x="26789" y="80367"/>
                </a:lnTo>
                <a:lnTo>
                  <a:pt x="44649" y="125016"/>
                </a:lnTo>
                <a:lnTo>
                  <a:pt x="62508" y="178594"/>
                </a:lnTo>
                <a:lnTo>
                  <a:pt x="80368" y="223243"/>
                </a:lnTo>
                <a:lnTo>
                  <a:pt x="89297" y="267891"/>
                </a:lnTo>
                <a:lnTo>
                  <a:pt x="107157" y="312540"/>
                </a:lnTo>
                <a:lnTo>
                  <a:pt x="116086" y="339329"/>
                </a:lnTo>
                <a:lnTo>
                  <a:pt x="125016" y="366118"/>
                </a:lnTo>
                <a:lnTo>
                  <a:pt x="133946" y="375047"/>
                </a:lnTo>
                <a:lnTo>
                  <a:pt x="142875" y="383977"/>
                </a:lnTo>
                <a:lnTo>
                  <a:pt x="151805" y="383977"/>
                </a:lnTo>
                <a:lnTo>
                  <a:pt x="169664" y="375047"/>
                </a:lnTo>
                <a:lnTo>
                  <a:pt x="178594" y="357188"/>
                </a:lnTo>
                <a:lnTo>
                  <a:pt x="187524" y="330399"/>
                </a:lnTo>
                <a:lnTo>
                  <a:pt x="187524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20570" y="4813101"/>
            <a:ext cx="223244" cy="116088"/>
          </a:xfrm>
          <a:custGeom>
            <a:avLst/>
            <a:gdLst/>
            <a:ahLst/>
            <a:cxnLst/>
            <a:rect l="0" t="0" r="0" b="0"/>
            <a:pathLst>
              <a:path w="223244" h="116088">
                <a:moveTo>
                  <a:pt x="0" y="116087"/>
                </a:moveTo>
                <a:lnTo>
                  <a:pt x="0" y="116087"/>
                </a:lnTo>
                <a:lnTo>
                  <a:pt x="8930" y="107157"/>
                </a:lnTo>
                <a:lnTo>
                  <a:pt x="26789" y="98227"/>
                </a:lnTo>
                <a:lnTo>
                  <a:pt x="53578" y="89297"/>
                </a:lnTo>
                <a:lnTo>
                  <a:pt x="80368" y="80368"/>
                </a:lnTo>
                <a:lnTo>
                  <a:pt x="116086" y="62508"/>
                </a:lnTo>
                <a:lnTo>
                  <a:pt x="151805" y="44649"/>
                </a:lnTo>
                <a:lnTo>
                  <a:pt x="187524" y="26789"/>
                </a:lnTo>
                <a:lnTo>
                  <a:pt x="223243" y="0"/>
                </a:lnTo>
                <a:lnTo>
                  <a:pt x="2232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786688" y="4732734"/>
            <a:ext cx="107157" cy="223244"/>
          </a:xfrm>
          <a:custGeom>
            <a:avLst/>
            <a:gdLst/>
            <a:ahLst/>
            <a:cxnLst/>
            <a:rect l="0" t="0" r="0" b="0"/>
            <a:pathLst>
              <a:path w="107157" h="223244">
                <a:moveTo>
                  <a:pt x="44648" y="0"/>
                </a:moveTo>
                <a:lnTo>
                  <a:pt x="35718" y="8930"/>
                </a:lnTo>
                <a:lnTo>
                  <a:pt x="26789" y="8930"/>
                </a:lnTo>
                <a:lnTo>
                  <a:pt x="17859" y="17859"/>
                </a:lnTo>
                <a:lnTo>
                  <a:pt x="8929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89297"/>
                </a:lnTo>
                <a:lnTo>
                  <a:pt x="8929" y="98227"/>
                </a:lnTo>
                <a:lnTo>
                  <a:pt x="17859" y="107156"/>
                </a:lnTo>
                <a:lnTo>
                  <a:pt x="35718" y="116086"/>
                </a:lnTo>
                <a:lnTo>
                  <a:pt x="53578" y="116086"/>
                </a:lnTo>
                <a:lnTo>
                  <a:pt x="62507" y="116086"/>
                </a:lnTo>
                <a:lnTo>
                  <a:pt x="80367" y="116086"/>
                </a:lnTo>
                <a:lnTo>
                  <a:pt x="98226" y="125016"/>
                </a:lnTo>
                <a:lnTo>
                  <a:pt x="107156" y="133945"/>
                </a:lnTo>
                <a:lnTo>
                  <a:pt x="107156" y="151805"/>
                </a:lnTo>
                <a:lnTo>
                  <a:pt x="107156" y="169664"/>
                </a:lnTo>
                <a:lnTo>
                  <a:pt x="107156" y="187524"/>
                </a:lnTo>
                <a:lnTo>
                  <a:pt x="98226" y="205383"/>
                </a:lnTo>
                <a:lnTo>
                  <a:pt x="89296" y="223243"/>
                </a:lnTo>
                <a:lnTo>
                  <a:pt x="80367" y="223243"/>
                </a:lnTo>
                <a:lnTo>
                  <a:pt x="71437" y="214313"/>
                </a:lnTo>
                <a:lnTo>
                  <a:pt x="62507" y="196454"/>
                </a:lnTo>
                <a:lnTo>
                  <a:pt x="53578" y="160735"/>
                </a:lnTo>
                <a:lnTo>
                  <a:pt x="53578" y="116086"/>
                </a:lnTo>
                <a:lnTo>
                  <a:pt x="53578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93844" y="4509492"/>
            <a:ext cx="107157" cy="383978"/>
          </a:xfrm>
          <a:custGeom>
            <a:avLst/>
            <a:gdLst/>
            <a:ahLst/>
            <a:cxnLst/>
            <a:rect l="0" t="0" r="0" b="0"/>
            <a:pathLst>
              <a:path w="107157" h="383978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8929" y="125015"/>
                </a:lnTo>
                <a:lnTo>
                  <a:pt x="26789" y="169664"/>
                </a:lnTo>
                <a:lnTo>
                  <a:pt x="35719" y="214312"/>
                </a:lnTo>
                <a:lnTo>
                  <a:pt x="44648" y="258961"/>
                </a:lnTo>
                <a:lnTo>
                  <a:pt x="62508" y="303609"/>
                </a:lnTo>
                <a:lnTo>
                  <a:pt x="71437" y="330398"/>
                </a:lnTo>
                <a:lnTo>
                  <a:pt x="89297" y="357187"/>
                </a:lnTo>
                <a:lnTo>
                  <a:pt x="98226" y="366117"/>
                </a:lnTo>
                <a:lnTo>
                  <a:pt x="107156" y="375047"/>
                </a:lnTo>
                <a:lnTo>
                  <a:pt x="107156" y="383977"/>
                </a:lnTo>
                <a:lnTo>
                  <a:pt x="107156" y="375047"/>
                </a:lnTo>
                <a:lnTo>
                  <a:pt x="98226" y="357187"/>
                </a:lnTo>
                <a:lnTo>
                  <a:pt x="80367" y="339328"/>
                </a:lnTo>
                <a:lnTo>
                  <a:pt x="80367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813477" y="4634507"/>
            <a:ext cx="214313" cy="116087"/>
          </a:xfrm>
          <a:custGeom>
            <a:avLst/>
            <a:gdLst/>
            <a:ahLst/>
            <a:cxnLst/>
            <a:rect l="0" t="0" r="0" b="0"/>
            <a:pathLst>
              <a:path w="214313" h="116087">
                <a:moveTo>
                  <a:pt x="0" y="116086"/>
                </a:moveTo>
                <a:lnTo>
                  <a:pt x="0" y="116086"/>
                </a:lnTo>
                <a:lnTo>
                  <a:pt x="17859" y="116086"/>
                </a:lnTo>
                <a:lnTo>
                  <a:pt x="35718" y="107157"/>
                </a:lnTo>
                <a:lnTo>
                  <a:pt x="53578" y="107157"/>
                </a:lnTo>
                <a:lnTo>
                  <a:pt x="80367" y="89297"/>
                </a:lnTo>
                <a:lnTo>
                  <a:pt x="116086" y="71438"/>
                </a:lnTo>
                <a:lnTo>
                  <a:pt x="142875" y="53579"/>
                </a:lnTo>
                <a:lnTo>
                  <a:pt x="169664" y="44649"/>
                </a:lnTo>
                <a:lnTo>
                  <a:pt x="187523" y="26789"/>
                </a:lnTo>
                <a:lnTo>
                  <a:pt x="205382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018859" y="4125515"/>
            <a:ext cx="142876" cy="276822"/>
          </a:xfrm>
          <a:custGeom>
            <a:avLst/>
            <a:gdLst/>
            <a:ahLst/>
            <a:cxnLst/>
            <a:rect l="0" t="0" r="0" b="0"/>
            <a:pathLst>
              <a:path w="142876" h="276822">
                <a:moveTo>
                  <a:pt x="0" y="0"/>
                </a:moveTo>
                <a:lnTo>
                  <a:pt x="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17860" y="80367"/>
                </a:lnTo>
                <a:lnTo>
                  <a:pt x="26789" y="116086"/>
                </a:lnTo>
                <a:lnTo>
                  <a:pt x="44649" y="151805"/>
                </a:lnTo>
                <a:lnTo>
                  <a:pt x="62508" y="187524"/>
                </a:lnTo>
                <a:lnTo>
                  <a:pt x="80368" y="214313"/>
                </a:lnTo>
                <a:lnTo>
                  <a:pt x="107157" y="241102"/>
                </a:lnTo>
                <a:lnTo>
                  <a:pt x="125016" y="267891"/>
                </a:lnTo>
                <a:lnTo>
                  <a:pt x="142875" y="276821"/>
                </a:lnTo>
                <a:lnTo>
                  <a:pt x="142875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15312" y="4366617"/>
            <a:ext cx="133946" cy="312540"/>
          </a:xfrm>
          <a:custGeom>
            <a:avLst/>
            <a:gdLst/>
            <a:ahLst/>
            <a:cxnLst/>
            <a:rect l="0" t="0" r="0" b="0"/>
            <a:pathLst>
              <a:path w="133946" h="312540">
                <a:moveTo>
                  <a:pt x="35718" y="133945"/>
                </a:moveTo>
                <a:lnTo>
                  <a:pt x="26789" y="133945"/>
                </a:lnTo>
                <a:lnTo>
                  <a:pt x="26789" y="133945"/>
                </a:lnTo>
                <a:lnTo>
                  <a:pt x="17859" y="133945"/>
                </a:lnTo>
                <a:lnTo>
                  <a:pt x="8929" y="133945"/>
                </a:lnTo>
                <a:lnTo>
                  <a:pt x="8929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8929" y="196453"/>
                </a:lnTo>
                <a:lnTo>
                  <a:pt x="8929" y="223242"/>
                </a:lnTo>
                <a:lnTo>
                  <a:pt x="17859" y="258961"/>
                </a:lnTo>
                <a:lnTo>
                  <a:pt x="26789" y="276820"/>
                </a:lnTo>
                <a:lnTo>
                  <a:pt x="26789" y="294679"/>
                </a:lnTo>
                <a:lnTo>
                  <a:pt x="35718" y="312539"/>
                </a:lnTo>
                <a:lnTo>
                  <a:pt x="44648" y="312539"/>
                </a:lnTo>
                <a:lnTo>
                  <a:pt x="53578" y="303609"/>
                </a:lnTo>
                <a:lnTo>
                  <a:pt x="62508" y="285750"/>
                </a:lnTo>
                <a:lnTo>
                  <a:pt x="71437" y="267890"/>
                </a:lnTo>
                <a:lnTo>
                  <a:pt x="71437" y="232172"/>
                </a:lnTo>
                <a:lnTo>
                  <a:pt x="71437" y="196453"/>
                </a:lnTo>
                <a:lnTo>
                  <a:pt x="71437" y="151804"/>
                </a:lnTo>
                <a:lnTo>
                  <a:pt x="53578" y="107156"/>
                </a:lnTo>
                <a:lnTo>
                  <a:pt x="44648" y="53578"/>
                </a:lnTo>
                <a:lnTo>
                  <a:pt x="26789" y="26789"/>
                </a:lnTo>
                <a:lnTo>
                  <a:pt x="17859" y="0"/>
                </a:lnTo>
                <a:lnTo>
                  <a:pt x="8929" y="0"/>
                </a:lnTo>
                <a:lnTo>
                  <a:pt x="8929" y="17859"/>
                </a:lnTo>
                <a:lnTo>
                  <a:pt x="8929" y="53578"/>
                </a:lnTo>
                <a:lnTo>
                  <a:pt x="17859" y="98226"/>
                </a:lnTo>
                <a:lnTo>
                  <a:pt x="26789" y="142875"/>
                </a:lnTo>
                <a:lnTo>
                  <a:pt x="35718" y="187523"/>
                </a:lnTo>
                <a:lnTo>
                  <a:pt x="53578" y="232172"/>
                </a:lnTo>
                <a:lnTo>
                  <a:pt x="62508" y="258961"/>
                </a:lnTo>
                <a:lnTo>
                  <a:pt x="80367" y="276820"/>
                </a:lnTo>
                <a:lnTo>
                  <a:pt x="107156" y="285750"/>
                </a:lnTo>
                <a:lnTo>
                  <a:pt x="116086" y="285750"/>
                </a:lnTo>
                <a:lnTo>
                  <a:pt x="133945" y="276820"/>
                </a:lnTo>
                <a:lnTo>
                  <a:pt x="133945" y="258961"/>
                </a:lnTo>
                <a:lnTo>
                  <a:pt x="133945" y="232172"/>
                </a:lnTo>
                <a:lnTo>
                  <a:pt x="125015" y="196453"/>
                </a:lnTo>
                <a:lnTo>
                  <a:pt x="12501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304609" y="4429125"/>
            <a:ext cx="107157" cy="178594"/>
          </a:xfrm>
          <a:custGeom>
            <a:avLst/>
            <a:gdLst/>
            <a:ahLst/>
            <a:cxnLst/>
            <a:rect l="0" t="0" r="0" b="0"/>
            <a:pathLst>
              <a:path w="107157" h="178594">
                <a:moveTo>
                  <a:pt x="0" y="26789"/>
                </a:moveTo>
                <a:lnTo>
                  <a:pt x="0" y="35718"/>
                </a:lnTo>
                <a:lnTo>
                  <a:pt x="8929" y="53578"/>
                </a:lnTo>
                <a:lnTo>
                  <a:pt x="17859" y="71437"/>
                </a:lnTo>
                <a:lnTo>
                  <a:pt x="26789" y="98226"/>
                </a:lnTo>
                <a:lnTo>
                  <a:pt x="35718" y="116086"/>
                </a:lnTo>
                <a:lnTo>
                  <a:pt x="44648" y="142875"/>
                </a:lnTo>
                <a:lnTo>
                  <a:pt x="44648" y="160734"/>
                </a:lnTo>
                <a:lnTo>
                  <a:pt x="53578" y="169664"/>
                </a:lnTo>
                <a:lnTo>
                  <a:pt x="62507" y="178593"/>
                </a:lnTo>
                <a:lnTo>
                  <a:pt x="71437" y="169664"/>
                </a:lnTo>
                <a:lnTo>
                  <a:pt x="71437" y="160734"/>
                </a:lnTo>
                <a:lnTo>
                  <a:pt x="62507" y="142875"/>
                </a:lnTo>
                <a:lnTo>
                  <a:pt x="53578" y="116086"/>
                </a:lnTo>
                <a:lnTo>
                  <a:pt x="53578" y="89296"/>
                </a:lnTo>
                <a:lnTo>
                  <a:pt x="53578" y="53578"/>
                </a:lnTo>
                <a:lnTo>
                  <a:pt x="53578" y="26789"/>
                </a:lnTo>
                <a:lnTo>
                  <a:pt x="62507" y="8929"/>
                </a:lnTo>
                <a:lnTo>
                  <a:pt x="71437" y="0"/>
                </a:lnTo>
                <a:lnTo>
                  <a:pt x="80367" y="0"/>
                </a:lnTo>
                <a:lnTo>
                  <a:pt x="89296" y="0"/>
                </a:lnTo>
                <a:lnTo>
                  <a:pt x="98226" y="8929"/>
                </a:lnTo>
                <a:lnTo>
                  <a:pt x="98226" y="17859"/>
                </a:lnTo>
                <a:lnTo>
                  <a:pt x="107156" y="17859"/>
                </a:lnTo>
                <a:lnTo>
                  <a:pt x="10715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11765" y="4455914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0" y="17859"/>
                </a:moveTo>
                <a:lnTo>
                  <a:pt x="0" y="26789"/>
                </a:lnTo>
                <a:lnTo>
                  <a:pt x="8930" y="35718"/>
                </a:lnTo>
                <a:lnTo>
                  <a:pt x="26789" y="53578"/>
                </a:lnTo>
                <a:lnTo>
                  <a:pt x="35719" y="71437"/>
                </a:lnTo>
                <a:lnTo>
                  <a:pt x="35719" y="89297"/>
                </a:lnTo>
                <a:lnTo>
                  <a:pt x="44648" y="107156"/>
                </a:lnTo>
                <a:lnTo>
                  <a:pt x="44648" y="116086"/>
                </a:lnTo>
                <a:lnTo>
                  <a:pt x="53578" y="116086"/>
                </a:lnTo>
                <a:lnTo>
                  <a:pt x="53578" y="107156"/>
                </a:lnTo>
                <a:lnTo>
                  <a:pt x="44648" y="98226"/>
                </a:lnTo>
                <a:lnTo>
                  <a:pt x="44648" y="71437"/>
                </a:lnTo>
                <a:lnTo>
                  <a:pt x="35719" y="44648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84976" y="4295179"/>
            <a:ext cx="44649" cy="62509"/>
          </a:xfrm>
          <a:custGeom>
            <a:avLst/>
            <a:gdLst/>
            <a:ahLst/>
            <a:cxnLst/>
            <a:rect l="0" t="0" r="0" b="0"/>
            <a:pathLst>
              <a:path w="44649" h="62509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44649"/>
                </a:lnTo>
                <a:lnTo>
                  <a:pt x="17859" y="53578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8" y="62508"/>
                </a:lnTo>
                <a:lnTo>
                  <a:pt x="4464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474273" y="4366617"/>
            <a:ext cx="80368" cy="160735"/>
          </a:xfrm>
          <a:custGeom>
            <a:avLst/>
            <a:gdLst/>
            <a:ahLst/>
            <a:cxnLst/>
            <a:rect l="0" t="0" r="0" b="0"/>
            <a:pathLst>
              <a:path w="80368" h="160735">
                <a:moveTo>
                  <a:pt x="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29" y="133945"/>
                </a:lnTo>
                <a:lnTo>
                  <a:pt x="17859" y="142875"/>
                </a:lnTo>
                <a:lnTo>
                  <a:pt x="26789" y="151804"/>
                </a:lnTo>
                <a:lnTo>
                  <a:pt x="44648" y="160734"/>
                </a:lnTo>
                <a:lnTo>
                  <a:pt x="53578" y="160734"/>
                </a:lnTo>
                <a:lnTo>
                  <a:pt x="62507" y="160734"/>
                </a:lnTo>
                <a:lnTo>
                  <a:pt x="71437" y="151804"/>
                </a:lnTo>
                <a:lnTo>
                  <a:pt x="71437" y="133945"/>
                </a:lnTo>
                <a:lnTo>
                  <a:pt x="62507" y="116086"/>
                </a:lnTo>
                <a:lnTo>
                  <a:pt x="62507" y="98226"/>
                </a:lnTo>
                <a:lnTo>
                  <a:pt x="53578" y="71437"/>
                </a:lnTo>
                <a:lnTo>
                  <a:pt x="44648" y="44648"/>
                </a:lnTo>
                <a:lnTo>
                  <a:pt x="44648" y="26789"/>
                </a:lnTo>
                <a:lnTo>
                  <a:pt x="44648" y="8929"/>
                </a:lnTo>
                <a:lnTo>
                  <a:pt x="53578" y="0"/>
                </a:lnTo>
                <a:lnTo>
                  <a:pt x="53578" y="0"/>
                </a:lnTo>
                <a:lnTo>
                  <a:pt x="62507" y="8929"/>
                </a:lnTo>
                <a:lnTo>
                  <a:pt x="71437" y="8929"/>
                </a:lnTo>
                <a:lnTo>
                  <a:pt x="71437" y="17859"/>
                </a:lnTo>
                <a:lnTo>
                  <a:pt x="80367" y="26789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545710" y="4393406"/>
            <a:ext cx="151806" cy="107157"/>
          </a:xfrm>
          <a:custGeom>
            <a:avLst/>
            <a:gdLst/>
            <a:ahLst/>
            <a:cxnLst/>
            <a:rect l="0" t="0" r="0" b="0"/>
            <a:pathLst>
              <a:path w="151806" h="107157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35719" y="53578"/>
                </a:lnTo>
                <a:lnTo>
                  <a:pt x="44649" y="44648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9" y="893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9" y="98226"/>
                </a:lnTo>
                <a:lnTo>
                  <a:pt x="44649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62508" y="98226"/>
                </a:lnTo>
                <a:lnTo>
                  <a:pt x="62508" y="80367"/>
                </a:lnTo>
                <a:lnTo>
                  <a:pt x="62508" y="62508"/>
                </a:lnTo>
                <a:lnTo>
                  <a:pt x="71438" y="44648"/>
                </a:lnTo>
                <a:lnTo>
                  <a:pt x="80367" y="26789"/>
                </a:lnTo>
                <a:lnTo>
                  <a:pt x="89297" y="17859"/>
                </a:lnTo>
                <a:lnTo>
                  <a:pt x="89297" y="17859"/>
                </a:lnTo>
                <a:lnTo>
                  <a:pt x="98227" y="17859"/>
                </a:lnTo>
                <a:lnTo>
                  <a:pt x="107156" y="26789"/>
                </a:lnTo>
                <a:lnTo>
                  <a:pt x="116086" y="44648"/>
                </a:lnTo>
                <a:lnTo>
                  <a:pt x="125016" y="53578"/>
                </a:lnTo>
                <a:lnTo>
                  <a:pt x="133945" y="62508"/>
                </a:lnTo>
                <a:lnTo>
                  <a:pt x="142875" y="71437"/>
                </a:lnTo>
                <a:lnTo>
                  <a:pt x="142875" y="71437"/>
                </a:lnTo>
                <a:lnTo>
                  <a:pt x="142875" y="71437"/>
                </a:lnTo>
                <a:lnTo>
                  <a:pt x="142875" y="62508"/>
                </a:lnTo>
                <a:lnTo>
                  <a:pt x="142875" y="53578"/>
                </a:lnTo>
                <a:lnTo>
                  <a:pt x="151805" y="35719"/>
                </a:lnTo>
                <a:lnTo>
                  <a:pt x="151805" y="26789"/>
                </a:lnTo>
                <a:lnTo>
                  <a:pt x="15180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340327" y="3911203"/>
            <a:ext cx="250033" cy="142876"/>
          </a:xfrm>
          <a:custGeom>
            <a:avLst/>
            <a:gdLst/>
            <a:ahLst/>
            <a:cxnLst/>
            <a:rect l="0" t="0" r="0" b="0"/>
            <a:pathLst>
              <a:path w="250033" h="142876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17860" y="107156"/>
                </a:lnTo>
                <a:lnTo>
                  <a:pt x="26789" y="133945"/>
                </a:lnTo>
                <a:lnTo>
                  <a:pt x="53578" y="142875"/>
                </a:lnTo>
                <a:lnTo>
                  <a:pt x="80368" y="133945"/>
                </a:lnTo>
                <a:lnTo>
                  <a:pt x="116086" y="125015"/>
                </a:lnTo>
                <a:lnTo>
                  <a:pt x="151805" y="107156"/>
                </a:lnTo>
                <a:lnTo>
                  <a:pt x="187524" y="80367"/>
                </a:lnTo>
                <a:lnTo>
                  <a:pt x="214313" y="53578"/>
                </a:lnTo>
                <a:lnTo>
                  <a:pt x="241102" y="26789"/>
                </a:lnTo>
                <a:lnTo>
                  <a:pt x="250032" y="8929"/>
                </a:lnTo>
                <a:lnTo>
                  <a:pt x="25003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608218" y="3759398"/>
            <a:ext cx="187524" cy="357189"/>
          </a:xfrm>
          <a:custGeom>
            <a:avLst/>
            <a:gdLst/>
            <a:ahLst/>
            <a:cxnLst/>
            <a:rect l="0" t="0" r="0" b="0"/>
            <a:pathLst>
              <a:path w="187524" h="357189">
                <a:moveTo>
                  <a:pt x="71437" y="169664"/>
                </a:moveTo>
                <a:lnTo>
                  <a:pt x="62508" y="169664"/>
                </a:lnTo>
                <a:lnTo>
                  <a:pt x="53578" y="178594"/>
                </a:lnTo>
                <a:lnTo>
                  <a:pt x="44648" y="187523"/>
                </a:lnTo>
                <a:lnTo>
                  <a:pt x="35719" y="205383"/>
                </a:lnTo>
                <a:lnTo>
                  <a:pt x="26789" y="223242"/>
                </a:lnTo>
                <a:lnTo>
                  <a:pt x="17859" y="250031"/>
                </a:lnTo>
                <a:lnTo>
                  <a:pt x="8930" y="276820"/>
                </a:lnTo>
                <a:lnTo>
                  <a:pt x="0" y="303609"/>
                </a:lnTo>
                <a:lnTo>
                  <a:pt x="0" y="330398"/>
                </a:lnTo>
                <a:lnTo>
                  <a:pt x="8930" y="339328"/>
                </a:lnTo>
                <a:lnTo>
                  <a:pt x="17859" y="348258"/>
                </a:lnTo>
                <a:lnTo>
                  <a:pt x="44648" y="357188"/>
                </a:lnTo>
                <a:lnTo>
                  <a:pt x="62508" y="348258"/>
                </a:lnTo>
                <a:lnTo>
                  <a:pt x="80367" y="330398"/>
                </a:lnTo>
                <a:lnTo>
                  <a:pt x="98227" y="312539"/>
                </a:lnTo>
                <a:lnTo>
                  <a:pt x="107156" y="294680"/>
                </a:lnTo>
                <a:lnTo>
                  <a:pt x="116086" y="267891"/>
                </a:lnTo>
                <a:lnTo>
                  <a:pt x="125016" y="241102"/>
                </a:lnTo>
                <a:lnTo>
                  <a:pt x="125016" y="205383"/>
                </a:lnTo>
                <a:lnTo>
                  <a:pt x="107156" y="169664"/>
                </a:lnTo>
                <a:lnTo>
                  <a:pt x="98227" y="125016"/>
                </a:lnTo>
                <a:lnTo>
                  <a:pt x="89297" y="89297"/>
                </a:lnTo>
                <a:lnTo>
                  <a:pt x="80367" y="53578"/>
                </a:lnTo>
                <a:lnTo>
                  <a:pt x="71437" y="26789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35719"/>
                </a:lnTo>
                <a:lnTo>
                  <a:pt x="71437" y="62508"/>
                </a:lnTo>
                <a:lnTo>
                  <a:pt x="71437" y="98227"/>
                </a:lnTo>
                <a:lnTo>
                  <a:pt x="71437" y="142875"/>
                </a:lnTo>
                <a:lnTo>
                  <a:pt x="80367" y="178594"/>
                </a:lnTo>
                <a:lnTo>
                  <a:pt x="89297" y="214313"/>
                </a:lnTo>
                <a:lnTo>
                  <a:pt x="107156" y="250031"/>
                </a:lnTo>
                <a:lnTo>
                  <a:pt x="125016" y="276820"/>
                </a:lnTo>
                <a:lnTo>
                  <a:pt x="142875" y="285750"/>
                </a:lnTo>
                <a:lnTo>
                  <a:pt x="151805" y="294680"/>
                </a:lnTo>
                <a:lnTo>
                  <a:pt x="160734" y="294680"/>
                </a:lnTo>
                <a:lnTo>
                  <a:pt x="169664" y="285750"/>
                </a:lnTo>
                <a:lnTo>
                  <a:pt x="178594" y="276820"/>
                </a:lnTo>
                <a:lnTo>
                  <a:pt x="187523" y="250031"/>
                </a:lnTo>
                <a:lnTo>
                  <a:pt x="187523" y="223242"/>
                </a:lnTo>
                <a:lnTo>
                  <a:pt x="187523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4" name="Freeform 11263"/>
          <p:cNvSpPr/>
          <p:nvPr/>
        </p:nvSpPr>
        <p:spPr>
          <a:xfrm>
            <a:off x="8751093" y="3839765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8930" y="44649"/>
                </a:moveTo>
                <a:lnTo>
                  <a:pt x="17859" y="44649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89297"/>
                </a:lnTo>
                <a:lnTo>
                  <a:pt x="0" y="98227"/>
                </a:lnTo>
                <a:lnTo>
                  <a:pt x="8930" y="98227"/>
                </a:lnTo>
                <a:lnTo>
                  <a:pt x="8930" y="107156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9" y="89297"/>
                </a:lnTo>
                <a:lnTo>
                  <a:pt x="44648" y="80367"/>
                </a:lnTo>
                <a:lnTo>
                  <a:pt x="53578" y="71438"/>
                </a:lnTo>
                <a:lnTo>
                  <a:pt x="62508" y="62508"/>
                </a:lnTo>
                <a:lnTo>
                  <a:pt x="71437" y="44649"/>
                </a:lnTo>
                <a:lnTo>
                  <a:pt x="80367" y="26789"/>
                </a:lnTo>
                <a:lnTo>
                  <a:pt x="80367" y="8930"/>
                </a:lnTo>
                <a:lnTo>
                  <a:pt x="71437" y="0"/>
                </a:lnTo>
                <a:lnTo>
                  <a:pt x="62508" y="0"/>
                </a:lnTo>
                <a:lnTo>
                  <a:pt x="44648" y="17860"/>
                </a:lnTo>
                <a:lnTo>
                  <a:pt x="26789" y="44649"/>
                </a:lnTo>
                <a:lnTo>
                  <a:pt x="8930" y="71438"/>
                </a:lnTo>
                <a:lnTo>
                  <a:pt x="8930" y="98227"/>
                </a:lnTo>
                <a:lnTo>
                  <a:pt x="0" y="116086"/>
                </a:lnTo>
                <a:lnTo>
                  <a:pt x="8930" y="133946"/>
                </a:lnTo>
                <a:lnTo>
                  <a:pt x="17859" y="142875"/>
                </a:lnTo>
                <a:lnTo>
                  <a:pt x="26789" y="142875"/>
                </a:lnTo>
                <a:lnTo>
                  <a:pt x="35719" y="142875"/>
                </a:lnTo>
                <a:lnTo>
                  <a:pt x="44648" y="142875"/>
                </a:lnTo>
                <a:lnTo>
                  <a:pt x="53578" y="133946"/>
                </a:lnTo>
                <a:lnTo>
                  <a:pt x="71437" y="125016"/>
                </a:lnTo>
                <a:lnTo>
                  <a:pt x="80367" y="116086"/>
                </a:lnTo>
                <a:lnTo>
                  <a:pt x="8036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5" name="Freeform 11264"/>
          <p:cNvSpPr/>
          <p:nvPr/>
        </p:nvSpPr>
        <p:spPr>
          <a:xfrm>
            <a:off x="8876109" y="3795117"/>
            <a:ext cx="35719" cy="107157"/>
          </a:xfrm>
          <a:custGeom>
            <a:avLst/>
            <a:gdLst/>
            <a:ahLst/>
            <a:cxnLst/>
            <a:rect l="0" t="0" r="0" b="0"/>
            <a:pathLst>
              <a:path w="35719" h="107157">
                <a:moveTo>
                  <a:pt x="26789" y="26789"/>
                </a:moveTo>
                <a:lnTo>
                  <a:pt x="26789" y="17859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35719"/>
                </a:lnTo>
                <a:lnTo>
                  <a:pt x="35718" y="44648"/>
                </a:lnTo>
                <a:lnTo>
                  <a:pt x="35718" y="53578"/>
                </a:lnTo>
                <a:lnTo>
                  <a:pt x="35718" y="62508"/>
                </a:lnTo>
                <a:lnTo>
                  <a:pt x="35718" y="71437"/>
                </a:lnTo>
                <a:lnTo>
                  <a:pt x="35718" y="80367"/>
                </a:lnTo>
                <a:lnTo>
                  <a:pt x="26789" y="89297"/>
                </a:lnTo>
                <a:lnTo>
                  <a:pt x="26789" y="98226"/>
                </a:lnTo>
                <a:lnTo>
                  <a:pt x="17859" y="98226"/>
                </a:lnTo>
                <a:lnTo>
                  <a:pt x="8929" y="107156"/>
                </a:lnTo>
                <a:lnTo>
                  <a:pt x="0" y="107156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7" name="Freeform 11266"/>
          <p:cNvSpPr/>
          <p:nvPr/>
        </p:nvSpPr>
        <p:spPr>
          <a:xfrm>
            <a:off x="8956476" y="3804046"/>
            <a:ext cx="35720" cy="44650"/>
          </a:xfrm>
          <a:custGeom>
            <a:avLst/>
            <a:gdLst/>
            <a:ahLst/>
            <a:cxnLst/>
            <a:rect l="0" t="0" r="0" b="0"/>
            <a:pathLst>
              <a:path w="35720" h="44650">
                <a:moveTo>
                  <a:pt x="0" y="8930"/>
                </a:move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26790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44649"/>
                </a:lnTo>
                <a:lnTo>
                  <a:pt x="26789" y="44649"/>
                </a:lnTo>
                <a:lnTo>
                  <a:pt x="35719" y="44649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8" name="Freeform 11267"/>
          <p:cNvSpPr/>
          <p:nvPr/>
        </p:nvSpPr>
        <p:spPr>
          <a:xfrm>
            <a:off x="8992195" y="3714750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8929" y="26789"/>
                </a:moveTo>
                <a:lnTo>
                  <a:pt x="8929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9" name="Freeform 11268"/>
          <p:cNvSpPr/>
          <p:nvPr/>
        </p:nvSpPr>
        <p:spPr>
          <a:xfrm>
            <a:off x="8956476" y="3723679"/>
            <a:ext cx="98227" cy="214314"/>
          </a:xfrm>
          <a:custGeom>
            <a:avLst/>
            <a:gdLst/>
            <a:ahLst/>
            <a:cxnLst/>
            <a:rect l="0" t="0" r="0" b="0"/>
            <a:pathLst>
              <a:path w="98227" h="214314">
                <a:moveTo>
                  <a:pt x="71437" y="0"/>
                </a:move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17860"/>
                </a:lnTo>
                <a:lnTo>
                  <a:pt x="80367" y="17860"/>
                </a:lnTo>
                <a:lnTo>
                  <a:pt x="80367" y="26789"/>
                </a:lnTo>
                <a:lnTo>
                  <a:pt x="71437" y="35719"/>
                </a:lnTo>
                <a:lnTo>
                  <a:pt x="71437" y="44649"/>
                </a:lnTo>
                <a:lnTo>
                  <a:pt x="71437" y="53578"/>
                </a:lnTo>
                <a:lnTo>
                  <a:pt x="71437" y="62508"/>
                </a:lnTo>
                <a:lnTo>
                  <a:pt x="71437" y="71438"/>
                </a:lnTo>
                <a:lnTo>
                  <a:pt x="71437" y="80367"/>
                </a:lnTo>
                <a:lnTo>
                  <a:pt x="80367" y="89297"/>
                </a:lnTo>
                <a:lnTo>
                  <a:pt x="80367" y="89297"/>
                </a:lnTo>
                <a:lnTo>
                  <a:pt x="89297" y="98227"/>
                </a:lnTo>
                <a:lnTo>
                  <a:pt x="89297" y="107157"/>
                </a:lnTo>
                <a:lnTo>
                  <a:pt x="98226" y="107157"/>
                </a:lnTo>
                <a:lnTo>
                  <a:pt x="98226" y="116086"/>
                </a:lnTo>
                <a:lnTo>
                  <a:pt x="98226" y="125016"/>
                </a:lnTo>
                <a:lnTo>
                  <a:pt x="98226" y="133946"/>
                </a:lnTo>
                <a:lnTo>
                  <a:pt x="89297" y="151805"/>
                </a:lnTo>
                <a:lnTo>
                  <a:pt x="80367" y="160735"/>
                </a:lnTo>
                <a:lnTo>
                  <a:pt x="71437" y="178594"/>
                </a:lnTo>
                <a:lnTo>
                  <a:pt x="53578" y="187524"/>
                </a:lnTo>
                <a:lnTo>
                  <a:pt x="44648" y="196453"/>
                </a:lnTo>
                <a:lnTo>
                  <a:pt x="26789" y="205383"/>
                </a:lnTo>
                <a:lnTo>
                  <a:pt x="17859" y="214313"/>
                </a:lnTo>
                <a:lnTo>
                  <a:pt x="8929" y="214313"/>
                </a:lnTo>
                <a:lnTo>
                  <a:pt x="0" y="205383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0" name="Freeform 11269"/>
          <p:cNvSpPr/>
          <p:nvPr/>
        </p:nvSpPr>
        <p:spPr>
          <a:xfrm>
            <a:off x="9045773" y="3705820"/>
            <a:ext cx="89298" cy="53579"/>
          </a:xfrm>
          <a:custGeom>
            <a:avLst/>
            <a:gdLst/>
            <a:ahLst/>
            <a:cxnLst/>
            <a:rect l="0" t="0" r="0" b="0"/>
            <a:pathLst>
              <a:path w="89298" h="53579">
                <a:moveTo>
                  <a:pt x="0" y="26789"/>
                </a:moveTo>
                <a:lnTo>
                  <a:pt x="8929" y="17859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0"/>
                </a:lnTo>
                <a:lnTo>
                  <a:pt x="44648" y="0"/>
                </a:lnTo>
                <a:lnTo>
                  <a:pt x="44648" y="8930"/>
                </a:lnTo>
                <a:lnTo>
                  <a:pt x="53578" y="8930"/>
                </a:lnTo>
                <a:lnTo>
                  <a:pt x="53578" y="17859"/>
                </a:lnTo>
                <a:lnTo>
                  <a:pt x="53578" y="26789"/>
                </a:lnTo>
                <a:lnTo>
                  <a:pt x="53578" y="26789"/>
                </a:lnTo>
                <a:lnTo>
                  <a:pt x="62507" y="35719"/>
                </a:lnTo>
                <a:lnTo>
                  <a:pt x="62507" y="44648"/>
                </a:lnTo>
                <a:lnTo>
                  <a:pt x="62507" y="44648"/>
                </a:lnTo>
                <a:lnTo>
                  <a:pt x="62507" y="44648"/>
                </a:lnTo>
                <a:lnTo>
                  <a:pt x="71437" y="44648"/>
                </a:lnTo>
                <a:lnTo>
                  <a:pt x="71437" y="44648"/>
                </a:lnTo>
                <a:lnTo>
                  <a:pt x="80367" y="35719"/>
                </a:lnTo>
                <a:lnTo>
                  <a:pt x="89297" y="26789"/>
                </a:lnTo>
                <a:lnTo>
                  <a:pt x="89297" y="17859"/>
                </a:lnTo>
                <a:lnTo>
                  <a:pt x="89297" y="17859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26789"/>
                </a:lnTo>
                <a:lnTo>
                  <a:pt x="89297" y="35719"/>
                </a:lnTo>
                <a:lnTo>
                  <a:pt x="89297" y="44648"/>
                </a:lnTo>
                <a:lnTo>
                  <a:pt x="89297" y="53578"/>
                </a:lnTo>
                <a:lnTo>
                  <a:pt x="89297" y="53578"/>
                </a:lnTo>
                <a:lnTo>
                  <a:pt x="89297" y="53578"/>
                </a:lnTo>
                <a:lnTo>
                  <a:pt x="8929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1" name="Freeform 11270"/>
          <p:cNvSpPr/>
          <p:nvPr/>
        </p:nvSpPr>
        <p:spPr>
          <a:xfrm>
            <a:off x="5045273" y="3464718"/>
            <a:ext cx="1500189" cy="919759"/>
          </a:xfrm>
          <a:custGeom>
            <a:avLst/>
            <a:gdLst/>
            <a:ahLst/>
            <a:cxnLst/>
            <a:rect l="0" t="0" r="0" b="0"/>
            <a:pathLst>
              <a:path w="1500189" h="919759">
                <a:moveTo>
                  <a:pt x="982266" y="53578"/>
                </a:moveTo>
                <a:lnTo>
                  <a:pt x="973336" y="44649"/>
                </a:lnTo>
                <a:lnTo>
                  <a:pt x="964407" y="44649"/>
                </a:lnTo>
                <a:lnTo>
                  <a:pt x="946547" y="35719"/>
                </a:lnTo>
                <a:lnTo>
                  <a:pt x="919758" y="35719"/>
                </a:lnTo>
                <a:lnTo>
                  <a:pt x="901899" y="26789"/>
                </a:lnTo>
                <a:lnTo>
                  <a:pt x="884040" y="26789"/>
                </a:lnTo>
                <a:lnTo>
                  <a:pt x="866180" y="17860"/>
                </a:lnTo>
                <a:lnTo>
                  <a:pt x="839391" y="17860"/>
                </a:lnTo>
                <a:lnTo>
                  <a:pt x="821532" y="17860"/>
                </a:lnTo>
                <a:lnTo>
                  <a:pt x="803672" y="8930"/>
                </a:lnTo>
                <a:lnTo>
                  <a:pt x="776883" y="8930"/>
                </a:lnTo>
                <a:lnTo>
                  <a:pt x="750094" y="8930"/>
                </a:lnTo>
                <a:lnTo>
                  <a:pt x="732235" y="8930"/>
                </a:lnTo>
                <a:lnTo>
                  <a:pt x="705446" y="0"/>
                </a:lnTo>
                <a:lnTo>
                  <a:pt x="678657" y="0"/>
                </a:lnTo>
                <a:lnTo>
                  <a:pt x="651868" y="0"/>
                </a:lnTo>
                <a:lnTo>
                  <a:pt x="625079" y="0"/>
                </a:lnTo>
                <a:lnTo>
                  <a:pt x="589360" y="0"/>
                </a:lnTo>
                <a:lnTo>
                  <a:pt x="553641" y="0"/>
                </a:lnTo>
                <a:lnTo>
                  <a:pt x="517922" y="8930"/>
                </a:lnTo>
                <a:lnTo>
                  <a:pt x="482204" y="17860"/>
                </a:lnTo>
                <a:lnTo>
                  <a:pt x="446485" y="17860"/>
                </a:lnTo>
                <a:lnTo>
                  <a:pt x="410766" y="35719"/>
                </a:lnTo>
                <a:lnTo>
                  <a:pt x="375047" y="44649"/>
                </a:lnTo>
                <a:lnTo>
                  <a:pt x="339329" y="71438"/>
                </a:lnTo>
                <a:lnTo>
                  <a:pt x="303610" y="89297"/>
                </a:lnTo>
                <a:lnTo>
                  <a:pt x="267891" y="107157"/>
                </a:lnTo>
                <a:lnTo>
                  <a:pt x="232172" y="133946"/>
                </a:lnTo>
                <a:lnTo>
                  <a:pt x="196454" y="160735"/>
                </a:lnTo>
                <a:lnTo>
                  <a:pt x="169665" y="187524"/>
                </a:lnTo>
                <a:lnTo>
                  <a:pt x="133946" y="223243"/>
                </a:lnTo>
                <a:lnTo>
                  <a:pt x="107157" y="250032"/>
                </a:lnTo>
                <a:lnTo>
                  <a:pt x="89297" y="285750"/>
                </a:lnTo>
                <a:lnTo>
                  <a:pt x="62508" y="321469"/>
                </a:lnTo>
                <a:lnTo>
                  <a:pt x="44649" y="357188"/>
                </a:lnTo>
                <a:lnTo>
                  <a:pt x="26790" y="392907"/>
                </a:lnTo>
                <a:lnTo>
                  <a:pt x="8930" y="437555"/>
                </a:lnTo>
                <a:lnTo>
                  <a:pt x="0" y="473274"/>
                </a:lnTo>
                <a:lnTo>
                  <a:pt x="0" y="508993"/>
                </a:lnTo>
                <a:lnTo>
                  <a:pt x="0" y="535782"/>
                </a:lnTo>
                <a:lnTo>
                  <a:pt x="0" y="571500"/>
                </a:lnTo>
                <a:lnTo>
                  <a:pt x="8930" y="607219"/>
                </a:lnTo>
                <a:lnTo>
                  <a:pt x="26790" y="634008"/>
                </a:lnTo>
                <a:lnTo>
                  <a:pt x="35719" y="660797"/>
                </a:lnTo>
                <a:lnTo>
                  <a:pt x="53579" y="687586"/>
                </a:lnTo>
                <a:lnTo>
                  <a:pt x="80368" y="714375"/>
                </a:lnTo>
                <a:lnTo>
                  <a:pt x="98227" y="741164"/>
                </a:lnTo>
                <a:lnTo>
                  <a:pt x="125016" y="759024"/>
                </a:lnTo>
                <a:lnTo>
                  <a:pt x="151805" y="776883"/>
                </a:lnTo>
                <a:lnTo>
                  <a:pt x="178594" y="803672"/>
                </a:lnTo>
                <a:lnTo>
                  <a:pt x="214313" y="812602"/>
                </a:lnTo>
                <a:lnTo>
                  <a:pt x="250032" y="830461"/>
                </a:lnTo>
                <a:lnTo>
                  <a:pt x="294680" y="848321"/>
                </a:lnTo>
                <a:lnTo>
                  <a:pt x="339329" y="866180"/>
                </a:lnTo>
                <a:lnTo>
                  <a:pt x="383977" y="875110"/>
                </a:lnTo>
                <a:lnTo>
                  <a:pt x="437555" y="892969"/>
                </a:lnTo>
                <a:lnTo>
                  <a:pt x="482204" y="901899"/>
                </a:lnTo>
                <a:lnTo>
                  <a:pt x="535782" y="910828"/>
                </a:lnTo>
                <a:lnTo>
                  <a:pt x="589360" y="910828"/>
                </a:lnTo>
                <a:lnTo>
                  <a:pt x="651868" y="910828"/>
                </a:lnTo>
                <a:lnTo>
                  <a:pt x="705446" y="919758"/>
                </a:lnTo>
                <a:lnTo>
                  <a:pt x="759024" y="910828"/>
                </a:lnTo>
                <a:lnTo>
                  <a:pt x="812602" y="910828"/>
                </a:lnTo>
                <a:lnTo>
                  <a:pt x="857250" y="910828"/>
                </a:lnTo>
                <a:lnTo>
                  <a:pt x="910829" y="901899"/>
                </a:lnTo>
                <a:lnTo>
                  <a:pt x="964407" y="901899"/>
                </a:lnTo>
                <a:lnTo>
                  <a:pt x="1009055" y="892969"/>
                </a:lnTo>
                <a:lnTo>
                  <a:pt x="1062633" y="884039"/>
                </a:lnTo>
                <a:lnTo>
                  <a:pt x="1116211" y="866180"/>
                </a:lnTo>
                <a:lnTo>
                  <a:pt x="1160860" y="857250"/>
                </a:lnTo>
                <a:lnTo>
                  <a:pt x="1214438" y="839391"/>
                </a:lnTo>
                <a:lnTo>
                  <a:pt x="1259086" y="821532"/>
                </a:lnTo>
                <a:lnTo>
                  <a:pt x="1294805" y="794743"/>
                </a:lnTo>
                <a:lnTo>
                  <a:pt x="1330524" y="776883"/>
                </a:lnTo>
                <a:lnTo>
                  <a:pt x="1366243" y="750094"/>
                </a:lnTo>
                <a:lnTo>
                  <a:pt x="1393032" y="732235"/>
                </a:lnTo>
                <a:lnTo>
                  <a:pt x="1419821" y="696516"/>
                </a:lnTo>
                <a:lnTo>
                  <a:pt x="1437680" y="669727"/>
                </a:lnTo>
                <a:lnTo>
                  <a:pt x="1455540" y="634008"/>
                </a:lnTo>
                <a:lnTo>
                  <a:pt x="1473399" y="607219"/>
                </a:lnTo>
                <a:lnTo>
                  <a:pt x="1491258" y="562571"/>
                </a:lnTo>
                <a:lnTo>
                  <a:pt x="1491258" y="526852"/>
                </a:lnTo>
                <a:lnTo>
                  <a:pt x="1500188" y="491133"/>
                </a:lnTo>
                <a:lnTo>
                  <a:pt x="1500188" y="455414"/>
                </a:lnTo>
                <a:lnTo>
                  <a:pt x="1491258" y="419696"/>
                </a:lnTo>
                <a:lnTo>
                  <a:pt x="1491258" y="375047"/>
                </a:lnTo>
                <a:lnTo>
                  <a:pt x="1473399" y="339328"/>
                </a:lnTo>
                <a:lnTo>
                  <a:pt x="1455540" y="294680"/>
                </a:lnTo>
                <a:lnTo>
                  <a:pt x="1428750" y="250032"/>
                </a:lnTo>
                <a:lnTo>
                  <a:pt x="1401961" y="214313"/>
                </a:lnTo>
                <a:lnTo>
                  <a:pt x="1375172" y="178594"/>
                </a:lnTo>
                <a:lnTo>
                  <a:pt x="1330524" y="133946"/>
                </a:lnTo>
                <a:lnTo>
                  <a:pt x="1294805" y="107157"/>
                </a:lnTo>
                <a:lnTo>
                  <a:pt x="1250157" y="80368"/>
                </a:lnTo>
                <a:lnTo>
                  <a:pt x="1196579" y="53578"/>
                </a:lnTo>
                <a:lnTo>
                  <a:pt x="1143000" y="44649"/>
                </a:lnTo>
                <a:lnTo>
                  <a:pt x="1080493" y="26789"/>
                </a:lnTo>
                <a:lnTo>
                  <a:pt x="1009055" y="26789"/>
                </a:lnTo>
                <a:lnTo>
                  <a:pt x="937618" y="26789"/>
                </a:lnTo>
                <a:lnTo>
                  <a:pt x="93761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2" name="Freeform 11271"/>
          <p:cNvSpPr/>
          <p:nvPr/>
        </p:nvSpPr>
        <p:spPr>
          <a:xfrm>
            <a:off x="830461" y="303609"/>
            <a:ext cx="214314" cy="276822"/>
          </a:xfrm>
          <a:custGeom>
            <a:avLst/>
            <a:gdLst/>
            <a:ahLst/>
            <a:cxnLst/>
            <a:rect l="0" t="0" r="0" b="0"/>
            <a:pathLst>
              <a:path w="214314" h="276822">
                <a:moveTo>
                  <a:pt x="187523" y="0"/>
                </a:move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4" y="0"/>
                </a:lnTo>
                <a:lnTo>
                  <a:pt x="151805" y="0"/>
                </a:lnTo>
                <a:lnTo>
                  <a:pt x="133945" y="8930"/>
                </a:lnTo>
                <a:lnTo>
                  <a:pt x="125016" y="17860"/>
                </a:lnTo>
                <a:lnTo>
                  <a:pt x="107156" y="26789"/>
                </a:lnTo>
                <a:lnTo>
                  <a:pt x="98227" y="35719"/>
                </a:lnTo>
                <a:lnTo>
                  <a:pt x="89297" y="44649"/>
                </a:lnTo>
                <a:lnTo>
                  <a:pt x="80367" y="53578"/>
                </a:lnTo>
                <a:lnTo>
                  <a:pt x="71438" y="62508"/>
                </a:lnTo>
                <a:lnTo>
                  <a:pt x="71438" y="62508"/>
                </a:lnTo>
                <a:lnTo>
                  <a:pt x="80367" y="71438"/>
                </a:lnTo>
                <a:lnTo>
                  <a:pt x="80367" y="71438"/>
                </a:lnTo>
                <a:lnTo>
                  <a:pt x="98227" y="71438"/>
                </a:lnTo>
                <a:lnTo>
                  <a:pt x="116086" y="80368"/>
                </a:lnTo>
                <a:lnTo>
                  <a:pt x="133945" y="80368"/>
                </a:lnTo>
                <a:lnTo>
                  <a:pt x="151805" y="89297"/>
                </a:lnTo>
                <a:lnTo>
                  <a:pt x="178594" y="98227"/>
                </a:lnTo>
                <a:lnTo>
                  <a:pt x="196453" y="116086"/>
                </a:lnTo>
                <a:lnTo>
                  <a:pt x="205383" y="133946"/>
                </a:lnTo>
                <a:lnTo>
                  <a:pt x="214313" y="160735"/>
                </a:lnTo>
                <a:lnTo>
                  <a:pt x="205383" y="187524"/>
                </a:lnTo>
                <a:lnTo>
                  <a:pt x="196453" y="214313"/>
                </a:lnTo>
                <a:lnTo>
                  <a:pt x="169664" y="241102"/>
                </a:lnTo>
                <a:lnTo>
                  <a:pt x="142875" y="267891"/>
                </a:lnTo>
                <a:lnTo>
                  <a:pt x="107156" y="276821"/>
                </a:lnTo>
                <a:lnTo>
                  <a:pt x="80367" y="276821"/>
                </a:lnTo>
                <a:lnTo>
                  <a:pt x="44648" y="276821"/>
                </a:lnTo>
                <a:lnTo>
                  <a:pt x="26789" y="267891"/>
                </a:lnTo>
                <a:lnTo>
                  <a:pt x="8930" y="258961"/>
                </a:lnTo>
                <a:lnTo>
                  <a:pt x="0" y="241102"/>
                </a:lnTo>
                <a:lnTo>
                  <a:pt x="8930" y="232172"/>
                </a:lnTo>
                <a:lnTo>
                  <a:pt x="17859" y="214313"/>
                </a:lnTo>
                <a:lnTo>
                  <a:pt x="1785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3" name="Freeform 11272"/>
          <p:cNvSpPr/>
          <p:nvPr/>
        </p:nvSpPr>
        <p:spPr>
          <a:xfrm>
            <a:off x="1125141" y="267891"/>
            <a:ext cx="232173" cy="258962"/>
          </a:xfrm>
          <a:custGeom>
            <a:avLst/>
            <a:gdLst/>
            <a:ahLst/>
            <a:cxnLst/>
            <a:rect l="0" t="0" r="0" b="0"/>
            <a:pathLst>
              <a:path w="232173" h="258962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17859"/>
                </a:lnTo>
                <a:lnTo>
                  <a:pt x="8929" y="35718"/>
                </a:lnTo>
                <a:lnTo>
                  <a:pt x="8929" y="71437"/>
                </a:lnTo>
                <a:lnTo>
                  <a:pt x="17859" y="98226"/>
                </a:lnTo>
                <a:lnTo>
                  <a:pt x="17859" y="133945"/>
                </a:lnTo>
                <a:lnTo>
                  <a:pt x="17859" y="169664"/>
                </a:lnTo>
                <a:lnTo>
                  <a:pt x="26789" y="196453"/>
                </a:lnTo>
                <a:lnTo>
                  <a:pt x="26789" y="214312"/>
                </a:lnTo>
                <a:lnTo>
                  <a:pt x="35718" y="223242"/>
                </a:lnTo>
                <a:lnTo>
                  <a:pt x="44648" y="232171"/>
                </a:lnTo>
                <a:lnTo>
                  <a:pt x="53578" y="223242"/>
                </a:lnTo>
                <a:lnTo>
                  <a:pt x="71437" y="214312"/>
                </a:lnTo>
                <a:lnTo>
                  <a:pt x="80367" y="187523"/>
                </a:lnTo>
                <a:lnTo>
                  <a:pt x="89297" y="160734"/>
                </a:lnTo>
                <a:lnTo>
                  <a:pt x="107156" y="125015"/>
                </a:lnTo>
                <a:lnTo>
                  <a:pt x="116086" y="98226"/>
                </a:lnTo>
                <a:lnTo>
                  <a:pt x="125015" y="71437"/>
                </a:lnTo>
                <a:lnTo>
                  <a:pt x="125015" y="53578"/>
                </a:lnTo>
                <a:lnTo>
                  <a:pt x="133945" y="35718"/>
                </a:lnTo>
                <a:lnTo>
                  <a:pt x="133945" y="26789"/>
                </a:lnTo>
                <a:lnTo>
                  <a:pt x="133945" y="17859"/>
                </a:lnTo>
                <a:lnTo>
                  <a:pt x="142875" y="8929"/>
                </a:lnTo>
                <a:lnTo>
                  <a:pt x="133945" y="26789"/>
                </a:lnTo>
                <a:lnTo>
                  <a:pt x="133945" y="53578"/>
                </a:lnTo>
                <a:lnTo>
                  <a:pt x="125015" y="80367"/>
                </a:lnTo>
                <a:lnTo>
                  <a:pt x="125015" y="116086"/>
                </a:lnTo>
                <a:lnTo>
                  <a:pt x="125015" y="151804"/>
                </a:lnTo>
                <a:lnTo>
                  <a:pt x="133945" y="178593"/>
                </a:lnTo>
                <a:lnTo>
                  <a:pt x="142875" y="205382"/>
                </a:lnTo>
                <a:lnTo>
                  <a:pt x="151804" y="232171"/>
                </a:lnTo>
                <a:lnTo>
                  <a:pt x="169664" y="241101"/>
                </a:lnTo>
                <a:lnTo>
                  <a:pt x="187523" y="258961"/>
                </a:lnTo>
                <a:lnTo>
                  <a:pt x="196453" y="250031"/>
                </a:lnTo>
                <a:lnTo>
                  <a:pt x="214312" y="241101"/>
                </a:lnTo>
                <a:lnTo>
                  <a:pt x="223242" y="214312"/>
                </a:lnTo>
                <a:lnTo>
                  <a:pt x="232172" y="178593"/>
                </a:lnTo>
                <a:lnTo>
                  <a:pt x="232172" y="133945"/>
                </a:lnTo>
                <a:lnTo>
                  <a:pt x="232172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4" name="Freeform 11273"/>
          <p:cNvSpPr/>
          <p:nvPr/>
        </p:nvSpPr>
        <p:spPr>
          <a:xfrm>
            <a:off x="1384102" y="232172"/>
            <a:ext cx="53579" cy="232173"/>
          </a:xfrm>
          <a:custGeom>
            <a:avLst/>
            <a:gdLst/>
            <a:ahLst/>
            <a:cxnLst/>
            <a:rect l="0" t="0" r="0" b="0"/>
            <a:pathLst>
              <a:path w="53579" h="232173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35718" y="26789"/>
                </a:lnTo>
                <a:lnTo>
                  <a:pt x="44648" y="62508"/>
                </a:lnTo>
                <a:lnTo>
                  <a:pt x="44648" y="98226"/>
                </a:lnTo>
                <a:lnTo>
                  <a:pt x="53578" y="142875"/>
                </a:lnTo>
                <a:lnTo>
                  <a:pt x="53578" y="178594"/>
                </a:lnTo>
                <a:lnTo>
                  <a:pt x="53578" y="205383"/>
                </a:lnTo>
                <a:lnTo>
                  <a:pt x="53578" y="223242"/>
                </a:lnTo>
                <a:lnTo>
                  <a:pt x="53578" y="232172"/>
                </a:lnTo>
                <a:lnTo>
                  <a:pt x="53578" y="232172"/>
                </a:lnTo>
                <a:lnTo>
                  <a:pt x="53578" y="223242"/>
                </a:lnTo>
                <a:lnTo>
                  <a:pt x="44648" y="205383"/>
                </a:lnTo>
                <a:lnTo>
                  <a:pt x="35718" y="178594"/>
                </a:lnTo>
                <a:lnTo>
                  <a:pt x="17859" y="15180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5" name="Freeform 11274"/>
          <p:cNvSpPr/>
          <p:nvPr/>
        </p:nvSpPr>
        <p:spPr>
          <a:xfrm>
            <a:off x="1303734" y="160734"/>
            <a:ext cx="187525" cy="80369"/>
          </a:xfrm>
          <a:custGeom>
            <a:avLst/>
            <a:gdLst/>
            <a:ahLst/>
            <a:cxnLst/>
            <a:rect l="0" t="0" r="0" b="0"/>
            <a:pathLst>
              <a:path w="187525" h="80369">
                <a:moveTo>
                  <a:pt x="0" y="8036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26789" y="62508"/>
                </a:lnTo>
                <a:lnTo>
                  <a:pt x="44649" y="53578"/>
                </a:lnTo>
                <a:lnTo>
                  <a:pt x="62508" y="44649"/>
                </a:lnTo>
                <a:lnTo>
                  <a:pt x="89297" y="35719"/>
                </a:lnTo>
                <a:lnTo>
                  <a:pt x="125016" y="26789"/>
                </a:lnTo>
                <a:lnTo>
                  <a:pt x="151805" y="1786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6" name="Freeform 11275"/>
          <p:cNvSpPr/>
          <p:nvPr/>
        </p:nvSpPr>
        <p:spPr>
          <a:xfrm>
            <a:off x="1071563" y="616148"/>
            <a:ext cx="294680" cy="339329"/>
          </a:xfrm>
          <a:custGeom>
            <a:avLst/>
            <a:gdLst/>
            <a:ahLst/>
            <a:cxnLst/>
            <a:rect l="0" t="0" r="0" b="0"/>
            <a:pathLst>
              <a:path w="294680" h="339329">
                <a:moveTo>
                  <a:pt x="8929" y="125016"/>
                </a:moveTo>
                <a:lnTo>
                  <a:pt x="8929" y="125016"/>
                </a:lnTo>
                <a:lnTo>
                  <a:pt x="8929" y="116086"/>
                </a:lnTo>
                <a:lnTo>
                  <a:pt x="8929" y="116086"/>
                </a:lnTo>
                <a:lnTo>
                  <a:pt x="8929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25016"/>
                </a:lnTo>
                <a:lnTo>
                  <a:pt x="8929" y="125016"/>
                </a:lnTo>
                <a:lnTo>
                  <a:pt x="17859" y="133946"/>
                </a:lnTo>
                <a:lnTo>
                  <a:pt x="17859" y="151805"/>
                </a:lnTo>
                <a:lnTo>
                  <a:pt x="26789" y="178594"/>
                </a:lnTo>
                <a:lnTo>
                  <a:pt x="35718" y="205383"/>
                </a:lnTo>
                <a:lnTo>
                  <a:pt x="35718" y="241102"/>
                </a:lnTo>
                <a:lnTo>
                  <a:pt x="44648" y="267891"/>
                </a:lnTo>
                <a:lnTo>
                  <a:pt x="44648" y="294680"/>
                </a:lnTo>
                <a:lnTo>
                  <a:pt x="44648" y="321469"/>
                </a:lnTo>
                <a:lnTo>
                  <a:pt x="44648" y="330399"/>
                </a:lnTo>
                <a:lnTo>
                  <a:pt x="44648" y="339328"/>
                </a:lnTo>
                <a:lnTo>
                  <a:pt x="44648" y="339328"/>
                </a:lnTo>
                <a:lnTo>
                  <a:pt x="44648" y="330399"/>
                </a:lnTo>
                <a:lnTo>
                  <a:pt x="35718" y="321469"/>
                </a:lnTo>
                <a:lnTo>
                  <a:pt x="26789" y="294680"/>
                </a:lnTo>
                <a:lnTo>
                  <a:pt x="26789" y="267891"/>
                </a:lnTo>
                <a:lnTo>
                  <a:pt x="17859" y="232172"/>
                </a:lnTo>
                <a:lnTo>
                  <a:pt x="17859" y="205383"/>
                </a:lnTo>
                <a:lnTo>
                  <a:pt x="17859" y="169664"/>
                </a:lnTo>
                <a:lnTo>
                  <a:pt x="17859" y="142875"/>
                </a:lnTo>
                <a:lnTo>
                  <a:pt x="17859" y="116086"/>
                </a:lnTo>
                <a:lnTo>
                  <a:pt x="26789" y="98227"/>
                </a:lnTo>
                <a:lnTo>
                  <a:pt x="26789" y="80368"/>
                </a:lnTo>
                <a:lnTo>
                  <a:pt x="26789" y="71438"/>
                </a:lnTo>
                <a:lnTo>
                  <a:pt x="35718" y="71438"/>
                </a:lnTo>
                <a:lnTo>
                  <a:pt x="44648" y="80368"/>
                </a:lnTo>
                <a:lnTo>
                  <a:pt x="53578" y="89297"/>
                </a:lnTo>
                <a:lnTo>
                  <a:pt x="71437" y="116086"/>
                </a:lnTo>
                <a:lnTo>
                  <a:pt x="80367" y="142875"/>
                </a:lnTo>
                <a:lnTo>
                  <a:pt x="98226" y="178594"/>
                </a:lnTo>
                <a:lnTo>
                  <a:pt x="107156" y="214313"/>
                </a:lnTo>
                <a:lnTo>
                  <a:pt x="116086" y="250032"/>
                </a:lnTo>
                <a:lnTo>
                  <a:pt x="125015" y="276821"/>
                </a:lnTo>
                <a:lnTo>
                  <a:pt x="133945" y="294680"/>
                </a:lnTo>
                <a:lnTo>
                  <a:pt x="142875" y="303610"/>
                </a:lnTo>
                <a:lnTo>
                  <a:pt x="142875" y="303610"/>
                </a:lnTo>
                <a:lnTo>
                  <a:pt x="142875" y="294680"/>
                </a:lnTo>
                <a:lnTo>
                  <a:pt x="142875" y="285750"/>
                </a:lnTo>
                <a:lnTo>
                  <a:pt x="133945" y="258961"/>
                </a:lnTo>
                <a:lnTo>
                  <a:pt x="133945" y="232172"/>
                </a:lnTo>
                <a:lnTo>
                  <a:pt x="125015" y="196453"/>
                </a:lnTo>
                <a:lnTo>
                  <a:pt x="125015" y="151805"/>
                </a:lnTo>
                <a:lnTo>
                  <a:pt x="125015" y="116086"/>
                </a:lnTo>
                <a:lnTo>
                  <a:pt x="125015" y="71438"/>
                </a:lnTo>
                <a:lnTo>
                  <a:pt x="133945" y="44649"/>
                </a:lnTo>
                <a:lnTo>
                  <a:pt x="133945" y="17860"/>
                </a:lnTo>
                <a:lnTo>
                  <a:pt x="142875" y="8930"/>
                </a:lnTo>
                <a:lnTo>
                  <a:pt x="151804" y="0"/>
                </a:lnTo>
                <a:lnTo>
                  <a:pt x="160734" y="8930"/>
                </a:lnTo>
                <a:lnTo>
                  <a:pt x="169664" y="26790"/>
                </a:lnTo>
                <a:lnTo>
                  <a:pt x="178593" y="53579"/>
                </a:lnTo>
                <a:lnTo>
                  <a:pt x="187523" y="80368"/>
                </a:lnTo>
                <a:lnTo>
                  <a:pt x="205382" y="116086"/>
                </a:lnTo>
                <a:lnTo>
                  <a:pt x="223242" y="160735"/>
                </a:lnTo>
                <a:lnTo>
                  <a:pt x="232171" y="196453"/>
                </a:lnTo>
                <a:lnTo>
                  <a:pt x="250031" y="232172"/>
                </a:lnTo>
                <a:lnTo>
                  <a:pt x="258960" y="258961"/>
                </a:lnTo>
                <a:lnTo>
                  <a:pt x="267890" y="276821"/>
                </a:lnTo>
                <a:lnTo>
                  <a:pt x="276820" y="294680"/>
                </a:lnTo>
                <a:lnTo>
                  <a:pt x="285750" y="303610"/>
                </a:lnTo>
                <a:lnTo>
                  <a:pt x="285750" y="303610"/>
                </a:lnTo>
                <a:lnTo>
                  <a:pt x="294679" y="303610"/>
                </a:lnTo>
                <a:lnTo>
                  <a:pt x="294679" y="285750"/>
                </a:lnTo>
                <a:lnTo>
                  <a:pt x="285750" y="258961"/>
                </a:lnTo>
                <a:lnTo>
                  <a:pt x="285750" y="223243"/>
                </a:lnTo>
                <a:lnTo>
                  <a:pt x="285750" y="187524"/>
                </a:lnTo>
                <a:lnTo>
                  <a:pt x="294679" y="151805"/>
                </a:lnTo>
                <a:lnTo>
                  <a:pt x="29467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7" name="Freeform 11276"/>
          <p:cNvSpPr/>
          <p:nvPr/>
        </p:nvSpPr>
        <p:spPr>
          <a:xfrm>
            <a:off x="1384102" y="562570"/>
            <a:ext cx="214313" cy="285751"/>
          </a:xfrm>
          <a:custGeom>
            <a:avLst/>
            <a:gdLst/>
            <a:ahLst/>
            <a:cxnLst/>
            <a:rect l="0" t="0" r="0" b="0"/>
            <a:pathLst>
              <a:path w="214313" h="285751">
                <a:moveTo>
                  <a:pt x="0" y="7143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8"/>
                </a:lnTo>
                <a:lnTo>
                  <a:pt x="17859" y="89297"/>
                </a:lnTo>
                <a:lnTo>
                  <a:pt x="26789" y="116086"/>
                </a:lnTo>
                <a:lnTo>
                  <a:pt x="35718" y="151805"/>
                </a:lnTo>
                <a:lnTo>
                  <a:pt x="44648" y="187524"/>
                </a:lnTo>
                <a:lnTo>
                  <a:pt x="53578" y="223242"/>
                </a:lnTo>
                <a:lnTo>
                  <a:pt x="62507" y="250031"/>
                </a:lnTo>
                <a:lnTo>
                  <a:pt x="71437" y="276821"/>
                </a:lnTo>
                <a:lnTo>
                  <a:pt x="71437" y="285750"/>
                </a:lnTo>
                <a:lnTo>
                  <a:pt x="80367" y="285750"/>
                </a:lnTo>
                <a:lnTo>
                  <a:pt x="80367" y="285750"/>
                </a:lnTo>
                <a:lnTo>
                  <a:pt x="80367" y="267891"/>
                </a:lnTo>
                <a:lnTo>
                  <a:pt x="89296" y="250031"/>
                </a:lnTo>
                <a:lnTo>
                  <a:pt x="89296" y="214313"/>
                </a:lnTo>
                <a:lnTo>
                  <a:pt x="89296" y="178594"/>
                </a:lnTo>
                <a:lnTo>
                  <a:pt x="89296" y="133946"/>
                </a:lnTo>
                <a:lnTo>
                  <a:pt x="98226" y="98227"/>
                </a:lnTo>
                <a:lnTo>
                  <a:pt x="98226" y="62508"/>
                </a:lnTo>
                <a:lnTo>
                  <a:pt x="107156" y="26789"/>
                </a:lnTo>
                <a:lnTo>
                  <a:pt x="107156" y="8930"/>
                </a:lnTo>
                <a:lnTo>
                  <a:pt x="107156" y="0"/>
                </a:lnTo>
                <a:lnTo>
                  <a:pt x="107156" y="8930"/>
                </a:lnTo>
                <a:lnTo>
                  <a:pt x="107156" y="17860"/>
                </a:lnTo>
                <a:lnTo>
                  <a:pt x="116086" y="53578"/>
                </a:lnTo>
                <a:lnTo>
                  <a:pt x="116086" y="80368"/>
                </a:lnTo>
                <a:lnTo>
                  <a:pt x="125015" y="125016"/>
                </a:lnTo>
                <a:lnTo>
                  <a:pt x="133945" y="160735"/>
                </a:lnTo>
                <a:lnTo>
                  <a:pt x="142875" y="196453"/>
                </a:lnTo>
                <a:lnTo>
                  <a:pt x="160734" y="223242"/>
                </a:lnTo>
                <a:lnTo>
                  <a:pt x="178593" y="241102"/>
                </a:lnTo>
                <a:lnTo>
                  <a:pt x="187523" y="250031"/>
                </a:lnTo>
                <a:lnTo>
                  <a:pt x="196453" y="250031"/>
                </a:lnTo>
                <a:lnTo>
                  <a:pt x="205382" y="250031"/>
                </a:lnTo>
                <a:lnTo>
                  <a:pt x="214312" y="241102"/>
                </a:lnTo>
                <a:lnTo>
                  <a:pt x="214312" y="223242"/>
                </a:lnTo>
                <a:lnTo>
                  <a:pt x="214312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8" name="Freeform 11277"/>
          <p:cNvSpPr/>
          <p:nvPr/>
        </p:nvSpPr>
        <p:spPr>
          <a:xfrm>
            <a:off x="1660922" y="473273"/>
            <a:ext cx="53579" cy="258962"/>
          </a:xfrm>
          <a:custGeom>
            <a:avLst/>
            <a:gdLst/>
            <a:ahLst/>
            <a:cxnLst/>
            <a:rect l="0" t="0" r="0" b="0"/>
            <a:pathLst>
              <a:path w="53579" h="25896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8930" y="71438"/>
                </a:lnTo>
                <a:lnTo>
                  <a:pt x="17859" y="107157"/>
                </a:lnTo>
                <a:lnTo>
                  <a:pt x="26789" y="151805"/>
                </a:lnTo>
                <a:lnTo>
                  <a:pt x="35719" y="187524"/>
                </a:lnTo>
                <a:lnTo>
                  <a:pt x="44648" y="214313"/>
                </a:lnTo>
                <a:lnTo>
                  <a:pt x="53578" y="241102"/>
                </a:lnTo>
                <a:lnTo>
                  <a:pt x="53578" y="250032"/>
                </a:lnTo>
                <a:lnTo>
                  <a:pt x="53578" y="258961"/>
                </a:lnTo>
                <a:lnTo>
                  <a:pt x="53578" y="250032"/>
                </a:lnTo>
                <a:lnTo>
                  <a:pt x="53578" y="232172"/>
                </a:lnTo>
                <a:lnTo>
                  <a:pt x="44648" y="214313"/>
                </a:lnTo>
                <a:lnTo>
                  <a:pt x="35719" y="187524"/>
                </a:lnTo>
                <a:lnTo>
                  <a:pt x="17859" y="151805"/>
                </a:lnTo>
                <a:lnTo>
                  <a:pt x="0" y="116086"/>
                </a:lnTo>
                <a:lnTo>
                  <a:pt x="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9" name="Freeform 11278"/>
          <p:cNvSpPr/>
          <p:nvPr/>
        </p:nvSpPr>
        <p:spPr>
          <a:xfrm>
            <a:off x="1500188" y="312539"/>
            <a:ext cx="383977" cy="187524"/>
          </a:xfrm>
          <a:custGeom>
            <a:avLst/>
            <a:gdLst/>
            <a:ahLst/>
            <a:cxnLst/>
            <a:rect l="0" t="0" r="0" b="0"/>
            <a:pathLst>
              <a:path w="383977" h="187524">
                <a:moveTo>
                  <a:pt x="0" y="187523"/>
                </a:moveTo>
                <a:lnTo>
                  <a:pt x="0" y="178594"/>
                </a:lnTo>
                <a:lnTo>
                  <a:pt x="8929" y="178594"/>
                </a:lnTo>
                <a:lnTo>
                  <a:pt x="17859" y="169664"/>
                </a:lnTo>
                <a:lnTo>
                  <a:pt x="53578" y="151805"/>
                </a:lnTo>
                <a:lnTo>
                  <a:pt x="98226" y="125016"/>
                </a:lnTo>
                <a:lnTo>
                  <a:pt x="151804" y="98227"/>
                </a:lnTo>
                <a:lnTo>
                  <a:pt x="205382" y="62508"/>
                </a:lnTo>
                <a:lnTo>
                  <a:pt x="258960" y="35719"/>
                </a:lnTo>
                <a:lnTo>
                  <a:pt x="312539" y="17859"/>
                </a:lnTo>
                <a:lnTo>
                  <a:pt x="348257" y="8930"/>
                </a:lnTo>
                <a:lnTo>
                  <a:pt x="375046" y="0"/>
                </a:lnTo>
                <a:lnTo>
                  <a:pt x="383976" y="8930"/>
                </a:lnTo>
                <a:lnTo>
                  <a:pt x="375046" y="17859"/>
                </a:lnTo>
                <a:lnTo>
                  <a:pt x="37504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0" name="Freeform 11279"/>
          <p:cNvSpPr/>
          <p:nvPr/>
        </p:nvSpPr>
        <p:spPr>
          <a:xfrm>
            <a:off x="1312664" y="1044773"/>
            <a:ext cx="205384" cy="285751"/>
          </a:xfrm>
          <a:custGeom>
            <a:avLst/>
            <a:gdLst/>
            <a:ahLst/>
            <a:cxnLst/>
            <a:rect l="0" t="0" r="0" b="0"/>
            <a:pathLst>
              <a:path w="205384" h="285751">
                <a:moveTo>
                  <a:pt x="35719" y="26789"/>
                </a:moveTo>
                <a:lnTo>
                  <a:pt x="35719" y="26789"/>
                </a:lnTo>
                <a:lnTo>
                  <a:pt x="26789" y="17860"/>
                </a:lnTo>
                <a:lnTo>
                  <a:pt x="26789" y="17860"/>
                </a:lnTo>
                <a:lnTo>
                  <a:pt x="17859" y="17860"/>
                </a:lnTo>
                <a:lnTo>
                  <a:pt x="17859" y="8930"/>
                </a:lnTo>
                <a:lnTo>
                  <a:pt x="17859" y="1786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0" y="107157"/>
                </a:lnTo>
                <a:lnTo>
                  <a:pt x="8930" y="151805"/>
                </a:lnTo>
                <a:lnTo>
                  <a:pt x="17859" y="187524"/>
                </a:lnTo>
                <a:lnTo>
                  <a:pt x="26789" y="232172"/>
                </a:lnTo>
                <a:lnTo>
                  <a:pt x="44649" y="258961"/>
                </a:lnTo>
                <a:lnTo>
                  <a:pt x="53578" y="276821"/>
                </a:lnTo>
                <a:lnTo>
                  <a:pt x="80367" y="285750"/>
                </a:lnTo>
                <a:lnTo>
                  <a:pt x="107156" y="285750"/>
                </a:lnTo>
                <a:lnTo>
                  <a:pt x="133945" y="267891"/>
                </a:lnTo>
                <a:lnTo>
                  <a:pt x="160734" y="241102"/>
                </a:lnTo>
                <a:lnTo>
                  <a:pt x="187524" y="196454"/>
                </a:lnTo>
                <a:lnTo>
                  <a:pt x="205383" y="151805"/>
                </a:lnTo>
                <a:lnTo>
                  <a:pt x="205383" y="107157"/>
                </a:lnTo>
                <a:lnTo>
                  <a:pt x="196453" y="71438"/>
                </a:lnTo>
                <a:lnTo>
                  <a:pt x="169664" y="35719"/>
                </a:lnTo>
                <a:lnTo>
                  <a:pt x="142875" y="8930"/>
                </a:lnTo>
                <a:lnTo>
                  <a:pt x="98227" y="0"/>
                </a:lnTo>
                <a:lnTo>
                  <a:pt x="62508" y="0"/>
                </a:lnTo>
                <a:lnTo>
                  <a:pt x="35719" y="17860"/>
                </a:lnTo>
                <a:lnTo>
                  <a:pt x="17859" y="35719"/>
                </a:lnTo>
                <a:lnTo>
                  <a:pt x="17859" y="62508"/>
                </a:lnTo>
                <a:lnTo>
                  <a:pt x="26789" y="89297"/>
                </a:lnTo>
                <a:lnTo>
                  <a:pt x="53578" y="107157"/>
                </a:lnTo>
                <a:lnTo>
                  <a:pt x="80367" y="107157"/>
                </a:lnTo>
                <a:lnTo>
                  <a:pt x="116086" y="107157"/>
                </a:lnTo>
                <a:lnTo>
                  <a:pt x="151805" y="107157"/>
                </a:lnTo>
                <a:lnTo>
                  <a:pt x="151805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1" name="Freeform 11280"/>
          <p:cNvSpPr/>
          <p:nvPr/>
        </p:nvSpPr>
        <p:spPr>
          <a:xfrm>
            <a:off x="1553766" y="857250"/>
            <a:ext cx="303610" cy="348259"/>
          </a:xfrm>
          <a:custGeom>
            <a:avLst/>
            <a:gdLst/>
            <a:ahLst/>
            <a:cxnLst/>
            <a:rect l="0" t="0" r="0" b="0"/>
            <a:pathLst>
              <a:path w="303610" h="348259">
                <a:moveTo>
                  <a:pt x="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8929" y="89297"/>
                </a:lnTo>
                <a:lnTo>
                  <a:pt x="8929" y="107156"/>
                </a:lnTo>
                <a:lnTo>
                  <a:pt x="8929" y="133945"/>
                </a:lnTo>
                <a:lnTo>
                  <a:pt x="17859" y="160734"/>
                </a:lnTo>
                <a:lnTo>
                  <a:pt x="26789" y="205383"/>
                </a:lnTo>
                <a:lnTo>
                  <a:pt x="35718" y="241101"/>
                </a:lnTo>
                <a:lnTo>
                  <a:pt x="44648" y="267891"/>
                </a:lnTo>
                <a:lnTo>
                  <a:pt x="62507" y="294680"/>
                </a:lnTo>
                <a:lnTo>
                  <a:pt x="71437" y="321469"/>
                </a:lnTo>
                <a:lnTo>
                  <a:pt x="89297" y="330398"/>
                </a:lnTo>
                <a:lnTo>
                  <a:pt x="98226" y="330398"/>
                </a:lnTo>
                <a:lnTo>
                  <a:pt x="107156" y="321469"/>
                </a:lnTo>
                <a:lnTo>
                  <a:pt x="125015" y="303609"/>
                </a:lnTo>
                <a:lnTo>
                  <a:pt x="125015" y="267891"/>
                </a:lnTo>
                <a:lnTo>
                  <a:pt x="133945" y="232172"/>
                </a:lnTo>
                <a:lnTo>
                  <a:pt x="133945" y="178594"/>
                </a:lnTo>
                <a:lnTo>
                  <a:pt x="133945" y="133945"/>
                </a:lnTo>
                <a:lnTo>
                  <a:pt x="133945" y="80367"/>
                </a:lnTo>
                <a:lnTo>
                  <a:pt x="133945" y="53578"/>
                </a:lnTo>
                <a:lnTo>
                  <a:pt x="125015" y="35719"/>
                </a:lnTo>
                <a:lnTo>
                  <a:pt x="125015" y="35719"/>
                </a:lnTo>
                <a:lnTo>
                  <a:pt x="125015" y="62508"/>
                </a:lnTo>
                <a:lnTo>
                  <a:pt x="133945" y="107156"/>
                </a:lnTo>
                <a:lnTo>
                  <a:pt x="142875" y="151805"/>
                </a:lnTo>
                <a:lnTo>
                  <a:pt x="151804" y="205383"/>
                </a:lnTo>
                <a:lnTo>
                  <a:pt x="169664" y="258961"/>
                </a:lnTo>
                <a:lnTo>
                  <a:pt x="187523" y="303609"/>
                </a:lnTo>
                <a:lnTo>
                  <a:pt x="205382" y="330398"/>
                </a:lnTo>
                <a:lnTo>
                  <a:pt x="223242" y="348258"/>
                </a:lnTo>
                <a:lnTo>
                  <a:pt x="241101" y="339328"/>
                </a:lnTo>
                <a:lnTo>
                  <a:pt x="267890" y="321469"/>
                </a:lnTo>
                <a:lnTo>
                  <a:pt x="285750" y="285750"/>
                </a:lnTo>
                <a:lnTo>
                  <a:pt x="294679" y="232172"/>
                </a:lnTo>
                <a:lnTo>
                  <a:pt x="294679" y="169664"/>
                </a:lnTo>
                <a:lnTo>
                  <a:pt x="303609" y="107156"/>
                </a:lnTo>
                <a:lnTo>
                  <a:pt x="303609" y="44648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2" name="Freeform 11281"/>
          <p:cNvSpPr/>
          <p:nvPr/>
        </p:nvSpPr>
        <p:spPr>
          <a:xfrm>
            <a:off x="1803797" y="785812"/>
            <a:ext cx="142876" cy="312540"/>
          </a:xfrm>
          <a:custGeom>
            <a:avLst/>
            <a:gdLst/>
            <a:ahLst/>
            <a:cxnLst/>
            <a:rect l="0" t="0" r="0" b="0"/>
            <a:pathLst>
              <a:path w="142876" h="312540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53578" y="35719"/>
                </a:lnTo>
                <a:lnTo>
                  <a:pt x="62508" y="62508"/>
                </a:lnTo>
                <a:lnTo>
                  <a:pt x="71437" y="107157"/>
                </a:lnTo>
                <a:lnTo>
                  <a:pt x="80367" y="151805"/>
                </a:lnTo>
                <a:lnTo>
                  <a:pt x="89297" y="187524"/>
                </a:lnTo>
                <a:lnTo>
                  <a:pt x="107156" y="232172"/>
                </a:lnTo>
                <a:lnTo>
                  <a:pt x="116086" y="267891"/>
                </a:lnTo>
                <a:lnTo>
                  <a:pt x="125016" y="294680"/>
                </a:lnTo>
                <a:lnTo>
                  <a:pt x="133945" y="312539"/>
                </a:lnTo>
                <a:lnTo>
                  <a:pt x="142875" y="312539"/>
                </a:lnTo>
                <a:lnTo>
                  <a:pt x="142875" y="312539"/>
                </a:lnTo>
                <a:lnTo>
                  <a:pt x="142875" y="294680"/>
                </a:lnTo>
                <a:lnTo>
                  <a:pt x="133945" y="267891"/>
                </a:lnTo>
                <a:lnTo>
                  <a:pt x="107156" y="232172"/>
                </a:lnTo>
                <a:lnTo>
                  <a:pt x="80367" y="178594"/>
                </a:lnTo>
                <a:lnTo>
                  <a:pt x="44648" y="125016"/>
                </a:lnTo>
                <a:lnTo>
                  <a:pt x="0" y="71438"/>
                </a:lnTo>
                <a:lnTo>
                  <a:pt x="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3" name="Freeform 11282"/>
          <p:cNvSpPr/>
          <p:nvPr/>
        </p:nvSpPr>
        <p:spPr>
          <a:xfrm>
            <a:off x="1678781" y="651867"/>
            <a:ext cx="366118" cy="196454"/>
          </a:xfrm>
          <a:custGeom>
            <a:avLst/>
            <a:gdLst/>
            <a:ahLst/>
            <a:cxnLst/>
            <a:rect l="0" t="0" r="0" b="0"/>
            <a:pathLst>
              <a:path w="366118" h="196454">
                <a:moveTo>
                  <a:pt x="0" y="196453"/>
                </a:moveTo>
                <a:lnTo>
                  <a:pt x="0" y="196453"/>
                </a:lnTo>
                <a:lnTo>
                  <a:pt x="8930" y="196453"/>
                </a:lnTo>
                <a:lnTo>
                  <a:pt x="17860" y="187524"/>
                </a:lnTo>
                <a:lnTo>
                  <a:pt x="44649" y="178594"/>
                </a:lnTo>
                <a:lnTo>
                  <a:pt x="80367" y="160734"/>
                </a:lnTo>
                <a:lnTo>
                  <a:pt x="133946" y="133945"/>
                </a:lnTo>
                <a:lnTo>
                  <a:pt x="187524" y="107156"/>
                </a:lnTo>
                <a:lnTo>
                  <a:pt x="250032" y="71438"/>
                </a:lnTo>
                <a:lnTo>
                  <a:pt x="294680" y="53578"/>
                </a:lnTo>
                <a:lnTo>
                  <a:pt x="330399" y="26789"/>
                </a:lnTo>
                <a:lnTo>
                  <a:pt x="357188" y="17860"/>
                </a:lnTo>
                <a:lnTo>
                  <a:pt x="366117" y="0"/>
                </a:lnTo>
                <a:lnTo>
                  <a:pt x="357188" y="0"/>
                </a:lnTo>
                <a:lnTo>
                  <a:pt x="3571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4" name="Freeform 11283"/>
          <p:cNvSpPr/>
          <p:nvPr/>
        </p:nvSpPr>
        <p:spPr>
          <a:xfrm>
            <a:off x="1955602" y="303609"/>
            <a:ext cx="348258" cy="98228"/>
          </a:xfrm>
          <a:custGeom>
            <a:avLst/>
            <a:gdLst/>
            <a:ahLst/>
            <a:cxnLst/>
            <a:rect l="0" t="0" r="0" b="0"/>
            <a:pathLst>
              <a:path w="348258" h="98228">
                <a:moveTo>
                  <a:pt x="8929" y="98227"/>
                </a:moveTo>
                <a:lnTo>
                  <a:pt x="8929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8929" y="89297"/>
                </a:lnTo>
                <a:lnTo>
                  <a:pt x="35718" y="89297"/>
                </a:lnTo>
                <a:lnTo>
                  <a:pt x="71437" y="71438"/>
                </a:lnTo>
                <a:lnTo>
                  <a:pt x="125015" y="62508"/>
                </a:lnTo>
                <a:lnTo>
                  <a:pt x="178593" y="44649"/>
                </a:lnTo>
                <a:lnTo>
                  <a:pt x="232171" y="35719"/>
                </a:lnTo>
                <a:lnTo>
                  <a:pt x="285750" y="17860"/>
                </a:lnTo>
                <a:lnTo>
                  <a:pt x="321468" y="8930"/>
                </a:lnTo>
                <a:lnTo>
                  <a:pt x="348257" y="0"/>
                </a:lnTo>
                <a:lnTo>
                  <a:pt x="3482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5" name="Freeform 11284"/>
          <p:cNvSpPr/>
          <p:nvPr/>
        </p:nvSpPr>
        <p:spPr>
          <a:xfrm>
            <a:off x="2536031" y="187523"/>
            <a:ext cx="464345" cy="169665"/>
          </a:xfrm>
          <a:custGeom>
            <a:avLst/>
            <a:gdLst/>
            <a:ahLst/>
            <a:cxnLst/>
            <a:rect l="0" t="0" r="0" b="0"/>
            <a:pathLst>
              <a:path w="464345" h="169665">
                <a:moveTo>
                  <a:pt x="17860" y="8930"/>
                </a:move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35719"/>
                </a:lnTo>
                <a:lnTo>
                  <a:pt x="0" y="53579"/>
                </a:lnTo>
                <a:lnTo>
                  <a:pt x="8930" y="71438"/>
                </a:lnTo>
                <a:lnTo>
                  <a:pt x="17860" y="98227"/>
                </a:lnTo>
                <a:lnTo>
                  <a:pt x="26789" y="125016"/>
                </a:lnTo>
                <a:lnTo>
                  <a:pt x="35719" y="142875"/>
                </a:lnTo>
                <a:lnTo>
                  <a:pt x="44649" y="160735"/>
                </a:lnTo>
                <a:lnTo>
                  <a:pt x="44649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44649" y="160735"/>
                </a:lnTo>
                <a:lnTo>
                  <a:pt x="44649" y="142875"/>
                </a:lnTo>
                <a:lnTo>
                  <a:pt x="44649" y="125016"/>
                </a:lnTo>
                <a:lnTo>
                  <a:pt x="44649" y="107157"/>
                </a:lnTo>
                <a:lnTo>
                  <a:pt x="44649" y="98227"/>
                </a:lnTo>
                <a:lnTo>
                  <a:pt x="44649" y="80368"/>
                </a:lnTo>
                <a:lnTo>
                  <a:pt x="44649" y="62508"/>
                </a:lnTo>
                <a:lnTo>
                  <a:pt x="44649" y="44649"/>
                </a:lnTo>
                <a:lnTo>
                  <a:pt x="53578" y="26789"/>
                </a:lnTo>
                <a:lnTo>
                  <a:pt x="62508" y="26789"/>
                </a:lnTo>
                <a:lnTo>
                  <a:pt x="80367" y="26789"/>
                </a:lnTo>
                <a:lnTo>
                  <a:pt x="98227" y="35719"/>
                </a:lnTo>
                <a:lnTo>
                  <a:pt x="116086" y="62508"/>
                </a:lnTo>
                <a:lnTo>
                  <a:pt x="142875" y="98227"/>
                </a:lnTo>
                <a:lnTo>
                  <a:pt x="151805" y="125016"/>
                </a:lnTo>
                <a:lnTo>
                  <a:pt x="160735" y="151805"/>
                </a:lnTo>
                <a:lnTo>
                  <a:pt x="169664" y="160735"/>
                </a:lnTo>
                <a:lnTo>
                  <a:pt x="169664" y="160735"/>
                </a:lnTo>
                <a:lnTo>
                  <a:pt x="169664" y="160735"/>
                </a:lnTo>
                <a:lnTo>
                  <a:pt x="169664" y="142875"/>
                </a:lnTo>
                <a:lnTo>
                  <a:pt x="169664" y="125016"/>
                </a:lnTo>
                <a:lnTo>
                  <a:pt x="169664" y="107157"/>
                </a:lnTo>
                <a:lnTo>
                  <a:pt x="178594" y="89297"/>
                </a:lnTo>
                <a:lnTo>
                  <a:pt x="178594" y="80368"/>
                </a:lnTo>
                <a:lnTo>
                  <a:pt x="178594" y="53579"/>
                </a:lnTo>
                <a:lnTo>
                  <a:pt x="187524" y="35719"/>
                </a:lnTo>
                <a:lnTo>
                  <a:pt x="187524" y="17860"/>
                </a:lnTo>
                <a:lnTo>
                  <a:pt x="196453" y="0"/>
                </a:lnTo>
                <a:lnTo>
                  <a:pt x="205383" y="0"/>
                </a:lnTo>
                <a:lnTo>
                  <a:pt x="214313" y="17860"/>
                </a:lnTo>
                <a:lnTo>
                  <a:pt x="223242" y="53579"/>
                </a:lnTo>
                <a:lnTo>
                  <a:pt x="232172" y="89297"/>
                </a:lnTo>
                <a:lnTo>
                  <a:pt x="241102" y="125016"/>
                </a:lnTo>
                <a:lnTo>
                  <a:pt x="258961" y="142875"/>
                </a:lnTo>
                <a:lnTo>
                  <a:pt x="267891" y="160735"/>
                </a:lnTo>
                <a:lnTo>
                  <a:pt x="267891" y="169664"/>
                </a:lnTo>
                <a:lnTo>
                  <a:pt x="276821" y="169664"/>
                </a:lnTo>
                <a:lnTo>
                  <a:pt x="285750" y="151805"/>
                </a:lnTo>
                <a:lnTo>
                  <a:pt x="294680" y="133946"/>
                </a:lnTo>
                <a:lnTo>
                  <a:pt x="303610" y="116086"/>
                </a:lnTo>
                <a:lnTo>
                  <a:pt x="303610" y="107157"/>
                </a:lnTo>
                <a:lnTo>
                  <a:pt x="312539" y="98227"/>
                </a:lnTo>
                <a:lnTo>
                  <a:pt x="321469" y="80368"/>
                </a:lnTo>
                <a:lnTo>
                  <a:pt x="330399" y="62508"/>
                </a:lnTo>
                <a:lnTo>
                  <a:pt x="330399" y="53579"/>
                </a:lnTo>
                <a:lnTo>
                  <a:pt x="339328" y="53579"/>
                </a:lnTo>
                <a:lnTo>
                  <a:pt x="348258" y="62508"/>
                </a:lnTo>
                <a:lnTo>
                  <a:pt x="348258" y="80368"/>
                </a:lnTo>
                <a:lnTo>
                  <a:pt x="357188" y="107157"/>
                </a:lnTo>
                <a:lnTo>
                  <a:pt x="366117" y="133946"/>
                </a:lnTo>
                <a:lnTo>
                  <a:pt x="375047" y="142875"/>
                </a:lnTo>
                <a:lnTo>
                  <a:pt x="383977" y="151805"/>
                </a:lnTo>
                <a:lnTo>
                  <a:pt x="392907" y="151805"/>
                </a:lnTo>
                <a:lnTo>
                  <a:pt x="401836" y="142875"/>
                </a:lnTo>
                <a:lnTo>
                  <a:pt x="410766" y="133946"/>
                </a:lnTo>
                <a:lnTo>
                  <a:pt x="410766" y="116086"/>
                </a:lnTo>
                <a:lnTo>
                  <a:pt x="419696" y="98227"/>
                </a:lnTo>
                <a:lnTo>
                  <a:pt x="419696" y="89297"/>
                </a:lnTo>
                <a:lnTo>
                  <a:pt x="419696" y="62508"/>
                </a:lnTo>
                <a:lnTo>
                  <a:pt x="410766" y="44649"/>
                </a:lnTo>
                <a:lnTo>
                  <a:pt x="401836" y="26789"/>
                </a:lnTo>
                <a:lnTo>
                  <a:pt x="392907" y="8930"/>
                </a:lnTo>
                <a:lnTo>
                  <a:pt x="383977" y="0"/>
                </a:lnTo>
                <a:lnTo>
                  <a:pt x="366117" y="0"/>
                </a:lnTo>
                <a:lnTo>
                  <a:pt x="357188" y="17860"/>
                </a:lnTo>
                <a:lnTo>
                  <a:pt x="348258" y="35719"/>
                </a:lnTo>
                <a:lnTo>
                  <a:pt x="348258" y="53579"/>
                </a:lnTo>
                <a:lnTo>
                  <a:pt x="366117" y="80368"/>
                </a:lnTo>
                <a:lnTo>
                  <a:pt x="383977" y="89297"/>
                </a:lnTo>
                <a:lnTo>
                  <a:pt x="401836" y="80368"/>
                </a:lnTo>
                <a:lnTo>
                  <a:pt x="410766" y="80368"/>
                </a:lnTo>
                <a:lnTo>
                  <a:pt x="428625" y="71438"/>
                </a:lnTo>
                <a:lnTo>
                  <a:pt x="446485" y="62508"/>
                </a:lnTo>
                <a:lnTo>
                  <a:pt x="464344" y="53579"/>
                </a:lnTo>
                <a:lnTo>
                  <a:pt x="464344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6" name="Freeform 11285"/>
          <p:cNvSpPr/>
          <p:nvPr/>
        </p:nvSpPr>
        <p:spPr>
          <a:xfrm>
            <a:off x="3045023" y="0"/>
            <a:ext cx="196455" cy="330399"/>
          </a:xfrm>
          <a:custGeom>
            <a:avLst/>
            <a:gdLst/>
            <a:ahLst/>
            <a:cxnLst/>
            <a:rect l="0" t="0" r="0" b="0"/>
            <a:pathLst>
              <a:path w="196455" h="330399">
                <a:moveTo>
                  <a:pt x="53579" y="205383"/>
                </a:moveTo>
                <a:lnTo>
                  <a:pt x="53579" y="205383"/>
                </a:lnTo>
                <a:lnTo>
                  <a:pt x="44649" y="205383"/>
                </a:lnTo>
                <a:lnTo>
                  <a:pt x="44649" y="205383"/>
                </a:lnTo>
                <a:lnTo>
                  <a:pt x="44649" y="196453"/>
                </a:lnTo>
                <a:lnTo>
                  <a:pt x="44649" y="196453"/>
                </a:lnTo>
                <a:lnTo>
                  <a:pt x="35719" y="196453"/>
                </a:lnTo>
                <a:lnTo>
                  <a:pt x="35719" y="196453"/>
                </a:lnTo>
                <a:lnTo>
                  <a:pt x="26790" y="196453"/>
                </a:lnTo>
                <a:lnTo>
                  <a:pt x="17860" y="205383"/>
                </a:lnTo>
                <a:lnTo>
                  <a:pt x="893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0" y="312539"/>
                </a:lnTo>
                <a:lnTo>
                  <a:pt x="8930" y="321469"/>
                </a:lnTo>
                <a:lnTo>
                  <a:pt x="17860" y="330398"/>
                </a:lnTo>
                <a:lnTo>
                  <a:pt x="26790" y="321469"/>
                </a:lnTo>
                <a:lnTo>
                  <a:pt x="44649" y="321469"/>
                </a:lnTo>
                <a:lnTo>
                  <a:pt x="53579" y="303609"/>
                </a:lnTo>
                <a:lnTo>
                  <a:pt x="62508" y="294680"/>
                </a:lnTo>
                <a:lnTo>
                  <a:pt x="71438" y="276820"/>
                </a:lnTo>
                <a:lnTo>
                  <a:pt x="71438" y="258961"/>
                </a:lnTo>
                <a:lnTo>
                  <a:pt x="71438" y="232172"/>
                </a:lnTo>
                <a:lnTo>
                  <a:pt x="80368" y="196453"/>
                </a:lnTo>
                <a:lnTo>
                  <a:pt x="80368" y="151805"/>
                </a:lnTo>
                <a:lnTo>
                  <a:pt x="80368" y="107156"/>
                </a:lnTo>
                <a:lnTo>
                  <a:pt x="80368" y="62508"/>
                </a:lnTo>
                <a:lnTo>
                  <a:pt x="71438" y="26789"/>
                </a:lnTo>
                <a:lnTo>
                  <a:pt x="71438" y="8930"/>
                </a:lnTo>
                <a:lnTo>
                  <a:pt x="71438" y="0"/>
                </a:lnTo>
                <a:lnTo>
                  <a:pt x="62508" y="0"/>
                </a:lnTo>
                <a:lnTo>
                  <a:pt x="62508" y="0"/>
                </a:lnTo>
                <a:lnTo>
                  <a:pt x="53579" y="8930"/>
                </a:lnTo>
                <a:lnTo>
                  <a:pt x="53579" y="62508"/>
                </a:lnTo>
                <a:lnTo>
                  <a:pt x="62508" y="133945"/>
                </a:lnTo>
                <a:lnTo>
                  <a:pt x="80368" y="187523"/>
                </a:lnTo>
                <a:lnTo>
                  <a:pt x="107157" y="241102"/>
                </a:lnTo>
                <a:lnTo>
                  <a:pt x="125016" y="276820"/>
                </a:lnTo>
                <a:lnTo>
                  <a:pt x="142875" y="294680"/>
                </a:lnTo>
                <a:lnTo>
                  <a:pt x="169665" y="303609"/>
                </a:lnTo>
                <a:lnTo>
                  <a:pt x="178594" y="303609"/>
                </a:lnTo>
                <a:lnTo>
                  <a:pt x="187524" y="294680"/>
                </a:lnTo>
                <a:lnTo>
                  <a:pt x="196454" y="276820"/>
                </a:lnTo>
                <a:lnTo>
                  <a:pt x="196454" y="267891"/>
                </a:lnTo>
                <a:lnTo>
                  <a:pt x="196454" y="250031"/>
                </a:lnTo>
                <a:lnTo>
                  <a:pt x="196454" y="232172"/>
                </a:lnTo>
                <a:lnTo>
                  <a:pt x="196454" y="205383"/>
                </a:lnTo>
                <a:lnTo>
                  <a:pt x="196454" y="169664"/>
                </a:lnTo>
                <a:lnTo>
                  <a:pt x="196454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7" name="Freeform 11286"/>
          <p:cNvSpPr/>
          <p:nvPr/>
        </p:nvSpPr>
        <p:spPr>
          <a:xfrm>
            <a:off x="3223617" y="0"/>
            <a:ext cx="357189" cy="285751"/>
          </a:xfrm>
          <a:custGeom>
            <a:avLst/>
            <a:gdLst/>
            <a:ahLst/>
            <a:cxnLst/>
            <a:rect l="0" t="0" r="0" b="0"/>
            <a:pathLst>
              <a:path w="357189" h="285751">
                <a:moveTo>
                  <a:pt x="0" y="133945"/>
                </a:moveTo>
                <a:lnTo>
                  <a:pt x="0" y="142875"/>
                </a:lnTo>
                <a:lnTo>
                  <a:pt x="0" y="151805"/>
                </a:lnTo>
                <a:lnTo>
                  <a:pt x="0" y="160734"/>
                </a:lnTo>
                <a:lnTo>
                  <a:pt x="0" y="169664"/>
                </a:lnTo>
                <a:lnTo>
                  <a:pt x="0" y="178594"/>
                </a:lnTo>
                <a:lnTo>
                  <a:pt x="8930" y="196453"/>
                </a:lnTo>
                <a:lnTo>
                  <a:pt x="17860" y="223242"/>
                </a:lnTo>
                <a:lnTo>
                  <a:pt x="17860" y="241102"/>
                </a:lnTo>
                <a:lnTo>
                  <a:pt x="26789" y="241102"/>
                </a:lnTo>
                <a:lnTo>
                  <a:pt x="26789" y="250031"/>
                </a:lnTo>
                <a:lnTo>
                  <a:pt x="35719" y="250031"/>
                </a:lnTo>
                <a:lnTo>
                  <a:pt x="44649" y="241102"/>
                </a:lnTo>
                <a:lnTo>
                  <a:pt x="53578" y="232172"/>
                </a:lnTo>
                <a:lnTo>
                  <a:pt x="53578" y="214312"/>
                </a:lnTo>
                <a:lnTo>
                  <a:pt x="62508" y="196453"/>
                </a:lnTo>
                <a:lnTo>
                  <a:pt x="62508" y="187523"/>
                </a:lnTo>
                <a:lnTo>
                  <a:pt x="62508" y="178594"/>
                </a:lnTo>
                <a:lnTo>
                  <a:pt x="71438" y="169664"/>
                </a:lnTo>
                <a:lnTo>
                  <a:pt x="71438" y="160734"/>
                </a:lnTo>
                <a:lnTo>
                  <a:pt x="71438" y="160734"/>
                </a:lnTo>
                <a:lnTo>
                  <a:pt x="71438" y="187523"/>
                </a:lnTo>
                <a:lnTo>
                  <a:pt x="80367" y="214312"/>
                </a:lnTo>
                <a:lnTo>
                  <a:pt x="80367" y="241102"/>
                </a:lnTo>
                <a:lnTo>
                  <a:pt x="89297" y="267891"/>
                </a:lnTo>
                <a:lnTo>
                  <a:pt x="98227" y="285750"/>
                </a:lnTo>
                <a:lnTo>
                  <a:pt x="116086" y="285750"/>
                </a:lnTo>
                <a:lnTo>
                  <a:pt x="116086" y="276820"/>
                </a:lnTo>
                <a:lnTo>
                  <a:pt x="125016" y="267891"/>
                </a:lnTo>
                <a:lnTo>
                  <a:pt x="133946" y="258961"/>
                </a:lnTo>
                <a:lnTo>
                  <a:pt x="142875" y="250031"/>
                </a:lnTo>
                <a:lnTo>
                  <a:pt x="151805" y="223242"/>
                </a:lnTo>
                <a:lnTo>
                  <a:pt x="160735" y="187523"/>
                </a:lnTo>
                <a:lnTo>
                  <a:pt x="169664" y="142875"/>
                </a:lnTo>
                <a:lnTo>
                  <a:pt x="178594" y="98227"/>
                </a:lnTo>
                <a:lnTo>
                  <a:pt x="187524" y="53578"/>
                </a:lnTo>
                <a:lnTo>
                  <a:pt x="187524" y="0"/>
                </a:lnTo>
                <a:lnTo>
                  <a:pt x="18752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5" y="0"/>
                </a:lnTo>
                <a:lnTo>
                  <a:pt x="151805" y="0"/>
                </a:lnTo>
                <a:lnTo>
                  <a:pt x="151805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42875" y="89297"/>
                </a:lnTo>
                <a:lnTo>
                  <a:pt x="160735" y="151805"/>
                </a:lnTo>
                <a:lnTo>
                  <a:pt x="178594" y="205383"/>
                </a:lnTo>
                <a:lnTo>
                  <a:pt x="205383" y="241102"/>
                </a:lnTo>
                <a:lnTo>
                  <a:pt x="214313" y="250031"/>
                </a:lnTo>
                <a:lnTo>
                  <a:pt x="232172" y="250031"/>
                </a:lnTo>
                <a:lnTo>
                  <a:pt x="241102" y="250031"/>
                </a:lnTo>
                <a:lnTo>
                  <a:pt x="250031" y="241102"/>
                </a:lnTo>
                <a:lnTo>
                  <a:pt x="258961" y="232172"/>
                </a:lnTo>
                <a:lnTo>
                  <a:pt x="267891" y="214312"/>
                </a:lnTo>
                <a:lnTo>
                  <a:pt x="276821" y="187523"/>
                </a:lnTo>
                <a:lnTo>
                  <a:pt x="285750" y="169664"/>
                </a:lnTo>
                <a:lnTo>
                  <a:pt x="294680" y="151805"/>
                </a:lnTo>
                <a:lnTo>
                  <a:pt x="294680" y="133945"/>
                </a:lnTo>
                <a:lnTo>
                  <a:pt x="294680" y="133945"/>
                </a:lnTo>
                <a:lnTo>
                  <a:pt x="294680" y="133945"/>
                </a:lnTo>
                <a:lnTo>
                  <a:pt x="285750" y="142875"/>
                </a:lnTo>
                <a:lnTo>
                  <a:pt x="285750" y="151805"/>
                </a:lnTo>
                <a:lnTo>
                  <a:pt x="285750" y="187523"/>
                </a:lnTo>
                <a:lnTo>
                  <a:pt x="285750" y="214312"/>
                </a:lnTo>
                <a:lnTo>
                  <a:pt x="285750" y="223242"/>
                </a:lnTo>
                <a:lnTo>
                  <a:pt x="294680" y="241102"/>
                </a:lnTo>
                <a:lnTo>
                  <a:pt x="303610" y="241102"/>
                </a:lnTo>
                <a:lnTo>
                  <a:pt x="312539" y="241102"/>
                </a:lnTo>
                <a:lnTo>
                  <a:pt x="321469" y="241102"/>
                </a:lnTo>
                <a:lnTo>
                  <a:pt x="330399" y="232172"/>
                </a:lnTo>
                <a:lnTo>
                  <a:pt x="339328" y="223242"/>
                </a:lnTo>
                <a:lnTo>
                  <a:pt x="348258" y="214312"/>
                </a:lnTo>
                <a:lnTo>
                  <a:pt x="357188" y="214312"/>
                </a:lnTo>
                <a:lnTo>
                  <a:pt x="357188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8" name="Freeform 11287"/>
          <p:cNvSpPr/>
          <p:nvPr/>
        </p:nvSpPr>
        <p:spPr>
          <a:xfrm>
            <a:off x="3741539" y="26789"/>
            <a:ext cx="205384" cy="214314"/>
          </a:xfrm>
          <a:custGeom>
            <a:avLst/>
            <a:gdLst/>
            <a:ahLst/>
            <a:cxnLst/>
            <a:rect l="0" t="0" r="0" b="0"/>
            <a:pathLst>
              <a:path w="205384" h="214314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17859"/>
                </a:lnTo>
                <a:lnTo>
                  <a:pt x="17859" y="26789"/>
                </a:lnTo>
                <a:lnTo>
                  <a:pt x="17859" y="44648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9" y="98227"/>
                </a:lnTo>
                <a:lnTo>
                  <a:pt x="35719" y="116086"/>
                </a:lnTo>
                <a:lnTo>
                  <a:pt x="35719" y="133945"/>
                </a:lnTo>
                <a:lnTo>
                  <a:pt x="44649" y="151805"/>
                </a:lnTo>
                <a:lnTo>
                  <a:pt x="44649" y="160734"/>
                </a:lnTo>
                <a:lnTo>
                  <a:pt x="53578" y="160734"/>
                </a:lnTo>
                <a:lnTo>
                  <a:pt x="62508" y="160734"/>
                </a:lnTo>
                <a:lnTo>
                  <a:pt x="62508" y="151805"/>
                </a:lnTo>
                <a:lnTo>
                  <a:pt x="71438" y="142875"/>
                </a:lnTo>
                <a:lnTo>
                  <a:pt x="80367" y="125016"/>
                </a:lnTo>
                <a:lnTo>
                  <a:pt x="80367" y="107156"/>
                </a:lnTo>
                <a:lnTo>
                  <a:pt x="89297" y="89297"/>
                </a:lnTo>
                <a:lnTo>
                  <a:pt x="98227" y="71438"/>
                </a:lnTo>
                <a:lnTo>
                  <a:pt x="98227" y="62508"/>
                </a:lnTo>
                <a:lnTo>
                  <a:pt x="107156" y="53578"/>
                </a:lnTo>
                <a:lnTo>
                  <a:pt x="107156" y="53578"/>
                </a:lnTo>
                <a:lnTo>
                  <a:pt x="107156" y="62508"/>
                </a:lnTo>
                <a:lnTo>
                  <a:pt x="116086" y="98227"/>
                </a:lnTo>
                <a:lnTo>
                  <a:pt x="125016" y="142875"/>
                </a:lnTo>
                <a:lnTo>
                  <a:pt x="133945" y="187523"/>
                </a:lnTo>
                <a:lnTo>
                  <a:pt x="142875" y="205383"/>
                </a:lnTo>
                <a:lnTo>
                  <a:pt x="160734" y="214313"/>
                </a:lnTo>
                <a:lnTo>
                  <a:pt x="160734" y="214313"/>
                </a:lnTo>
                <a:lnTo>
                  <a:pt x="178594" y="214313"/>
                </a:lnTo>
                <a:lnTo>
                  <a:pt x="187524" y="205383"/>
                </a:lnTo>
                <a:lnTo>
                  <a:pt x="196453" y="187523"/>
                </a:lnTo>
                <a:lnTo>
                  <a:pt x="205383" y="160734"/>
                </a:lnTo>
                <a:lnTo>
                  <a:pt x="20538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9" name="Freeform 11288"/>
          <p:cNvSpPr/>
          <p:nvPr/>
        </p:nvSpPr>
        <p:spPr>
          <a:xfrm>
            <a:off x="3973711" y="98227"/>
            <a:ext cx="205384" cy="89297"/>
          </a:xfrm>
          <a:custGeom>
            <a:avLst/>
            <a:gdLst/>
            <a:ahLst/>
            <a:cxnLst/>
            <a:rect l="0" t="0" r="0" b="0"/>
            <a:pathLst>
              <a:path w="205384" h="8929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30" y="62507"/>
                </a:lnTo>
                <a:lnTo>
                  <a:pt x="17859" y="80367"/>
                </a:lnTo>
                <a:lnTo>
                  <a:pt x="17859" y="89296"/>
                </a:lnTo>
                <a:lnTo>
                  <a:pt x="26789" y="89296"/>
                </a:lnTo>
                <a:lnTo>
                  <a:pt x="35719" y="89296"/>
                </a:lnTo>
                <a:lnTo>
                  <a:pt x="44648" y="89296"/>
                </a:lnTo>
                <a:lnTo>
                  <a:pt x="53578" y="80367"/>
                </a:lnTo>
                <a:lnTo>
                  <a:pt x="62508" y="71437"/>
                </a:lnTo>
                <a:lnTo>
                  <a:pt x="71437" y="53578"/>
                </a:lnTo>
                <a:lnTo>
                  <a:pt x="80367" y="35718"/>
                </a:lnTo>
                <a:lnTo>
                  <a:pt x="89297" y="26789"/>
                </a:lnTo>
                <a:lnTo>
                  <a:pt x="98227" y="8929"/>
                </a:lnTo>
                <a:lnTo>
                  <a:pt x="98227" y="8929"/>
                </a:lnTo>
                <a:lnTo>
                  <a:pt x="107156" y="8929"/>
                </a:lnTo>
                <a:lnTo>
                  <a:pt x="116086" y="8929"/>
                </a:lnTo>
                <a:lnTo>
                  <a:pt x="116086" y="26789"/>
                </a:lnTo>
                <a:lnTo>
                  <a:pt x="125016" y="35718"/>
                </a:lnTo>
                <a:lnTo>
                  <a:pt x="133945" y="53578"/>
                </a:lnTo>
                <a:lnTo>
                  <a:pt x="142875" y="71437"/>
                </a:lnTo>
                <a:lnTo>
                  <a:pt x="142875" y="80367"/>
                </a:lnTo>
                <a:lnTo>
                  <a:pt x="151805" y="89296"/>
                </a:lnTo>
                <a:lnTo>
                  <a:pt x="169664" y="89296"/>
                </a:lnTo>
                <a:lnTo>
                  <a:pt x="178594" y="89296"/>
                </a:lnTo>
                <a:lnTo>
                  <a:pt x="187523" y="89296"/>
                </a:lnTo>
                <a:lnTo>
                  <a:pt x="205383" y="80367"/>
                </a:lnTo>
                <a:lnTo>
                  <a:pt x="20538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0" name="Freeform 11289"/>
          <p:cNvSpPr/>
          <p:nvPr/>
        </p:nvSpPr>
        <p:spPr>
          <a:xfrm>
            <a:off x="4241602" y="0"/>
            <a:ext cx="142876" cy="196454"/>
          </a:xfrm>
          <a:custGeom>
            <a:avLst/>
            <a:gdLst/>
            <a:ahLst/>
            <a:cxnLst/>
            <a:rect l="0" t="0" r="0" b="0"/>
            <a:pathLst>
              <a:path w="142876" h="196454">
                <a:moveTo>
                  <a:pt x="17859" y="44648"/>
                </a:moveTo>
                <a:lnTo>
                  <a:pt x="17859" y="35719"/>
                </a:lnTo>
                <a:lnTo>
                  <a:pt x="17859" y="35719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44648"/>
                </a:lnTo>
                <a:lnTo>
                  <a:pt x="8929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8929" y="196453"/>
                </a:lnTo>
                <a:lnTo>
                  <a:pt x="8929" y="196453"/>
                </a:lnTo>
                <a:lnTo>
                  <a:pt x="17859" y="196453"/>
                </a:lnTo>
                <a:lnTo>
                  <a:pt x="26789" y="196453"/>
                </a:lnTo>
                <a:lnTo>
                  <a:pt x="35718" y="178594"/>
                </a:lnTo>
                <a:lnTo>
                  <a:pt x="44648" y="160734"/>
                </a:lnTo>
                <a:lnTo>
                  <a:pt x="53578" y="133945"/>
                </a:lnTo>
                <a:lnTo>
                  <a:pt x="62507" y="107156"/>
                </a:lnTo>
                <a:lnTo>
                  <a:pt x="62507" y="71437"/>
                </a:lnTo>
                <a:lnTo>
                  <a:pt x="71437" y="35719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62507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26789"/>
                </a:lnTo>
                <a:lnTo>
                  <a:pt x="44648" y="62508"/>
                </a:lnTo>
                <a:lnTo>
                  <a:pt x="44648" y="89297"/>
                </a:lnTo>
                <a:lnTo>
                  <a:pt x="62507" y="116086"/>
                </a:lnTo>
                <a:lnTo>
                  <a:pt x="71437" y="142875"/>
                </a:lnTo>
                <a:lnTo>
                  <a:pt x="89296" y="160734"/>
                </a:lnTo>
                <a:lnTo>
                  <a:pt x="98226" y="178594"/>
                </a:lnTo>
                <a:lnTo>
                  <a:pt x="116086" y="187523"/>
                </a:lnTo>
                <a:lnTo>
                  <a:pt x="133945" y="187523"/>
                </a:lnTo>
                <a:lnTo>
                  <a:pt x="142875" y="187523"/>
                </a:lnTo>
                <a:lnTo>
                  <a:pt x="14287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1" name="Freeform 11290"/>
          <p:cNvSpPr/>
          <p:nvPr/>
        </p:nvSpPr>
        <p:spPr>
          <a:xfrm>
            <a:off x="4384477" y="80367"/>
            <a:ext cx="223243" cy="116087"/>
          </a:xfrm>
          <a:custGeom>
            <a:avLst/>
            <a:gdLst/>
            <a:ahLst/>
            <a:cxnLst/>
            <a:rect l="0" t="0" r="0" b="0"/>
            <a:pathLst>
              <a:path w="223243" h="116087">
                <a:moveTo>
                  <a:pt x="0" y="53578"/>
                </a:move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29" y="98227"/>
                </a:lnTo>
                <a:lnTo>
                  <a:pt x="8929" y="98227"/>
                </a:lnTo>
                <a:lnTo>
                  <a:pt x="8929" y="98227"/>
                </a:lnTo>
                <a:lnTo>
                  <a:pt x="8929" y="98227"/>
                </a:lnTo>
                <a:lnTo>
                  <a:pt x="17859" y="98227"/>
                </a:lnTo>
                <a:lnTo>
                  <a:pt x="17859" y="89297"/>
                </a:lnTo>
                <a:lnTo>
                  <a:pt x="17859" y="80367"/>
                </a:lnTo>
                <a:lnTo>
                  <a:pt x="26789" y="62508"/>
                </a:lnTo>
                <a:lnTo>
                  <a:pt x="26789" y="53578"/>
                </a:lnTo>
                <a:lnTo>
                  <a:pt x="35718" y="35719"/>
                </a:lnTo>
                <a:lnTo>
                  <a:pt x="35718" y="26789"/>
                </a:lnTo>
                <a:lnTo>
                  <a:pt x="35718" y="893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62508"/>
                </a:lnTo>
                <a:lnTo>
                  <a:pt x="8929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107156"/>
                </a:lnTo>
                <a:lnTo>
                  <a:pt x="35718" y="107156"/>
                </a:lnTo>
                <a:lnTo>
                  <a:pt x="53578" y="107156"/>
                </a:lnTo>
                <a:lnTo>
                  <a:pt x="62507" y="89297"/>
                </a:lnTo>
                <a:lnTo>
                  <a:pt x="80367" y="80367"/>
                </a:lnTo>
                <a:lnTo>
                  <a:pt x="89296" y="71438"/>
                </a:lnTo>
                <a:lnTo>
                  <a:pt x="98226" y="53578"/>
                </a:lnTo>
                <a:lnTo>
                  <a:pt x="107156" y="44649"/>
                </a:lnTo>
                <a:lnTo>
                  <a:pt x="116086" y="35719"/>
                </a:lnTo>
                <a:lnTo>
                  <a:pt x="125015" y="35719"/>
                </a:lnTo>
                <a:lnTo>
                  <a:pt x="125015" y="35719"/>
                </a:lnTo>
                <a:lnTo>
                  <a:pt x="125015" y="44649"/>
                </a:lnTo>
                <a:lnTo>
                  <a:pt x="133945" y="53578"/>
                </a:lnTo>
                <a:lnTo>
                  <a:pt x="133945" y="71438"/>
                </a:lnTo>
                <a:lnTo>
                  <a:pt x="133945" y="80367"/>
                </a:lnTo>
                <a:lnTo>
                  <a:pt x="133945" y="98227"/>
                </a:lnTo>
                <a:lnTo>
                  <a:pt x="133945" y="107156"/>
                </a:lnTo>
                <a:lnTo>
                  <a:pt x="133945" y="107156"/>
                </a:lnTo>
                <a:lnTo>
                  <a:pt x="133945" y="116086"/>
                </a:lnTo>
                <a:lnTo>
                  <a:pt x="142875" y="107156"/>
                </a:lnTo>
                <a:lnTo>
                  <a:pt x="142875" y="107156"/>
                </a:lnTo>
                <a:lnTo>
                  <a:pt x="151804" y="98227"/>
                </a:lnTo>
                <a:lnTo>
                  <a:pt x="151804" y="80367"/>
                </a:lnTo>
                <a:lnTo>
                  <a:pt x="160734" y="71438"/>
                </a:lnTo>
                <a:lnTo>
                  <a:pt x="169664" y="62508"/>
                </a:lnTo>
                <a:lnTo>
                  <a:pt x="178593" y="53578"/>
                </a:lnTo>
                <a:lnTo>
                  <a:pt x="187523" y="53578"/>
                </a:lnTo>
                <a:lnTo>
                  <a:pt x="196453" y="53578"/>
                </a:lnTo>
                <a:lnTo>
                  <a:pt x="205382" y="53578"/>
                </a:lnTo>
                <a:lnTo>
                  <a:pt x="214312" y="62508"/>
                </a:lnTo>
                <a:lnTo>
                  <a:pt x="223242" y="62508"/>
                </a:lnTo>
                <a:lnTo>
                  <a:pt x="223242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2" name="Freeform 11291"/>
          <p:cNvSpPr/>
          <p:nvPr/>
        </p:nvSpPr>
        <p:spPr>
          <a:xfrm>
            <a:off x="4732734" y="0"/>
            <a:ext cx="35720" cy="258962"/>
          </a:xfrm>
          <a:custGeom>
            <a:avLst/>
            <a:gdLst/>
            <a:ahLst/>
            <a:cxnLst/>
            <a:rect l="0" t="0" r="0" b="0"/>
            <a:pathLst>
              <a:path w="35720" h="258962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44648"/>
                </a:lnTo>
                <a:lnTo>
                  <a:pt x="17860" y="116086"/>
                </a:lnTo>
                <a:lnTo>
                  <a:pt x="17860" y="178594"/>
                </a:lnTo>
                <a:lnTo>
                  <a:pt x="26789" y="232172"/>
                </a:lnTo>
                <a:lnTo>
                  <a:pt x="26789" y="250031"/>
                </a:lnTo>
                <a:lnTo>
                  <a:pt x="35719" y="258961"/>
                </a:lnTo>
                <a:lnTo>
                  <a:pt x="35719" y="258961"/>
                </a:lnTo>
                <a:lnTo>
                  <a:pt x="35719" y="258961"/>
                </a:lnTo>
                <a:lnTo>
                  <a:pt x="26789" y="250031"/>
                </a:lnTo>
                <a:lnTo>
                  <a:pt x="26789" y="232172"/>
                </a:lnTo>
                <a:lnTo>
                  <a:pt x="17860" y="214312"/>
                </a:lnTo>
                <a:lnTo>
                  <a:pt x="8930" y="187523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3" name="Freeform 11292"/>
          <p:cNvSpPr/>
          <p:nvPr/>
        </p:nvSpPr>
        <p:spPr>
          <a:xfrm>
            <a:off x="4661297" y="71437"/>
            <a:ext cx="107157" cy="17861"/>
          </a:xfrm>
          <a:custGeom>
            <a:avLst/>
            <a:gdLst/>
            <a:ahLst/>
            <a:cxnLst/>
            <a:rect l="0" t="0" r="0" b="0"/>
            <a:pathLst>
              <a:path w="107157" h="17861">
                <a:moveTo>
                  <a:pt x="8930" y="1786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80367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4" name="Freeform 11293"/>
          <p:cNvSpPr/>
          <p:nvPr/>
        </p:nvSpPr>
        <p:spPr>
          <a:xfrm>
            <a:off x="4822031" y="89297"/>
            <a:ext cx="80368" cy="98227"/>
          </a:xfrm>
          <a:custGeom>
            <a:avLst/>
            <a:gdLst/>
            <a:ahLst/>
            <a:cxnLst/>
            <a:rect l="0" t="0" r="0" b="0"/>
            <a:pathLst>
              <a:path w="80368" h="98227">
                <a:moveTo>
                  <a:pt x="893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17860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9" y="35719"/>
                </a:lnTo>
                <a:lnTo>
                  <a:pt x="53578" y="26789"/>
                </a:lnTo>
                <a:lnTo>
                  <a:pt x="62508" y="26789"/>
                </a:lnTo>
                <a:lnTo>
                  <a:pt x="71438" y="17859"/>
                </a:lnTo>
                <a:lnTo>
                  <a:pt x="71438" y="17859"/>
                </a:lnTo>
                <a:lnTo>
                  <a:pt x="71438" y="17859"/>
                </a:lnTo>
                <a:lnTo>
                  <a:pt x="71438" y="8930"/>
                </a:lnTo>
                <a:lnTo>
                  <a:pt x="62508" y="17859"/>
                </a:lnTo>
                <a:lnTo>
                  <a:pt x="62508" y="17859"/>
                </a:lnTo>
                <a:lnTo>
                  <a:pt x="53578" y="26789"/>
                </a:lnTo>
                <a:lnTo>
                  <a:pt x="44649" y="35719"/>
                </a:lnTo>
                <a:lnTo>
                  <a:pt x="44649" y="44648"/>
                </a:lnTo>
                <a:lnTo>
                  <a:pt x="35719" y="62508"/>
                </a:lnTo>
                <a:lnTo>
                  <a:pt x="44649" y="71437"/>
                </a:lnTo>
                <a:lnTo>
                  <a:pt x="44649" y="80367"/>
                </a:lnTo>
                <a:lnTo>
                  <a:pt x="53578" y="89297"/>
                </a:lnTo>
                <a:lnTo>
                  <a:pt x="62508" y="98226"/>
                </a:lnTo>
                <a:lnTo>
                  <a:pt x="80367" y="98226"/>
                </a:lnTo>
                <a:lnTo>
                  <a:pt x="8036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5" name="Freeform 11294"/>
          <p:cNvSpPr/>
          <p:nvPr/>
        </p:nvSpPr>
        <p:spPr>
          <a:xfrm>
            <a:off x="4947047" y="62508"/>
            <a:ext cx="44649" cy="151805"/>
          </a:xfrm>
          <a:custGeom>
            <a:avLst/>
            <a:gdLst/>
            <a:ahLst/>
            <a:cxnLst/>
            <a:rect l="0" t="0" r="0" b="0"/>
            <a:pathLst>
              <a:path w="44649" h="151805">
                <a:moveTo>
                  <a:pt x="44648" y="26789"/>
                </a:moveTo>
                <a:lnTo>
                  <a:pt x="44648" y="17859"/>
                </a:lnTo>
                <a:lnTo>
                  <a:pt x="44648" y="8929"/>
                </a:lnTo>
                <a:lnTo>
                  <a:pt x="44648" y="0"/>
                </a:lnTo>
                <a:lnTo>
                  <a:pt x="44648" y="0"/>
                </a:lnTo>
                <a:lnTo>
                  <a:pt x="35719" y="8929"/>
                </a:lnTo>
                <a:lnTo>
                  <a:pt x="35719" y="17859"/>
                </a:lnTo>
                <a:lnTo>
                  <a:pt x="35719" y="17859"/>
                </a:lnTo>
                <a:lnTo>
                  <a:pt x="35719" y="35719"/>
                </a:lnTo>
                <a:lnTo>
                  <a:pt x="35719" y="44648"/>
                </a:lnTo>
                <a:lnTo>
                  <a:pt x="44648" y="62508"/>
                </a:lnTo>
                <a:lnTo>
                  <a:pt x="44648" y="80367"/>
                </a:lnTo>
                <a:lnTo>
                  <a:pt x="44648" y="98226"/>
                </a:lnTo>
                <a:lnTo>
                  <a:pt x="44648" y="107156"/>
                </a:lnTo>
                <a:lnTo>
                  <a:pt x="44648" y="125015"/>
                </a:lnTo>
                <a:lnTo>
                  <a:pt x="35719" y="133945"/>
                </a:lnTo>
                <a:lnTo>
                  <a:pt x="26789" y="142875"/>
                </a:lnTo>
                <a:lnTo>
                  <a:pt x="17859" y="142875"/>
                </a:lnTo>
                <a:lnTo>
                  <a:pt x="17859" y="151804"/>
                </a:lnTo>
                <a:lnTo>
                  <a:pt x="8930" y="142875"/>
                </a:lnTo>
                <a:lnTo>
                  <a:pt x="0" y="133945"/>
                </a:lnTo>
                <a:lnTo>
                  <a:pt x="0" y="125015"/>
                </a:lnTo>
                <a:lnTo>
                  <a:pt x="8930" y="107156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6" name="Freeform 11295"/>
          <p:cNvSpPr/>
          <p:nvPr/>
        </p:nvSpPr>
        <p:spPr>
          <a:xfrm>
            <a:off x="5080992" y="0"/>
            <a:ext cx="44650" cy="160735"/>
          </a:xfrm>
          <a:custGeom>
            <a:avLst/>
            <a:gdLst/>
            <a:ahLst/>
            <a:cxnLst/>
            <a:rect l="0" t="0" r="0" b="0"/>
            <a:pathLst>
              <a:path w="44650" h="160735">
                <a:moveTo>
                  <a:pt x="0" y="0"/>
                </a:move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44648"/>
                </a:lnTo>
                <a:lnTo>
                  <a:pt x="26789" y="71437"/>
                </a:lnTo>
                <a:lnTo>
                  <a:pt x="26789" y="98227"/>
                </a:lnTo>
                <a:lnTo>
                  <a:pt x="26789" y="125016"/>
                </a:lnTo>
                <a:lnTo>
                  <a:pt x="26789" y="142875"/>
                </a:lnTo>
                <a:lnTo>
                  <a:pt x="35719" y="160734"/>
                </a:lnTo>
                <a:lnTo>
                  <a:pt x="35719" y="160734"/>
                </a:lnTo>
                <a:lnTo>
                  <a:pt x="35719" y="160734"/>
                </a:lnTo>
                <a:lnTo>
                  <a:pt x="44649" y="160734"/>
                </a:lnTo>
                <a:lnTo>
                  <a:pt x="44649" y="160734"/>
                </a:lnTo>
                <a:lnTo>
                  <a:pt x="4464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7" name="Freeform 11296"/>
          <p:cNvSpPr/>
          <p:nvPr/>
        </p:nvSpPr>
        <p:spPr>
          <a:xfrm>
            <a:off x="5072063" y="8930"/>
            <a:ext cx="133946" cy="53579"/>
          </a:xfrm>
          <a:custGeom>
            <a:avLst/>
            <a:gdLst/>
            <a:ahLst/>
            <a:cxnLst/>
            <a:rect l="0" t="0" r="0" b="0"/>
            <a:pathLst>
              <a:path w="133946" h="53579">
                <a:moveTo>
                  <a:pt x="0" y="53578"/>
                </a:moveTo>
                <a:lnTo>
                  <a:pt x="0" y="44648"/>
                </a:lnTo>
                <a:lnTo>
                  <a:pt x="8929" y="35718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8929"/>
                </a:lnTo>
                <a:lnTo>
                  <a:pt x="89296" y="8929"/>
                </a:lnTo>
                <a:lnTo>
                  <a:pt x="116085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8" name="Freeform 11297"/>
          <p:cNvSpPr/>
          <p:nvPr/>
        </p:nvSpPr>
        <p:spPr>
          <a:xfrm>
            <a:off x="2643188" y="267891"/>
            <a:ext cx="2643188" cy="196454"/>
          </a:xfrm>
          <a:custGeom>
            <a:avLst/>
            <a:gdLst/>
            <a:ahLst/>
            <a:cxnLst/>
            <a:rect l="0" t="0" r="0" b="0"/>
            <a:pathLst>
              <a:path w="2643188" h="196454">
                <a:moveTo>
                  <a:pt x="98226" y="142875"/>
                </a:moveTo>
                <a:lnTo>
                  <a:pt x="89296" y="142875"/>
                </a:lnTo>
                <a:lnTo>
                  <a:pt x="62507" y="151804"/>
                </a:lnTo>
                <a:lnTo>
                  <a:pt x="35718" y="160734"/>
                </a:lnTo>
                <a:lnTo>
                  <a:pt x="17859" y="169664"/>
                </a:lnTo>
                <a:lnTo>
                  <a:pt x="0" y="178593"/>
                </a:lnTo>
                <a:lnTo>
                  <a:pt x="0" y="187523"/>
                </a:lnTo>
                <a:lnTo>
                  <a:pt x="0" y="187523"/>
                </a:lnTo>
                <a:lnTo>
                  <a:pt x="26789" y="196453"/>
                </a:lnTo>
                <a:lnTo>
                  <a:pt x="71437" y="196453"/>
                </a:lnTo>
                <a:lnTo>
                  <a:pt x="142875" y="187523"/>
                </a:lnTo>
                <a:lnTo>
                  <a:pt x="223242" y="187523"/>
                </a:lnTo>
                <a:lnTo>
                  <a:pt x="339328" y="169664"/>
                </a:lnTo>
                <a:lnTo>
                  <a:pt x="464343" y="160734"/>
                </a:lnTo>
                <a:lnTo>
                  <a:pt x="616148" y="151804"/>
                </a:lnTo>
                <a:lnTo>
                  <a:pt x="776882" y="142875"/>
                </a:lnTo>
                <a:lnTo>
                  <a:pt x="946546" y="125015"/>
                </a:lnTo>
                <a:lnTo>
                  <a:pt x="1134070" y="116086"/>
                </a:lnTo>
                <a:lnTo>
                  <a:pt x="1339453" y="98226"/>
                </a:lnTo>
                <a:lnTo>
                  <a:pt x="1544835" y="80367"/>
                </a:lnTo>
                <a:lnTo>
                  <a:pt x="1768078" y="53578"/>
                </a:lnTo>
                <a:lnTo>
                  <a:pt x="1991320" y="35718"/>
                </a:lnTo>
                <a:lnTo>
                  <a:pt x="2214562" y="26789"/>
                </a:lnTo>
                <a:lnTo>
                  <a:pt x="2419945" y="8929"/>
                </a:lnTo>
                <a:lnTo>
                  <a:pt x="2553890" y="0"/>
                </a:lnTo>
                <a:lnTo>
                  <a:pt x="2643187" y="0"/>
                </a:lnTo>
                <a:lnTo>
                  <a:pt x="26431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9" name="Freeform 11298"/>
          <p:cNvSpPr/>
          <p:nvPr/>
        </p:nvSpPr>
        <p:spPr>
          <a:xfrm>
            <a:off x="7161609" y="3018234"/>
            <a:ext cx="348259" cy="44649"/>
          </a:xfrm>
          <a:custGeom>
            <a:avLst/>
            <a:gdLst/>
            <a:ahLst/>
            <a:cxnLst/>
            <a:rect l="0" t="0" r="0" b="0"/>
            <a:pathLst>
              <a:path w="348259" h="44649">
                <a:moveTo>
                  <a:pt x="0" y="44648"/>
                </a:moveTo>
                <a:lnTo>
                  <a:pt x="0" y="35719"/>
                </a:lnTo>
                <a:lnTo>
                  <a:pt x="17860" y="35719"/>
                </a:lnTo>
                <a:lnTo>
                  <a:pt x="26789" y="35719"/>
                </a:lnTo>
                <a:lnTo>
                  <a:pt x="44649" y="26789"/>
                </a:lnTo>
                <a:lnTo>
                  <a:pt x="80368" y="26789"/>
                </a:lnTo>
                <a:lnTo>
                  <a:pt x="107157" y="26789"/>
                </a:lnTo>
                <a:lnTo>
                  <a:pt x="142875" y="26789"/>
                </a:lnTo>
                <a:lnTo>
                  <a:pt x="178594" y="17859"/>
                </a:lnTo>
                <a:lnTo>
                  <a:pt x="214313" y="17859"/>
                </a:lnTo>
                <a:lnTo>
                  <a:pt x="250032" y="17859"/>
                </a:lnTo>
                <a:lnTo>
                  <a:pt x="285750" y="17859"/>
                </a:lnTo>
                <a:lnTo>
                  <a:pt x="312539" y="8930"/>
                </a:lnTo>
                <a:lnTo>
                  <a:pt x="330399" y="8930"/>
                </a:lnTo>
                <a:lnTo>
                  <a:pt x="348258" y="893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0" name="Freeform 11299"/>
          <p:cNvSpPr/>
          <p:nvPr/>
        </p:nvSpPr>
        <p:spPr>
          <a:xfrm>
            <a:off x="7617023" y="2839640"/>
            <a:ext cx="437556" cy="285751"/>
          </a:xfrm>
          <a:custGeom>
            <a:avLst/>
            <a:gdLst/>
            <a:ahLst/>
            <a:cxnLst/>
            <a:rect l="0" t="0" r="0" b="0"/>
            <a:pathLst>
              <a:path w="437556" h="285751">
                <a:moveTo>
                  <a:pt x="0" y="71438"/>
                </a:moveTo>
                <a:lnTo>
                  <a:pt x="0" y="71438"/>
                </a:lnTo>
                <a:lnTo>
                  <a:pt x="0" y="62508"/>
                </a:lnTo>
                <a:lnTo>
                  <a:pt x="0" y="53578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71438"/>
                </a:lnTo>
                <a:lnTo>
                  <a:pt x="17860" y="98227"/>
                </a:lnTo>
                <a:lnTo>
                  <a:pt x="26790" y="133946"/>
                </a:lnTo>
                <a:lnTo>
                  <a:pt x="35719" y="169664"/>
                </a:lnTo>
                <a:lnTo>
                  <a:pt x="35719" y="205383"/>
                </a:lnTo>
                <a:lnTo>
                  <a:pt x="35719" y="232172"/>
                </a:lnTo>
                <a:lnTo>
                  <a:pt x="44649" y="250031"/>
                </a:lnTo>
                <a:lnTo>
                  <a:pt x="44649" y="258961"/>
                </a:lnTo>
                <a:lnTo>
                  <a:pt x="44649" y="258961"/>
                </a:lnTo>
                <a:lnTo>
                  <a:pt x="44649" y="241102"/>
                </a:lnTo>
                <a:lnTo>
                  <a:pt x="44649" y="214313"/>
                </a:lnTo>
                <a:lnTo>
                  <a:pt x="44649" y="169664"/>
                </a:lnTo>
                <a:lnTo>
                  <a:pt x="53579" y="125016"/>
                </a:lnTo>
                <a:lnTo>
                  <a:pt x="62508" y="80367"/>
                </a:lnTo>
                <a:lnTo>
                  <a:pt x="71438" y="35719"/>
                </a:lnTo>
                <a:lnTo>
                  <a:pt x="80368" y="8930"/>
                </a:lnTo>
                <a:lnTo>
                  <a:pt x="89297" y="0"/>
                </a:lnTo>
                <a:lnTo>
                  <a:pt x="98227" y="0"/>
                </a:lnTo>
                <a:lnTo>
                  <a:pt x="107157" y="35719"/>
                </a:lnTo>
                <a:lnTo>
                  <a:pt x="107157" y="71438"/>
                </a:lnTo>
                <a:lnTo>
                  <a:pt x="116086" y="125016"/>
                </a:lnTo>
                <a:lnTo>
                  <a:pt x="116086" y="178594"/>
                </a:lnTo>
                <a:lnTo>
                  <a:pt x="116086" y="223242"/>
                </a:lnTo>
                <a:lnTo>
                  <a:pt x="116086" y="258961"/>
                </a:lnTo>
                <a:lnTo>
                  <a:pt x="125016" y="276821"/>
                </a:lnTo>
                <a:lnTo>
                  <a:pt x="125016" y="285750"/>
                </a:lnTo>
                <a:lnTo>
                  <a:pt x="133946" y="276821"/>
                </a:lnTo>
                <a:lnTo>
                  <a:pt x="142875" y="250031"/>
                </a:lnTo>
                <a:lnTo>
                  <a:pt x="151805" y="205383"/>
                </a:lnTo>
                <a:lnTo>
                  <a:pt x="151805" y="160735"/>
                </a:lnTo>
                <a:lnTo>
                  <a:pt x="169665" y="107156"/>
                </a:lnTo>
                <a:lnTo>
                  <a:pt x="178594" y="62508"/>
                </a:lnTo>
                <a:lnTo>
                  <a:pt x="187524" y="26789"/>
                </a:lnTo>
                <a:lnTo>
                  <a:pt x="196454" y="8930"/>
                </a:lnTo>
                <a:lnTo>
                  <a:pt x="205383" y="17860"/>
                </a:lnTo>
                <a:lnTo>
                  <a:pt x="214313" y="35719"/>
                </a:lnTo>
                <a:lnTo>
                  <a:pt x="214313" y="71438"/>
                </a:lnTo>
                <a:lnTo>
                  <a:pt x="223243" y="107156"/>
                </a:lnTo>
                <a:lnTo>
                  <a:pt x="223243" y="151805"/>
                </a:lnTo>
                <a:lnTo>
                  <a:pt x="232172" y="187524"/>
                </a:lnTo>
                <a:lnTo>
                  <a:pt x="241102" y="214313"/>
                </a:lnTo>
                <a:lnTo>
                  <a:pt x="250032" y="241102"/>
                </a:lnTo>
                <a:lnTo>
                  <a:pt x="258961" y="258961"/>
                </a:lnTo>
                <a:lnTo>
                  <a:pt x="276821" y="258961"/>
                </a:lnTo>
                <a:lnTo>
                  <a:pt x="294680" y="250031"/>
                </a:lnTo>
                <a:lnTo>
                  <a:pt x="312540" y="232172"/>
                </a:lnTo>
                <a:lnTo>
                  <a:pt x="321469" y="205383"/>
                </a:lnTo>
                <a:lnTo>
                  <a:pt x="330399" y="160735"/>
                </a:lnTo>
                <a:lnTo>
                  <a:pt x="330399" y="116086"/>
                </a:lnTo>
                <a:lnTo>
                  <a:pt x="330399" y="80367"/>
                </a:lnTo>
                <a:lnTo>
                  <a:pt x="321469" y="53578"/>
                </a:lnTo>
                <a:lnTo>
                  <a:pt x="321469" y="44649"/>
                </a:lnTo>
                <a:lnTo>
                  <a:pt x="321469" y="53578"/>
                </a:lnTo>
                <a:lnTo>
                  <a:pt x="321469" y="71438"/>
                </a:lnTo>
                <a:lnTo>
                  <a:pt x="321469" y="98227"/>
                </a:lnTo>
                <a:lnTo>
                  <a:pt x="330399" y="133946"/>
                </a:lnTo>
                <a:lnTo>
                  <a:pt x="339329" y="160735"/>
                </a:lnTo>
                <a:lnTo>
                  <a:pt x="348258" y="187524"/>
                </a:lnTo>
                <a:lnTo>
                  <a:pt x="357188" y="205383"/>
                </a:lnTo>
                <a:lnTo>
                  <a:pt x="375047" y="223242"/>
                </a:lnTo>
                <a:lnTo>
                  <a:pt x="392907" y="232172"/>
                </a:lnTo>
                <a:lnTo>
                  <a:pt x="401836" y="223242"/>
                </a:lnTo>
                <a:lnTo>
                  <a:pt x="419696" y="214313"/>
                </a:lnTo>
                <a:lnTo>
                  <a:pt x="428625" y="196453"/>
                </a:lnTo>
                <a:lnTo>
                  <a:pt x="428625" y="160735"/>
                </a:lnTo>
                <a:lnTo>
                  <a:pt x="419696" y="125016"/>
                </a:lnTo>
                <a:lnTo>
                  <a:pt x="410766" y="89297"/>
                </a:lnTo>
                <a:lnTo>
                  <a:pt x="392907" y="53578"/>
                </a:lnTo>
                <a:lnTo>
                  <a:pt x="366118" y="35719"/>
                </a:lnTo>
                <a:lnTo>
                  <a:pt x="348258" y="26789"/>
                </a:lnTo>
                <a:lnTo>
                  <a:pt x="330399" y="35719"/>
                </a:lnTo>
                <a:lnTo>
                  <a:pt x="321469" y="53578"/>
                </a:lnTo>
                <a:lnTo>
                  <a:pt x="312540" y="71438"/>
                </a:lnTo>
                <a:lnTo>
                  <a:pt x="312540" y="89297"/>
                </a:lnTo>
                <a:lnTo>
                  <a:pt x="330399" y="98227"/>
                </a:lnTo>
                <a:lnTo>
                  <a:pt x="339329" y="107156"/>
                </a:lnTo>
                <a:lnTo>
                  <a:pt x="366118" y="107156"/>
                </a:lnTo>
                <a:lnTo>
                  <a:pt x="383977" y="98227"/>
                </a:lnTo>
                <a:lnTo>
                  <a:pt x="410766" y="80367"/>
                </a:lnTo>
                <a:lnTo>
                  <a:pt x="437555" y="53578"/>
                </a:lnTo>
                <a:lnTo>
                  <a:pt x="43755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1" name="Freeform 11300"/>
          <p:cNvSpPr/>
          <p:nvPr/>
        </p:nvSpPr>
        <p:spPr>
          <a:xfrm>
            <a:off x="8054578" y="2652117"/>
            <a:ext cx="428625" cy="428626"/>
          </a:xfrm>
          <a:custGeom>
            <a:avLst/>
            <a:gdLst/>
            <a:ahLst/>
            <a:cxnLst/>
            <a:rect l="0" t="0" r="0" b="0"/>
            <a:pathLst>
              <a:path w="428625" h="428626">
                <a:moveTo>
                  <a:pt x="0" y="187523"/>
                </a:moveTo>
                <a:lnTo>
                  <a:pt x="0" y="187523"/>
                </a:lnTo>
                <a:lnTo>
                  <a:pt x="0" y="196453"/>
                </a:lnTo>
                <a:lnTo>
                  <a:pt x="0" y="20538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85750"/>
                </a:lnTo>
                <a:lnTo>
                  <a:pt x="8930" y="321469"/>
                </a:lnTo>
                <a:lnTo>
                  <a:pt x="26789" y="348258"/>
                </a:lnTo>
                <a:lnTo>
                  <a:pt x="26789" y="375047"/>
                </a:lnTo>
                <a:lnTo>
                  <a:pt x="44649" y="392906"/>
                </a:lnTo>
                <a:lnTo>
                  <a:pt x="53578" y="392906"/>
                </a:lnTo>
                <a:lnTo>
                  <a:pt x="62508" y="392906"/>
                </a:lnTo>
                <a:lnTo>
                  <a:pt x="80367" y="375047"/>
                </a:lnTo>
                <a:lnTo>
                  <a:pt x="80367" y="357187"/>
                </a:lnTo>
                <a:lnTo>
                  <a:pt x="89297" y="321469"/>
                </a:lnTo>
                <a:lnTo>
                  <a:pt x="89297" y="285750"/>
                </a:lnTo>
                <a:lnTo>
                  <a:pt x="98227" y="232172"/>
                </a:lnTo>
                <a:lnTo>
                  <a:pt x="89297" y="187523"/>
                </a:lnTo>
                <a:lnTo>
                  <a:pt x="89297" y="133946"/>
                </a:lnTo>
                <a:lnTo>
                  <a:pt x="89297" y="98227"/>
                </a:lnTo>
                <a:lnTo>
                  <a:pt x="80367" y="80367"/>
                </a:lnTo>
                <a:lnTo>
                  <a:pt x="80367" y="80367"/>
                </a:lnTo>
                <a:lnTo>
                  <a:pt x="80367" y="89297"/>
                </a:lnTo>
                <a:lnTo>
                  <a:pt x="80367" y="125016"/>
                </a:lnTo>
                <a:lnTo>
                  <a:pt x="71438" y="169664"/>
                </a:lnTo>
                <a:lnTo>
                  <a:pt x="71438" y="223242"/>
                </a:lnTo>
                <a:lnTo>
                  <a:pt x="62508" y="276820"/>
                </a:lnTo>
                <a:lnTo>
                  <a:pt x="71438" y="321469"/>
                </a:lnTo>
                <a:lnTo>
                  <a:pt x="80367" y="357187"/>
                </a:lnTo>
                <a:lnTo>
                  <a:pt x="89297" y="383976"/>
                </a:lnTo>
                <a:lnTo>
                  <a:pt x="98227" y="392906"/>
                </a:lnTo>
                <a:lnTo>
                  <a:pt x="107156" y="401836"/>
                </a:lnTo>
                <a:lnTo>
                  <a:pt x="116086" y="392906"/>
                </a:lnTo>
                <a:lnTo>
                  <a:pt x="133945" y="375047"/>
                </a:lnTo>
                <a:lnTo>
                  <a:pt x="142874" y="348258"/>
                </a:lnTo>
                <a:lnTo>
                  <a:pt x="151804" y="303609"/>
                </a:lnTo>
                <a:lnTo>
                  <a:pt x="151804" y="258961"/>
                </a:lnTo>
                <a:lnTo>
                  <a:pt x="151804" y="223242"/>
                </a:lnTo>
                <a:lnTo>
                  <a:pt x="160734" y="196453"/>
                </a:lnTo>
                <a:lnTo>
                  <a:pt x="160734" y="187523"/>
                </a:lnTo>
                <a:lnTo>
                  <a:pt x="160734" y="205383"/>
                </a:lnTo>
                <a:lnTo>
                  <a:pt x="160734" y="232172"/>
                </a:lnTo>
                <a:lnTo>
                  <a:pt x="160734" y="276820"/>
                </a:lnTo>
                <a:lnTo>
                  <a:pt x="169663" y="321469"/>
                </a:lnTo>
                <a:lnTo>
                  <a:pt x="169663" y="357187"/>
                </a:lnTo>
                <a:lnTo>
                  <a:pt x="178593" y="383976"/>
                </a:lnTo>
                <a:lnTo>
                  <a:pt x="187523" y="410765"/>
                </a:lnTo>
                <a:lnTo>
                  <a:pt x="187523" y="419695"/>
                </a:lnTo>
                <a:lnTo>
                  <a:pt x="196452" y="428625"/>
                </a:lnTo>
                <a:lnTo>
                  <a:pt x="205382" y="419695"/>
                </a:lnTo>
                <a:lnTo>
                  <a:pt x="214312" y="401836"/>
                </a:lnTo>
                <a:lnTo>
                  <a:pt x="223242" y="366117"/>
                </a:lnTo>
                <a:lnTo>
                  <a:pt x="232171" y="330398"/>
                </a:lnTo>
                <a:lnTo>
                  <a:pt x="232171" y="285750"/>
                </a:lnTo>
                <a:lnTo>
                  <a:pt x="241101" y="241101"/>
                </a:lnTo>
                <a:lnTo>
                  <a:pt x="241101" y="214312"/>
                </a:lnTo>
                <a:lnTo>
                  <a:pt x="241101" y="214312"/>
                </a:lnTo>
                <a:lnTo>
                  <a:pt x="250031" y="223242"/>
                </a:lnTo>
                <a:lnTo>
                  <a:pt x="250031" y="250031"/>
                </a:lnTo>
                <a:lnTo>
                  <a:pt x="258960" y="276820"/>
                </a:lnTo>
                <a:lnTo>
                  <a:pt x="258960" y="303609"/>
                </a:lnTo>
                <a:lnTo>
                  <a:pt x="258960" y="330398"/>
                </a:lnTo>
                <a:lnTo>
                  <a:pt x="267890" y="348258"/>
                </a:lnTo>
                <a:lnTo>
                  <a:pt x="276820" y="357187"/>
                </a:lnTo>
                <a:lnTo>
                  <a:pt x="276820" y="357187"/>
                </a:lnTo>
                <a:lnTo>
                  <a:pt x="294679" y="348258"/>
                </a:lnTo>
                <a:lnTo>
                  <a:pt x="303609" y="321469"/>
                </a:lnTo>
                <a:lnTo>
                  <a:pt x="312538" y="294679"/>
                </a:lnTo>
                <a:lnTo>
                  <a:pt x="312538" y="258961"/>
                </a:lnTo>
                <a:lnTo>
                  <a:pt x="321468" y="214312"/>
                </a:lnTo>
                <a:lnTo>
                  <a:pt x="321468" y="160734"/>
                </a:lnTo>
                <a:lnTo>
                  <a:pt x="312538" y="107156"/>
                </a:lnTo>
                <a:lnTo>
                  <a:pt x="312538" y="53578"/>
                </a:lnTo>
                <a:lnTo>
                  <a:pt x="312538" y="17860"/>
                </a:lnTo>
                <a:lnTo>
                  <a:pt x="312538" y="0"/>
                </a:lnTo>
                <a:lnTo>
                  <a:pt x="312538" y="0"/>
                </a:lnTo>
                <a:lnTo>
                  <a:pt x="303609" y="17860"/>
                </a:lnTo>
                <a:lnTo>
                  <a:pt x="303609" y="53578"/>
                </a:lnTo>
                <a:lnTo>
                  <a:pt x="294679" y="107156"/>
                </a:lnTo>
                <a:lnTo>
                  <a:pt x="294679" y="160734"/>
                </a:lnTo>
                <a:lnTo>
                  <a:pt x="294679" y="214312"/>
                </a:lnTo>
                <a:lnTo>
                  <a:pt x="294679" y="267890"/>
                </a:lnTo>
                <a:lnTo>
                  <a:pt x="312538" y="303609"/>
                </a:lnTo>
                <a:lnTo>
                  <a:pt x="321468" y="330398"/>
                </a:lnTo>
                <a:lnTo>
                  <a:pt x="339327" y="348258"/>
                </a:lnTo>
                <a:lnTo>
                  <a:pt x="357187" y="348258"/>
                </a:lnTo>
                <a:lnTo>
                  <a:pt x="383976" y="339328"/>
                </a:lnTo>
                <a:lnTo>
                  <a:pt x="401835" y="321469"/>
                </a:lnTo>
                <a:lnTo>
                  <a:pt x="419695" y="294679"/>
                </a:lnTo>
                <a:lnTo>
                  <a:pt x="419695" y="258961"/>
                </a:lnTo>
                <a:lnTo>
                  <a:pt x="428624" y="223242"/>
                </a:lnTo>
                <a:lnTo>
                  <a:pt x="419695" y="214312"/>
                </a:lnTo>
                <a:lnTo>
                  <a:pt x="410765" y="214312"/>
                </a:lnTo>
                <a:lnTo>
                  <a:pt x="401835" y="232172"/>
                </a:lnTo>
                <a:lnTo>
                  <a:pt x="392906" y="267890"/>
                </a:lnTo>
                <a:lnTo>
                  <a:pt x="392906" y="303609"/>
                </a:lnTo>
                <a:lnTo>
                  <a:pt x="392906" y="339328"/>
                </a:lnTo>
                <a:lnTo>
                  <a:pt x="401835" y="375047"/>
                </a:lnTo>
                <a:lnTo>
                  <a:pt x="410765" y="392906"/>
                </a:lnTo>
                <a:lnTo>
                  <a:pt x="410765" y="401836"/>
                </a:lnTo>
                <a:lnTo>
                  <a:pt x="410765" y="401836"/>
                </a:lnTo>
                <a:lnTo>
                  <a:pt x="401835" y="392906"/>
                </a:lnTo>
                <a:lnTo>
                  <a:pt x="383976" y="375047"/>
                </a:lnTo>
                <a:lnTo>
                  <a:pt x="366117" y="348258"/>
                </a:lnTo>
                <a:lnTo>
                  <a:pt x="348257" y="330398"/>
                </a:lnTo>
                <a:lnTo>
                  <a:pt x="312538" y="330398"/>
                </a:lnTo>
                <a:lnTo>
                  <a:pt x="276820" y="339328"/>
                </a:lnTo>
                <a:lnTo>
                  <a:pt x="276820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2" name="Freeform 11301"/>
          <p:cNvSpPr/>
          <p:nvPr/>
        </p:nvSpPr>
        <p:spPr>
          <a:xfrm>
            <a:off x="7902773" y="3196828"/>
            <a:ext cx="53580" cy="151805"/>
          </a:xfrm>
          <a:custGeom>
            <a:avLst/>
            <a:gdLst/>
            <a:ahLst/>
            <a:cxnLst/>
            <a:rect l="0" t="0" r="0" b="0"/>
            <a:pathLst>
              <a:path w="53580" h="151805">
                <a:moveTo>
                  <a:pt x="1786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8930" y="107156"/>
                </a:lnTo>
                <a:lnTo>
                  <a:pt x="8930" y="125015"/>
                </a:lnTo>
                <a:lnTo>
                  <a:pt x="17860" y="142875"/>
                </a:lnTo>
                <a:lnTo>
                  <a:pt x="26790" y="151804"/>
                </a:lnTo>
                <a:lnTo>
                  <a:pt x="35719" y="151804"/>
                </a:lnTo>
                <a:lnTo>
                  <a:pt x="44649" y="151804"/>
                </a:lnTo>
                <a:lnTo>
                  <a:pt x="53579" y="142875"/>
                </a:lnTo>
                <a:lnTo>
                  <a:pt x="53579" y="116086"/>
                </a:lnTo>
                <a:lnTo>
                  <a:pt x="44649" y="98226"/>
                </a:lnTo>
                <a:lnTo>
                  <a:pt x="26790" y="62508"/>
                </a:lnTo>
                <a:lnTo>
                  <a:pt x="2679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3" name="Freeform 11302"/>
          <p:cNvSpPr/>
          <p:nvPr/>
        </p:nvSpPr>
        <p:spPr>
          <a:xfrm>
            <a:off x="7804547" y="3125390"/>
            <a:ext cx="98227" cy="17861"/>
          </a:xfrm>
          <a:custGeom>
            <a:avLst/>
            <a:gdLst/>
            <a:ahLst/>
            <a:cxnLst/>
            <a:rect l="0" t="0" r="0" b="0"/>
            <a:pathLst>
              <a:path w="98227" h="17861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17860"/>
                </a:lnTo>
                <a:lnTo>
                  <a:pt x="80367" y="17860"/>
                </a:lnTo>
                <a:lnTo>
                  <a:pt x="98226" y="17860"/>
                </a:lnTo>
                <a:lnTo>
                  <a:pt x="9822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4" name="Freeform 11303"/>
          <p:cNvSpPr/>
          <p:nvPr/>
        </p:nvSpPr>
        <p:spPr>
          <a:xfrm>
            <a:off x="7992070" y="3116461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0" y="71437"/>
                </a:moveTo>
                <a:lnTo>
                  <a:pt x="0" y="80367"/>
                </a:lnTo>
                <a:lnTo>
                  <a:pt x="0" y="89296"/>
                </a:lnTo>
                <a:lnTo>
                  <a:pt x="0" y="98226"/>
                </a:lnTo>
                <a:lnTo>
                  <a:pt x="8930" y="125015"/>
                </a:lnTo>
                <a:lnTo>
                  <a:pt x="8930" y="142875"/>
                </a:lnTo>
                <a:lnTo>
                  <a:pt x="17860" y="160734"/>
                </a:lnTo>
                <a:lnTo>
                  <a:pt x="17860" y="178593"/>
                </a:lnTo>
                <a:lnTo>
                  <a:pt x="26789" y="196453"/>
                </a:lnTo>
                <a:lnTo>
                  <a:pt x="26789" y="205382"/>
                </a:lnTo>
                <a:lnTo>
                  <a:pt x="26789" y="205382"/>
                </a:lnTo>
                <a:lnTo>
                  <a:pt x="35719" y="205382"/>
                </a:lnTo>
                <a:lnTo>
                  <a:pt x="35719" y="187523"/>
                </a:lnTo>
                <a:lnTo>
                  <a:pt x="44649" y="169664"/>
                </a:lnTo>
                <a:lnTo>
                  <a:pt x="44649" y="151804"/>
                </a:lnTo>
                <a:lnTo>
                  <a:pt x="53578" y="125015"/>
                </a:lnTo>
                <a:lnTo>
                  <a:pt x="62508" y="98226"/>
                </a:lnTo>
                <a:lnTo>
                  <a:pt x="62508" y="89296"/>
                </a:lnTo>
                <a:lnTo>
                  <a:pt x="71438" y="89296"/>
                </a:lnTo>
                <a:lnTo>
                  <a:pt x="80368" y="98226"/>
                </a:lnTo>
                <a:lnTo>
                  <a:pt x="89297" y="125015"/>
                </a:lnTo>
                <a:lnTo>
                  <a:pt x="89297" y="142875"/>
                </a:lnTo>
                <a:lnTo>
                  <a:pt x="98227" y="169664"/>
                </a:lnTo>
                <a:lnTo>
                  <a:pt x="98227" y="196453"/>
                </a:lnTo>
                <a:lnTo>
                  <a:pt x="107157" y="214312"/>
                </a:lnTo>
                <a:lnTo>
                  <a:pt x="107157" y="223242"/>
                </a:lnTo>
                <a:lnTo>
                  <a:pt x="116086" y="223242"/>
                </a:lnTo>
                <a:lnTo>
                  <a:pt x="116086" y="214312"/>
                </a:lnTo>
                <a:lnTo>
                  <a:pt x="125016" y="196453"/>
                </a:lnTo>
                <a:lnTo>
                  <a:pt x="133946" y="160734"/>
                </a:lnTo>
                <a:lnTo>
                  <a:pt x="133946" y="125015"/>
                </a:lnTo>
                <a:lnTo>
                  <a:pt x="133946" y="80367"/>
                </a:lnTo>
                <a:lnTo>
                  <a:pt x="142875" y="35718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5" name="Freeform 11304"/>
          <p:cNvSpPr/>
          <p:nvPr/>
        </p:nvSpPr>
        <p:spPr>
          <a:xfrm>
            <a:off x="8134945" y="3098601"/>
            <a:ext cx="53579" cy="223243"/>
          </a:xfrm>
          <a:custGeom>
            <a:avLst/>
            <a:gdLst/>
            <a:ahLst/>
            <a:cxnLst/>
            <a:rect l="0" t="0" r="0" b="0"/>
            <a:pathLst>
              <a:path w="53579" h="223243">
                <a:moveTo>
                  <a:pt x="1786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35719"/>
                </a:lnTo>
                <a:lnTo>
                  <a:pt x="17860" y="53578"/>
                </a:lnTo>
                <a:lnTo>
                  <a:pt x="26789" y="80367"/>
                </a:lnTo>
                <a:lnTo>
                  <a:pt x="35719" y="107156"/>
                </a:lnTo>
                <a:lnTo>
                  <a:pt x="35719" y="133945"/>
                </a:lnTo>
                <a:lnTo>
                  <a:pt x="44649" y="160735"/>
                </a:lnTo>
                <a:lnTo>
                  <a:pt x="44649" y="187524"/>
                </a:lnTo>
                <a:lnTo>
                  <a:pt x="53578" y="205383"/>
                </a:lnTo>
                <a:lnTo>
                  <a:pt x="53578" y="214313"/>
                </a:lnTo>
                <a:lnTo>
                  <a:pt x="44649" y="223242"/>
                </a:lnTo>
                <a:lnTo>
                  <a:pt x="44649" y="223242"/>
                </a:lnTo>
                <a:lnTo>
                  <a:pt x="35719" y="214313"/>
                </a:lnTo>
                <a:lnTo>
                  <a:pt x="26789" y="205383"/>
                </a:lnTo>
                <a:lnTo>
                  <a:pt x="17860" y="187524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6" name="Freeform 11305"/>
          <p:cNvSpPr/>
          <p:nvPr/>
        </p:nvSpPr>
        <p:spPr>
          <a:xfrm>
            <a:off x="8063508" y="3143250"/>
            <a:ext cx="169664" cy="35719"/>
          </a:xfrm>
          <a:custGeom>
            <a:avLst/>
            <a:gdLst/>
            <a:ahLst/>
            <a:cxnLst/>
            <a:rect l="0" t="0" r="0" b="0"/>
            <a:pathLst>
              <a:path w="169664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8930" y="2678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8929"/>
                </a:lnTo>
                <a:lnTo>
                  <a:pt x="89297" y="0"/>
                </a:lnTo>
                <a:lnTo>
                  <a:pt x="116086" y="0"/>
                </a:lnTo>
                <a:lnTo>
                  <a:pt x="142874" y="0"/>
                </a:lnTo>
                <a:lnTo>
                  <a:pt x="160733" y="0"/>
                </a:lnTo>
                <a:lnTo>
                  <a:pt x="169663" y="0"/>
                </a:lnTo>
                <a:lnTo>
                  <a:pt x="1696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7" name="Freeform 11306"/>
          <p:cNvSpPr/>
          <p:nvPr/>
        </p:nvSpPr>
        <p:spPr>
          <a:xfrm>
            <a:off x="8224241" y="3178968"/>
            <a:ext cx="178595" cy="133947"/>
          </a:xfrm>
          <a:custGeom>
            <a:avLst/>
            <a:gdLst/>
            <a:ahLst/>
            <a:cxnLst/>
            <a:rect l="0" t="0" r="0" b="0"/>
            <a:pathLst>
              <a:path w="178595" h="133947">
                <a:moveTo>
                  <a:pt x="0" y="71438"/>
                </a:moveTo>
                <a:lnTo>
                  <a:pt x="0" y="71438"/>
                </a:lnTo>
                <a:lnTo>
                  <a:pt x="0" y="80368"/>
                </a:lnTo>
                <a:lnTo>
                  <a:pt x="8930" y="80368"/>
                </a:lnTo>
                <a:lnTo>
                  <a:pt x="17860" y="89297"/>
                </a:lnTo>
                <a:lnTo>
                  <a:pt x="17860" y="89297"/>
                </a:lnTo>
                <a:lnTo>
                  <a:pt x="26789" y="89297"/>
                </a:lnTo>
                <a:lnTo>
                  <a:pt x="26789" y="89297"/>
                </a:lnTo>
                <a:lnTo>
                  <a:pt x="35719" y="80368"/>
                </a:lnTo>
                <a:lnTo>
                  <a:pt x="35719" y="71438"/>
                </a:lnTo>
                <a:lnTo>
                  <a:pt x="35719" y="53578"/>
                </a:lnTo>
                <a:lnTo>
                  <a:pt x="35719" y="44649"/>
                </a:lnTo>
                <a:lnTo>
                  <a:pt x="35719" y="26789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60"/>
                </a:lnTo>
                <a:lnTo>
                  <a:pt x="26789" y="26789"/>
                </a:lnTo>
                <a:lnTo>
                  <a:pt x="26789" y="53578"/>
                </a:lnTo>
                <a:lnTo>
                  <a:pt x="26789" y="71438"/>
                </a:lnTo>
                <a:lnTo>
                  <a:pt x="26789" y="89297"/>
                </a:lnTo>
                <a:lnTo>
                  <a:pt x="26789" y="107157"/>
                </a:lnTo>
                <a:lnTo>
                  <a:pt x="26789" y="116086"/>
                </a:lnTo>
                <a:lnTo>
                  <a:pt x="35719" y="125016"/>
                </a:lnTo>
                <a:lnTo>
                  <a:pt x="44649" y="125016"/>
                </a:lnTo>
                <a:lnTo>
                  <a:pt x="44649" y="116086"/>
                </a:lnTo>
                <a:lnTo>
                  <a:pt x="53579" y="107157"/>
                </a:lnTo>
                <a:lnTo>
                  <a:pt x="62508" y="89297"/>
                </a:lnTo>
                <a:lnTo>
                  <a:pt x="71438" y="62508"/>
                </a:lnTo>
                <a:lnTo>
                  <a:pt x="71438" y="44649"/>
                </a:lnTo>
                <a:lnTo>
                  <a:pt x="71438" y="26789"/>
                </a:lnTo>
                <a:lnTo>
                  <a:pt x="80368" y="17860"/>
                </a:lnTo>
                <a:lnTo>
                  <a:pt x="80368" y="17860"/>
                </a:lnTo>
                <a:lnTo>
                  <a:pt x="80368" y="35719"/>
                </a:lnTo>
                <a:lnTo>
                  <a:pt x="80368" y="53578"/>
                </a:lnTo>
                <a:lnTo>
                  <a:pt x="80368" y="71438"/>
                </a:lnTo>
                <a:lnTo>
                  <a:pt x="80368" y="98227"/>
                </a:lnTo>
                <a:lnTo>
                  <a:pt x="80368" y="116086"/>
                </a:lnTo>
                <a:lnTo>
                  <a:pt x="80368" y="125016"/>
                </a:lnTo>
                <a:lnTo>
                  <a:pt x="89297" y="133946"/>
                </a:lnTo>
                <a:lnTo>
                  <a:pt x="98227" y="133946"/>
                </a:lnTo>
                <a:lnTo>
                  <a:pt x="107157" y="125016"/>
                </a:lnTo>
                <a:lnTo>
                  <a:pt x="116086" y="116086"/>
                </a:lnTo>
                <a:lnTo>
                  <a:pt x="133946" y="89297"/>
                </a:lnTo>
                <a:lnTo>
                  <a:pt x="133946" y="71438"/>
                </a:lnTo>
                <a:lnTo>
                  <a:pt x="142875" y="44649"/>
                </a:lnTo>
                <a:lnTo>
                  <a:pt x="151805" y="26789"/>
                </a:lnTo>
                <a:lnTo>
                  <a:pt x="160735" y="17860"/>
                </a:lnTo>
                <a:lnTo>
                  <a:pt x="169664" y="8930"/>
                </a:lnTo>
                <a:lnTo>
                  <a:pt x="178594" y="8930"/>
                </a:lnTo>
                <a:lnTo>
                  <a:pt x="17859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8" name="Freeform 11307"/>
          <p:cNvSpPr/>
          <p:nvPr/>
        </p:nvSpPr>
        <p:spPr>
          <a:xfrm>
            <a:off x="8429624" y="3143250"/>
            <a:ext cx="133947" cy="223243"/>
          </a:xfrm>
          <a:custGeom>
            <a:avLst/>
            <a:gdLst/>
            <a:ahLst/>
            <a:cxnLst/>
            <a:rect l="0" t="0" r="0" b="0"/>
            <a:pathLst>
              <a:path w="133947" h="223243">
                <a:moveTo>
                  <a:pt x="26789" y="0"/>
                </a:moveTo>
                <a:lnTo>
                  <a:pt x="26789" y="8929"/>
                </a:lnTo>
                <a:lnTo>
                  <a:pt x="26789" y="17859"/>
                </a:lnTo>
                <a:lnTo>
                  <a:pt x="17860" y="35718"/>
                </a:lnTo>
                <a:lnTo>
                  <a:pt x="17860" y="62507"/>
                </a:lnTo>
                <a:lnTo>
                  <a:pt x="8930" y="89296"/>
                </a:lnTo>
                <a:lnTo>
                  <a:pt x="8930" y="125015"/>
                </a:lnTo>
                <a:lnTo>
                  <a:pt x="0" y="160734"/>
                </a:lnTo>
                <a:lnTo>
                  <a:pt x="0" y="187523"/>
                </a:lnTo>
                <a:lnTo>
                  <a:pt x="0" y="205382"/>
                </a:lnTo>
                <a:lnTo>
                  <a:pt x="8930" y="214312"/>
                </a:lnTo>
                <a:lnTo>
                  <a:pt x="8930" y="223242"/>
                </a:lnTo>
                <a:lnTo>
                  <a:pt x="17860" y="214312"/>
                </a:lnTo>
                <a:lnTo>
                  <a:pt x="26789" y="205382"/>
                </a:lnTo>
                <a:lnTo>
                  <a:pt x="26789" y="178593"/>
                </a:lnTo>
                <a:lnTo>
                  <a:pt x="35719" y="151804"/>
                </a:lnTo>
                <a:lnTo>
                  <a:pt x="44649" y="133945"/>
                </a:lnTo>
                <a:lnTo>
                  <a:pt x="53578" y="116086"/>
                </a:lnTo>
                <a:lnTo>
                  <a:pt x="62508" y="107156"/>
                </a:lnTo>
                <a:lnTo>
                  <a:pt x="62508" y="107156"/>
                </a:lnTo>
                <a:lnTo>
                  <a:pt x="62508" y="125015"/>
                </a:lnTo>
                <a:lnTo>
                  <a:pt x="62508" y="133945"/>
                </a:lnTo>
                <a:lnTo>
                  <a:pt x="62508" y="151804"/>
                </a:lnTo>
                <a:lnTo>
                  <a:pt x="71438" y="169664"/>
                </a:lnTo>
                <a:lnTo>
                  <a:pt x="71438" y="178593"/>
                </a:lnTo>
                <a:lnTo>
                  <a:pt x="71438" y="187523"/>
                </a:lnTo>
                <a:lnTo>
                  <a:pt x="80367" y="187523"/>
                </a:lnTo>
                <a:lnTo>
                  <a:pt x="89297" y="187523"/>
                </a:lnTo>
                <a:lnTo>
                  <a:pt x="98227" y="178593"/>
                </a:lnTo>
                <a:lnTo>
                  <a:pt x="107156" y="160734"/>
                </a:lnTo>
                <a:lnTo>
                  <a:pt x="116086" y="133945"/>
                </a:lnTo>
                <a:lnTo>
                  <a:pt x="133946" y="98226"/>
                </a:lnTo>
                <a:lnTo>
                  <a:pt x="13394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9" name="Freeform 11308"/>
          <p:cNvSpPr/>
          <p:nvPr/>
        </p:nvSpPr>
        <p:spPr>
          <a:xfrm>
            <a:off x="8563570" y="2982515"/>
            <a:ext cx="125016" cy="375048"/>
          </a:xfrm>
          <a:custGeom>
            <a:avLst/>
            <a:gdLst/>
            <a:ahLst/>
            <a:cxnLst/>
            <a:rect l="0" t="0" r="0" b="0"/>
            <a:pathLst>
              <a:path w="125016" h="375048">
                <a:moveTo>
                  <a:pt x="8929" y="232172"/>
                </a:moveTo>
                <a:lnTo>
                  <a:pt x="8929" y="241102"/>
                </a:lnTo>
                <a:lnTo>
                  <a:pt x="8929" y="258961"/>
                </a:lnTo>
                <a:lnTo>
                  <a:pt x="0" y="276821"/>
                </a:lnTo>
                <a:lnTo>
                  <a:pt x="8929" y="294680"/>
                </a:lnTo>
                <a:lnTo>
                  <a:pt x="17859" y="303610"/>
                </a:lnTo>
                <a:lnTo>
                  <a:pt x="26789" y="312539"/>
                </a:lnTo>
                <a:lnTo>
                  <a:pt x="35718" y="321469"/>
                </a:lnTo>
                <a:lnTo>
                  <a:pt x="53578" y="321469"/>
                </a:lnTo>
                <a:lnTo>
                  <a:pt x="62507" y="312539"/>
                </a:lnTo>
                <a:lnTo>
                  <a:pt x="80367" y="303610"/>
                </a:lnTo>
                <a:lnTo>
                  <a:pt x="89296" y="276821"/>
                </a:lnTo>
                <a:lnTo>
                  <a:pt x="98226" y="250031"/>
                </a:lnTo>
                <a:lnTo>
                  <a:pt x="98226" y="223242"/>
                </a:lnTo>
                <a:lnTo>
                  <a:pt x="98226" y="178594"/>
                </a:lnTo>
                <a:lnTo>
                  <a:pt x="98226" y="133946"/>
                </a:lnTo>
                <a:lnTo>
                  <a:pt x="98226" y="89297"/>
                </a:lnTo>
                <a:lnTo>
                  <a:pt x="89296" y="44649"/>
                </a:lnTo>
                <a:lnTo>
                  <a:pt x="89296" y="17860"/>
                </a:lnTo>
                <a:lnTo>
                  <a:pt x="89296" y="0"/>
                </a:lnTo>
                <a:lnTo>
                  <a:pt x="80367" y="0"/>
                </a:lnTo>
                <a:lnTo>
                  <a:pt x="80367" y="17860"/>
                </a:lnTo>
                <a:lnTo>
                  <a:pt x="80367" y="53578"/>
                </a:lnTo>
                <a:lnTo>
                  <a:pt x="71437" y="98227"/>
                </a:lnTo>
                <a:lnTo>
                  <a:pt x="80367" y="151805"/>
                </a:lnTo>
                <a:lnTo>
                  <a:pt x="80367" y="205383"/>
                </a:lnTo>
                <a:lnTo>
                  <a:pt x="89296" y="258961"/>
                </a:lnTo>
                <a:lnTo>
                  <a:pt x="89296" y="303610"/>
                </a:lnTo>
                <a:lnTo>
                  <a:pt x="98226" y="339328"/>
                </a:lnTo>
                <a:lnTo>
                  <a:pt x="116085" y="366117"/>
                </a:lnTo>
                <a:lnTo>
                  <a:pt x="116085" y="375047"/>
                </a:lnTo>
                <a:lnTo>
                  <a:pt x="125015" y="375047"/>
                </a:lnTo>
                <a:lnTo>
                  <a:pt x="125015" y="366117"/>
                </a:lnTo>
                <a:lnTo>
                  <a:pt x="116085" y="339328"/>
                </a:lnTo>
                <a:lnTo>
                  <a:pt x="98226" y="312539"/>
                </a:lnTo>
                <a:lnTo>
                  <a:pt x="80367" y="258961"/>
                </a:lnTo>
                <a:lnTo>
                  <a:pt x="8036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0" name="Freeform 11309"/>
          <p:cNvSpPr/>
          <p:nvPr/>
        </p:nvSpPr>
        <p:spPr>
          <a:xfrm>
            <a:off x="8518921" y="3107531"/>
            <a:ext cx="205384" cy="44649"/>
          </a:xfrm>
          <a:custGeom>
            <a:avLst/>
            <a:gdLst/>
            <a:ahLst/>
            <a:cxnLst/>
            <a:rect l="0" t="0" r="0" b="0"/>
            <a:pathLst>
              <a:path w="205384" h="44649">
                <a:moveTo>
                  <a:pt x="0" y="0"/>
                </a:moveTo>
                <a:lnTo>
                  <a:pt x="8930" y="0"/>
                </a:lnTo>
                <a:lnTo>
                  <a:pt x="17859" y="8930"/>
                </a:lnTo>
                <a:lnTo>
                  <a:pt x="26789" y="17859"/>
                </a:lnTo>
                <a:lnTo>
                  <a:pt x="44649" y="26789"/>
                </a:lnTo>
                <a:lnTo>
                  <a:pt x="71438" y="35719"/>
                </a:lnTo>
                <a:lnTo>
                  <a:pt x="98227" y="44648"/>
                </a:lnTo>
                <a:lnTo>
                  <a:pt x="125016" y="44648"/>
                </a:lnTo>
                <a:lnTo>
                  <a:pt x="151805" y="44648"/>
                </a:lnTo>
                <a:lnTo>
                  <a:pt x="169664" y="35719"/>
                </a:lnTo>
                <a:lnTo>
                  <a:pt x="187524" y="26789"/>
                </a:lnTo>
                <a:lnTo>
                  <a:pt x="196453" y="17859"/>
                </a:lnTo>
                <a:lnTo>
                  <a:pt x="196453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1" name="Freeform 11310"/>
          <p:cNvSpPr/>
          <p:nvPr/>
        </p:nvSpPr>
        <p:spPr>
          <a:xfrm>
            <a:off x="8724304" y="3232546"/>
            <a:ext cx="53579" cy="62509"/>
          </a:xfrm>
          <a:custGeom>
            <a:avLst/>
            <a:gdLst/>
            <a:ahLst/>
            <a:cxnLst/>
            <a:rect l="0" t="0" r="0" b="0"/>
            <a:pathLst>
              <a:path w="53579" h="62509">
                <a:moveTo>
                  <a:pt x="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8930" y="26790"/>
                </a:lnTo>
                <a:lnTo>
                  <a:pt x="8930" y="35719"/>
                </a:lnTo>
                <a:lnTo>
                  <a:pt x="17859" y="44649"/>
                </a:lnTo>
                <a:lnTo>
                  <a:pt x="17859" y="53579"/>
                </a:lnTo>
                <a:lnTo>
                  <a:pt x="26789" y="62508"/>
                </a:lnTo>
                <a:lnTo>
                  <a:pt x="35719" y="62508"/>
                </a:lnTo>
                <a:lnTo>
                  <a:pt x="44648" y="62508"/>
                </a:lnTo>
                <a:lnTo>
                  <a:pt x="53578" y="62508"/>
                </a:lnTo>
                <a:lnTo>
                  <a:pt x="53578" y="62508"/>
                </a:lnTo>
                <a:lnTo>
                  <a:pt x="53578" y="62508"/>
                </a:lnTo>
                <a:lnTo>
                  <a:pt x="53578" y="53579"/>
                </a:lnTo>
                <a:lnTo>
                  <a:pt x="53578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2" name="Freeform 11311"/>
          <p:cNvSpPr/>
          <p:nvPr/>
        </p:nvSpPr>
        <p:spPr>
          <a:xfrm>
            <a:off x="8706445" y="2964656"/>
            <a:ext cx="35719" cy="26790"/>
          </a:xfrm>
          <a:custGeom>
            <a:avLst/>
            <a:gdLst/>
            <a:ahLst/>
            <a:cxnLst/>
            <a:rect l="0" t="0" r="0" b="0"/>
            <a:pathLst>
              <a:path w="35719" h="26790">
                <a:moveTo>
                  <a:pt x="0" y="26789"/>
                </a:move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26789"/>
                </a:lnTo>
                <a:lnTo>
                  <a:pt x="3571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3" name="Freeform 11312"/>
          <p:cNvSpPr/>
          <p:nvPr/>
        </p:nvSpPr>
        <p:spPr>
          <a:xfrm>
            <a:off x="8822530" y="3152179"/>
            <a:ext cx="178595" cy="62509"/>
          </a:xfrm>
          <a:custGeom>
            <a:avLst/>
            <a:gdLst/>
            <a:ahLst/>
            <a:cxnLst/>
            <a:rect l="0" t="0" r="0" b="0"/>
            <a:pathLst>
              <a:path w="178595" h="62509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17860" y="44649"/>
                </a:lnTo>
                <a:lnTo>
                  <a:pt x="26790" y="44649"/>
                </a:lnTo>
                <a:lnTo>
                  <a:pt x="35719" y="35719"/>
                </a:lnTo>
                <a:lnTo>
                  <a:pt x="44649" y="26789"/>
                </a:lnTo>
                <a:lnTo>
                  <a:pt x="44649" y="26789"/>
                </a:lnTo>
                <a:lnTo>
                  <a:pt x="53579" y="17860"/>
                </a:lnTo>
                <a:lnTo>
                  <a:pt x="62508" y="17860"/>
                </a:lnTo>
                <a:lnTo>
                  <a:pt x="62508" y="26789"/>
                </a:lnTo>
                <a:lnTo>
                  <a:pt x="71438" y="35719"/>
                </a:lnTo>
                <a:lnTo>
                  <a:pt x="71438" y="44649"/>
                </a:lnTo>
                <a:lnTo>
                  <a:pt x="71438" y="53578"/>
                </a:lnTo>
                <a:lnTo>
                  <a:pt x="80368" y="53578"/>
                </a:lnTo>
                <a:lnTo>
                  <a:pt x="80368" y="62508"/>
                </a:lnTo>
                <a:lnTo>
                  <a:pt x="89297" y="62508"/>
                </a:lnTo>
                <a:lnTo>
                  <a:pt x="98227" y="62508"/>
                </a:lnTo>
                <a:lnTo>
                  <a:pt x="107157" y="53578"/>
                </a:lnTo>
                <a:lnTo>
                  <a:pt x="116086" y="4464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51805" y="26789"/>
                </a:lnTo>
                <a:lnTo>
                  <a:pt x="160735" y="26789"/>
                </a:lnTo>
                <a:lnTo>
                  <a:pt x="160735" y="17860"/>
                </a:lnTo>
                <a:lnTo>
                  <a:pt x="169665" y="17860"/>
                </a:lnTo>
                <a:lnTo>
                  <a:pt x="178594" y="26789"/>
                </a:lnTo>
                <a:lnTo>
                  <a:pt x="178594" y="26789"/>
                </a:lnTo>
                <a:lnTo>
                  <a:pt x="178594" y="17860"/>
                </a:lnTo>
                <a:lnTo>
                  <a:pt x="178594" y="17860"/>
                </a:lnTo>
                <a:lnTo>
                  <a:pt x="17859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4" name="Freeform 11313"/>
          <p:cNvSpPr/>
          <p:nvPr/>
        </p:nvSpPr>
        <p:spPr>
          <a:xfrm>
            <a:off x="8036719" y="2009179"/>
            <a:ext cx="357187" cy="26791"/>
          </a:xfrm>
          <a:custGeom>
            <a:avLst/>
            <a:gdLst/>
            <a:ahLst/>
            <a:cxnLst/>
            <a:rect l="0" t="0" r="0" b="0"/>
            <a:pathLst>
              <a:path w="357187" h="26791">
                <a:moveTo>
                  <a:pt x="0" y="26790"/>
                </a:moveTo>
                <a:lnTo>
                  <a:pt x="0" y="26790"/>
                </a:lnTo>
                <a:lnTo>
                  <a:pt x="17859" y="26790"/>
                </a:lnTo>
                <a:lnTo>
                  <a:pt x="35719" y="26790"/>
                </a:lnTo>
                <a:lnTo>
                  <a:pt x="80367" y="26790"/>
                </a:lnTo>
                <a:lnTo>
                  <a:pt x="133945" y="26790"/>
                </a:lnTo>
                <a:lnTo>
                  <a:pt x="196452" y="17860"/>
                </a:lnTo>
                <a:lnTo>
                  <a:pt x="258960" y="17860"/>
                </a:lnTo>
                <a:lnTo>
                  <a:pt x="312538" y="8930"/>
                </a:lnTo>
                <a:lnTo>
                  <a:pt x="357186" y="0"/>
                </a:lnTo>
                <a:lnTo>
                  <a:pt x="3571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5" name="Freeform 11314"/>
          <p:cNvSpPr/>
          <p:nvPr/>
        </p:nvSpPr>
        <p:spPr>
          <a:xfrm>
            <a:off x="2294930" y="1678781"/>
            <a:ext cx="5036344" cy="357189"/>
          </a:xfrm>
          <a:custGeom>
            <a:avLst/>
            <a:gdLst/>
            <a:ahLst/>
            <a:cxnLst/>
            <a:rect l="0" t="0" r="0" b="0"/>
            <a:pathLst>
              <a:path w="5036344" h="357189">
                <a:moveTo>
                  <a:pt x="8929" y="357188"/>
                </a:moveTo>
                <a:lnTo>
                  <a:pt x="8929" y="357188"/>
                </a:lnTo>
                <a:lnTo>
                  <a:pt x="0" y="357188"/>
                </a:lnTo>
                <a:lnTo>
                  <a:pt x="0" y="357188"/>
                </a:lnTo>
                <a:lnTo>
                  <a:pt x="0" y="357188"/>
                </a:lnTo>
                <a:lnTo>
                  <a:pt x="0" y="357188"/>
                </a:lnTo>
                <a:lnTo>
                  <a:pt x="8929" y="357188"/>
                </a:lnTo>
                <a:lnTo>
                  <a:pt x="8929" y="357188"/>
                </a:lnTo>
                <a:lnTo>
                  <a:pt x="8929" y="357188"/>
                </a:lnTo>
                <a:lnTo>
                  <a:pt x="8929" y="357188"/>
                </a:lnTo>
                <a:lnTo>
                  <a:pt x="8929" y="357188"/>
                </a:lnTo>
                <a:lnTo>
                  <a:pt x="8929" y="348258"/>
                </a:lnTo>
                <a:lnTo>
                  <a:pt x="8929" y="348258"/>
                </a:lnTo>
                <a:lnTo>
                  <a:pt x="17859" y="348258"/>
                </a:lnTo>
                <a:lnTo>
                  <a:pt x="17859" y="348258"/>
                </a:lnTo>
                <a:lnTo>
                  <a:pt x="26789" y="339328"/>
                </a:lnTo>
                <a:lnTo>
                  <a:pt x="35718" y="339328"/>
                </a:lnTo>
                <a:lnTo>
                  <a:pt x="44648" y="330398"/>
                </a:lnTo>
                <a:lnTo>
                  <a:pt x="53578" y="330398"/>
                </a:lnTo>
                <a:lnTo>
                  <a:pt x="62508" y="321469"/>
                </a:lnTo>
                <a:lnTo>
                  <a:pt x="80367" y="321469"/>
                </a:lnTo>
                <a:lnTo>
                  <a:pt x="89297" y="312539"/>
                </a:lnTo>
                <a:lnTo>
                  <a:pt x="107156" y="303609"/>
                </a:lnTo>
                <a:lnTo>
                  <a:pt x="116086" y="303609"/>
                </a:lnTo>
                <a:lnTo>
                  <a:pt x="133945" y="294680"/>
                </a:lnTo>
                <a:lnTo>
                  <a:pt x="151804" y="285750"/>
                </a:lnTo>
                <a:lnTo>
                  <a:pt x="169664" y="276820"/>
                </a:lnTo>
                <a:lnTo>
                  <a:pt x="196453" y="276820"/>
                </a:lnTo>
                <a:lnTo>
                  <a:pt x="214312" y="267891"/>
                </a:lnTo>
                <a:lnTo>
                  <a:pt x="241101" y="258961"/>
                </a:lnTo>
                <a:lnTo>
                  <a:pt x="267890" y="250031"/>
                </a:lnTo>
                <a:lnTo>
                  <a:pt x="294679" y="250031"/>
                </a:lnTo>
                <a:lnTo>
                  <a:pt x="321468" y="241102"/>
                </a:lnTo>
                <a:lnTo>
                  <a:pt x="348258" y="232172"/>
                </a:lnTo>
                <a:lnTo>
                  <a:pt x="383976" y="223242"/>
                </a:lnTo>
                <a:lnTo>
                  <a:pt x="419695" y="223242"/>
                </a:lnTo>
                <a:lnTo>
                  <a:pt x="446484" y="214313"/>
                </a:lnTo>
                <a:lnTo>
                  <a:pt x="482203" y="205383"/>
                </a:lnTo>
                <a:lnTo>
                  <a:pt x="517922" y="196453"/>
                </a:lnTo>
                <a:lnTo>
                  <a:pt x="553640" y="196453"/>
                </a:lnTo>
                <a:lnTo>
                  <a:pt x="589359" y="187523"/>
                </a:lnTo>
                <a:lnTo>
                  <a:pt x="625078" y="178594"/>
                </a:lnTo>
                <a:lnTo>
                  <a:pt x="669726" y="169664"/>
                </a:lnTo>
                <a:lnTo>
                  <a:pt x="705445" y="169664"/>
                </a:lnTo>
                <a:lnTo>
                  <a:pt x="750093" y="160734"/>
                </a:lnTo>
                <a:lnTo>
                  <a:pt x="794742" y="151805"/>
                </a:lnTo>
                <a:lnTo>
                  <a:pt x="839390" y="142875"/>
                </a:lnTo>
                <a:lnTo>
                  <a:pt x="884039" y="133945"/>
                </a:lnTo>
                <a:lnTo>
                  <a:pt x="928687" y="125016"/>
                </a:lnTo>
                <a:lnTo>
                  <a:pt x="973336" y="116086"/>
                </a:lnTo>
                <a:lnTo>
                  <a:pt x="1017984" y="116086"/>
                </a:lnTo>
                <a:lnTo>
                  <a:pt x="1062633" y="107156"/>
                </a:lnTo>
                <a:lnTo>
                  <a:pt x="1107281" y="98227"/>
                </a:lnTo>
                <a:lnTo>
                  <a:pt x="1151929" y="98227"/>
                </a:lnTo>
                <a:lnTo>
                  <a:pt x="1205508" y="89297"/>
                </a:lnTo>
                <a:lnTo>
                  <a:pt x="1250156" y="80367"/>
                </a:lnTo>
                <a:lnTo>
                  <a:pt x="1294804" y="80367"/>
                </a:lnTo>
                <a:lnTo>
                  <a:pt x="1339453" y="71438"/>
                </a:lnTo>
                <a:lnTo>
                  <a:pt x="1384101" y="62508"/>
                </a:lnTo>
                <a:lnTo>
                  <a:pt x="1428750" y="62508"/>
                </a:lnTo>
                <a:lnTo>
                  <a:pt x="1473398" y="53578"/>
                </a:lnTo>
                <a:lnTo>
                  <a:pt x="1526976" y="44648"/>
                </a:lnTo>
                <a:lnTo>
                  <a:pt x="1580554" y="35719"/>
                </a:lnTo>
                <a:lnTo>
                  <a:pt x="1634133" y="35719"/>
                </a:lnTo>
                <a:lnTo>
                  <a:pt x="1687711" y="26789"/>
                </a:lnTo>
                <a:lnTo>
                  <a:pt x="1732359" y="26789"/>
                </a:lnTo>
                <a:lnTo>
                  <a:pt x="1785937" y="17859"/>
                </a:lnTo>
                <a:lnTo>
                  <a:pt x="1839515" y="17859"/>
                </a:lnTo>
                <a:lnTo>
                  <a:pt x="1884164" y="17859"/>
                </a:lnTo>
                <a:lnTo>
                  <a:pt x="1937742" y="8930"/>
                </a:lnTo>
                <a:lnTo>
                  <a:pt x="1991320" y="8930"/>
                </a:lnTo>
                <a:lnTo>
                  <a:pt x="2044898" y="8930"/>
                </a:lnTo>
                <a:lnTo>
                  <a:pt x="2098476" y="8930"/>
                </a:lnTo>
                <a:lnTo>
                  <a:pt x="2152054" y="8930"/>
                </a:lnTo>
                <a:lnTo>
                  <a:pt x="2205633" y="8930"/>
                </a:lnTo>
                <a:lnTo>
                  <a:pt x="2268140" y="0"/>
                </a:lnTo>
                <a:lnTo>
                  <a:pt x="2321718" y="0"/>
                </a:lnTo>
                <a:lnTo>
                  <a:pt x="2375297" y="0"/>
                </a:lnTo>
                <a:lnTo>
                  <a:pt x="2437804" y="8930"/>
                </a:lnTo>
                <a:lnTo>
                  <a:pt x="2491383" y="8930"/>
                </a:lnTo>
                <a:lnTo>
                  <a:pt x="2544961" y="8930"/>
                </a:lnTo>
                <a:lnTo>
                  <a:pt x="2607468" y="8930"/>
                </a:lnTo>
                <a:lnTo>
                  <a:pt x="2661047" y="17859"/>
                </a:lnTo>
                <a:lnTo>
                  <a:pt x="2714625" y="17859"/>
                </a:lnTo>
                <a:lnTo>
                  <a:pt x="2768203" y="26789"/>
                </a:lnTo>
                <a:lnTo>
                  <a:pt x="2830711" y="26789"/>
                </a:lnTo>
                <a:lnTo>
                  <a:pt x="2884289" y="35719"/>
                </a:lnTo>
                <a:lnTo>
                  <a:pt x="2946797" y="35719"/>
                </a:lnTo>
                <a:lnTo>
                  <a:pt x="3009304" y="44648"/>
                </a:lnTo>
                <a:lnTo>
                  <a:pt x="3071812" y="44648"/>
                </a:lnTo>
                <a:lnTo>
                  <a:pt x="3125390" y="53578"/>
                </a:lnTo>
                <a:lnTo>
                  <a:pt x="3187898" y="53578"/>
                </a:lnTo>
                <a:lnTo>
                  <a:pt x="3241476" y="62508"/>
                </a:lnTo>
                <a:lnTo>
                  <a:pt x="3303984" y="62508"/>
                </a:lnTo>
                <a:lnTo>
                  <a:pt x="3357562" y="71438"/>
                </a:lnTo>
                <a:lnTo>
                  <a:pt x="3411140" y="80367"/>
                </a:lnTo>
                <a:lnTo>
                  <a:pt x="3464718" y="80367"/>
                </a:lnTo>
                <a:lnTo>
                  <a:pt x="3527226" y="89297"/>
                </a:lnTo>
                <a:lnTo>
                  <a:pt x="3580804" y="98227"/>
                </a:lnTo>
                <a:lnTo>
                  <a:pt x="3634383" y="107156"/>
                </a:lnTo>
                <a:lnTo>
                  <a:pt x="3696890" y="116086"/>
                </a:lnTo>
                <a:lnTo>
                  <a:pt x="3750468" y="116086"/>
                </a:lnTo>
                <a:lnTo>
                  <a:pt x="3812976" y="125016"/>
                </a:lnTo>
                <a:lnTo>
                  <a:pt x="3866554" y="133945"/>
                </a:lnTo>
                <a:lnTo>
                  <a:pt x="3929062" y="142875"/>
                </a:lnTo>
                <a:lnTo>
                  <a:pt x="3982640" y="151805"/>
                </a:lnTo>
                <a:lnTo>
                  <a:pt x="4045148" y="160734"/>
                </a:lnTo>
                <a:lnTo>
                  <a:pt x="4098726" y="169664"/>
                </a:lnTo>
                <a:lnTo>
                  <a:pt x="4152304" y="178594"/>
                </a:lnTo>
                <a:lnTo>
                  <a:pt x="4205883" y="187523"/>
                </a:lnTo>
                <a:lnTo>
                  <a:pt x="4259461" y="196453"/>
                </a:lnTo>
                <a:lnTo>
                  <a:pt x="4304109" y="205383"/>
                </a:lnTo>
                <a:lnTo>
                  <a:pt x="4357687" y="214313"/>
                </a:lnTo>
                <a:lnTo>
                  <a:pt x="4402336" y="223242"/>
                </a:lnTo>
                <a:lnTo>
                  <a:pt x="4446984" y="232172"/>
                </a:lnTo>
                <a:lnTo>
                  <a:pt x="4491633" y="241102"/>
                </a:lnTo>
                <a:lnTo>
                  <a:pt x="4536281" y="250031"/>
                </a:lnTo>
                <a:lnTo>
                  <a:pt x="4589859" y="258961"/>
                </a:lnTo>
                <a:lnTo>
                  <a:pt x="4634508" y="267891"/>
                </a:lnTo>
                <a:lnTo>
                  <a:pt x="4670226" y="276820"/>
                </a:lnTo>
                <a:lnTo>
                  <a:pt x="4714875" y="285750"/>
                </a:lnTo>
                <a:lnTo>
                  <a:pt x="4750593" y="294680"/>
                </a:lnTo>
                <a:lnTo>
                  <a:pt x="4786312" y="303609"/>
                </a:lnTo>
                <a:lnTo>
                  <a:pt x="4822031" y="312539"/>
                </a:lnTo>
                <a:lnTo>
                  <a:pt x="4848820" y="321469"/>
                </a:lnTo>
                <a:lnTo>
                  <a:pt x="4884539" y="321469"/>
                </a:lnTo>
                <a:lnTo>
                  <a:pt x="4911328" y="330398"/>
                </a:lnTo>
                <a:lnTo>
                  <a:pt x="4938117" y="330398"/>
                </a:lnTo>
                <a:lnTo>
                  <a:pt x="4964906" y="339328"/>
                </a:lnTo>
                <a:lnTo>
                  <a:pt x="4982765" y="339328"/>
                </a:lnTo>
                <a:lnTo>
                  <a:pt x="5000625" y="339328"/>
                </a:lnTo>
                <a:lnTo>
                  <a:pt x="5018484" y="348258"/>
                </a:lnTo>
                <a:lnTo>
                  <a:pt x="5027414" y="348258"/>
                </a:lnTo>
                <a:lnTo>
                  <a:pt x="5027414" y="348258"/>
                </a:lnTo>
                <a:lnTo>
                  <a:pt x="5036343" y="348258"/>
                </a:lnTo>
                <a:lnTo>
                  <a:pt x="5036343" y="348258"/>
                </a:lnTo>
                <a:lnTo>
                  <a:pt x="5036343" y="348258"/>
                </a:lnTo>
                <a:lnTo>
                  <a:pt x="5027414" y="348258"/>
                </a:lnTo>
                <a:lnTo>
                  <a:pt x="5027414" y="348258"/>
                </a:lnTo>
                <a:lnTo>
                  <a:pt x="5027414" y="348258"/>
                </a:lnTo>
                <a:lnTo>
                  <a:pt x="5009554" y="348258"/>
                </a:lnTo>
                <a:lnTo>
                  <a:pt x="5000625" y="348258"/>
                </a:lnTo>
                <a:lnTo>
                  <a:pt x="4982765" y="339328"/>
                </a:lnTo>
                <a:lnTo>
                  <a:pt x="4964906" y="339328"/>
                </a:lnTo>
                <a:lnTo>
                  <a:pt x="4964906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6" name="Freeform 11315"/>
          <p:cNvSpPr/>
          <p:nvPr/>
        </p:nvSpPr>
        <p:spPr>
          <a:xfrm>
            <a:off x="6750844" y="1777008"/>
            <a:ext cx="473274" cy="312540"/>
          </a:xfrm>
          <a:custGeom>
            <a:avLst/>
            <a:gdLst/>
            <a:ahLst/>
            <a:cxnLst/>
            <a:rect l="0" t="0" r="0" b="0"/>
            <a:pathLst>
              <a:path w="473274" h="31254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29"/>
                </a:lnTo>
                <a:lnTo>
                  <a:pt x="17859" y="17859"/>
                </a:lnTo>
                <a:lnTo>
                  <a:pt x="35719" y="17859"/>
                </a:lnTo>
                <a:lnTo>
                  <a:pt x="44648" y="26789"/>
                </a:lnTo>
                <a:lnTo>
                  <a:pt x="62508" y="44648"/>
                </a:lnTo>
                <a:lnTo>
                  <a:pt x="89297" y="53578"/>
                </a:lnTo>
                <a:lnTo>
                  <a:pt x="107156" y="62507"/>
                </a:lnTo>
                <a:lnTo>
                  <a:pt x="133945" y="80367"/>
                </a:lnTo>
                <a:lnTo>
                  <a:pt x="160734" y="89296"/>
                </a:lnTo>
                <a:lnTo>
                  <a:pt x="187523" y="98226"/>
                </a:lnTo>
                <a:lnTo>
                  <a:pt x="223242" y="107156"/>
                </a:lnTo>
                <a:lnTo>
                  <a:pt x="250031" y="116086"/>
                </a:lnTo>
                <a:lnTo>
                  <a:pt x="285750" y="125015"/>
                </a:lnTo>
                <a:lnTo>
                  <a:pt x="321469" y="125015"/>
                </a:lnTo>
                <a:lnTo>
                  <a:pt x="357187" y="133945"/>
                </a:lnTo>
                <a:lnTo>
                  <a:pt x="383976" y="142875"/>
                </a:lnTo>
                <a:lnTo>
                  <a:pt x="410765" y="151804"/>
                </a:lnTo>
                <a:lnTo>
                  <a:pt x="428625" y="160734"/>
                </a:lnTo>
                <a:lnTo>
                  <a:pt x="446484" y="169664"/>
                </a:lnTo>
                <a:lnTo>
                  <a:pt x="455414" y="178593"/>
                </a:lnTo>
                <a:lnTo>
                  <a:pt x="464344" y="187523"/>
                </a:lnTo>
                <a:lnTo>
                  <a:pt x="473273" y="196453"/>
                </a:lnTo>
                <a:lnTo>
                  <a:pt x="473273" y="205382"/>
                </a:lnTo>
                <a:lnTo>
                  <a:pt x="464344" y="214312"/>
                </a:lnTo>
                <a:lnTo>
                  <a:pt x="455414" y="223242"/>
                </a:lnTo>
                <a:lnTo>
                  <a:pt x="437554" y="232171"/>
                </a:lnTo>
                <a:lnTo>
                  <a:pt x="401836" y="250031"/>
                </a:lnTo>
                <a:lnTo>
                  <a:pt x="375047" y="258961"/>
                </a:lnTo>
                <a:lnTo>
                  <a:pt x="339328" y="267890"/>
                </a:lnTo>
                <a:lnTo>
                  <a:pt x="294679" y="276820"/>
                </a:lnTo>
                <a:lnTo>
                  <a:pt x="258961" y="285750"/>
                </a:lnTo>
                <a:lnTo>
                  <a:pt x="232172" y="294679"/>
                </a:lnTo>
                <a:lnTo>
                  <a:pt x="205383" y="312539"/>
                </a:lnTo>
                <a:lnTo>
                  <a:pt x="187523" y="312539"/>
                </a:lnTo>
                <a:lnTo>
                  <a:pt x="178594" y="312539"/>
                </a:lnTo>
                <a:lnTo>
                  <a:pt x="169664" y="294679"/>
                </a:lnTo>
                <a:lnTo>
                  <a:pt x="169664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7" name="Freeform 11316"/>
          <p:cNvSpPr/>
          <p:nvPr/>
        </p:nvSpPr>
        <p:spPr>
          <a:xfrm>
            <a:off x="169664" y="1687711"/>
            <a:ext cx="8931" cy="107157"/>
          </a:xfrm>
          <a:custGeom>
            <a:avLst/>
            <a:gdLst/>
            <a:ahLst/>
            <a:cxnLst/>
            <a:rect l="0" t="0" r="0" b="0"/>
            <a:pathLst>
              <a:path w="8931" h="107157">
                <a:moveTo>
                  <a:pt x="893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98226"/>
                </a:lnTo>
                <a:lnTo>
                  <a:pt x="893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8" name="Freeform 11317"/>
          <p:cNvSpPr/>
          <p:nvPr/>
        </p:nvSpPr>
        <p:spPr>
          <a:xfrm>
            <a:off x="98227" y="1616273"/>
            <a:ext cx="169665" cy="223243"/>
          </a:xfrm>
          <a:custGeom>
            <a:avLst/>
            <a:gdLst/>
            <a:ahLst/>
            <a:cxnLst/>
            <a:rect l="0" t="0" r="0" b="0"/>
            <a:pathLst>
              <a:path w="169665" h="223243">
                <a:moveTo>
                  <a:pt x="17859" y="35719"/>
                </a:moveTo>
                <a:lnTo>
                  <a:pt x="8929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17860"/>
                </a:lnTo>
                <a:lnTo>
                  <a:pt x="26789" y="17860"/>
                </a:lnTo>
                <a:lnTo>
                  <a:pt x="35718" y="17860"/>
                </a:lnTo>
                <a:lnTo>
                  <a:pt x="53578" y="8930"/>
                </a:lnTo>
                <a:lnTo>
                  <a:pt x="80367" y="8930"/>
                </a:lnTo>
                <a:lnTo>
                  <a:pt x="98226" y="0"/>
                </a:lnTo>
                <a:lnTo>
                  <a:pt x="116086" y="8930"/>
                </a:lnTo>
                <a:lnTo>
                  <a:pt x="125015" y="8930"/>
                </a:lnTo>
                <a:lnTo>
                  <a:pt x="133945" y="26789"/>
                </a:lnTo>
                <a:lnTo>
                  <a:pt x="133945" y="35719"/>
                </a:lnTo>
                <a:lnTo>
                  <a:pt x="125015" y="62508"/>
                </a:lnTo>
                <a:lnTo>
                  <a:pt x="116086" y="80367"/>
                </a:lnTo>
                <a:lnTo>
                  <a:pt x="98226" y="98227"/>
                </a:lnTo>
                <a:lnTo>
                  <a:pt x="89297" y="116086"/>
                </a:lnTo>
                <a:lnTo>
                  <a:pt x="80367" y="133946"/>
                </a:lnTo>
                <a:lnTo>
                  <a:pt x="71437" y="142875"/>
                </a:lnTo>
                <a:lnTo>
                  <a:pt x="71437" y="142875"/>
                </a:lnTo>
                <a:lnTo>
                  <a:pt x="71437" y="151805"/>
                </a:lnTo>
                <a:lnTo>
                  <a:pt x="80367" y="142875"/>
                </a:lnTo>
                <a:lnTo>
                  <a:pt x="98226" y="142875"/>
                </a:lnTo>
                <a:lnTo>
                  <a:pt x="116086" y="142875"/>
                </a:lnTo>
                <a:lnTo>
                  <a:pt x="133945" y="133946"/>
                </a:lnTo>
                <a:lnTo>
                  <a:pt x="151804" y="133946"/>
                </a:lnTo>
                <a:lnTo>
                  <a:pt x="160734" y="142875"/>
                </a:lnTo>
                <a:lnTo>
                  <a:pt x="169664" y="142875"/>
                </a:lnTo>
                <a:lnTo>
                  <a:pt x="169664" y="160735"/>
                </a:lnTo>
                <a:lnTo>
                  <a:pt x="160734" y="169664"/>
                </a:lnTo>
                <a:lnTo>
                  <a:pt x="142875" y="187524"/>
                </a:lnTo>
                <a:lnTo>
                  <a:pt x="133945" y="205383"/>
                </a:lnTo>
                <a:lnTo>
                  <a:pt x="116086" y="214313"/>
                </a:lnTo>
                <a:lnTo>
                  <a:pt x="107156" y="223242"/>
                </a:lnTo>
                <a:lnTo>
                  <a:pt x="10715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9" name="Freeform 11318"/>
          <p:cNvSpPr/>
          <p:nvPr/>
        </p:nvSpPr>
        <p:spPr>
          <a:xfrm>
            <a:off x="348258" y="1544836"/>
            <a:ext cx="35720" cy="348259"/>
          </a:xfrm>
          <a:custGeom>
            <a:avLst/>
            <a:gdLst/>
            <a:ahLst/>
            <a:cxnLst/>
            <a:rect l="0" t="0" r="0" b="0"/>
            <a:pathLst>
              <a:path w="35720" h="348259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0" y="142875"/>
                </a:lnTo>
                <a:lnTo>
                  <a:pt x="0" y="187523"/>
                </a:lnTo>
                <a:lnTo>
                  <a:pt x="0" y="232172"/>
                </a:lnTo>
                <a:lnTo>
                  <a:pt x="0" y="276820"/>
                </a:lnTo>
                <a:lnTo>
                  <a:pt x="8930" y="312539"/>
                </a:lnTo>
                <a:lnTo>
                  <a:pt x="8930" y="330398"/>
                </a:lnTo>
                <a:lnTo>
                  <a:pt x="17859" y="348258"/>
                </a:lnTo>
                <a:lnTo>
                  <a:pt x="17859" y="348258"/>
                </a:lnTo>
                <a:lnTo>
                  <a:pt x="26789" y="339328"/>
                </a:lnTo>
                <a:lnTo>
                  <a:pt x="35719" y="321468"/>
                </a:lnTo>
                <a:lnTo>
                  <a:pt x="35719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0" name="Freeform 11319"/>
          <p:cNvSpPr/>
          <p:nvPr/>
        </p:nvSpPr>
        <p:spPr>
          <a:xfrm>
            <a:off x="401836" y="1687711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35719" y="0"/>
                </a:moveTo>
                <a:lnTo>
                  <a:pt x="26789" y="0"/>
                </a:lnTo>
                <a:lnTo>
                  <a:pt x="17859" y="17859"/>
                </a:lnTo>
                <a:lnTo>
                  <a:pt x="8930" y="35718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17859" y="151804"/>
                </a:lnTo>
                <a:lnTo>
                  <a:pt x="26789" y="142875"/>
                </a:lnTo>
                <a:lnTo>
                  <a:pt x="26789" y="133945"/>
                </a:lnTo>
                <a:lnTo>
                  <a:pt x="35719" y="116086"/>
                </a:lnTo>
                <a:lnTo>
                  <a:pt x="44648" y="89297"/>
                </a:lnTo>
                <a:lnTo>
                  <a:pt x="44648" y="71437"/>
                </a:lnTo>
                <a:lnTo>
                  <a:pt x="44648" y="44648"/>
                </a:lnTo>
                <a:lnTo>
                  <a:pt x="44648" y="26789"/>
                </a:lnTo>
                <a:lnTo>
                  <a:pt x="44648" y="26789"/>
                </a:lnTo>
                <a:lnTo>
                  <a:pt x="44648" y="35718"/>
                </a:lnTo>
                <a:lnTo>
                  <a:pt x="35719" y="53578"/>
                </a:lnTo>
                <a:lnTo>
                  <a:pt x="35719" y="89297"/>
                </a:lnTo>
                <a:lnTo>
                  <a:pt x="35719" y="125015"/>
                </a:lnTo>
                <a:lnTo>
                  <a:pt x="26789" y="151804"/>
                </a:lnTo>
                <a:lnTo>
                  <a:pt x="26789" y="178593"/>
                </a:lnTo>
                <a:lnTo>
                  <a:pt x="35719" y="205383"/>
                </a:lnTo>
                <a:lnTo>
                  <a:pt x="44648" y="223242"/>
                </a:lnTo>
                <a:lnTo>
                  <a:pt x="62508" y="223242"/>
                </a:lnTo>
                <a:lnTo>
                  <a:pt x="80367" y="214312"/>
                </a:lnTo>
                <a:lnTo>
                  <a:pt x="107156" y="187523"/>
                </a:lnTo>
                <a:lnTo>
                  <a:pt x="125016" y="160734"/>
                </a:lnTo>
                <a:lnTo>
                  <a:pt x="142875" y="116086"/>
                </a:lnTo>
                <a:lnTo>
                  <a:pt x="14287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1" name="Freeform 11320"/>
          <p:cNvSpPr/>
          <p:nvPr/>
        </p:nvSpPr>
        <p:spPr>
          <a:xfrm>
            <a:off x="535781" y="1696640"/>
            <a:ext cx="89298" cy="169665"/>
          </a:xfrm>
          <a:custGeom>
            <a:avLst/>
            <a:gdLst/>
            <a:ahLst/>
            <a:cxnLst/>
            <a:rect l="0" t="0" r="0" b="0"/>
            <a:pathLst>
              <a:path w="89298" h="169665">
                <a:moveTo>
                  <a:pt x="71438" y="0"/>
                </a:moveTo>
                <a:lnTo>
                  <a:pt x="62508" y="0"/>
                </a:lnTo>
                <a:lnTo>
                  <a:pt x="62508" y="8930"/>
                </a:lnTo>
                <a:lnTo>
                  <a:pt x="44649" y="8930"/>
                </a:lnTo>
                <a:lnTo>
                  <a:pt x="35719" y="17860"/>
                </a:lnTo>
                <a:lnTo>
                  <a:pt x="26789" y="35719"/>
                </a:lnTo>
                <a:lnTo>
                  <a:pt x="1786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33946"/>
                </a:lnTo>
                <a:lnTo>
                  <a:pt x="8930" y="151805"/>
                </a:lnTo>
                <a:lnTo>
                  <a:pt x="26789" y="160735"/>
                </a:lnTo>
                <a:lnTo>
                  <a:pt x="35719" y="169664"/>
                </a:lnTo>
                <a:lnTo>
                  <a:pt x="44649" y="169664"/>
                </a:lnTo>
                <a:lnTo>
                  <a:pt x="62508" y="160735"/>
                </a:lnTo>
                <a:lnTo>
                  <a:pt x="80368" y="151805"/>
                </a:lnTo>
                <a:lnTo>
                  <a:pt x="89297" y="125016"/>
                </a:lnTo>
                <a:lnTo>
                  <a:pt x="8929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2" name="Freeform 11321"/>
          <p:cNvSpPr/>
          <p:nvPr/>
        </p:nvSpPr>
        <p:spPr>
          <a:xfrm>
            <a:off x="625078" y="1759148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8930" y="0"/>
                </a:move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17860" y="133946"/>
                </a:lnTo>
                <a:lnTo>
                  <a:pt x="26789" y="142875"/>
                </a:lnTo>
                <a:lnTo>
                  <a:pt x="35719" y="133946"/>
                </a:lnTo>
                <a:lnTo>
                  <a:pt x="44649" y="116086"/>
                </a:lnTo>
                <a:lnTo>
                  <a:pt x="53578" y="89297"/>
                </a:lnTo>
                <a:lnTo>
                  <a:pt x="53578" y="44649"/>
                </a:lnTo>
                <a:lnTo>
                  <a:pt x="5357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3" name="Freeform 11322"/>
          <p:cNvSpPr/>
          <p:nvPr/>
        </p:nvSpPr>
        <p:spPr>
          <a:xfrm>
            <a:off x="687586" y="1660922"/>
            <a:ext cx="89298" cy="187524"/>
          </a:xfrm>
          <a:custGeom>
            <a:avLst/>
            <a:gdLst/>
            <a:ahLst/>
            <a:cxnLst/>
            <a:rect l="0" t="0" r="0" b="0"/>
            <a:pathLst>
              <a:path w="89298" h="187524">
                <a:moveTo>
                  <a:pt x="89297" y="0"/>
                </a:moveTo>
                <a:lnTo>
                  <a:pt x="80367" y="8929"/>
                </a:lnTo>
                <a:lnTo>
                  <a:pt x="80367" y="8929"/>
                </a:lnTo>
                <a:lnTo>
                  <a:pt x="71438" y="26789"/>
                </a:lnTo>
                <a:lnTo>
                  <a:pt x="53578" y="35718"/>
                </a:lnTo>
                <a:lnTo>
                  <a:pt x="35719" y="62507"/>
                </a:lnTo>
                <a:lnTo>
                  <a:pt x="17859" y="80367"/>
                </a:lnTo>
                <a:lnTo>
                  <a:pt x="893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78593"/>
                </a:lnTo>
                <a:lnTo>
                  <a:pt x="26789" y="187523"/>
                </a:lnTo>
                <a:lnTo>
                  <a:pt x="44648" y="187523"/>
                </a:lnTo>
                <a:lnTo>
                  <a:pt x="62508" y="187523"/>
                </a:lnTo>
                <a:lnTo>
                  <a:pt x="80367" y="187523"/>
                </a:lnTo>
                <a:lnTo>
                  <a:pt x="8036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4" name="Freeform 11323"/>
          <p:cNvSpPr/>
          <p:nvPr/>
        </p:nvSpPr>
        <p:spPr>
          <a:xfrm>
            <a:off x="830461" y="1580554"/>
            <a:ext cx="44649" cy="258962"/>
          </a:xfrm>
          <a:custGeom>
            <a:avLst/>
            <a:gdLst/>
            <a:ahLst/>
            <a:cxnLst/>
            <a:rect l="0" t="0" r="0" b="0"/>
            <a:pathLst>
              <a:path w="44649" h="258962">
                <a:moveTo>
                  <a:pt x="44648" y="0"/>
                </a:moveTo>
                <a:lnTo>
                  <a:pt x="44648" y="8930"/>
                </a:lnTo>
                <a:lnTo>
                  <a:pt x="44648" y="26790"/>
                </a:lnTo>
                <a:lnTo>
                  <a:pt x="44648" y="53579"/>
                </a:lnTo>
                <a:lnTo>
                  <a:pt x="35719" y="80368"/>
                </a:lnTo>
                <a:lnTo>
                  <a:pt x="35719" y="125016"/>
                </a:lnTo>
                <a:lnTo>
                  <a:pt x="35719" y="160735"/>
                </a:lnTo>
                <a:lnTo>
                  <a:pt x="26789" y="196454"/>
                </a:lnTo>
                <a:lnTo>
                  <a:pt x="26789" y="223243"/>
                </a:lnTo>
                <a:lnTo>
                  <a:pt x="26789" y="250032"/>
                </a:lnTo>
                <a:lnTo>
                  <a:pt x="35719" y="258961"/>
                </a:lnTo>
                <a:lnTo>
                  <a:pt x="35719" y="258961"/>
                </a:lnTo>
                <a:lnTo>
                  <a:pt x="35719" y="250032"/>
                </a:lnTo>
                <a:lnTo>
                  <a:pt x="26789" y="232172"/>
                </a:lnTo>
                <a:lnTo>
                  <a:pt x="26789" y="205383"/>
                </a:lnTo>
                <a:lnTo>
                  <a:pt x="17859" y="169665"/>
                </a:lnTo>
                <a:lnTo>
                  <a:pt x="8930" y="125016"/>
                </a:lnTo>
                <a:lnTo>
                  <a:pt x="0" y="80368"/>
                </a:lnTo>
                <a:lnTo>
                  <a:pt x="0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5" name="Freeform 11324"/>
          <p:cNvSpPr/>
          <p:nvPr/>
        </p:nvSpPr>
        <p:spPr>
          <a:xfrm>
            <a:off x="794742" y="1589484"/>
            <a:ext cx="205384" cy="294681"/>
          </a:xfrm>
          <a:custGeom>
            <a:avLst/>
            <a:gdLst/>
            <a:ahLst/>
            <a:cxnLst/>
            <a:rect l="0" t="0" r="0" b="0"/>
            <a:pathLst>
              <a:path w="205384" h="29468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26789" y="8930"/>
                </a:lnTo>
                <a:lnTo>
                  <a:pt x="53578" y="8930"/>
                </a:lnTo>
                <a:lnTo>
                  <a:pt x="80367" y="8930"/>
                </a:lnTo>
                <a:lnTo>
                  <a:pt x="107157" y="8930"/>
                </a:lnTo>
                <a:lnTo>
                  <a:pt x="133946" y="8930"/>
                </a:lnTo>
                <a:lnTo>
                  <a:pt x="151805" y="8930"/>
                </a:lnTo>
                <a:lnTo>
                  <a:pt x="160735" y="26789"/>
                </a:lnTo>
                <a:lnTo>
                  <a:pt x="160735" y="44649"/>
                </a:lnTo>
                <a:lnTo>
                  <a:pt x="151805" y="71438"/>
                </a:lnTo>
                <a:lnTo>
                  <a:pt x="125016" y="98227"/>
                </a:lnTo>
                <a:lnTo>
                  <a:pt x="98227" y="133945"/>
                </a:lnTo>
                <a:lnTo>
                  <a:pt x="62508" y="151805"/>
                </a:lnTo>
                <a:lnTo>
                  <a:pt x="44649" y="169664"/>
                </a:lnTo>
                <a:lnTo>
                  <a:pt x="26789" y="178594"/>
                </a:lnTo>
                <a:lnTo>
                  <a:pt x="26789" y="187524"/>
                </a:lnTo>
                <a:lnTo>
                  <a:pt x="35719" y="178594"/>
                </a:lnTo>
                <a:lnTo>
                  <a:pt x="62508" y="169664"/>
                </a:lnTo>
                <a:lnTo>
                  <a:pt x="89297" y="160735"/>
                </a:lnTo>
                <a:lnTo>
                  <a:pt x="125016" y="151805"/>
                </a:lnTo>
                <a:lnTo>
                  <a:pt x="160735" y="142875"/>
                </a:lnTo>
                <a:lnTo>
                  <a:pt x="187524" y="142875"/>
                </a:lnTo>
                <a:lnTo>
                  <a:pt x="205383" y="151805"/>
                </a:lnTo>
                <a:lnTo>
                  <a:pt x="205383" y="160735"/>
                </a:lnTo>
                <a:lnTo>
                  <a:pt x="196453" y="178594"/>
                </a:lnTo>
                <a:lnTo>
                  <a:pt x="178594" y="205383"/>
                </a:lnTo>
                <a:lnTo>
                  <a:pt x="151805" y="232172"/>
                </a:lnTo>
                <a:lnTo>
                  <a:pt x="116086" y="258961"/>
                </a:lnTo>
                <a:lnTo>
                  <a:pt x="89297" y="285750"/>
                </a:lnTo>
                <a:lnTo>
                  <a:pt x="71438" y="294680"/>
                </a:lnTo>
                <a:lnTo>
                  <a:pt x="62508" y="294680"/>
                </a:lnTo>
                <a:lnTo>
                  <a:pt x="71438" y="285750"/>
                </a:lnTo>
                <a:lnTo>
                  <a:pt x="89297" y="258961"/>
                </a:lnTo>
                <a:lnTo>
                  <a:pt x="107157" y="232172"/>
                </a:lnTo>
                <a:lnTo>
                  <a:pt x="10715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6" name="Freeform 11325"/>
          <p:cNvSpPr/>
          <p:nvPr/>
        </p:nvSpPr>
        <p:spPr>
          <a:xfrm>
            <a:off x="1009055" y="1678781"/>
            <a:ext cx="125016" cy="178595"/>
          </a:xfrm>
          <a:custGeom>
            <a:avLst/>
            <a:gdLst/>
            <a:ahLst/>
            <a:cxnLst/>
            <a:rect l="0" t="0" r="0" b="0"/>
            <a:pathLst>
              <a:path w="125016" h="178595">
                <a:moveTo>
                  <a:pt x="89297" y="44648"/>
                </a:moveTo>
                <a:lnTo>
                  <a:pt x="80367" y="62508"/>
                </a:lnTo>
                <a:lnTo>
                  <a:pt x="62508" y="71438"/>
                </a:lnTo>
                <a:lnTo>
                  <a:pt x="35719" y="98227"/>
                </a:lnTo>
                <a:lnTo>
                  <a:pt x="17859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8929" y="178594"/>
                </a:lnTo>
                <a:lnTo>
                  <a:pt x="26789" y="178594"/>
                </a:lnTo>
                <a:lnTo>
                  <a:pt x="44648" y="169664"/>
                </a:lnTo>
                <a:lnTo>
                  <a:pt x="71437" y="160734"/>
                </a:lnTo>
                <a:lnTo>
                  <a:pt x="89297" y="142875"/>
                </a:lnTo>
                <a:lnTo>
                  <a:pt x="116086" y="116086"/>
                </a:lnTo>
                <a:lnTo>
                  <a:pt x="125015" y="89297"/>
                </a:lnTo>
                <a:lnTo>
                  <a:pt x="125015" y="62508"/>
                </a:lnTo>
                <a:lnTo>
                  <a:pt x="125015" y="35719"/>
                </a:lnTo>
                <a:lnTo>
                  <a:pt x="98226" y="8930"/>
                </a:lnTo>
                <a:lnTo>
                  <a:pt x="71437" y="0"/>
                </a:lnTo>
                <a:lnTo>
                  <a:pt x="44648" y="0"/>
                </a:lnTo>
                <a:lnTo>
                  <a:pt x="26789" y="8930"/>
                </a:lnTo>
                <a:lnTo>
                  <a:pt x="8929" y="26789"/>
                </a:lnTo>
                <a:lnTo>
                  <a:pt x="8929" y="35719"/>
                </a:lnTo>
                <a:lnTo>
                  <a:pt x="26789" y="44648"/>
                </a:lnTo>
                <a:lnTo>
                  <a:pt x="53578" y="44648"/>
                </a:lnTo>
                <a:lnTo>
                  <a:pt x="89297" y="35719"/>
                </a:lnTo>
                <a:lnTo>
                  <a:pt x="125015" y="17859"/>
                </a:lnTo>
                <a:lnTo>
                  <a:pt x="12501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7" name="Freeform 11326"/>
          <p:cNvSpPr/>
          <p:nvPr/>
        </p:nvSpPr>
        <p:spPr>
          <a:xfrm>
            <a:off x="1178719" y="1598414"/>
            <a:ext cx="214313" cy="187524"/>
          </a:xfrm>
          <a:custGeom>
            <a:avLst/>
            <a:gdLst/>
            <a:ahLst/>
            <a:cxnLst/>
            <a:rect l="0" t="0" r="0" b="0"/>
            <a:pathLst>
              <a:path w="214313" h="187524">
                <a:moveTo>
                  <a:pt x="80367" y="0"/>
                </a:moveTo>
                <a:lnTo>
                  <a:pt x="71437" y="8930"/>
                </a:lnTo>
                <a:lnTo>
                  <a:pt x="62508" y="17859"/>
                </a:lnTo>
                <a:lnTo>
                  <a:pt x="44648" y="35719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51805"/>
                </a:lnTo>
                <a:lnTo>
                  <a:pt x="26789" y="169664"/>
                </a:lnTo>
                <a:lnTo>
                  <a:pt x="44648" y="178594"/>
                </a:lnTo>
                <a:lnTo>
                  <a:pt x="71437" y="187523"/>
                </a:lnTo>
                <a:lnTo>
                  <a:pt x="98226" y="187523"/>
                </a:lnTo>
                <a:lnTo>
                  <a:pt x="133945" y="187523"/>
                </a:lnTo>
                <a:lnTo>
                  <a:pt x="178594" y="187523"/>
                </a:lnTo>
                <a:lnTo>
                  <a:pt x="214312" y="178594"/>
                </a:lnTo>
                <a:lnTo>
                  <a:pt x="21431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8" name="Freeform 11327"/>
          <p:cNvSpPr/>
          <p:nvPr/>
        </p:nvSpPr>
        <p:spPr>
          <a:xfrm>
            <a:off x="1160859" y="1651992"/>
            <a:ext cx="116087" cy="223243"/>
          </a:xfrm>
          <a:custGeom>
            <a:avLst/>
            <a:gdLst/>
            <a:ahLst/>
            <a:cxnLst/>
            <a:rect l="0" t="0" r="0" b="0"/>
            <a:pathLst>
              <a:path w="116087" h="223243">
                <a:moveTo>
                  <a:pt x="116086" y="0"/>
                </a:moveTo>
                <a:lnTo>
                  <a:pt x="107157" y="17859"/>
                </a:lnTo>
                <a:lnTo>
                  <a:pt x="89297" y="44648"/>
                </a:lnTo>
                <a:lnTo>
                  <a:pt x="62508" y="80367"/>
                </a:lnTo>
                <a:lnTo>
                  <a:pt x="35719" y="125016"/>
                </a:lnTo>
                <a:lnTo>
                  <a:pt x="17860" y="16966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9" name="Freeform 11328"/>
          <p:cNvSpPr/>
          <p:nvPr/>
        </p:nvSpPr>
        <p:spPr>
          <a:xfrm>
            <a:off x="482203" y="2071687"/>
            <a:ext cx="160736" cy="2464595"/>
          </a:xfrm>
          <a:custGeom>
            <a:avLst/>
            <a:gdLst/>
            <a:ahLst/>
            <a:cxnLst/>
            <a:rect l="0" t="0" r="0" b="0"/>
            <a:pathLst>
              <a:path w="160736" h="2464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5"/>
                </a:lnTo>
                <a:lnTo>
                  <a:pt x="8930" y="187524"/>
                </a:lnTo>
                <a:lnTo>
                  <a:pt x="8930" y="214313"/>
                </a:lnTo>
                <a:lnTo>
                  <a:pt x="8930" y="241102"/>
                </a:lnTo>
                <a:lnTo>
                  <a:pt x="17860" y="267891"/>
                </a:lnTo>
                <a:lnTo>
                  <a:pt x="17860" y="294680"/>
                </a:lnTo>
                <a:lnTo>
                  <a:pt x="17860" y="321469"/>
                </a:lnTo>
                <a:lnTo>
                  <a:pt x="26789" y="357188"/>
                </a:lnTo>
                <a:lnTo>
                  <a:pt x="26789" y="392907"/>
                </a:lnTo>
                <a:lnTo>
                  <a:pt x="35719" y="419696"/>
                </a:lnTo>
                <a:lnTo>
                  <a:pt x="44649" y="455415"/>
                </a:lnTo>
                <a:lnTo>
                  <a:pt x="53578" y="491133"/>
                </a:lnTo>
                <a:lnTo>
                  <a:pt x="53578" y="526852"/>
                </a:lnTo>
                <a:lnTo>
                  <a:pt x="62508" y="553641"/>
                </a:lnTo>
                <a:lnTo>
                  <a:pt x="62508" y="589360"/>
                </a:lnTo>
                <a:lnTo>
                  <a:pt x="62508" y="625079"/>
                </a:lnTo>
                <a:lnTo>
                  <a:pt x="71438" y="660797"/>
                </a:lnTo>
                <a:lnTo>
                  <a:pt x="71438" y="696516"/>
                </a:lnTo>
                <a:lnTo>
                  <a:pt x="71438" y="732234"/>
                </a:lnTo>
                <a:lnTo>
                  <a:pt x="71438" y="776883"/>
                </a:lnTo>
                <a:lnTo>
                  <a:pt x="71438" y="821531"/>
                </a:lnTo>
                <a:lnTo>
                  <a:pt x="71438" y="866180"/>
                </a:lnTo>
                <a:lnTo>
                  <a:pt x="71438" y="901899"/>
                </a:lnTo>
                <a:lnTo>
                  <a:pt x="71438" y="946547"/>
                </a:lnTo>
                <a:lnTo>
                  <a:pt x="71438" y="982266"/>
                </a:lnTo>
                <a:lnTo>
                  <a:pt x="71438" y="1009055"/>
                </a:lnTo>
                <a:lnTo>
                  <a:pt x="71438" y="1044774"/>
                </a:lnTo>
                <a:lnTo>
                  <a:pt x="71438" y="1080492"/>
                </a:lnTo>
                <a:lnTo>
                  <a:pt x="71438" y="1116211"/>
                </a:lnTo>
                <a:lnTo>
                  <a:pt x="62508" y="1143000"/>
                </a:lnTo>
                <a:lnTo>
                  <a:pt x="62508" y="1187649"/>
                </a:lnTo>
                <a:lnTo>
                  <a:pt x="62508" y="1223367"/>
                </a:lnTo>
                <a:lnTo>
                  <a:pt x="71438" y="1259086"/>
                </a:lnTo>
                <a:lnTo>
                  <a:pt x="71438" y="1303734"/>
                </a:lnTo>
                <a:lnTo>
                  <a:pt x="71438" y="1339453"/>
                </a:lnTo>
                <a:lnTo>
                  <a:pt x="80367" y="1375172"/>
                </a:lnTo>
                <a:lnTo>
                  <a:pt x="80367" y="1410891"/>
                </a:lnTo>
                <a:lnTo>
                  <a:pt x="80367" y="1446609"/>
                </a:lnTo>
                <a:lnTo>
                  <a:pt x="80367" y="1482328"/>
                </a:lnTo>
                <a:lnTo>
                  <a:pt x="89297" y="1509117"/>
                </a:lnTo>
                <a:lnTo>
                  <a:pt x="89297" y="1535906"/>
                </a:lnTo>
                <a:lnTo>
                  <a:pt x="89297" y="1562695"/>
                </a:lnTo>
                <a:lnTo>
                  <a:pt x="89297" y="1589484"/>
                </a:lnTo>
                <a:lnTo>
                  <a:pt x="89297" y="1616274"/>
                </a:lnTo>
                <a:lnTo>
                  <a:pt x="89297" y="1651992"/>
                </a:lnTo>
                <a:lnTo>
                  <a:pt x="89297" y="1678781"/>
                </a:lnTo>
                <a:lnTo>
                  <a:pt x="89297" y="1714500"/>
                </a:lnTo>
                <a:lnTo>
                  <a:pt x="98227" y="1750219"/>
                </a:lnTo>
                <a:lnTo>
                  <a:pt x="98227" y="1785938"/>
                </a:lnTo>
                <a:lnTo>
                  <a:pt x="98227" y="1812727"/>
                </a:lnTo>
                <a:lnTo>
                  <a:pt x="98227" y="1839516"/>
                </a:lnTo>
                <a:lnTo>
                  <a:pt x="107156" y="1866305"/>
                </a:lnTo>
                <a:lnTo>
                  <a:pt x="107156" y="1893094"/>
                </a:lnTo>
                <a:lnTo>
                  <a:pt x="107156" y="1919883"/>
                </a:lnTo>
                <a:lnTo>
                  <a:pt x="107156" y="1946672"/>
                </a:lnTo>
                <a:lnTo>
                  <a:pt x="116086" y="1973461"/>
                </a:lnTo>
                <a:lnTo>
                  <a:pt x="116086" y="2009180"/>
                </a:lnTo>
                <a:lnTo>
                  <a:pt x="116086" y="2035969"/>
                </a:lnTo>
                <a:lnTo>
                  <a:pt x="125016" y="2071688"/>
                </a:lnTo>
                <a:lnTo>
                  <a:pt x="125016" y="2107406"/>
                </a:lnTo>
                <a:lnTo>
                  <a:pt x="133946" y="2134195"/>
                </a:lnTo>
                <a:lnTo>
                  <a:pt x="133946" y="2169914"/>
                </a:lnTo>
                <a:lnTo>
                  <a:pt x="142875" y="2196703"/>
                </a:lnTo>
                <a:lnTo>
                  <a:pt x="142875" y="2223492"/>
                </a:lnTo>
                <a:lnTo>
                  <a:pt x="142875" y="2250281"/>
                </a:lnTo>
                <a:lnTo>
                  <a:pt x="142875" y="2268141"/>
                </a:lnTo>
                <a:lnTo>
                  <a:pt x="142875" y="2294930"/>
                </a:lnTo>
                <a:lnTo>
                  <a:pt x="142875" y="2321719"/>
                </a:lnTo>
                <a:lnTo>
                  <a:pt x="151805" y="2339578"/>
                </a:lnTo>
                <a:lnTo>
                  <a:pt x="151805" y="2366367"/>
                </a:lnTo>
                <a:lnTo>
                  <a:pt x="151805" y="2384227"/>
                </a:lnTo>
                <a:lnTo>
                  <a:pt x="151805" y="2411016"/>
                </a:lnTo>
                <a:lnTo>
                  <a:pt x="160735" y="2428875"/>
                </a:lnTo>
                <a:lnTo>
                  <a:pt x="160735" y="2446734"/>
                </a:lnTo>
                <a:lnTo>
                  <a:pt x="160735" y="2455664"/>
                </a:lnTo>
                <a:lnTo>
                  <a:pt x="160735" y="2464594"/>
                </a:lnTo>
                <a:lnTo>
                  <a:pt x="160735" y="2455664"/>
                </a:lnTo>
                <a:lnTo>
                  <a:pt x="160735" y="2455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0" name="Freeform 11329"/>
          <p:cNvSpPr/>
          <p:nvPr/>
        </p:nvSpPr>
        <p:spPr>
          <a:xfrm>
            <a:off x="446484" y="4402336"/>
            <a:ext cx="392908" cy="321469"/>
          </a:xfrm>
          <a:custGeom>
            <a:avLst/>
            <a:gdLst/>
            <a:ahLst/>
            <a:cxnLst/>
            <a:rect l="0" t="0" r="0" b="0"/>
            <a:pathLst>
              <a:path w="392908" h="321469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60" y="26789"/>
                </a:lnTo>
                <a:lnTo>
                  <a:pt x="44649" y="53578"/>
                </a:lnTo>
                <a:lnTo>
                  <a:pt x="62508" y="89296"/>
                </a:lnTo>
                <a:lnTo>
                  <a:pt x="98227" y="125015"/>
                </a:lnTo>
                <a:lnTo>
                  <a:pt x="125016" y="169664"/>
                </a:lnTo>
                <a:lnTo>
                  <a:pt x="160735" y="214312"/>
                </a:lnTo>
                <a:lnTo>
                  <a:pt x="187524" y="250031"/>
                </a:lnTo>
                <a:lnTo>
                  <a:pt x="214313" y="285750"/>
                </a:lnTo>
                <a:lnTo>
                  <a:pt x="232172" y="303609"/>
                </a:lnTo>
                <a:lnTo>
                  <a:pt x="250032" y="321468"/>
                </a:lnTo>
                <a:lnTo>
                  <a:pt x="267891" y="321468"/>
                </a:lnTo>
                <a:lnTo>
                  <a:pt x="294680" y="312539"/>
                </a:lnTo>
                <a:lnTo>
                  <a:pt x="321469" y="294679"/>
                </a:lnTo>
                <a:lnTo>
                  <a:pt x="348258" y="267890"/>
                </a:lnTo>
                <a:lnTo>
                  <a:pt x="366118" y="241101"/>
                </a:lnTo>
                <a:lnTo>
                  <a:pt x="383977" y="214312"/>
                </a:lnTo>
                <a:lnTo>
                  <a:pt x="392907" y="187523"/>
                </a:lnTo>
                <a:lnTo>
                  <a:pt x="39290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1" name="Freeform 11330"/>
          <p:cNvSpPr/>
          <p:nvPr/>
        </p:nvSpPr>
        <p:spPr>
          <a:xfrm>
            <a:off x="830461" y="4688086"/>
            <a:ext cx="258962" cy="375048"/>
          </a:xfrm>
          <a:custGeom>
            <a:avLst/>
            <a:gdLst/>
            <a:ahLst/>
            <a:cxnLst/>
            <a:rect l="0" t="0" r="0" b="0"/>
            <a:pathLst>
              <a:path w="258962" h="375048">
                <a:moveTo>
                  <a:pt x="17859" y="133945"/>
                </a:moveTo>
                <a:lnTo>
                  <a:pt x="17859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0" y="116085"/>
                </a:lnTo>
                <a:lnTo>
                  <a:pt x="0" y="116085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78593"/>
                </a:lnTo>
                <a:lnTo>
                  <a:pt x="26789" y="214312"/>
                </a:lnTo>
                <a:lnTo>
                  <a:pt x="35719" y="258961"/>
                </a:lnTo>
                <a:lnTo>
                  <a:pt x="53578" y="303609"/>
                </a:lnTo>
                <a:lnTo>
                  <a:pt x="71438" y="339328"/>
                </a:lnTo>
                <a:lnTo>
                  <a:pt x="80367" y="357187"/>
                </a:lnTo>
                <a:lnTo>
                  <a:pt x="89297" y="375047"/>
                </a:lnTo>
                <a:lnTo>
                  <a:pt x="98227" y="366117"/>
                </a:lnTo>
                <a:lnTo>
                  <a:pt x="107156" y="348258"/>
                </a:lnTo>
                <a:lnTo>
                  <a:pt x="107156" y="321469"/>
                </a:lnTo>
                <a:lnTo>
                  <a:pt x="107156" y="285750"/>
                </a:lnTo>
                <a:lnTo>
                  <a:pt x="107156" y="241102"/>
                </a:lnTo>
                <a:lnTo>
                  <a:pt x="107156" y="205383"/>
                </a:lnTo>
                <a:lnTo>
                  <a:pt x="107156" y="187523"/>
                </a:lnTo>
                <a:lnTo>
                  <a:pt x="116086" y="178593"/>
                </a:lnTo>
                <a:lnTo>
                  <a:pt x="133945" y="196453"/>
                </a:lnTo>
                <a:lnTo>
                  <a:pt x="151805" y="223242"/>
                </a:lnTo>
                <a:lnTo>
                  <a:pt x="169664" y="258961"/>
                </a:lnTo>
                <a:lnTo>
                  <a:pt x="187523" y="294680"/>
                </a:lnTo>
                <a:lnTo>
                  <a:pt x="205383" y="330398"/>
                </a:lnTo>
                <a:lnTo>
                  <a:pt x="223242" y="348258"/>
                </a:lnTo>
                <a:lnTo>
                  <a:pt x="241102" y="357187"/>
                </a:lnTo>
                <a:lnTo>
                  <a:pt x="250031" y="357187"/>
                </a:lnTo>
                <a:lnTo>
                  <a:pt x="258961" y="330398"/>
                </a:lnTo>
                <a:lnTo>
                  <a:pt x="258961" y="303609"/>
                </a:lnTo>
                <a:lnTo>
                  <a:pt x="258961" y="258961"/>
                </a:lnTo>
                <a:lnTo>
                  <a:pt x="250031" y="205383"/>
                </a:lnTo>
                <a:lnTo>
                  <a:pt x="241102" y="151804"/>
                </a:lnTo>
                <a:lnTo>
                  <a:pt x="223242" y="107156"/>
                </a:lnTo>
                <a:lnTo>
                  <a:pt x="205383" y="62507"/>
                </a:lnTo>
                <a:lnTo>
                  <a:pt x="187523" y="35718"/>
                </a:lnTo>
                <a:lnTo>
                  <a:pt x="178594" y="17859"/>
                </a:lnTo>
                <a:lnTo>
                  <a:pt x="169664" y="17859"/>
                </a:lnTo>
                <a:lnTo>
                  <a:pt x="160734" y="26789"/>
                </a:lnTo>
                <a:lnTo>
                  <a:pt x="160734" y="35718"/>
                </a:lnTo>
                <a:lnTo>
                  <a:pt x="160734" y="44648"/>
                </a:lnTo>
                <a:lnTo>
                  <a:pt x="160734" y="44648"/>
                </a:lnTo>
                <a:lnTo>
                  <a:pt x="169664" y="44648"/>
                </a:lnTo>
                <a:lnTo>
                  <a:pt x="178594" y="2678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2" name="Freeform 11331"/>
          <p:cNvSpPr/>
          <p:nvPr/>
        </p:nvSpPr>
        <p:spPr>
          <a:xfrm>
            <a:off x="1151930" y="4688086"/>
            <a:ext cx="223243" cy="312540"/>
          </a:xfrm>
          <a:custGeom>
            <a:avLst/>
            <a:gdLst/>
            <a:ahLst/>
            <a:cxnLst/>
            <a:rect l="0" t="0" r="0" b="0"/>
            <a:pathLst>
              <a:path w="223243" h="312540">
                <a:moveTo>
                  <a:pt x="0" y="0"/>
                </a:moveTo>
                <a:lnTo>
                  <a:pt x="0" y="8929"/>
                </a:lnTo>
                <a:lnTo>
                  <a:pt x="8929" y="26789"/>
                </a:lnTo>
                <a:lnTo>
                  <a:pt x="17859" y="44648"/>
                </a:lnTo>
                <a:lnTo>
                  <a:pt x="26789" y="80367"/>
                </a:lnTo>
                <a:lnTo>
                  <a:pt x="44648" y="125015"/>
                </a:lnTo>
                <a:lnTo>
                  <a:pt x="62508" y="169664"/>
                </a:lnTo>
                <a:lnTo>
                  <a:pt x="80367" y="214312"/>
                </a:lnTo>
                <a:lnTo>
                  <a:pt x="89297" y="250031"/>
                </a:lnTo>
                <a:lnTo>
                  <a:pt x="98226" y="276820"/>
                </a:lnTo>
                <a:lnTo>
                  <a:pt x="107156" y="294680"/>
                </a:lnTo>
                <a:lnTo>
                  <a:pt x="107156" y="303609"/>
                </a:lnTo>
                <a:lnTo>
                  <a:pt x="107156" y="294680"/>
                </a:lnTo>
                <a:lnTo>
                  <a:pt x="107156" y="276820"/>
                </a:lnTo>
                <a:lnTo>
                  <a:pt x="107156" y="241102"/>
                </a:lnTo>
                <a:lnTo>
                  <a:pt x="107156" y="205383"/>
                </a:lnTo>
                <a:lnTo>
                  <a:pt x="107156" y="169664"/>
                </a:lnTo>
                <a:lnTo>
                  <a:pt x="116086" y="133945"/>
                </a:lnTo>
                <a:lnTo>
                  <a:pt x="125015" y="125015"/>
                </a:lnTo>
                <a:lnTo>
                  <a:pt x="142875" y="125015"/>
                </a:lnTo>
                <a:lnTo>
                  <a:pt x="169664" y="142875"/>
                </a:lnTo>
                <a:lnTo>
                  <a:pt x="187523" y="178593"/>
                </a:lnTo>
                <a:lnTo>
                  <a:pt x="205383" y="214312"/>
                </a:lnTo>
                <a:lnTo>
                  <a:pt x="214312" y="250031"/>
                </a:lnTo>
                <a:lnTo>
                  <a:pt x="223242" y="276820"/>
                </a:lnTo>
                <a:lnTo>
                  <a:pt x="223242" y="303609"/>
                </a:lnTo>
                <a:lnTo>
                  <a:pt x="223242" y="312539"/>
                </a:lnTo>
                <a:lnTo>
                  <a:pt x="223242" y="303609"/>
                </a:lnTo>
                <a:lnTo>
                  <a:pt x="223242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3" name="Freeform 11332"/>
          <p:cNvSpPr/>
          <p:nvPr/>
        </p:nvSpPr>
        <p:spPr>
          <a:xfrm>
            <a:off x="1455539" y="4848820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0" y="26789"/>
                </a:moveTo>
                <a:lnTo>
                  <a:pt x="8930" y="44649"/>
                </a:lnTo>
                <a:lnTo>
                  <a:pt x="8930" y="62508"/>
                </a:lnTo>
                <a:lnTo>
                  <a:pt x="17859" y="89297"/>
                </a:lnTo>
                <a:lnTo>
                  <a:pt x="17859" y="125016"/>
                </a:lnTo>
                <a:lnTo>
                  <a:pt x="17859" y="142875"/>
                </a:lnTo>
                <a:lnTo>
                  <a:pt x="26789" y="151805"/>
                </a:lnTo>
                <a:lnTo>
                  <a:pt x="26789" y="151805"/>
                </a:lnTo>
                <a:lnTo>
                  <a:pt x="26789" y="133946"/>
                </a:lnTo>
                <a:lnTo>
                  <a:pt x="17859" y="98227"/>
                </a:lnTo>
                <a:lnTo>
                  <a:pt x="8930" y="5357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4" name="Freeform 11333"/>
          <p:cNvSpPr/>
          <p:nvPr/>
        </p:nvSpPr>
        <p:spPr>
          <a:xfrm>
            <a:off x="1410891" y="4509492"/>
            <a:ext cx="17860" cy="98227"/>
          </a:xfrm>
          <a:custGeom>
            <a:avLst/>
            <a:gdLst/>
            <a:ahLst/>
            <a:cxnLst/>
            <a:rect l="0" t="0" r="0" b="0"/>
            <a:pathLst>
              <a:path w="17860" h="98227">
                <a:moveTo>
                  <a:pt x="8929" y="0"/>
                </a:moveTo>
                <a:lnTo>
                  <a:pt x="8929" y="892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29" y="89297"/>
                </a:lnTo>
                <a:lnTo>
                  <a:pt x="8929" y="98226"/>
                </a:lnTo>
                <a:lnTo>
                  <a:pt x="17859" y="89297"/>
                </a:lnTo>
                <a:lnTo>
                  <a:pt x="1785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5" name="Freeform 11334"/>
          <p:cNvSpPr/>
          <p:nvPr/>
        </p:nvSpPr>
        <p:spPr>
          <a:xfrm>
            <a:off x="1571625" y="4563070"/>
            <a:ext cx="71439" cy="410767"/>
          </a:xfrm>
          <a:custGeom>
            <a:avLst/>
            <a:gdLst/>
            <a:ahLst/>
            <a:cxnLst/>
            <a:rect l="0" t="0" r="0" b="0"/>
            <a:pathLst>
              <a:path w="71439" h="41076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8930" y="80367"/>
                </a:lnTo>
                <a:lnTo>
                  <a:pt x="17859" y="125016"/>
                </a:lnTo>
                <a:lnTo>
                  <a:pt x="26789" y="178594"/>
                </a:lnTo>
                <a:lnTo>
                  <a:pt x="44648" y="232172"/>
                </a:lnTo>
                <a:lnTo>
                  <a:pt x="53578" y="285750"/>
                </a:lnTo>
                <a:lnTo>
                  <a:pt x="62508" y="330399"/>
                </a:lnTo>
                <a:lnTo>
                  <a:pt x="71438" y="375047"/>
                </a:lnTo>
                <a:lnTo>
                  <a:pt x="71438" y="401836"/>
                </a:lnTo>
                <a:lnTo>
                  <a:pt x="71438" y="410766"/>
                </a:lnTo>
                <a:lnTo>
                  <a:pt x="71438" y="410766"/>
                </a:lnTo>
                <a:lnTo>
                  <a:pt x="62508" y="401836"/>
                </a:lnTo>
                <a:lnTo>
                  <a:pt x="53578" y="383977"/>
                </a:lnTo>
                <a:lnTo>
                  <a:pt x="35719" y="348258"/>
                </a:lnTo>
                <a:lnTo>
                  <a:pt x="8930" y="321469"/>
                </a:lnTo>
                <a:lnTo>
                  <a:pt x="893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6" name="Freeform 11335"/>
          <p:cNvSpPr/>
          <p:nvPr/>
        </p:nvSpPr>
        <p:spPr>
          <a:xfrm>
            <a:off x="1526977" y="4866679"/>
            <a:ext cx="214313" cy="62510"/>
          </a:xfrm>
          <a:custGeom>
            <a:avLst/>
            <a:gdLst/>
            <a:ahLst/>
            <a:cxnLst/>
            <a:rect l="0" t="0" r="0" b="0"/>
            <a:pathLst>
              <a:path w="214313" h="62510">
                <a:moveTo>
                  <a:pt x="0" y="62509"/>
                </a:moveTo>
                <a:lnTo>
                  <a:pt x="0" y="62509"/>
                </a:lnTo>
                <a:lnTo>
                  <a:pt x="8929" y="62509"/>
                </a:lnTo>
                <a:lnTo>
                  <a:pt x="26789" y="62509"/>
                </a:lnTo>
                <a:lnTo>
                  <a:pt x="53578" y="53579"/>
                </a:lnTo>
                <a:lnTo>
                  <a:pt x="80367" y="44649"/>
                </a:lnTo>
                <a:lnTo>
                  <a:pt x="116086" y="35719"/>
                </a:lnTo>
                <a:lnTo>
                  <a:pt x="151804" y="26790"/>
                </a:lnTo>
                <a:lnTo>
                  <a:pt x="178593" y="893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7" name="Freeform 11336"/>
          <p:cNvSpPr/>
          <p:nvPr/>
        </p:nvSpPr>
        <p:spPr>
          <a:xfrm>
            <a:off x="1723430" y="4777382"/>
            <a:ext cx="223243" cy="196455"/>
          </a:xfrm>
          <a:custGeom>
            <a:avLst/>
            <a:gdLst/>
            <a:ahLst/>
            <a:cxnLst/>
            <a:rect l="0" t="0" r="0" b="0"/>
            <a:pathLst>
              <a:path w="223243" h="196455">
                <a:moveTo>
                  <a:pt x="0" y="98227"/>
                </a:moveTo>
                <a:lnTo>
                  <a:pt x="0" y="107157"/>
                </a:lnTo>
                <a:lnTo>
                  <a:pt x="0" y="125016"/>
                </a:lnTo>
                <a:lnTo>
                  <a:pt x="8929" y="142876"/>
                </a:lnTo>
                <a:lnTo>
                  <a:pt x="8929" y="160735"/>
                </a:lnTo>
                <a:lnTo>
                  <a:pt x="17859" y="169665"/>
                </a:lnTo>
                <a:lnTo>
                  <a:pt x="26789" y="178595"/>
                </a:lnTo>
                <a:lnTo>
                  <a:pt x="35718" y="178595"/>
                </a:lnTo>
                <a:lnTo>
                  <a:pt x="44648" y="160735"/>
                </a:lnTo>
                <a:lnTo>
                  <a:pt x="62508" y="142876"/>
                </a:lnTo>
                <a:lnTo>
                  <a:pt x="62508" y="116087"/>
                </a:lnTo>
                <a:lnTo>
                  <a:pt x="71437" y="80368"/>
                </a:lnTo>
                <a:lnTo>
                  <a:pt x="62508" y="44649"/>
                </a:lnTo>
                <a:lnTo>
                  <a:pt x="53578" y="17860"/>
                </a:lnTo>
                <a:lnTo>
                  <a:pt x="44648" y="0"/>
                </a:lnTo>
                <a:lnTo>
                  <a:pt x="35718" y="0"/>
                </a:lnTo>
                <a:lnTo>
                  <a:pt x="26789" y="17860"/>
                </a:lnTo>
                <a:lnTo>
                  <a:pt x="17859" y="44649"/>
                </a:lnTo>
                <a:lnTo>
                  <a:pt x="26789" y="89297"/>
                </a:lnTo>
                <a:lnTo>
                  <a:pt x="26789" y="125016"/>
                </a:lnTo>
                <a:lnTo>
                  <a:pt x="44648" y="160735"/>
                </a:lnTo>
                <a:lnTo>
                  <a:pt x="62508" y="178595"/>
                </a:lnTo>
                <a:lnTo>
                  <a:pt x="89297" y="196454"/>
                </a:lnTo>
                <a:lnTo>
                  <a:pt x="116086" y="187524"/>
                </a:lnTo>
                <a:lnTo>
                  <a:pt x="142875" y="169665"/>
                </a:lnTo>
                <a:lnTo>
                  <a:pt x="169664" y="133946"/>
                </a:lnTo>
                <a:lnTo>
                  <a:pt x="196453" y="89297"/>
                </a:lnTo>
                <a:lnTo>
                  <a:pt x="223242" y="44649"/>
                </a:lnTo>
                <a:lnTo>
                  <a:pt x="223242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8" name="Freeform 11337"/>
          <p:cNvSpPr/>
          <p:nvPr/>
        </p:nvSpPr>
        <p:spPr>
          <a:xfrm>
            <a:off x="1910953" y="4527351"/>
            <a:ext cx="178595" cy="455416"/>
          </a:xfrm>
          <a:custGeom>
            <a:avLst/>
            <a:gdLst/>
            <a:ahLst/>
            <a:cxnLst/>
            <a:rect l="0" t="0" r="0" b="0"/>
            <a:pathLst>
              <a:path w="178595" h="455416">
                <a:moveTo>
                  <a:pt x="8930" y="17860"/>
                </a:moveTo>
                <a:lnTo>
                  <a:pt x="8930" y="26789"/>
                </a:lnTo>
                <a:lnTo>
                  <a:pt x="17860" y="35719"/>
                </a:lnTo>
                <a:lnTo>
                  <a:pt x="17860" y="62508"/>
                </a:lnTo>
                <a:lnTo>
                  <a:pt x="26789" y="107156"/>
                </a:lnTo>
                <a:lnTo>
                  <a:pt x="35719" y="160735"/>
                </a:lnTo>
                <a:lnTo>
                  <a:pt x="44649" y="223242"/>
                </a:lnTo>
                <a:lnTo>
                  <a:pt x="53578" y="285750"/>
                </a:lnTo>
                <a:lnTo>
                  <a:pt x="62508" y="348258"/>
                </a:lnTo>
                <a:lnTo>
                  <a:pt x="71438" y="392907"/>
                </a:lnTo>
                <a:lnTo>
                  <a:pt x="80367" y="419696"/>
                </a:lnTo>
                <a:lnTo>
                  <a:pt x="80367" y="437555"/>
                </a:lnTo>
                <a:lnTo>
                  <a:pt x="80367" y="437555"/>
                </a:lnTo>
                <a:lnTo>
                  <a:pt x="80367" y="428626"/>
                </a:lnTo>
                <a:lnTo>
                  <a:pt x="71438" y="401837"/>
                </a:lnTo>
                <a:lnTo>
                  <a:pt x="62508" y="357188"/>
                </a:lnTo>
                <a:lnTo>
                  <a:pt x="44649" y="303610"/>
                </a:lnTo>
                <a:lnTo>
                  <a:pt x="26789" y="250031"/>
                </a:lnTo>
                <a:lnTo>
                  <a:pt x="17860" y="196453"/>
                </a:lnTo>
                <a:lnTo>
                  <a:pt x="8930" y="142875"/>
                </a:lnTo>
                <a:lnTo>
                  <a:pt x="0" y="107156"/>
                </a:lnTo>
                <a:lnTo>
                  <a:pt x="8930" y="80367"/>
                </a:lnTo>
                <a:lnTo>
                  <a:pt x="17860" y="62508"/>
                </a:lnTo>
                <a:lnTo>
                  <a:pt x="26789" y="44649"/>
                </a:lnTo>
                <a:lnTo>
                  <a:pt x="44649" y="26789"/>
                </a:lnTo>
                <a:lnTo>
                  <a:pt x="53578" y="17860"/>
                </a:lnTo>
                <a:lnTo>
                  <a:pt x="80367" y="0"/>
                </a:lnTo>
                <a:lnTo>
                  <a:pt x="89297" y="0"/>
                </a:lnTo>
                <a:lnTo>
                  <a:pt x="107156" y="0"/>
                </a:lnTo>
                <a:lnTo>
                  <a:pt x="107156" y="17860"/>
                </a:lnTo>
                <a:lnTo>
                  <a:pt x="116086" y="44649"/>
                </a:lnTo>
                <a:lnTo>
                  <a:pt x="107156" y="80367"/>
                </a:lnTo>
                <a:lnTo>
                  <a:pt x="98227" y="125016"/>
                </a:lnTo>
                <a:lnTo>
                  <a:pt x="89297" y="160735"/>
                </a:lnTo>
                <a:lnTo>
                  <a:pt x="71438" y="205383"/>
                </a:lnTo>
                <a:lnTo>
                  <a:pt x="53578" y="232172"/>
                </a:lnTo>
                <a:lnTo>
                  <a:pt x="44649" y="258961"/>
                </a:lnTo>
                <a:lnTo>
                  <a:pt x="44649" y="258961"/>
                </a:lnTo>
                <a:lnTo>
                  <a:pt x="44649" y="258961"/>
                </a:lnTo>
                <a:lnTo>
                  <a:pt x="44649" y="250031"/>
                </a:lnTo>
                <a:lnTo>
                  <a:pt x="53578" y="232172"/>
                </a:lnTo>
                <a:lnTo>
                  <a:pt x="71438" y="223242"/>
                </a:lnTo>
                <a:lnTo>
                  <a:pt x="98227" y="223242"/>
                </a:lnTo>
                <a:lnTo>
                  <a:pt x="125016" y="223242"/>
                </a:lnTo>
                <a:lnTo>
                  <a:pt x="142875" y="232172"/>
                </a:lnTo>
                <a:lnTo>
                  <a:pt x="169664" y="258961"/>
                </a:lnTo>
                <a:lnTo>
                  <a:pt x="178594" y="285750"/>
                </a:lnTo>
                <a:lnTo>
                  <a:pt x="178594" y="321469"/>
                </a:lnTo>
                <a:lnTo>
                  <a:pt x="169664" y="357188"/>
                </a:lnTo>
                <a:lnTo>
                  <a:pt x="160735" y="392907"/>
                </a:lnTo>
                <a:lnTo>
                  <a:pt x="142875" y="428626"/>
                </a:lnTo>
                <a:lnTo>
                  <a:pt x="125016" y="446485"/>
                </a:lnTo>
                <a:lnTo>
                  <a:pt x="98227" y="455415"/>
                </a:lnTo>
                <a:lnTo>
                  <a:pt x="80367" y="437555"/>
                </a:lnTo>
                <a:lnTo>
                  <a:pt x="71438" y="419696"/>
                </a:lnTo>
                <a:lnTo>
                  <a:pt x="62508" y="383977"/>
                </a:lnTo>
                <a:lnTo>
                  <a:pt x="71438" y="339328"/>
                </a:lnTo>
                <a:lnTo>
                  <a:pt x="80367" y="294680"/>
                </a:lnTo>
                <a:lnTo>
                  <a:pt x="80367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9" name="Freeform 11338"/>
          <p:cNvSpPr/>
          <p:nvPr/>
        </p:nvSpPr>
        <p:spPr>
          <a:xfrm>
            <a:off x="2053828" y="4679156"/>
            <a:ext cx="125017" cy="267892"/>
          </a:xfrm>
          <a:custGeom>
            <a:avLst/>
            <a:gdLst/>
            <a:ahLst/>
            <a:cxnLst/>
            <a:rect l="0" t="0" r="0" b="0"/>
            <a:pathLst>
              <a:path w="125017" h="267892">
                <a:moveTo>
                  <a:pt x="80367" y="0"/>
                </a:moveTo>
                <a:lnTo>
                  <a:pt x="80367" y="8930"/>
                </a:lnTo>
                <a:lnTo>
                  <a:pt x="80367" y="17859"/>
                </a:lnTo>
                <a:lnTo>
                  <a:pt x="71438" y="44648"/>
                </a:lnTo>
                <a:lnTo>
                  <a:pt x="62508" y="89297"/>
                </a:lnTo>
                <a:lnTo>
                  <a:pt x="62508" y="125015"/>
                </a:lnTo>
                <a:lnTo>
                  <a:pt x="62508" y="178594"/>
                </a:lnTo>
                <a:lnTo>
                  <a:pt x="62508" y="214313"/>
                </a:lnTo>
                <a:lnTo>
                  <a:pt x="62508" y="250032"/>
                </a:lnTo>
                <a:lnTo>
                  <a:pt x="71438" y="267891"/>
                </a:lnTo>
                <a:lnTo>
                  <a:pt x="89297" y="267891"/>
                </a:lnTo>
                <a:lnTo>
                  <a:pt x="98227" y="258961"/>
                </a:lnTo>
                <a:lnTo>
                  <a:pt x="116086" y="250032"/>
                </a:lnTo>
                <a:lnTo>
                  <a:pt x="125016" y="214313"/>
                </a:lnTo>
                <a:lnTo>
                  <a:pt x="125016" y="178594"/>
                </a:lnTo>
                <a:lnTo>
                  <a:pt x="125016" y="142875"/>
                </a:lnTo>
                <a:lnTo>
                  <a:pt x="107156" y="98226"/>
                </a:lnTo>
                <a:lnTo>
                  <a:pt x="89297" y="71437"/>
                </a:lnTo>
                <a:lnTo>
                  <a:pt x="62508" y="44648"/>
                </a:lnTo>
                <a:lnTo>
                  <a:pt x="44649" y="35719"/>
                </a:lnTo>
                <a:lnTo>
                  <a:pt x="17860" y="35719"/>
                </a:lnTo>
                <a:lnTo>
                  <a:pt x="0" y="44648"/>
                </a:lnTo>
                <a:lnTo>
                  <a:pt x="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26789" y="116086"/>
                </a:lnTo>
                <a:lnTo>
                  <a:pt x="44649" y="125015"/>
                </a:lnTo>
                <a:lnTo>
                  <a:pt x="62508" y="116086"/>
                </a:lnTo>
                <a:lnTo>
                  <a:pt x="89297" y="89297"/>
                </a:lnTo>
                <a:lnTo>
                  <a:pt x="107156" y="71437"/>
                </a:lnTo>
                <a:lnTo>
                  <a:pt x="10715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0" name="Freeform 11339"/>
          <p:cNvSpPr/>
          <p:nvPr/>
        </p:nvSpPr>
        <p:spPr>
          <a:xfrm>
            <a:off x="2160984" y="4634507"/>
            <a:ext cx="205384" cy="232173"/>
          </a:xfrm>
          <a:custGeom>
            <a:avLst/>
            <a:gdLst/>
            <a:ahLst/>
            <a:cxnLst/>
            <a:rect l="0" t="0" r="0" b="0"/>
            <a:pathLst>
              <a:path w="205384" h="232173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53579"/>
                </a:lnTo>
                <a:lnTo>
                  <a:pt x="8930" y="80368"/>
                </a:lnTo>
                <a:lnTo>
                  <a:pt x="26789" y="107157"/>
                </a:lnTo>
                <a:lnTo>
                  <a:pt x="53579" y="142875"/>
                </a:lnTo>
                <a:lnTo>
                  <a:pt x="71438" y="169664"/>
                </a:lnTo>
                <a:lnTo>
                  <a:pt x="98227" y="196454"/>
                </a:lnTo>
                <a:lnTo>
                  <a:pt x="125016" y="214313"/>
                </a:lnTo>
                <a:lnTo>
                  <a:pt x="142875" y="223243"/>
                </a:lnTo>
                <a:lnTo>
                  <a:pt x="169664" y="232172"/>
                </a:lnTo>
                <a:lnTo>
                  <a:pt x="178594" y="232172"/>
                </a:lnTo>
                <a:lnTo>
                  <a:pt x="196454" y="223243"/>
                </a:lnTo>
                <a:lnTo>
                  <a:pt x="205383" y="205383"/>
                </a:lnTo>
                <a:lnTo>
                  <a:pt x="205383" y="169664"/>
                </a:lnTo>
                <a:lnTo>
                  <a:pt x="20538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1" name="Freeform 11340"/>
          <p:cNvSpPr/>
          <p:nvPr/>
        </p:nvSpPr>
        <p:spPr>
          <a:xfrm>
            <a:off x="2250281" y="4572000"/>
            <a:ext cx="44650" cy="410767"/>
          </a:xfrm>
          <a:custGeom>
            <a:avLst/>
            <a:gdLst/>
            <a:ahLst/>
            <a:cxnLst/>
            <a:rect l="0" t="0" r="0" b="0"/>
            <a:pathLst>
              <a:path w="44650" h="410767">
                <a:moveTo>
                  <a:pt x="44649" y="0"/>
                </a:moveTo>
                <a:lnTo>
                  <a:pt x="44649" y="17859"/>
                </a:lnTo>
                <a:lnTo>
                  <a:pt x="44649" y="44648"/>
                </a:lnTo>
                <a:lnTo>
                  <a:pt x="35719" y="89296"/>
                </a:lnTo>
                <a:lnTo>
                  <a:pt x="35719" y="151804"/>
                </a:lnTo>
                <a:lnTo>
                  <a:pt x="26789" y="223242"/>
                </a:lnTo>
                <a:lnTo>
                  <a:pt x="26789" y="285750"/>
                </a:lnTo>
                <a:lnTo>
                  <a:pt x="17860" y="339328"/>
                </a:lnTo>
                <a:lnTo>
                  <a:pt x="8930" y="383977"/>
                </a:lnTo>
                <a:lnTo>
                  <a:pt x="8930" y="401836"/>
                </a:lnTo>
                <a:lnTo>
                  <a:pt x="0" y="410766"/>
                </a:lnTo>
                <a:lnTo>
                  <a:pt x="0" y="383977"/>
                </a:lnTo>
                <a:lnTo>
                  <a:pt x="0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2" name="Freeform 11341"/>
          <p:cNvSpPr/>
          <p:nvPr/>
        </p:nvSpPr>
        <p:spPr>
          <a:xfrm>
            <a:off x="303609" y="1964531"/>
            <a:ext cx="241103" cy="241103"/>
          </a:xfrm>
          <a:custGeom>
            <a:avLst/>
            <a:gdLst/>
            <a:ahLst/>
            <a:cxnLst/>
            <a:rect l="0" t="0" r="0" b="0"/>
            <a:pathLst>
              <a:path w="241103" h="241103">
                <a:moveTo>
                  <a:pt x="53579" y="35719"/>
                </a:moveTo>
                <a:lnTo>
                  <a:pt x="53579" y="35719"/>
                </a:lnTo>
                <a:lnTo>
                  <a:pt x="53579" y="35719"/>
                </a:lnTo>
                <a:lnTo>
                  <a:pt x="44649" y="44648"/>
                </a:lnTo>
                <a:lnTo>
                  <a:pt x="44649" y="62508"/>
                </a:lnTo>
                <a:lnTo>
                  <a:pt x="35719" y="80367"/>
                </a:lnTo>
                <a:lnTo>
                  <a:pt x="35719" y="98227"/>
                </a:lnTo>
                <a:lnTo>
                  <a:pt x="26790" y="125016"/>
                </a:lnTo>
                <a:lnTo>
                  <a:pt x="17860" y="151805"/>
                </a:lnTo>
                <a:lnTo>
                  <a:pt x="17860" y="178594"/>
                </a:lnTo>
                <a:lnTo>
                  <a:pt x="8930" y="205383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0" y="223242"/>
                </a:lnTo>
                <a:lnTo>
                  <a:pt x="8930" y="187523"/>
                </a:lnTo>
                <a:lnTo>
                  <a:pt x="26790" y="133945"/>
                </a:lnTo>
                <a:lnTo>
                  <a:pt x="44649" y="80367"/>
                </a:lnTo>
                <a:lnTo>
                  <a:pt x="53579" y="35719"/>
                </a:lnTo>
                <a:lnTo>
                  <a:pt x="62508" y="8930"/>
                </a:lnTo>
                <a:lnTo>
                  <a:pt x="71438" y="0"/>
                </a:lnTo>
                <a:lnTo>
                  <a:pt x="71438" y="0"/>
                </a:lnTo>
                <a:lnTo>
                  <a:pt x="80368" y="8930"/>
                </a:lnTo>
                <a:lnTo>
                  <a:pt x="89297" y="26789"/>
                </a:lnTo>
                <a:lnTo>
                  <a:pt x="98227" y="53578"/>
                </a:lnTo>
                <a:lnTo>
                  <a:pt x="116086" y="80367"/>
                </a:lnTo>
                <a:lnTo>
                  <a:pt x="133946" y="107156"/>
                </a:lnTo>
                <a:lnTo>
                  <a:pt x="151805" y="133945"/>
                </a:lnTo>
                <a:lnTo>
                  <a:pt x="169665" y="160734"/>
                </a:lnTo>
                <a:lnTo>
                  <a:pt x="196454" y="178594"/>
                </a:lnTo>
                <a:lnTo>
                  <a:pt x="214313" y="187523"/>
                </a:lnTo>
                <a:lnTo>
                  <a:pt x="232172" y="187523"/>
                </a:lnTo>
                <a:lnTo>
                  <a:pt x="241102" y="187523"/>
                </a:lnTo>
                <a:lnTo>
                  <a:pt x="241102" y="187523"/>
                </a:lnTo>
                <a:lnTo>
                  <a:pt x="241102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3" name="Freeform 11342"/>
          <p:cNvSpPr/>
          <p:nvPr/>
        </p:nvSpPr>
        <p:spPr>
          <a:xfrm>
            <a:off x="7090172" y="2750344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0" y="0"/>
                </a:moveTo>
                <a:lnTo>
                  <a:pt x="8930" y="0"/>
                </a:lnTo>
                <a:lnTo>
                  <a:pt x="8930" y="8929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4" name="Freeform 11343"/>
          <p:cNvSpPr/>
          <p:nvPr/>
        </p:nvSpPr>
        <p:spPr>
          <a:xfrm>
            <a:off x="7179469" y="2678906"/>
            <a:ext cx="62509" cy="848321"/>
          </a:xfrm>
          <a:custGeom>
            <a:avLst/>
            <a:gdLst/>
            <a:ahLst/>
            <a:cxnLst/>
            <a:rect l="0" t="0" r="0" b="0"/>
            <a:pathLst>
              <a:path w="62509" h="84832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17859" y="62508"/>
                </a:lnTo>
                <a:lnTo>
                  <a:pt x="26789" y="98227"/>
                </a:lnTo>
                <a:lnTo>
                  <a:pt x="26789" y="133945"/>
                </a:lnTo>
                <a:lnTo>
                  <a:pt x="26789" y="169664"/>
                </a:lnTo>
                <a:lnTo>
                  <a:pt x="35719" y="223242"/>
                </a:lnTo>
                <a:lnTo>
                  <a:pt x="35719" y="267890"/>
                </a:lnTo>
                <a:lnTo>
                  <a:pt x="35719" y="321469"/>
                </a:lnTo>
                <a:lnTo>
                  <a:pt x="35719" y="375047"/>
                </a:lnTo>
                <a:lnTo>
                  <a:pt x="35719" y="419695"/>
                </a:lnTo>
                <a:lnTo>
                  <a:pt x="44648" y="455414"/>
                </a:lnTo>
                <a:lnTo>
                  <a:pt x="53578" y="482203"/>
                </a:lnTo>
                <a:lnTo>
                  <a:pt x="53578" y="500062"/>
                </a:lnTo>
                <a:lnTo>
                  <a:pt x="53578" y="517922"/>
                </a:lnTo>
                <a:lnTo>
                  <a:pt x="53578" y="526851"/>
                </a:lnTo>
                <a:lnTo>
                  <a:pt x="53578" y="526851"/>
                </a:lnTo>
                <a:lnTo>
                  <a:pt x="44648" y="526851"/>
                </a:lnTo>
                <a:lnTo>
                  <a:pt x="44648" y="526851"/>
                </a:lnTo>
                <a:lnTo>
                  <a:pt x="35719" y="526851"/>
                </a:lnTo>
                <a:lnTo>
                  <a:pt x="35719" y="535781"/>
                </a:lnTo>
                <a:lnTo>
                  <a:pt x="26789" y="553640"/>
                </a:lnTo>
                <a:lnTo>
                  <a:pt x="17859" y="571500"/>
                </a:lnTo>
                <a:lnTo>
                  <a:pt x="17859" y="607219"/>
                </a:lnTo>
                <a:lnTo>
                  <a:pt x="17859" y="642937"/>
                </a:lnTo>
                <a:lnTo>
                  <a:pt x="8929" y="678656"/>
                </a:lnTo>
                <a:lnTo>
                  <a:pt x="8929" y="705445"/>
                </a:lnTo>
                <a:lnTo>
                  <a:pt x="17859" y="732234"/>
                </a:lnTo>
                <a:lnTo>
                  <a:pt x="17859" y="741164"/>
                </a:lnTo>
                <a:lnTo>
                  <a:pt x="17859" y="750094"/>
                </a:lnTo>
                <a:lnTo>
                  <a:pt x="17859" y="750094"/>
                </a:lnTo>
                <a:lnTo>
                  <a:pt x="17859" y="750094"/>
                </a:lnTo>
                <a:lnTo>
                  <a:pt x="17859" y="750094"/>
                </a:lnTo>
                <a:lnTo>
                  <a:pt x="26789" y="750094"/>
                </a:lnTo>
                <a:lnTo>
                  <a:pt x="26789" y="750094"/>
                </a:lnTo>
                <a:lnTo>
                  <a:pt x="35719" y="750094"/>
                </a:lnTo>
                <a:lnTo>
                  <a:pt x="44648" y="767953"/>
                </a:lnTo>
                <a:lnTo>
                  <a:pt x="53578" y="785812"/>
                </a:lnTo>
                <a:lnTo>
                  <a:pt x="53578" y="812601"/>
                </a:lnTo>
                <a:lnTo>
                  <a:pt x="62508" y="830461"/>
                </a:lnTo>
                <a:lnTo>
                  <a:pt x="62508" y="848320"/>
                </a:lnTo>
                <a:lnTo>
                  <a:pt x="62508" y="8483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5" name="Freeform 11344"/>
          <p:cNvSpPr/>
          <p:nvPr/>
        </p:nvSpPr>
        <p:spPr>
          <a:xfrm>
            <a:off x="7268766" y="125016"/>
            <a:ext cx="285751" cy="303610"/>
          </a:xfrm>
          <a:custGeom>
            <a:avLst/>
            <a:gdLst/>
            <a:ahLst/>
            <a:cxnLst/>
            <a:rect l="0" t="0" r="0" b="0"/>
            <a:pathLst>
              <a:path w="285751" h="303610">
                <a:moveTo>
                  <a:pt x="0" y="26789"/>
                </a:moveTo>
                <a:lnTo>
                  <a:pt x="0" y="1785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62507"/>
                </a:lnTo>
                <a:lnTo>
                  <a:pt x="17859" y="116086"/>
                </a:lnTo>
                <a:lnTo>
                  <a:pt x="17859" y="169664"/>
                </a:lnTo>
                <a:lnTo>
                  <a:pt x="17859" y="214312"/>
                </a:lnTo>
                <a:lnTo>
                  <a:pt x="26789" y="241101"/>
                </a:lnTo>
                <a:lnTo>
                  <a:pt x="35718" y="267890"/>
                </a:lnTo>
                <a:lnTo>
                  <a:pt x="44648" y="276820"/>
                </a:lnTo>
                <a:lnTo>
                  <a:pt x="53578" y="276820"/>
                </a:lnTo>
                <a:lnTo>
                  <a:pt x="71437" y="267890"/>
                </a:lnTo>
                <a:lnTo>
                  <a:pt x="80367" y="250031"/>
                </a:lnTo>
                <a:lnTo>
                  <a:pt x="98226" y="223242"/>
                </a:lnTo>
                <a:lnTo>
                  <a:pt x="107156" y="196453"/>
                </a:lnTo>
                <a:lnTo>
                  <a:pt x="125015" y="178593"/>
                </a:lnTo>
                <a:lnTo>
                  <a:pt x="133945" y="151804"/>
                </a:lnTo>
                <a:lnTo>
                  <a:pt x="142875" y="125015"/>
                </a:lnTo>
                <a:lnTo>
                  <a:pt x="151804" y="98226"/>
                </a:lnTo>
                <a:lnTo>
                  <a:pt x="169664" y="80367"/>
                </a:lnTo>
                <a:lnTo>
                  <a:pt x="169664" y="62507"/>
                </a:lnTo>
                <a:lnTo>
                  <a:pt x="178593" y="71437"/>
                </a:lnTo>
                <a:lnTo>
                  <a:pt x="178593" y="107156"/>
                </a:lnTo>
                <a:lnTo>
                  <a:pt x="178593" y="151804"/>
                </a:lnTo>
                <a:lnTo>
                  <a:pt x="178593" y="205382"/>
                </a:lnTo>
                <a:lnTo>
                  <a:pt x="187523" y="250031"/>
                </a:lnTo>
                <a:lnTo>
                  <a:pt x="196453" y="276820"/>
                </a:lnTo>
                <a:lnTo>
                  <a:pt x="214312" y="294679"/>
                </a:lnTo>
                <a:lnTo>
                  <a:pt x="232172" y="303609"/>
                </a:lnTo>
                <a:lnTo>
                  <a:pt x="250031" y="285750"/>
                </a:lnTo>
                <a:lnTo>
                  <a:pt x="267890" y="267890"/>
                </a:lnTo>
                <a:lnTo>
                  <a:pt x="285750" y="241101"/>
                </a:lnTo>
                <a:lnTo>
                  <a:pt x="285750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6" name="Freeform 11345"/>
          <p:cNvSpPr/>
          <p:nvPr/>
        </p:nvSpPr>
        <p:spPr>
          <a:xfrm>
            <a:off x="7572375" y="133945"/>
            <a:ext cx="285751" cy="276822"/>
          </a:xfrm>
          <a:custGeom>
            <a:avLst/>
            <a:gdLst/>
            <a:ahLst/>
            <a:cxnLst/>
            <a:rect l="0" t="0" r="0" b="0"/>
            <a:pathLst>
              <a:path w="285751" h="27682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44649"/>
                </a:lnTo>
                <a:lnTo>
                  <a:pt x="0" y="80367"/>
                </a:lnTo>
                <a:lnTo>
                  <a:pt x="0" y="133946"/>
                </a:lnTo>
                <a:lnTo>
                  <a:pt x="8930" y="187524"/>
                </a:lnTo>
                <a:lnTo>
                  <a:pt x="8930" y="232172"/>
                </a:lnTo>
                <a:lnTo>
                  <a:pt x="17859" y="258961"/>
                </a:lnTo>
                <a:lnTo>
                  <a:pt x="17859" y="267891"/>
                </a:lnTo>
                <a:lnTo>
                  <a:pt x="17859" y="276821"/>
                </a:lnTo>
                <a:lnTo>
                  <a:pt x="17859" y="267891"/>
                </a:lnTo>
                <a:lnTo>
                  <a:pt x="17859" y="258961"/>
                </a:lnTo>
                <a:lnTo>
                  <a:pt x="17859" y="232172"/>
                </a:lnTo>
                <a:lnTo>
                  <a:pt x="26789" y="205383"/>
                </a:lnTo>
                <a:lnTo>
                  <a:pt x="26789" y="178594"/>
                </a:lnTo>
                <a:lnTo>
                  <a:pt x="26789" y="151805"/>
                </a:lnTo>
                <a:lnTo>
                  <a:pt x="35719" y="116086"/>
                </a:lnTo>
                <a:lnTo>
                  <a:pt x="44648" y="80367"/>
                </a:lnTo>
                <a:lnTo>
                  <a:pt x="44648" y="44649"/>
                </a:lnTo>
                <a:lnTo>
                  <a:pt x="53578" y="17860"/>
                </a:lnTo>
                <a:lnTo>
                  <a:pt x="62508" y="0"/>
                </a:lnTo>
                <a:lnTo>
                  <a:pt x="71438" y="0"/>
                </a:lnTo>
                <a:lnTo>
                  <a:pt x="80367" y="17860"/>
                </a:lnTo>
                <a:lnTo>
                  <a:pt x="89297" y="62508"/>
                </a:lnTo>
                <a:lnTo>
                  <a:pt x="89297" y="116086"/>
                </a:lnTo>
                <a:lnTo>
                  <a:pt x="98227" y="169664"/>
                </a:lnTo>
                <a:lnTo>
                  <a:pt x="107156" y="205383"/>
                </a:lnTo>
                <a:lnTo>
                  <a:pt x="107156" y="241102"/>
                </a:lnTo>
                <a:lnTo>
                  <a:pt x="116086" y="250032"/>
                </a:lnTo>
                <a:lnTo>
                  <a:pt x="125016" y="258961"/>
                </a:lnTo>
                <a:lnTo>
                  <a:pt x="133945" y="250032"/>
                </a:lnTo>
                <a:lnTo>
                  <a:pt x="133945" y="232172"/>
                </a:lnTo>
                <a:lnTo>
                  <a:pt x="142875" y="214313"/>
                </a:lnTo>
                <a:lnTo>
                  <a:pt x="142875" y="187524"/>
                </a:lnTo>
                <a:lnTo>
                  <a:pt x="151805" y="169664"/>
                </a:lnTo>
                <a:lnTo>
                  <a:pt x="160734" y="133946"/>
                </a:lnTo>
                <a:lnTo>
                  <a:pt x="169664" y="98227"/>
                </a:lnTo>
                <a:lnTo>
                  <a:pt x="178594" y="62508"/>
                </a:lnTo>
                <a:lnTo>
                  <a:pt x="187523" y="35719"/>
                </a:lnTo>
                <a:lnTo>
                  <a:pt x="196453" y="8930"/>
                </a:lnTo>
                <a:lnTo>
                  <a:pt x="205383" y="0"/>
                </a:lnTo>
                <a:lnTo>
                  <a:pt x="205383" y="0"/>
                </a:lnTo>
                <a:lnTo>
                  <a:pt x="214313" y="26789"/>
                </a:lnTo>
                <a:lnTo>
                  <a:pt x="223242" y="71438"/>
                </a:lnTo>
                <a:lnTo>
                  <a:pt x="223242" y="116086"/>
                </a:lnTo>
                <a:lnTo>
                  <a:pt x="223242" y="160735"/>
                </a:lnTo>
                <a:lnTo>
                  <a:pt x="232172" y="205383"/>
                </a:lnTo>
                <a:lnTo>
                  <a:pt x="232172" y="232172"/>
                </a:lnTo>
                <a:lnTo>
                  <a:pt x="241102" y="250032"/>
                </a:lnTo>
                <a:lnTo>
                  <a:pt x="241102" y="267891"/>
                </a:lnTo>
                <a:lnTo>
                  <a:pt x="250031" y="276821"/>
                </a:lnTo>
                <a:lnTo>
                  <a:pt x="258961" y="267891"/>
                </a:lnTo>
                <a:lnTo>
                  <a:pt x="267891" y="241102"/>
                </a:lnTo>
                <a:lnTo>
                  <a:pt x="267891" y="214313"/>
                </a:lnTo>
                <a:lnTo>
                  <a:pt x="276820" y="187524"/>
                </a:lnTo>
                <a:lnTo>
                  <a:pt x="285750" y="160735"/>
                </a:lnTo>
                <a:lnTo>
                  <a:pt x="28575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7" name="Freeform 11346"/>
          <p:cNvSpPr/>
          <p:nvPr/>
        </p:nvSpPr>
        <p:spPr>
          <a:xfrm>
            <a:off x="7956352" y="53578"/>
            <a:ext cx="267890" cy="321470"/>
          </a:xfrm>
          <a:custGeom>
            <a:avLst/>
            <a:gdLst/>
            <a:ahLst/>
            <a:cxnLst/>
            <a:rect l="0" t="0" r="0" b="0"/>
            <a:pathLst>
              <a:path w="267890" h="321470">
                <a:moveTo>
                  <a:pt x="0" y="8930"/>
                </a:move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62508"/>
                </a:lnTo>
                <a:lnTo>
                  <a:pt x="17859" y="116086"/>
                </a:lnTo>
                <a:lnTo>
                  <a:pt x="8929" y="178594"/>
                </a:lnTo>
                <a:lnTo>
                  <a:pt x="17859" y="232172"/>
                </a:lnTo>
                <a:lnTo>
                  <a:pt x="26789" y="276820"/>
                </a:lnTo>
                <a:lnTo>
                  <a:pt x="35718" y="303609"/>
                </a:lnTo>
                <a:lnTo>
                  <a:pt x="62507" y="312539"/>
                </a:lnTo>
                <a:lnTo>
                  <a:pt x="98226" y="321469"/>
                </a:lnTo>
                <a:lnTo>
                  <a:pt x="142875" y="321469"/>
                </a:lnTo>
                <a:lnTo>
                  <a:pt x="178593" y="312539"/>
                </a:lnTo>
                <a:lnTo>
                  <a:pt x="214312" y="303609"/>
                </a:lnTo>
                <a:lnTo>
                  <a:pt x="250030" y="294680"/>
                </a:lnTo>
                <a:lnTo>
                  <a:pt x="267889" y="285750"/>
                </a:lnTo>
                <a:lnTo>
                  <a:pt x="26788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8" name="Freeform 11347"/>
          <p:cNvSpPr/>
          <p:nvPr/>
        </p:nvSpPr>
        <p:spPr>
          <a:xfrm>
            <a:off x="7206258" y="410766"/>
            <a:ext cx="1205508" cy="98227"/>
          </a:xfrm>
          <a:custGeom>
            <a:avLst/>
            <a:gdLst/>
            <a:ahLst/>
            <a:cxnLst/>
            <a:rect l="0" t="0" r="0" b="0"/>
            <a:pathLst>
              <a:path w="1205508" h="98227">
                <a:moveTo>
                  <a:pt x="35719" y="89296"/>
                </a:moveTo>
                <a:lnTo>
                  <a:pt x="26789" y="89296"/>
                </a:lnTo>
                <a:lnTo>
                  <a:pt x="17859" y="98226"/>
                </a:lnTo>
                <a:lnTo>
                  <a:pt x="893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35719" y="98226"/>
                </a:lnTo>
                <a:lnTo>
                  <a:pt x="80367" y="89296"/>
                </a:lnTo>
                <a:lnTo>
                  <a:pt x="142875" y="80367"/>
                </a:lnTo>
                <a:lnTo>
                  <a:pt x="232172" y="71437"/>
                </a:lnTo>
                <a:lnTo>
                  <a:pt x="339328" y="53578"/>
                </a:lnTo>
                <a:lnTo>
                  <a:pt x="455414" y="44648"/>
                </a:lnTo>
                <a:lnTo>
                  <a:pt x="589359" y="35718"/>
                </a:lnTo>
                <a:lnTo>
                  <a:pt x="723305" y="35718"/>
                </a:lnTo>
                <a:lnTo>
                  <a:pt x="848320" y="35718"/>
                </a:lnTo>
                <a:lnTo>
                  <a:pt x="964406" y="44648"/>
                </a:lnTo>
                <a:lnTo>
                  <a:pt x="1062632" y="44648"/>
                </a:lnTo>
                <a:lnTo>
                  <a:pt x="1134069" y="44648"/>
                </a:lnTo>
                <a:lnTo>
                  <a:pt x="1178718" y="44648"/>
                </a:lnTo>
                <a:lnTo>
                  <a:pt x="1205507" y="35718"/>
                </a:lnTo>
                <a:lnTo>
                  <a:pt x="1205507" y="17859"/>
                </a:lnTo>
                <a:lnTo>
                  <a:pt x="1196577" y="0"/>
                </a:lnTo>
                <a:lnTo>
                  <a:pt x="11965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9" name="Freeform 11348"/>
          <p:cNvSpPr/>
          <p:nvPr/>
        </p:nvSpPr>
        <p:spPr>
          <a:xfrm>
            <a:off x="7313414" y="625078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187524" y="17860"/>
                </a:moveTo>
                <a:lnTo>
                  <a:pt x="187524" y="17860"/>
                </a:lnTo>
                <a:lnTo>
                  <a:pt x="187524" y="8930"/>
                </a:lnTo>
                <a:lnTo>
                  <a:pt x="187524" y="893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4" y="0"/>
                </a:lnTo>
                <a:lnTo>
                  <a:pt x="142875" y="0"/>
                </a:lnTo>
                <a:lnTo>
                  <a:pt x="133945" y="0"/>
                </a:lnTo>
                <a:lnTo>
                  <a:pt x="125016" y="8930"/>
                </a:lnTo>
                <a:lnTo>
                  <a:pt x="116086" y="8930"/>
                </a:lnTo>
                <a:lnTo>
                  <a:pt x="107156" y="17860"/>
                </a:lnTo>
                <a:lnTo>
                  <a:pt x="98227" y="26789"/>
                </a:lnTo>
                <a:lnTo>
                  <a:pt x="98227" y="44649"/>
                </a:lnTo>
                <a:lnTo>
                  <a:pt x="98227" y="53578"/>
                </a:lnTo>
                <a:lnTo>
                  <a:pt x="98227" y="62508"/>
                </a:lnTo>
                <a:lnTo>
                  <a:pt x="107156" y="80367"/>
                </a:lnTo>
                <a:lnTo>
                  <a:pt x="125016" y="89297"/>
                </a:lnTo>
                <a:lnTo>
                  <a:pt x="142875" y="107156"/>
                </a:lnTo>
                <a:lnTo>
                  <a:pt x="160734" y="125016"/>
                </a:lnTo>
                <a:lnTo>
                  <a:pt x="178594" y="133945"/>
                </a:lnTo>
                <a:lnTo>
                  <a:pt x="187524" y="151805"/>
                </a:lnTo>
                <a:lnTo>
                  <a:pt x="196453" y="169664"/>
                </a:lnTo>
                <a:lnTo>
                  <a:pt x="187524" y="187523"/>
                </a:lnTo>
                <a:lnTo>
                  <a:pt x="169664" y="196453"/>
                </a:lnTo>
                <a:lnTo>
                  <a:pt x="142875" y="205383"/>
                </a:lnTo>
                <a:lnTo>
                  <a:pt x="116086" y="205383"/>
                </a:lnTo>
                <a:lnTo>
                  <a:pt x="80367" y="205383"/>
                </a:lnTo>
                <a:lnTo>
                  <a:pt x="53578" y="196453"/>
                </a:lnTo>
                <a:lnTo>
                  <a:pt x="26789" y="187523"/>
                </a:lnTo>
                <a:lnTo>
                  <a:pt x="8930" y="178594"/>
                </a:lnTo>
                <a:lnTo>
                  <a:pt x="0" y="160734"/>
                </a:lnTo>
                <a:lnTo>
                  <a:pt x="0" y="151805"/>
                </a:lnTo>
                <a:lnTo>
                  <a:pt x="8930" y="151805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0" name="Freeform 11349"/>
          <p:cNvSpPr/>
          <p:nvPr/>
        </p:nvSpPr>
        <p:spPr>
          <a:xfrm>
            <a:off x="7572375" y="669727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8930" y="35718"/>
                </a:moveTo>
                <a:lnTo>
                  <a:pt x="8930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8930" y="89296"/>
                </a:lnTo>
                <a:lnTo>
                  <a:pt x="26789" y="89296"/>
                </a:lnTo>
                <a:lnTo>
                  <a:pt x="53578" y="98226"/>
                </a:lnTo>
                <a:lnTo>
                  <a:pt x="80367" y="89296"/>
                </a:lnTo>
                <a:lnTo>
                  <a:pt x="107156" y="89296"/>
                </a:lnTo>
                <a:lnTo>
                  <a:pt x="133945" y="80367"/>
                </a:lnTo>
                <a:lnTo>
                  <a:pt x="160734" y="62507"/>
                </a:lnTo>
                <a:lnTo>
                  <a:pt x="169664" y="53578"/>
                </a:lnTo>
                <a:lnTo>
                  <a:pt x="169664" y="35718"/>
                </a:lnTo>
                <a:lnTo>
                  <a:pt x="169664" y="17859"/>
                </a:lnTo>
                <a:lnTo>
                  <a:pt x="151805" y="0"/>
                </a:lnTo>
                <a:lnTo>
                  <a:pt x="133945" y="0"/>
                </a:lnTo>
                <a:lnTo>
                  <a:pt x="107156" y="0"/>
                </a:lnTo>
                <a:lnTo>
                  <a:pt x="80367" y="26789"/>
                </a:lnTo>
                <a:lnTo>
                  <a:pt x="62508" y="44648"/>
                </a:lnTo>
                <a:lnTo>
                  <a:pt x="44648" y="80367"/>
                </a:lnTo>
                <a:lnTo>
                  <a:pt x="35719" y="107156"/>
                </a:lnTo>
                <a:lnTo>
                  <a:pt x="44648" y="133945"/>
                </a:lnTo>
                <a:lnTo>
                  <a:pt x="53578" y="151804"/>
                </a:lnTo>
                <a:lnTo>
                  <a:pt x="80367" y="160734"/>
                </a:lnTo>
                <a:lnTo>
                  <a:pt x="107156" y="169664"/>
                </a:lnTo>
                <a:lnTo>
                  <a:pt x="133945" y="169664"/>
                </a:lnTo>
                <a:lnTo>
                  <a:pt x="160734" y="160734"/>
                </a:lnTo>
                <a:lnTo>
                  <a:pt x="196453" y="133945"/>
                </a:lnTo>
                <a:lnTo>
                  <a:pt x="19645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1" name="Freeform 11350"/>
          <p:cNvSpPr/>
          <p:nvPr/>
        </p:nvSpPr>
        <p:spPr>
          <a:xfrm>
            <a:off x="7786688" y="634008"/>
            <a:ext cx="258961" cy="375048"/>
          </a:xfrm>
          <a:custGeom>
            <a:avLst/>
            <a:gdLst/>
            <a:ahLst/>
            <a:cxnLst/>
            <a:rect l="0" t="0" r="0" b="0"/>
            <a:pathLst>
              <a:path w="258961" h="375048">
                <a:moveTo>
                  <a:pt x="116085" y="26789"/>
                </a:moveTo>
                <a:lnTo>
                  <a:pt x="107156" y="26789"/>
                </a:lnTo>
                <a:lnTo>
                  <a:pt x="107156" y="26789"/>
                </a:lnTo>
                <a:lnTo>
                  <a:pt x="98226" y="26789"/>
                </a:lnTo>
                <a:lnTo>
                  <a:pt x="89296" y="17859"/>
                </a:lnTo>
                <a:lnTo>
                  <a:pt x="89296" y="17859"/>
                </a:lnTo>
                <a:lnTo>
                  <a:pt x="89296" y="8930"/>
                </a:lnTo>
                <a:lnTo>
                  <a:pt x="98226" y="8930"/>
                </a:lnTo>
                <a:lnTo>
                  <a:pt x="107156" y="0"/>
                </a:lnTo>
                <a:lnTo>
                  <a:pt x="107156" y="0"/>
                </a:lnTo>
                <a:lnTo>
                  <a:pt x="116085" y="0"/>
                </a:lnTo>
                <a:lnTo>
                  <a:pt x="125015" y="8930"/>
                </a:lnTo>
                <a:lnTo>
                  <a:pt x="125015" y="26789"/>
                </a:lnTo>
                <a:lnTo>
                  <a:pt x="125015" y="62508"/>
                </a:lnTo>
                <a:lnTo>
                  <a:pt x="116085" y="98226"/>
                </a:lnTo>
                <a:lnTo>
                  <a:pt x="107156" y="142875"/>
                </a:lnTo>
                <a:lnTo>
                  <a:pt x="107156" y="178593"/>
                </a:lnTo>
                <a:lnTo>
                  <a:pt x="107156" y="223242"/>
                </a:lnTo>
                <a:lnTo>
                  <a:pt x="107156" y="258961"/>
                </a:lnTo>
                <a:lnTo>
                  <a:pt x="125015" y="294679"/>
                </a:lnTo>
                <a:lnTo>
                  <a:pt x="133945" y="321468"/>
                </a:lnTo>
                <a:lnTo>
                  <a:pt x="160734" y="348258"/>
                </a:lnTo>
                <a:lnTo>
                  <a:pt x="178593" y="366117"/>
                </a:lnTo>
                <a:lnTo>
                  <a:pt x="196453" y="375047"/>
                </a:lnTo>
                <a:lnTo>
                  <a:pt x="223242" y="375047"/>
                </a:lnTo>
                <a:lnTo>
                  <a:pt x="241101" y="366117"/>
                </a:lnTo>
                <a:lnTo>
                  <a:pt x="250031" y="348258"/>
                </a:lnTo>
                <a:lnTo>
                  <a:pt x="258960" y="321468"/>
                </a:lnTo>
                <a:lnTo>
                  <a:pt x="250031" y="294679"/>
                </a:lnTo>
                <a:lnTo>
                  <a:pt x="223242" y="250031"/>
                </a:lnTo>
                <a:lnTo>
                  <a:pt x="196453" y="214312"/>
                </a:lnTo>
                <a:lnTo>
                  <a:pt x="151804" y="187523"/>
                </a:lnTo>
                <a:lnTo>
                  <a:pt x="116085" y="169664"/>
                </a:lnTo>
                <a:lnTo>
                  <a:pt x="71437" y="169664"/>
                </a:lnTo>
                <a:lnTo>
                  <a:pt x="35718" y="169664"/>
                </a:lnTo>
                <a:lnTo>
                  <a:pt x="8929" y="169664"/>
                </a:lnTo>
                <a:lnTo>
                  <a:pt x="0" y="178593"/>
                </a:lnTo>
                <a:lnTo>
                  <a:pt x="0" y="187523"/>
                </a:lnTo>
                <a:lnTo>
                  <a:pt x="17859" y="187523"/>
                </a:lnTo>
                <a:lnTo>
                  <a:pt x="44648" y="178593"/>
                </a:lnTo>
                <a:lnTo>
                  <a:pt x="71437" y="169664"/>
                </a:lnTo>
                <a:lnTo>
                  <a:pt x="107156" y="142875"/>
                </a:lnTo>
                <a:lnTo>
                  <a:pt x="10715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2" name="Freeform 11351"/>
          <p:cNvSpPr/>
          <p:nvPr/>
        </p:nvSpPr>
        <p:spPr>
          <a:xfrm>
            <a:off x="8126016" y="526852"/>
            <a:ext cx="232172" cy="294680"/>
          </a:xfrm>
          <a:custGeom>
            <a:avLst/>
            <a:gdLst/>
            <a:ahLst/>
            <a:cxnLst/>
            <a:rect l="0" t="0" r="0" b="0"/>
            <a:pathLst>
              <a:path w="232172" h="294680">
                <a:moveTo>
                  <a:pt x="125014" y="169664"/>
                </a:moveTo>
                <a:lnTo>
                  <a:pt x="125014" y="169664"/>
                </a:lnTo>
                <a:lnTo>
                  <a:pt x="125014" y="169664"/>
                </a:lnTo>
                <a:lnTo>
                  <a:pt x="125014" y="169664"/>
                </a:lnTo>
                <a:lnTo>
                  <a:pt x="125014" y="160734"/>
                </a:lnTo>
                <a:lnTo>
                  <a:pt x="125014" y="151804"/>
                </a:lnTo>
                <a:lnTo>
                  <a:pt x="125014" y="142875"/>
                </a:lnTo>
                <a:lnTo>
                  <a:pt x="133944" y="125015"/>
                </a:lnTo>
                <a:lnTo>
                  <a:pt x="133944" y="116086"/>
                </a:lnTo>
                <a:lnTo>
                  <a:pt x="133944" y="107156"/>
                </a:lnTo>
                <a:lnTo>
                  <a:pt x="133944" y="89296"/>
                </a:lnTo>
                <a:lnTo>
                  <a:pt x="133944" y="80367"/>
                </a:lnTo>
                <a:lnTo>
                  <a:pt x="125014" y="80367"/>
                </a:lnTo>
                <a:lnTo>
                  <a:pt x="116085" y="80367"/>
                </a:lnTo>
                <a:lnTo>
                  <a:pt x="98225" y="89296"/>
                </a:lnTo>
                <a:lnTo>
                  <a:pt x="80366" y="107156"/>
                </a:lnTo>
                <a:lnTo>
                  <a:pt x="53578" y="133945"/>
                </a:lnTo>
                <a:lnTo>
                  <a:pt x="35718" y="169664"/>
                </a:lnTo>
                <a:lnTo>
                  <a:pt x="17859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0" y="258960"/>
                </a:lnTo>
                <a:lnTo>
                  <a:pt x="8929" y="276820"/>
                </a:lnTo>
                <a:lnTo>
                  <a:pt x="26789" y="276820"/>
                </a:lnTo>
                <a:lnTo>
                  <a:pt x="44648" y="276820"/>
                </a:lnTo>
                <a:lnTo>
                  <a:pt x="62507" y="267890"/>
                </a:lnTo>
                <a:lnTo>
                  <a:pt x="89296" y="250031"/>
                </a:lnTo>
                <a:lnTo>
                  <a:pt x="107155" y="223242"/>
                </a:lnTo>
                <a:lnTo>
                  <a:pt x="125014" y="196453"/>
                </a:lnTo>
                <a:lnTo>
                  <a:pt x="142874" y="169664"/>
                </a:lnTo>
                <a:lnTo>
                  <a:pt x="151804" y="133945"/>
                </a:lnTo>
                <a:lnTo>
                  <a:pt x="151804" y="98226"/>
                </a:lnTo>
                <a:lnTo>
                  <a:pt x="160733" y="62507"/>
                </a:lnTo>
                <a:lnTo>
                  <a:pt x="160733" y="26789"/>
                </a:lnTo>
                <a:lnTo>
                  <a:pt x="160733" y="8929"/>
                </a:lnTo>
                <a:lnTo>
                  <a:pt x="160733" y="0"/>
                </a:lnTo>
                <a:lnTo>
                  <a:pt x="160733" y="0"/>
                </a:lnTo>
                <a:lnTo>
                  <a:pt x="151804" y="17859"/>
                </a:lnTo>
                <a:lnTo>
                  <a:pt x="151804" y="44648"/>
                </a:lnTo>
                <a:lnTo>
                  <a:pt x="142874" y="80367"/>
                </a:lnTo>
                <a:lnTo>
                  <a:pt x="142874" y="125015"/>
                </a:lnTo>
                <a:lnTo>
                  <a:pt x="142874" y="160734"/>
                </a:lnTo>
                <a:lnTo>
                  <a:pt x="160733" y="196453"/>
                </a:lnTo>
                <a:lnTo>
                  <a:pt x="169663" y="232171"/>
                </a:lnTo>
                <a:lnTo>
                  <a:pt x="178593" y="258960"/>
                </a:lnTo>
                <a:lnTo>
                  <a:pt x="187522" y="276820"/>
                </a:lnTo>
                <a:lnTo>
                  <a:pt x="205382" y="285749"/>
                </a:lnTo>
                <a:lnTo>
                  <a:pt x="214311" y="294679"/>
                </a:lnTo>
                <a:lnTo>
                  <a:pt x="214311" y="276820"/>
                </a:lnTo>
                <a:lnTo>
                  <a:pt x="232171" y="258960"/>
                </a:lnTo>
                <a:lnTo>
                  <a:pt x="232171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3" name="Freeform 11352"/>
          <p:cNvSpPr/>
          <p:nvPr/>
        </p:nvSpPr>
        <p:spPr>
          <a:xfrm>
            <a:off x="8367116" y="660797"/>
            <a:ext cx="35720" cy="160735"/>
          </a:xfrm>
          <a:custGeom>
            <a:avLst/>
            <a:gdLst/>
            <a:ahLst/>
            <a:cxnLst/>
            <a:rect l="0" t="0" r="0" b="0"/>
            <a:pathLst>
              <a:path w="35720" h="160735">
                <a:moveTo>
                  <a:pt x="8930" y="0"/>
                </a:moveTo>
                <a:lnTo>
                  <a:pt x="8930" y="893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8930" y="160734"/>
                </a:lnTo>
                <a:lnTo>
                  <a:pt x="17860" y="160734"/>
                </a:lnTo>
                <a:lnTo>
                  <a:pt x="26789" y="151804"/>
                </a:lnTo>
                <a:lnTo>
                  <a:pt x="35719" y="133945"/>
                </a:lnTo>
                <a:lnTo>
                  <a:pt x="35719" y="107156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4" name="Freeform 11353"/>
          <p:cNvSpPr/>
          <p:nvPr/>
        </p:nvSpPr>
        <p:spPr>
          <a:xfrm>
            <a:off x="8349257" y="535781"/>
            <a:ext cx="80368" cy="26790"/>
          </a:xfrm>
          <a:custGeom>
            <a:avLst/>
            <a:gdLst/>
            <a:ahLst/>
            <a:cxnLst/>
            <a:rect l="0" t="0" r="0" b="0"/>
            <a:pathLst>
              <a:path w="80368" h="26790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8930"/>
                </a:lnTo>
                <a:lnTo>
                  <a:pt x="53578" y="17860"/>
                </a:lnTo>
                <a:lnTo>
                  <a:pt x="71438" y="17860"/>
                </a:lnTo>
                <a:lnTo>
                  <a:pt x="80367" y="26789"/>
                </a:lnTo>
                <a:lnTo>
                  <a:pt x="803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5" name="Freeform 11354"/>
          <p:cNvSpPr/>
          <p:nvPr/>
        </p:nvSpPr>
        <p:spPr>
          <a:xfrm>
            <a:off x="8465343" y="625078"/>
            <a:ext cx="116087" cy="223243"/>
          </a:xfrm>
          <a:custGeom>
            <a:avLst/>
            <a:gdLst/>
            <a:ahLst/>
            <a:cxnLst/>
            <a:rect l="0" t="0" r="0" b="0"/>
            <a:pathLst>
              <a:path w="116087" h="223243">
                <a:moveTo>
                  <a:pt x="35719" y="0"/>
                </a:moveTo>
                <a:lnTo>
                  <a:pt x="35719" y="8930"/>
                </a:lnTo>
                <a:lnTo>
                  <a:pt x="26789" y="8930"/>
                </a:lnTo>
                <a:lnTo>
                  <a:pt x="17859" y="26789"/>
                </a:lnTo>
                <a:lnTo>
                  <a:pt x="8930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17859" y="178594"/>
                </a:lnTo>
                <a:lnTo>
                  <a:pt x="17859" y="169664"/>
                </a:lnTo>
                <a:lnTo>
                  <a:pt x="26789" y="160734"/>
                </a:lnTo>
                <a:lnTo>
                  <a:pt x="44648" y="142875"/>
                </a:lnTo>
                <a:lnTo>
                  <a:pt x="53578" y="125016"/>
                </a:lnTo>
                <a:lnTo>
                  <a:pt x="62508" y="98227"/>
                </a:lnTo>
                <a:lnTo>
                  <a:pt x="71437" y="80367"/>
                </a:lnTo>
                <a:lnTo>
                  <a:pt x="71437" y="71438"/>
                </a:lnTo>
                <a:lnTo>
                  <a:pt x="71437" y="71438"/>
                </a:lnTo>
                <a:lnTo>
                  <a:pt x="71437" y="89297"/>
                </a:lnTo>
                <a:lnTo>
                  <a:pt x="71437" y="107156"/>
                </a:lnTo>
                <a:lnTo>
                  <a:pt x="62508" y="142875"/>
                </a:lnTo>
                <a:lnTo>
                  <a:pt x="62508" y="160734"/>
                </a:lnTo>
                <a:lnTo>
                  <a:pt x="62508" y="187523"/>
                </a:lnTo>
                <a:lnTo>
                  <a:pt x="71437" y="205383"/>
                </a:lnTo>
                <a:lnTo>
                  <a:pt x="71437" y="223242"/>
                </a:lnTo>
                <a:lnTo>
                  <a:pt x="89297" y="223242"/>
                </a:lnTo>
                <a:lnTo>
                  <a:pt x="98227" y="214313"/>
                </a:lnTo>
                <a:lnTo>
                  <a:pt x="116086" y="196453"/>
                </a:lnTo>
                <a:lnTo>
                  <a:pt x="11608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6" name="Freeform 11355"/>
          <p:cNvSpPr/>
          <p:nvPr/>
        </p:nvSpPr>
        <p:spPr>
          <a:xfrm>
            <a:off x="8572499" y="616148"/>
            <a:ext cx="107157" cy="348259"/>
          </a:xfrm>
          <a:custGeom>
            <a:avLst/>
            <a:gdLst/>
            <a:ahLst/>
            <a:cxnLst/>
            <a:rect l="0" t="0" r="0" b="0"/>
            <a:pathLst>
              <a:path w="107157" h="348259">
                <a:moveTo>
                  <a:pt x="107156" y="0"/>
                </a:moveTo>
                <a:lnTo>
                  <a:pt x="98227" y="0"/>
                </a:lnTo>
                <a:lnTo>
                  <a:pt x="80367" y="17860"/>
                </a:lnTo>
                <a:lnTo>
                  <a:pt x="62508" y="26790"/>
                </a:lnTo>
                <a:lnTo>
                  <a:pt x="44649" y="53579"/>
                </a:lnTo>
                <a:lnTo>
                  <a:pt x="26789" y="71438"/>
                </a:lnTo>
                <a:lnTo>
                  <a:pt x="17860" y="98227"/>
                </a:lnTo>
                <a:lnTo>
                  <a:pt x="8930" y="116086"/>
                </a:lnTo>
                <a:lnTo>
                  <a:pt x="0" y="133946"/>
                </a:lnTo>
                <a:lnTo>
                  <a:pt x="0" y="142875"/>
                </a:lnTo>
                <a:lnTo>
                  <a:pt x="8930" y="151805"/>
                </a:lnTo>
                <a:lnTo>
                  <a:pt x="17860" y="151805"/>
                </a:lnTo>
                <a:lnTo>
                  <a:pt x="35719" y="142875"/>
                </a:lnTo>
                <a:lnTo>
                  <a:pt x="53578" y="133946"/>
                </a:lnTo>
                <a:lnTo>
                  <a:pt x="62508" y="107157"/>
                </a:lnTo>
                <a:lnTo>
                  <a:pt x="80367" y="89297"/>
                </a:lnTo>
                <a:lnTo>
                  <a:pt x="89297" y="71438"/>
                </a:lnTo>
                <a:lnTo>
                  <a:pt x="98227" y="71438"/>
                </a:lnTo>
                <a:lnTo>
                  <a:pt x="107156" y="71438"/>
                </a:lnTo>
                <a:lnTo>
                  <a:pt x="98227" y="89297"/>
                </a:lnTo>
                <a:lnTo>
                  <a:pt x="89297" y="116086"/>
                </a:lnTo>
                <a:lnTo>
                  <a:pt x="80367" y="142875"/>
                </a:lnTo>
                <a:lnTo>
                  <a:pt x="71438" y="187524"/>
                </a:lnTo>
                <a:lnTo>
                  <a:pt x="53578" y="223243"/>
                </a:lnTo>
                <a:lnTo>
                  <a:pt x="44649" y="267891"/>
                </a:lnTo>
                <a:lnTo>
                  <a:pt x="35719" y="294680"/>
                </a:lnTo>
                <a:lnTo>
                  <a:pt x="26789" y="321469"/>
                </a:lnTo>
                <a:lnTo>
                  <a:pt x="17860" y="339328"/>
                </a:lnTo>
                <a:lnTo>
                  <a:pt x="8930" y="348258"/>
                </a:lnTo>
                <a:lnTo>
                  <a:pt x="8930" y="348258"/>
                </a:lnTo>
                <a:lnTo>
                  <a:pt x="8930" y="330399"/>
                </a:lnTo>
                <a:lnTo>
                  <a:pt x="17860" y="294680"/>
                </a:lnTo>
                <a:lnTo>
                  <a:pt x="35719" y="250032"/>
                </a:lnTo>
                <a:lnTo>
                  <a:pt x="53578" y="196453"/>
                </a:lnTo>
                <a:lnTo>
                  <a:pt x="71438" y="151805"/>
                </a:lnTo>
                <a:lnTo>
                  <a:pt x="98227" y="116086"/>
                </a:lnTo>
                <a:lnTo>
                  <a:pt x="98227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7" name="Freeform 11356"/>
          <p:cNvSpPr/>
          <p:nvPr/>
        </p:nvSpPr>
        <p:spPr>
          <a:xfrm>
            <a:off x="8697515" y="580430"/>
            <a:ext cx="142876" cy="205383"/>
          </a:xfrm>
          <a:custGeom>
            <a:avLst/>
            <a:gdLst/>
            <a:ahLst/>
            <a:cxnLst/>
            <a:rect l="0" t="0" r="0" b="0"/>
            <a:pathLst>
              <a:path w="142876" h="205383">
                <a:moveTo>
                  <a:pt x="44648" y="44648"/>
                </a:moveTo>
                <a:lnTo>
                  <a:pt x="44648" y="44648"/>
                </a:lnTo>
                <a:lnTo>
                  <a:pt x="35719" y="53578"/>
                </a:lnTo>
                <a:lnTo>
                  <a:pt x="35719" y="62508"/>
                </a:lnTo>
                <a:lnTo>
                  <a:pt x="26789" y="80367"/>
                </a:lnTo>
                <a:lnTo>
                  <a:pt x="17859" y="107156"/>
                </a:lnTo>
                <a:lnTo>
                  <a:pt x="8930" y="133945"/>
                </a:lnTo>
                <a:lnTo>
                  <a:pt x="8930" y="151804"/>
                </a:lnTo>
                <a:lnTo>
                  <a:pt x="8930" y="178593"/>
                </a:lnTo>
                <a:lnTo>
                  <a:pt x="8930" y="187523"/>
                </a:lnTo>
                <a:lnTo>
                  <a:pt x="0" y="205382"/>
                </a:lnTo>
                <a:lnTo>
                  <a:pt x="0" y="205382"/>
                </a:lnTo>
                <a:lnTo>
                  <a:pt x="0" y="205382"/>
                </a:lnTo>
                <a:lnTo>
                  <a:pt x="8930" y="196453"/>
                </a:lnTo>
                <a:lnTo>
                  <a:pt x="17859" y="169664"/>
                </a:lnTo>
                <a:lnTo>
                  <a:pt x="44648" y="142875"/>
                </a:lnTo>
                <a:lnTo>
                  <a:pt x="62508" y="98226"/>
                </a:lnTo>
                <a:lnTo>
                  <a:pt x="80367" y="62508"/>
                </a:lnTo>
                <a:lnTo>
                  <a:pt x="98226" y="26789"/>
                </a:lnTo>
                <a:lnTo>
                  <a:pt x="107156" y="8929"/>
                </a:lnTo>
                <a:lnTo>
                  <a:pt x="125015" y="0"/>
                </a:lnTo>
                <a:lnTo>
                  <a:pt x="125015" y="8929"/>
                </a:lnTo>
                <a:lnTo>
                  <a:pt x="125015" y="8929"/>
                </a:lnTo>
                <a:lnTo>
                  <a:pt x="133945" y="26789"/>
                </a:lnTo>
                <a:lnTo>
                  <a:pt x="133945" y="35718"/>
                </a:lnTo>
                <a:lnTo>
                  <a:pt x="142875" y="53578"/>
                </a:lnTo>
                <a:lnTo>
                  <a:pt x="142875" y="62508"/>
                </a:lnTo>
                <a:lnTo>
                  <a:pt x="142875" y="71437"/>
                </a:lnTo>
                <a:lnTo>
                  <a:pt x="1428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8" name="Freeform 11357"/>
          <p:cNvSpPr/>
          <p:nvPr/>
        </p:nvSpPr>
        <p:spPr>
          <a:xfrm>
            <a:off x="8795741" y="651867"/>
            <a:ext cx="187525" cy="133946"/>
          </a:xfrm>
          <a:custGeom>
            <a:avLst/>
            <a:gdLst/>
            <a:ahLst/>
            <a:cxnLst/>
            <a:rect l="0" t="0" r="0" b="0"/>
            <a:pathLst>
              <a:path w="187525" h="133946">
                <a:moveTo>
                  <a:pt x="17860" y="26789"/>
                </a:moveTo>
                <a:lnTo>
                  <a:pt x="1786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16086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33945"/>
                </a:lnTo>
                <a:lnTo>
                  <a:pt x="17860" y="125016"/>
                </a:lnTo>
                <a:lnTo>
                  <a:pt x="17860" y="116086"/>
                </a:lnTo>
                <a:lnTo>
                  <a:pt x="26789" y="107156"/>
                </a:lnTo>
                <a:lnTo>
                  <a:pt x="44649" y="89297"/>
                </a:lnTo>
                <a:lnTo>
                  <a:pt x="62508" y="62508"/>
                </a:lnTo>
                <a:lnTo>
                  <a:pt x="71438" y="44649"/>
                </a:lnTo>
                <a:lnTo>
                  <a:pt x="89297" y="26789"/>
                </a:lnTo>
                <a:lnTo>
                  <a:pt x="98227" y="893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8930"/>
                </a:lnTo>
                <a:lnTo>
                  <a:pt x="98227" y="17860"/>
                </a:lnTo>
                <a:lnTo>
                  <a:pt x="89297" y="35719"/>
                </a:lnTo>
                <a:lnTo>
                  <a:pt x="80368" y="53578"/>
                </a:lnTo>
                <a:lnTo>
                  <a:pt x="80368" y="62508"/>
                </a:lnTo>
                <a:lnTo>
                  <a:pt x="71438" y="80367"/>
                </a:lnTo>
                <a:lnTo>
                  <a:pt x="71438" y="89297"/>
                </a:lnTo>
                <a:lnTo>
                  <a:pt x="71438" y="89297"/>
                </a:lnTo>
                <a:lnTo>
                  <a:pt x="80368" y="89297"/>
                </a:lnTo>
                <a:lnTo>
                  <a:pt x="80368" y="89297"/>
                </a:lnTo>
                <a:lnTo>
                  <a:pt x="89297" y="80367"/>
                </a:lnTo>
                <a:lnTo>
                  <a:pt x="98227" y="71438"/>
                </a:lnTo>
                <a:lnTo>
                  <a:pt x="107157" y="53578"/>
                </a:lnTo>
                <a:lnTo>
                  <a:pt x="116086" y="44649"/>
                </a:lnTo>
                <a:lnTo>
                  <a:pt x="125016" y="44649"/>
                </a:lnTo>
                <a:lnTo>
                  <a:pt x="125016" y="35719"/>
                </a:lnTo>
                <a:lnTo>
                  <a:pt x="125016" y="44649"/>
                </a:lnTo>
                <a:lnTo>
                  <a:pt x="125016" y="44649"/>
                </a:lnTo>
                <a:lnTo>
                  <a:pt x="125016" y="53578"/>
                </a:lnTo>
                <a:lnTo>
                  <a:pt x="125016" y="71438"/>
                </a:lnTo>
                <a:lnTo>
                  <a:pt x="116086" y="80367"/>
                </a:lnTo>
                <a:lnTo>
                  <a:pt x="116086" y="89297"/>
                </a:lnTo>
                <a:lnTo>
                  <a:pt x="116086" y="98227"/>
                </a:lnTo>
                <a:lnTo>
                  <a:pt x="125016" y="98227"/>
                </a:lnTo>
                <a:lnTo>
                  <a:pt x="125016" y="98227"/>
                </a:lnTo>
                <a:lnTo>
                  <a:pt x="133946" y="98227"/>
                </a:lnTo>
                <a:lnTo>
                  <a:pt x="142875" y="98227"/>
                </a:lnTo>
                <a:lnTo>
                  <a:pt x="151805" y="89297"/>
                </a:lnTo>
                <a:lnTo>
                  <a:pt x="160735" y="80367"/>
                </a:lnTo>
                <a:lnTo>
                  <a:pt x="169664" y="80367"/>
                </a:lnTo>
                <a:lnTo>
                  <a:pt x="178594" y="80367"/>
                </a:lnTo>
                <a:lnTo>
                  <a:pt x="187524" y="80367"/>
                </a:lnTo>
                <a:lnTo>
                  <a:pt x="187524" y="89297"/>
                </a:lnTo>
                <a:lnTo>
                  <a:pt x="187524" y="89297"/>
                </a:lnTo>
                <a:lnTo>
                  <a:pt x="187524" y="98227"/>
                </a:lnTo>
                <a:lnTo>
                  <a:pt x="178594" y="98227"/>
                </a:lnTo>
                <a:lnTo>
                  <a:pt x="169664" y="98227"/>
                </a:lnTo>
                <a:lnTo>
                  <a:pt x="169664" y="89297"/>
                </a:lnTo>
                <a:lnTo>
                  <a:pt x="160735" y="71438"/>
                </a:lnTo>
                <a:lnTo>
                  <a:pt x="151805" y="53578"/>
                </a:lnTo>
                <a:lnTo>
                  <a:pt x="15180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9" name="Freeform 11358"/>
          <p:cNvSpPr/>
          <p:nvPr/>
        </p:nvSpPr>
        <p:spPr>
          <a:xfrm>
            <a:off x="3991570" y="3750468"/>
            <a:ext cx="1241228" cy="53579"/>
          </a:xfrm>
          <a:custGeom>
            <a:avLst/>
            <a:gdLst/>
            <a:ahLst/>
            <a:cxnLst/>
            <a:rect l="0" t="0" r="0" b="0"/>
            <a:pathLst>
              <a:path w="1241228" h="53579">
                <a:moveTo>
                  <a:pt x="0" y="53578"/>
                </a:move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17860" y="44649"/>
                </a:lnTo>
                <a:lnTo>
                  <a:pt x="44649" y="35719"/>
                </a:lnTo>
                <a:lnTo>
                  <a:pt x="62508" y="35719"/>
                </a:lnTo>
                <a:lnTo>
                  <a:pt x="89297" y="26789"/>
                </a:lnTo>
                <a:lnTo>
                  <a:pt x="116086" y="26789"/>
                </a:lnTo>
                <a:lnTo>
                  <a:pt x="133946" y="26789"/>
                </a:lnTo>
                <a:lnTo>
                  <a:pt x="160735" y="17860"/>
                </a:lnTo>
                <a:lnTo>
                  <a:pt x="187524" y="17860"/>
                </a:lnTo>
                <a:lnTo>
                  <a:pt x="223243" y="17860"/>
                </a:lnTo>
                <a:lnTo>
                  <a:pt x="250032" y="17860"/>
                </a:lnTo>
                <a:lnTo>
                  <a:pt x="294680" y="17860"/>
                </a:lnTo>
                <a:lnTo>
                  <a:pt x="330399" y="17860"/>
                </a:lnTo>
                <a:lnTo>
                  <a:pt x="375047" y="17860"/>
                </a:lnTo>
                <a:lnTo>
                  <a:pt x="419696" y="26789"/>
                </a:lnTo>
                <a:lnTo>
                  <a:pt x="464344" y="26789"/>
                </a:lnTo>
                <a:lnTo>
                  <a:pt x="517922" y="17860"/>
                </a:lnTo>
                <a:lnTo>
                  <a:pt x="571500" y="17860"/>
                </a:lnTo>
                <a:lnTo>
                  <a:pt x="625078" y="17860"/>
                </a:lnTo>
                <a:lnTo>
                  <a:pt x="678657" y="17860"/>
                </a:lnTo>
                <a:lnTo>
                  <a:pt x="732235" y="17860"/>
                </a:lnTo>
                <a:lnTo>
                  <a:pt x="785813" y="17860"/>
                </a:lnTo>
                <a:lnTo>
                  <a:pt x="830461" y="17860"/>
                </a:lnTo>
                <a:lnTo>
                  <a:pt x="884039" y="17860"/>
                </a:lnTo>
                <a:lnTo>
                  <a:pt x="937618" y="17860"/>
                </a:lnTo>
                <a:lnTo>
                  <a:pt x="982266" y="8930"/>
                </a:lnTo>
                <a:lnTo>
                  <a:pt x="1035844" y="8930"/>
                </a:lnTo>
                <a:lnTo>
                  <a:pt x="1080493" y="8930"/>
                </a:lnTo>
                <a:lnTo>
                  <a:pt x="1116211" y="8930"/>
                </a:lnTo>
                <a:lnTo>
                  <a:pt x="1151930" y="8930"/>
                </a:lnTo>
                <a:lnTo>
                  <a:pt x="1178719" y="0"/>
                </a:lnTo>
                <a:lnTo>
                  <a:pt x="1205508" y="0"/>
                </a:lnTo>
                <a:lnTo>
                  <a:pt x="1223368" y="0"/>
                </a:lnTo>
                <a:lnTo>
                  <a:pt x="1232297" y="0"/>
                </a:lnTo>
                <a:lnTo>
                  <a:pt x="1241227" y="0"/>
                </a:lnTo>
                <a:lnTo>
                  <a:pt x="1241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0" name="Freeform 11359"/>
          <p:cNvSpPr/>
          <p:nvPr/>
        </p:nvSpPr>
        <p:spPr>
          <a:xfrm>
            <a:off x="3187898" y="2866429"/>
            <a:ext cx="3080744" cy="133947"/>
          </a:xfrm>
          <a:custGeom>
            <a:avLst/>
            <a:gdLst/>
            <a:ahLst/>
            <a:cxnLst/>
            <a:rect l="0" t="0" r="0" b="0"/>
            <a:pathLst>
              <a:path w="3080744" h="133947">
                <a:moveTo>
                  <a:pt x="0" y="133946"/>
                </a:moveTo>
                <a:lnTo>
                  <a:pt x="8930" y="133946"/>
                </a:lnTo>
                <a:lnTo>
                  <a:pt x="17860" y="133946"/>
                </a:lnTo>
                <a:lnTo>
                  <a:pt x="35719" y="125016"/>
                </a:lnTo>
                <a:lnTo>
                  <a:pt x="62508" y="125016"/>
                </a:lnTo>
                <a:lnTo>
                  <a:pt x="89297" y="125016"/>
                </a:lnTo>
                <a:lnTo>
                  <a:pt x="125016" y="125016"/>
                </a:lnTo>
                <a:lnTo>
                  <a:pt x="160735" y="116086"/>
                </a:lnTo>
                <a:lnTo>
                  <a:pt x="205383" y="116086"/>
                </a:lnTo>
                <a:lnTo>
                  <a:pt x="241102" y="107157"/>
                </a:lnTo>
                <a:lnTo>
                  <a:pt x="285750" y="107157"/>
                </a:lnTo>
                <a:lnTo>
                  <a:pt x="330399" y="107157"/>
                </a:lnTo>
                <a:lnTo>
                  <a:pt x="375047" y="107157"/>
                </a:lnTo>
                <a:lnTo>
                  <a:pt x="428625" y="107157"/>
                </a:lnTo>
                <a:lnTo>
                  <a:pt x="473274" y="107157"/>
                </a:lnTo>
                <a:lnTo>
                  <a:pt x="526852" y="98227"/>
                </a:lnTo>
                <a:lnTo>
                  <a:pt x="580430" y="98227"/>
                </a:lnTo>
                <a:lnTo>
                  <a:pt x="634008" y="98227"/>
                </a:lnTo>
                <a:lnTo>
                  <a:pt x="696516" y="89297"/>
                </a:lnTo>
                <a:lnTo>
                  <a:pt x="750094" y="89297"/>
                </a:lnTo>
                <a:lnTo>
                  <a:pt x="812602" y="80367"/>
                </a:lnTo>
                <a:lnTo>
                  <a:pt x="875110" y="80367"/>
                </a:lnTo>
                <a:lnTo>
                  <a:pt x="937618" y="80367"/>
                </a:lnTo>
                <a:lnTo>
                  <a:pt x="1000125" y="71438"/>
                </a:lnTo>
                <a:lnTo>
                  <a:pt x="1062633" y="71438"/>
                </a:lnTo>
                <a:lnTo>
                  <a:pt x="1125141" y="62508"/>
                </a:lnTo>
                <a:lnTo>
                  <a:pt x="1187649" y="62508"/>
                </a:lnTo>
                <a:lnTo>
                  <a:pt x="1250157" y="53578"/>
                </a:lnTo>
                <a:lnTo>
                  <a:pt x="1321594" y="53578"/>
                </a:lnTo>
                <a:lnTo>
                  <a:pt x="1393032" y="53578"/>
                </a:lnTo>
                <a:lnTo>
                  <a:pt x="1455540" y="44649"/>
                </a:lnTo>
                <a:lnTo>
                  <a:pt x="1526977" y="44649"/>
                </a:lnTo>
                <a:lnTo>
                  <a:pt x="1598415" y="44649"/>
                </a:lnTo>
                <a:lnTo>
                  <a:pt x="1669852" y="35719"/>
                </a:lnTo>
                <a:lnTo>
                  <a:pt x="1732360" y="35719"/>
                </a:lnTo>
                <a:lnTo>
                  <a:pt x="1794868" y="35719"/>
                </a:lnTo>
                <a:lnTo>
                  <a:pt x="1857375" y="35719"/>
                </a:lnTo>
                <a:lnTo>
                  <a:pt x="1919883" y="26789"/>
                </a:lnTo>
                <a:lnTo>
                  <a:pt x="1982391" y="26789"/>
                </a:lnTo>
                <a:lnTo>
                  <a:pt x="2044899" y="26789"/>
                </a:lnTo>
                <a:lnTo>
                  <a:pt x="2116336" y="26789"/>
                </a:lnTo>
                <a:lnTo>
                  <a:pt x="2178844" y="26789"/>
                </a:lnTo>
                <a:lnTo>
                  <a:pt x="2241352" y="26789"/>
                </a:lnTo>
                <a:lnTo>
                  <a:pt x="2312790" y="26789"/>
                </a:lnTo>
                <a:lnTo>
                  <a:pt x="2375297" y="26789"/>
                </a:lnTo>
                <a:lnTo>
                  <a:pt x="2437805" y="26789"/>
                </a:lnTo>
                <a:lnTo>
                  <a:pt x="2500313" y="26789"/>
                </a:lnTo>
                <a:lnTo>
                  <a:pt x="2562821" y="26789"/>
                </a:lnTo>
                <a:lnTo>
                  <a:pt x="2625329" y="26789"/>
                </a:lnTo>
                <a:lnTo>
                  <a:pt x="2678907" y="26789"/>
                </a:lnTo>
                <a:lnTo>
                  <a:pt x="2732485" y="26789"/>
                </a:lnTo>
                <a:lnTo>
                  <a:pt x="2786063" y="26789"/>
                </a:lnTo>
                <a:lnTo>
                  <a:pt x="2830711" y="26789"/>
                </a:lnTo>
                <a:lnTo>
                  <a:pt x="2884290" y="17860"/>
                </a:lnTo>
                <a:lnTo>
                  <a:pt x="2920008" y="17860"/>
                </a:lnTo>
                <a:lnTo>
                  <a:pt x="2955727" y="17860"/>
                </a:lnTo>
                <a:lnTo>
                  <a:pt x="2991446" y="17860"/>
                </a:lnTo>
                <a:lnTo>
                  <a:pt x="3027165" y="8930"/>
                </a:lnTo>
                <a:lnTo>
                  <a:pt x="3053954" y="8930"/>
                </a:lnTo>
                <a:lnTo>
                  <a:pt x="3080743" y="0"/>
                </a:lnTo>
                <a:lnTo>
                  <a:pt x="30807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1" name="Freeform 11360"/>
          <p:cNvSpPr/>
          <p:nvPr/>
        </p:nvSpPr>
        <p:spPr>
          <a:xfrm>
            <a:off x="2259211" y="2152054"/>
            <a:ext cx="4786313" cy="98228"/>
          </a:xfrm>
          <a:custGeom>
            <a:avLst/>
            <a:gdLst/>
            <a:ahLst/>
            <a:cxnLst/>
            <a:rect l="0" t="0" r="0" b="0"/>
            <a:pathLst>
              <a:path w="4786313" h="98228">
                <a:moveTo>
                  <a:pt x="0" y="98227"/>
                </a:moveTo>
                <a:lnTo>
                  <a:pt x="0" y="98227"/>
                </a:lnTo>
                <a:lnTo>
                  <a:pt x="17859" y="98227"/>
                </a:lnTo>
                <a:lnTo>
                  <a:pt x="35719" y="89297"/>
                </a:lnTo>
                <a:lnTo>
                  <a:pt x="53578" y="89297"/>
                </a:lnTo>
                <a:lnTo>
                  <a:pt x="80367" y="89297"/>
                </a:lnTo>
                <a:lnTo>
                  <a:pt x="116086" y="89297"/>
                </a:lnTo>
                <a:lnTo>
                  <a:pt x="142875" y="80368"/>
                </a:lnTo>
                <a:lnTo>
                  <a:pt x="178594" y="80368"/>
                </a:lnTo>
                <a:lnTo>
                  <a:pt x="223242" y="80368"/>
                </a:lnTo>
                <a:lnTo>
                  <a:pt x="267891" y="80368"/>
                </a:lnTo>
                <a:lnTo>
                  <a:pt x="312539" y="80368"/>
                </a:lnTo>
                <a:lnTo>
                  <a:pt x="357187" y="80368"/>
                </a:lnTo>
                <a:lnTo>
                  <a:pt x="410766" y="80368"/>
                </a:lnTo>
                <a:lnTo>
                  <a:pt x="464344" y="71438"/>
                </a:lnTo>
                <a:lnTo>
                  <a:pt x="517922" y="71438"/>
                </a:lnTo>
                <a:lnTo>
                  <a:pt x="580430" y="71438"/>
                </a:lnTo>
                <a:lnTo>
                  <a:pt x="642937" y="71438"/>
                </a:lnTo>
                <a:lnTo>
                  <a:pt x="705445" y="71438"/>
                </a:lnTo>
                <a:lnTo>
                  <a:pt x="776883" y="62508"/>
                </a:lnTo>
                <a:lnTo>
                  <a:pt x="848320" y="62508"/>
                </a:lnTo>
                <a:lnTo>
                  <a:pt x="910828" y="62508"/>
                </a:lnTo>
                <a:lnTo>
                  <a:pt x="982266" y="62508"/>
                </a:lnTo>
                <a:lnTo>
                  <a:pt x="1053703" y="62508"/>
                </a:lnTo>
                <a:lnTo>
                  <a:pt x="1134070" y="62508"/>
                </a:lnTo>
                <a:lnTo>
                  <a:pt x="1205508" y="62508"/>
                </a:lnTo>
                <a:lnTo>
                  <a:pt x="1285875" y="62508"/>
                </a:lnTo>
                <a:lnTo>
                  <a:pt x="1357312" y="53579"/>
                </a:lnTo>
                <a:lnTo>
                  <a:pt x="1446609" y="53579"/>
                </a:lnTo>
                <a:lnTo>
                  <a:pt x="1526977" y="53579"/>
                </a:lnTo>
                <a:lnTo>
                  <a:pt x="1607344" y="44649"/>
                </a:lnTo>
                <a:lnTo>
                  <a:pt x="1696641" y="44649"/>
                </a:lnTo>
                <a:lnTo>
                  <a:pt x="1777008" y="44649"/>
                </a:lnTo>
                <a:lnTo>
                  <a:pt x="1866305" y="44649"/>
                </a:lnTo>
                <a:lnTo>
                  <a:pt x="1955602" y="44649"/>
                </a:lnTo>
                <a:lnTo>
                  <a:pt x="2053828" y="44649"/>
                </a:lnTo>
                <a:lnTo>
                  <a:pt x="2143125" y="35719"/>
                </a:lnTo>
                <a:lnTo>
                  <a:pt x="2241352" y="35719"/>
                </a:lnTo>
                <a:lnTo>
                  <a:pt x="2330648" y="35719"/>
                </a:lnTo>
                <a:lnTo>
                  <a:pt x="2428875" y="26790"/>
                </a:lnTo>
                <a:lnTo>
                  <a:pt x="2527102" y="26790"/>
                </a:lnTo>
                <a:lnTo>
                  <a:pt x="2625328" y="26790"/>
                </a:lnTo>
                <a:lnTo>
                  <a:pt x="2732484" y="17860"/>
                </a:lnTo>
                <a:lnTo>
                  <a:pt x="2830711" y="17860"/>
                </a:lnTo>
                <a:lnTo>
                  <a:pt x="2937867" y="17860"/>
                </a:lnTo>
                <a:lnTo>
                  <a:pt x="3036094" y="17860"/>
                </a:lnTo>
                <a:lnTo>
                  <a:pt x="3134320" y="17860"/>
                </a:lnTo>
                <a:lnTo>
                  <a:pt x="3232547" y="17860"/>
                </a:lnTo>
                <a:lnTo>
                  <a:pt x="3321844" y="17860"/>
                </a:lnTo>
                <a:lnTo>
                  <a:pt x="3420070" y="17860"/>
                </a:lnTo>
                <a:lnTo>
                  <a:pt x="3509367" y="17860"/>
                </a:lnTo>
                <a:lnTo>
                  <a:pt x="3598664" y="17860"/>
                </a:lnTo>
                <a:lnTo>
                  <a:pt x="3687961" y="8930"/>
                </a:lnTo>
                <a:lnTo>
                  <a:pt x="3777258" y="8930"/>
                </a:lnTo>
                <a:lnTo>
                  <a:pt x="3866555" y="8930"/>
                </a:lnTo>
                <a:lnTo>
                  <a:pt x="3955852" y="8930"/>
                </a:lnTo>
                <a:lnTo>
                  <a:pt x="4036219" y="8930"/>
                </a:lnTo>
                <a:lnTo>
                  <a:pt x="4116586" y="8930"/>
                </a:lnTo>
                <a:lnTo>
                  <a:pt x="4196953" y="8930"/>
                </a:lnTo>
                <a:lnTo>
                  <a:pt x="4277320" y="0"/>
                </a:lnTo>
                <a:lnTo>
                  <a:pt x="4348758" y="0"/>
                </a:lnTo>
                <a:lnTo>
                  <a:pt x="4411266" y="0"/>
                </a:lnTo>
                <a:lnTo>
                  <a:pt x="4473773" y="8930"/>
                </a:lnTo>
                <a:lnTo>
                  <a:pt x="4527352" y="8930"/>
                </a:lnTo>
                <a:lnTo>
                  <a:pt x="4580930" y="8930"/>
                </a:lnTo>
                <a:lnTo>
                  <a:pt x="4634508" y="8930"/>
                </a:lnTo>
                <a:lnTo>
                  <a:pt x="4679156" y="17860"/>
                </a:lnTo>
                <a:lnTo>
                  <a:pt x="4723805" y="17860"/>
                </a:lnTo>
                <a:lnTo>
                  <a:pt x="4759523" y="26790"/>
                </a:lnTo>
                <a:lnTo>
                  <a:pt x="4786312" y="26790"/>
                </a:lnTo>
                <a:lnTo>
                  <a:pt x="4786312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2" name="Freeform 11361"/>
          <p:cNvSpPr/>
          <p:nvPr/>
        </p:nvSpPr>
        <p:spPr>
          <a:xfrm>
            <a:off x="5125641" y="5322094"/>
            <a:ext cx="437555" cy="642937"/>
          </a:xfrm>
          <a:custGeom>
            <a:avLst/>
            <a:gdLst/>
            <a:ahLst/>
            <a:cxnLst/>
            <a:rect l="0" t="0" r="0" b="0"/>
            <a:pathLst>
              <a:path w="437555" h="642937">
                <a:moveTo>
                  <a:pt x="17859" y="267890"/>
                </a:moveTo>
                <a:lnTo>
                  <a:pt x="17859" y="258960"/>
                </a:lnTo>
                <a:lnTo>
                  <a:pt x="8929" y="250031"/>
                </a:lnTo>
                <a:lnTo>
                  <a:pt x="8929" y="241101"/>
                </a:lnTo>
                <a:lnTo>
                  <a:pt x="8929" y="223242"/>
                </a:lnTo>
                <a:lnTo>
                  <a:pt x="0" y="205383"/>
                </a:lnTo>
                <a:lnTo>
                  <a:pt x="0" y="187523"/>
                </a:lnTo>
                <a:lnTo>
                  <a:pt x="0" y="178594"/>
                </a:lnTo>
                <a:lnTo>
                  <a:pt x="0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17859" y="178594"/>
                </a:lnTo>
                <a:lnTo>
                  <a:pt x="26789" y="196453"/>
                </a:lnTo>
                <a:lnTo>
                  <a:pt x="44648" y="223242"/>
                </a:lnTo>
                <a:lnTo>
                  <a:pt x="62507" y="258960"/>
                </a:lnTo>
                <a:lnTo>
                  <a:pt x="89297" y="303608"/>
                </a:lnTo>
                <a:lnTo>
                  <a:pt x="116086" y="357186"/>
                </a:lnTo>
                <a:lnTo>
                  <a:pt x="142875" y="419694"/>
                </a:lnTo>
                <a:lnTo>
                  <a:pt x="169664" y="473272"/>
                </a:lnTo>
                <a:lnTo>
                  <a:pt x="205382" y="526851"/>
                </a:lnTo>
                <a:lnTo>
                  <a:pt x="241101" y="580429"/>
                </a:lnTo>
                <a:lnTo>
                  <a:pt x="267890" y="607218"/>
                </a:lnTo>
                <a:lnTo>
                  <a:pt x="285750" y="634007"/>
                </a:lnTo>
                <a:lnTo>
                  <a:pt x="303609" y="642936"/>
                </a:lnTo>
                <a:lnTo>
                  <a:pt x="321468" y="634007"/>
                </a:lnTo>
                <a:lnTo>
                  <a:pt x="339328" y="625077"/>
                </a:lnTo>
                <a:lnTo>
                  <a:pt x="348257" y="589358"/>
                </a:lnTo>
                <a:lnTo>
                  <a:pt x="357187" y="544710"/>
                </a:lnTo>
                <a:lnTo>
                  <a:pt x="366117" y="482202"/>
                </a:lnTo>
                <a:lnTo>
                  <a:pt x="375047" y="410765"/>
                </a:lnTo>
                <a:lnTo>
                  <a:pt x="383976" y="339327"/>
                </a:lnTo>
                <a:lnTo>
                  <a:pt x="392906" y="258960"/>
                </a:lnTo>
                <a:lnTo>
                  <a:pt x="392906" y="187523"/>
                </a:lnTo>
                <a:lnTo>
                  <a:pt x="401836" y="125015"/>
                </a:lnTo>
                <a:lnTo>
                  <a:pt x="401836" y="80367"/>
                </a:lnTo>
                <a:lnTo>
                  <a:pt x="401836" y="44648"/>
                </a:lnTo>
                <a:lnTo>
                  <a:pt x="410765" y="17859"/>
                </a:lnTo>
                <a:lnTo>
                  <a:pt x="410765" y="0"/>
                </a:lnTo>
                <a:lnTo>
                  <a:pt x="410765" y="0"/>
                </a:lnTo>
                <a:lnTo>
                  <a:pt x="410765" y="0"/>
                </a:lnTo>
                <a:lnTo>
                  <a:pt x="410765" y="8929"/>
                </a:lnTo>
                <a:lnTo>
                  <a:pt x="419695" y="17859"/>
                </a:lnTo>
                <a:lnTo>
                  <a:pt x="428625" y="26789"/>
                </a:lnTo>
                <a:lnTo>
                  <a:pt x="437554" y="44648"/>
                </a:lnTo>
                <a:lnTo>
                  <a:pt x="43755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3" name="Freeform 11362"/>
          <p:cNvSpPr/>
          <p:nvPr/>
        </p:nvSpPr>
        <p:spPr>
          <a:xfrm>
            <a:off x="5866805" y="5232797"/>
            <a:ext cx="455415" cy="625078"/>
          </a:xfrm>
          <a:custGeom>
            <a:avLst/>
            <a:gdLst/>
            <a:ahLst/>
            <a:cxnLst/>
            <a:rect l="0" t="0" r="0" b="0"/>
            <a:pathLst>
              <a:path w="455415" h="625078">
                <a:moveTo>
                  <a:pt x="151804" y="339328"/>
                </a:moveTo>
                <a:lnTo>
                  <a:pt x="151804" y="339328"/>
                </a:lnTo>
                <a:lnTo>
                  <a:pt x="142875" y="330398"/>
                </a:lnTo>
                <a:lnTo>
                  <a:pt x="142875" y="330398"/>
                </a:lnTo>
                <a:lnTo>
                  <a:pt x="142875" y="321469"/>
                </a:lnTo>
                <a:lnTo>
                  <a:pt x="142875" y="321469"/>
                </a:lnTo>
                <a:lnTo>
                  <a:pt x="142875" y="312539"/>
                </a:lnTo>
                <a:lnTo>
                  <a:pt x="142875" y="312539"/>
                </a:lnTo>
                <a:lnTo>
                  <a:pt x="142875" y="303609"/>
                </a:lnTo>
                <a:lnTo>
                  <a:pt x="133945" y="294680"/>
                </a:lnTo>
                <a:lnTo>
                  <a:pt x="125015" y="294680"/>
                </a:lnTo>
                <a:lnTo>
                  <a:pt x="116086" y="294680"/>
                </a:lnTo>
                <a:lnTo>
                  <a:pt x="89297" y="294680"/>
                </a:lnTo>
                <a:lnTo>
                  <a:pt x="71437" y="303609"/>
                </a:lnTo>
                <a:lnTo>
                  <a:pt x="53578" y="330398"/>
                </a:lnTo>
                <a:lnTo>
                  <a:pt x="26789" y="366116"/>
                </a:lnTo>
                <a:lnTo>
                  <a:pt x="17859" y="410765"/>
                </a:lnTo>
                <a:lnTo>
                  <a:pt x="0" y="455413"/>
                </a:lnTo>
                <a:lnTo>
                  <a:pt x="0" y="508991"/>
                </a:lnTo>
                <a:lnTo>
                  <a:pt x="8929" y="562569"/>
                </a:lnTo>
                <a:lnTo>
                  <a:pt x="17859" y="598288"/>
                </a:lnTo>
                <a:lnTo>
                  <a:pt x="35718" y="616148"/>
                </a:lnTo>
                <a:lnTo>
                  <a:pt x="53578" y="625077"/>
                </a:lnTo>
                <a:lnTo>
                  <a:pt x="71437" y="616148"/>
                </a:lnTo>
                <a:lnTo>
                  <a:pt x="98226" y="589358"/>
                </a:lnTo>
                <a:lnTo>
                  <a:pt x="116086" y="553640"/>
                </a:lnTo>
                <a:lnTo>
                  <a:pt x="133945" y="500062"/>
                </a:lnTo>
                <a:lnTo>
                  <a:pt x="151804" y="446483"/>
                </a:lnTo>
                <a:lnTo>
                  <a:pt x="160734" y="392905"/>
                </a:lnTo>
                <a:lnTo>
                  <a:pt x="169664" y="330398"/>
                </a:lnTo>
                <a:lnTo>
                  <a:pt x="178593" y="258961"/>
                </a:lnTo>
                <a:lnTo>
                  <a:pt x="178593" y="196453"/>
                </a:lnTo>
                <a:lnTo>
                  <a:pt x="178593" y="133945"/>
                </a:lnTo>
                <a:lnTo>
                  <a:pt x="169664" y="89297"/>
                </a:lnTo>
                <a:lnTo>
                  <a:pt x="160734" y="44648"/>
                </a:lnTo>
                <a:lnTo>
                  <a:pt x="151804" y="17859"/>
                </a:lnTo>
                <a:lnTo>
                  <a:pt x="142875" y="8930"/>
                </a:lnTo>
                <a:lnTo>
                  <a:pt x="125015" y="0"/>
                </a:lnTo>
                <a:lnTo>
                  <a:pt x="116086" y="0"/>
                </a:lnTo>
                <a:lnTo>
                  <a:pt x="98226" y="17859"/>
                </a:lnTo>
                <a:lnTo>
                  <a:pt x="89297" y="44648"/>
                </a:lnTo>
                <a:lnTo>
                  <a:pt x="89297" y="71437"/>
                </a:lnTo>
                <a:lnTo>
                  <a:pt x="98226" y="125016"/>
                </a:lnTo>
                <a:lnTo>
                  <a:pt x="116086" y="196453"/>
                </a:lnTo>
                <a:lnTo>
                  <a:pt x="151804" y="276820"/>
                </a:lnTo>
                <a:lnTo>
                  <a:pt x="196453" y="366116"/>
                </a:lnTo>
                <a:lnTo>
                  <a:pt x="250031" y="446483"/>
                </a:lnTo>
                <a:lnTo>
                  <a:pt x="303609" y="517921"/>
                </a:lnTo>
                <a:lnTo>
                  <a:pt x="357187" y="571499"/>
                </a:lnTo>
                <a:lnTo>
                  <a:pt x="392906" y="607218"/>
                </a:lnTo>
                <a:lnTo>
                  <a:pt x="428625" y="625077"/>
                </a:lnTo>
                <a:lnTo>
                  <a:pt x="446484" y="625077"/>
                </a:lnTo>
                <a:lnTo>
                  <a:pt x="455414" y="598288"/>
                </a:lnTo>
                <a:lnTo>
                  <a:pt x="455414" y="553640"/>
                </a:lnTo>
                <a:lnTo>
                  <a:pt x="437554" y="482202"/>
                </a:lnTo>
                <a:lnTo>
                  <a:pt x="410765" y="410765"/>
                </a:lnTo>
                <a:lnTo>
                  <a:pt x="410765" y="4107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4" name="Freeform 11363"/>
          <p:cNvSpPr/>
          <p:nvPr/>
        </p:nvSpPr>
        <p:spPr>
          <a:xfrm>
            <a:off x="6277570" y="5500688"/>
            <a:ext cx="133947" cy="214312"/>
          </a:xfrm>
          <a:custGeom>
            <a:avLst/>
            <a:gdLst/>
            <a:ahLst/>
            <a:cxnLst/>
            <a:rect l="0" t="0" r="0" b="0"/>
            <a:pathLst>
              <a:path w="133947" h="214312">
                <a:moveTo>
                  <a:pt x="0" y="0"/>
                </a:moveTo>
                <a:lnTo>
                  <a:pt x="8930" y="0"/>
                </a:lnTo>
                <a:lnTo>
                  <a:pt x="17860" y="8929"/>
                </a:lnTo>
                <a:lnTo>
                  <a:pt x="26789" y="35718"/>
                </a:lnTo>
                <a:lnTo>
                  <a:pt x="44649" y="71437"/>
                </a:lnTo>
                <a:lnTo>
                  <a:pt x="53578" y="107155"/>
                </a:lnTo>
                <a:lnTo>
                  <a:pt x="71438" y="151803"/>
                </a:lnTo>
                <a:lnTo>
                  <a:pt x="89297" y="187522"/>
                </a:lnTo>
                <a:lnTo>
                  <a:pt x="107157" y="205382"/>
                </a:lnTo>
                <a:lnTo>
                  <a:pt x="116086" y="214311"/>
                </a:lnTo>
                <a:lnTo>
                  <a:pt x="125016" y="205382"/>
                </a:lnTo>
                <a:lnTo>
                  <a:pt x="133946" y="187522"/>
                </a:lnTo>
                <a:lnTo>
                  <a:pt x="133946" y="142874"/>
                </a:lnTo>
                <a:lnTo>
                  <a:pt x="125016" y="89296"/>
                </a:lnTo>
                <a:lnTo>
                  <a:pt x="125016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5" name="Freeform 11364"/>
          <p:cNvSpPr/>
          <p:nvPr/>
        </p:nvSpPr>
        <p:spPr>
          <a:xfrm>
            <a:off x="6223992" y="5197078"/>
            <a:ext cx="53579" cy="53579"/>
          </a:xfrm>
          <a:custGeom>
            <a:avLst/>
            <a:gdLst/>
            <a:ahLst/>
            <a:cxnLst/>
            <a:rect l="0" t="0" r="0" b="0"/>
            <a:pathLst>
              <a:path w="53579" h="53579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17860" y="53578"/>
                </a:lnTo>
                <a:lnTo>
                  <a:pt x="35719" y="53578"/>
                </a:lnTo>
                <a:lnTo>
                  <a:pt x="53578" y="44649"/>
                </a:lnTo>
                <a:lnTo>
                  <a:pt x="5357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6" name="Freeform 11365"/>
          <p:cNvSpPr/>
          <p:nvPr/>
        </p:nvSpPr>
        <p:spPr>
          <a:xfrm>
            <a:off x="6456164" y="5384602"/>
            <a:ext cx="214314" cy="250031"/>
          </a:xfrm>
          <a:custGeom>
            <a:avLst/>
            <a:gdLst/>
            <a:ahLst/>
            <a:cxnLst/>
            <a:rect l="0" t="0" r="0" b="0"/>
            <a:pathLst>
              <a:path w="214314" h="250031">
                <a:moveTo>
                  <a:pt x="893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62507"/>
                </a:lnTo>
                <a:lnTo>
                  <a:pt x="8930" y="98226"/>
                </a:lnTo>
                <a:lnTo>
                  <a:pt x="17859" y="142875"/>
                </a:lnTo>
                <a:lnTo>
                  <a:pt x="35719" y="178593"/>
                </a:lnTo>
                <a:lnTo>
                  <a:pt x="53578" y="196452"/>
                </a:lnTo>
                <a:lnTo>
                  <a:pt x="71438" y="214311"/>
                </a:lnTo>
                <a:lnTo>
                  <a:pt x="89297" y="214311"/>
                </a:lnTo>
                <a:lnTo>
                  <a:pt x="98227" y="196452"/>
                </a:lnTo>
                <a:lnTo>
                  <a:pt x="107156" y="169664"/>
                </a:lnTo>
                <a:lnTo>
                  <a:pt x="107156" y="142875"/>
                </a:lnTo>
                <a:lnTo>
                  <a:pt x="107156" y="116086"/>
                </a:lnTo>
                <a:lnTo>
                  <a:pt x="107156" y="89296"/>
                </a:lnTo>
                <a:lnTo>
                  <a:pt x="107156" y="71437"/>
                </a:lnTo>
                <a:lnTo>
                  <a:pt x="107156" y="71437"/>
                </a:lnTo>
                <a:lnTo>
                  <a:pt x="107156" y="80367"/>
                </a:lnTo>
                <a:lnTo>
                  <a:pt x="107156" y="107156"/>
                </a:lnTo>
                <a:lnTo>
                  <a:pt x="116086" y="142875"/>
                </a:lnTo>
                <a:lnTo>
                  <a:pt x="125016" y="187523"/>
                </a:lnTo>
                <a:lnTo>
                  <a:pt x="142875" y="214311"/>
                </a:lnTo>
                <a:lnTo>
                  <a:pt x="160734" y="241100"/>
                </a:lnTo>
                <a:lnTo>
                  <a:pt x="178594" y="250030"/>
                </a:lnTo>
                <a:lnTo>
                  <a:pt x="196453" y="241100"/>
                </a:lnTo>
                <a:lnTo>
                  <a:pt x="214313" y="214311"/>
                </a:lnTo>
                <a:lnTo>
                  <a:pt x="214313" y="2143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7" name="Freeform 11366"/>
          <p:cNvSpPr/>
          <p:nvPr/>
        </p:nvSpPr>
        <p:spPr>
          <a:xfrm>
            <a:off x="6625828" y="5214938"/>
            <a:ext cx="401837" cy="580429"/>
          </a:xfrm>
          <a:custGeom>
            <a:avLst/>
            <a:gdLst/>
            <a:ahLst/>
            <a:cxnLst/>
            <a:rect l="0" t="0" r="0" b="0"/>
            <a:pathLst>
              <a:path w="401837" h="580429">
                <a:moveTo>
                  <a:pt x="107156" y="178593"/>
                </a:moveTo>
                <a:lnTo>
                  <a:pt x="107156" y="178593"/>
                </a:lnTo>
                <a:lnTo>
                  <a:pt x="107156" y="169664"/>
                </a:lnTo>
                <a:lnTo>
                  <a:pt x="98227" y="169664"/>
                </a:lnTo>
                <a:lnTo>
                  <a:pt x="89297" y="160734"/>
                </a:lnTo>
                <a:lnTo>
                  <a:pt x="80367" y="160734"/>
                </a:lnTo>
                <a:lnTo>
                  <a:pt x="71438" y="160734"/>
                </a:lnTo>
                <a:lnTo>
                  <a:pt x="53578" y="169664"/>
                </a:lnTo>
                <a:lnTo>
                  <a:pt x="35719" y="187523"/>
                </a:lnTo>
                <a:lnTo>
                  <a:pt x="17860" y="214312"/>
                </a:lnTo>
                <a:lnTo>
                  <a:pt x="8930" y="250031"/>
                </a:lnTo>
                <a:lnTo>
                  <a:pt x="0" y="276820"/>
                </a:lnTo>
                <a:lnTo>
                  <a:pt x="8930" y="303609"/>
                </a:lnTo>
                <a:lnTo>
                  <a:pt x="17860" y="321468"/>
                </a:lnTo>
                <a:lnTo>
                  <a:pt x="26789" y="330398"/>
                </a:lnTo>
                <a:lnTo>
                  <a:pt x="44649" y="339328"/>
                </a:lnTo>
                <a:lnTo>
                  <a:pt x="71438" y="330398"/>
                </a:lnTo>
                <a:lnTo>
                  <a:pt x="89297" y="330398"/>
                </a:lnTo>
                <a:lnTo>
                  <a:pt x="107156" y="321468"/>
                </a:lnTo>
                <a:lnTo>
                  <a:pt x="116086" y="312539"/>
                </a:lnTo>
                <a:lnTo>
                  <a:pt x="133945" y="312539"/>
                </a:lnTo>
                <a:lnTo>
                  <a:pt x="142875" y="312539"/>
                </a:lnTo>
                <a:lnTo>
                  <a:pt x="151805" y="330398"/>
                </a:lnTo>
                <a:lnTo>
                  <a:pt x="151805" y="357187"/>
                </a:lnTo>
                <a:lnTo>
                  <a:pt x="160735" y="392905"/>
                </a:lnTo>
                <a:lnTo>
                  <a:pt x="160735" y="428624"/>
                </a:lnTo>
                <a:lnTo>
                  <a:pt x="169664" y="464342"/>
                </a:lnTo>
                <a:lnTo>
                  <a:pt x="169664" y="500061"/>
                </a:lnTo>
                <a:lnTo>
                  <a:pt x="169664" y="517921"/>
                </a:lnTo>
                <a:lnTo>
                  <a:pt x="169664" y="526850"/>
                </a:lnTo>
                <a:lnTo>
                  <a:pt x="160735" y="526850"/>
                </a:lnTo>
                <a:lnTo>
                  <a:pt x="160735" y="526850"/>
                </a:lnTo>
                <a:lnTo>
                  <a:pt x="142875" y="517921"/>
                </a:lnTo>
                <a:lnTo>
                  <a:pt x="116086" y="500061"/>
                </a:lnTo>
                <a:lnTo>
                  <a:pt x="98227" y="482202"/>
                </a:lnTo>
                <a:lnTo>
                  <a:pt x="80367" y="473272"/>
                </a:lnTo>
                <a:lnTo>
                  <a:pt x="71438" y="464342"/>
                </a:lnTo>
                <a:lnTo>
                  <a:pt x="71438" y="473272"/>
                </a:lnTo>
                <a:lnTo>
                  <a:pt x="71438" y="482202"/>
                </a:lnTo>
                <a:lnTo>
                  <a:pt x="80367" y="500061"/>
                </a:lnTo>
                <a:lnTo>
                  <a:pt x="89297" y="517921"/>
                </a:lnTo>
                <a:lnTo>
                  <a:pt x="107156" y="535780"/>
                </a:lnTo>
                <a:lnTo>
                  <a:pt x="116086" y="553639"/>
                </a:lnTo>
                <a:lnTo>
                  <a:pt x="125016" y="562569"/>
                </a:lnTo>
                <a:lnTo>
                  <a:pt x="125016" y="571499"/>
                </a:lnTo>
                <a:lnTo>
                  <a:pt x="125016" y="580428"/>
                </a:lnTo>
                <a:lnTo>
                  <a:pt x="125016" y="580428"/>
                </a:lnTo>
                <a:lnTo>
                  <a:pt x="116086" y="580428"/>
                </a:lnTo>
                <a:lnTo>
                  <a:pt x="107156" y="580428"/>
                </a:lnTo>
                <a:lnTo>
                  <a:pt x="89297" y="571499"/>
                </a:lnTo>
                <a:lnTo>
                  <a:pt x="71438" y="571499"/>
                </a:lnTo>
                <a:lnTo>
                  <a:pt x="62508" y="562569"/>
                </a:lnTo>
                <a:lnTo>
                  <a:pt x="53578" y="553639"/>
                </a:lnTo>
                <a:lnTo>
                  <a:pt x="44649" y="535780"/>
                </a:lnTo>
                <a:lnTo>
                  <a:pt x="53578" y="508991"/>
                </a:lnTo>
                <a:lnTo>
                  <a:pt x="53578" y="473272"/>
                </a:lnTo>
                <a:lnTo>
                  <a:pt x="71438" y="428624"/>
                </a:lnTo>
                <a:lnTo>
                  <a:pt x="89297" y="375046"/>
                </a:lnTo>
                <a:lnTo>
                  <a:pt x="116086" y="321468"/>
                </a:lnTo>
                <a:lnTo>
                  <a:pt x="142875" y="267890"/>
                </a:lnTo>
                <a:lnTo>
                  <a:pt x="169664" y="214312"/>
                </a:lnTo>
                <a:lnTo>
                  <a:pt x="196453" y="169664"/>
                </a:lnTo>
                <a:lnTo>
                  <a:pt x="214313" y="125015"/>
                </a:lnTo>
                <a:lnTo>
                  <a:pt x="223242" y="98226"/>
                </a:lnTo>
                <a:lnTo>
                  <a:pt x="232172" y="80367"/>
                </a:lnTo>
                <a:lnTo>
                  <a:pt x="232172" y="71437"/>
                </a:lnTo>
                <a:lnTo>
                  <a:pt x="241102" y="71437"/>
                </a:lnTo>
                <a:lnTo>
                  <a:pt x="232172" y="80367"/>
                </a:lnTo>
                <a:lnTo>
                  <a:pt x="241102" y="98226"/>
                </a:lnTo>
                <a:lnTo>
                  <a:pt x="241102" y="107156"/>
                </a:lnTo>
                <a:lnTo>
                  <a:pt x="241102" y="125015"/>
                </a:lnTo>
                <a:lnTo>
                  <a:pt x="241102" y="133945"/>
                </a:lnTo>
                <a:lnTo>
                  <a:pt x="241102" y="151804"/>
                </a:lnTo>
                <a:lnTo>
                  <a:pt x="250031" y="160734"/>
                </a:lnTo>
                <a:lnTo>
                  <a:pt x="258961" y="178593"/>
                </a:lnTo>
                <a:lnTo>
                  <a:pt x="267891" y="196453"/>
                </a:lnTo>
                <a:lnTo>
                  <a:pt x="285750" y="223242"/>
                </a:lnTo>
                <a:lnTo>
                  <a:pt x="303610" y="258960"/>
                </a:lnTo>
                <a:lnTo>
                  <a:pt x="312539" y="285750"/>
                </a:lnTo>
                <a:lnTo>
                  <a:pt x="330399" y="303609"/>
                </a:lnTo>
                <a:lnTo>
                  <a:pt x="330399" y="321468"/>
                </a:lnTo>
                <a:lnTo>
                  <a:pt x="330399" y="321468"/>
                </a:lnTo>
                <a:lnTo>
                  <a:pt x="330399" y="321468"/>
                </a:lnTo>
                <a:lnTo>
                  <a:pt x="330399" y="303609"/>
                </a:lnTo>
                <a:lnTo>
                  <a:pt x="312539" y="276820"/>
                </a:lnTo>
                <a:lnTo>
                  <a:pt x="303610" y="241101"/>
                </a:lnTo>
                <a:lnTo>
                  <a:pt x="294680" y="196453"/>
                </a:lnTo>
                <a:lnTo>
                  <a:pt x="285750" y="160734"/>
                </a:lnTo>
                <a:lnTo>
                  <a:pt x="276820" y="125015"/>
                </a:lnTo>
                <a:lnTo>
                  <a:pt x="276820" y="89296"/>
                </a:lnTo>
                <a:lnTo>
                  <a:pt x="285750" y="71437"/>
                </a:lnTo>
                <a:lnTo>
                  <a:pt x="303610" y="62507"/>
                </a:lnTo>
                <a:lnTo>
                  <a:pt x="330399" y="53578"/>
                </a:lnTo>
                <a:lnTo>
                  <a:pt x="357188" y="53578"/>
                </a:lnTo>
                <a:lnTo>
                  <a:pt x="375047" y="53578"/>
                </a:lnTo>
                <a:lnTo>
                  <a:pt x="392906" y="53578"/>
                </a:lnTo>
                <a:lnTo>
                  <a:pt x="401836" y="44648"/>
                </a:lnTo>
                <a:lnTo>
                  <a:pt x="392906" y="26789"/>
                </a:lnTo>
                <a:lnTo>
                  <a:pt x="392906" y="8929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8" name="Freeform 11367"/>
          <p:cNvSpPr/>
          <p:nvPr/>
        </p:nvSpPr>
        <p:spPr>
          <a:xfrm>
            <a:off x="6991945" y="5161359"/>
            <a:ext cx="464345" cy="258962"/>
          </a:xfrm>
          <a:custGeom>
            <a:avLst/>
            <a:gdLst/>
            <a:ahLst/>
            <a:cxnLst/>
            <a:rect l="0" t="0" r="0" b="0"/>
            <a:pathLst>
              <a:path w="464345" h="258962">
                <a:moveTo>
                  <a:pt x="17860" y="71438"/>
                </a:moveTo>
                <a:lnTo>
                  <a:pt x="17860" y="71438"/>
                </a:lnTo>
                <a:lnTo>
                  <a:pt x="8930" y="89297"/>
                </a:lnTo>
                <a:lnTo>
                  <a:pt x="8930" y="107157"/>
                </a:lnTo>
                <a:lnTo>
                  <a:pt x="0" y="133946"/>
                </a:lnTo>
                <a:lnTo>
                  <a:pt x="0" y="169664"/>
                </a:lnTo>
                <a:lnTo>
                  <a:pt x="0" y="196454"/>
                </a:lnTo>
                <a:lnTo>
                  <a:pt x="8930" y="223243"/>
                </a:lnTo>
                <a:lnTo>
                  <a:pt x="8930" y="250032"/>
                </a:lnTo>
                <a:lnTo>
                  <a:pt x="17860" y="258961"/>
                </a:lnTo>
                <a:lnTo>
                  <a:pt x="17860" y="258961"/>
                </a:lnTo>
                <a:lnTo>
                  <a:pt x="26789" y="258961"/>
                </a:lnTo>
                <a:lnTo>
                  <a:pt x="26789" y="250032"/>
                </a:lnTo>
                <a:lnTo>
                  <a:pt x="35719" y="223243"/>
                </a:lnTo>
                <a:lnTo>
                  <a:pt x="44649" y="196454"/>
                </a:lnTo>
                <a:lnTo>
                  <a:pt x="44649" y="169664"/>
                </a:lnTo>
                <a:lnTo>
                  <a:pt x="53578" y="133946"/>
                </a:lnTo>
                <a:lnTo>
                  <a:pt x="53578" y="107157"/>
                </a:lnTo>
                <a:lnTo>
                  <a:pt x="53578" y="89297"/>
                </a:lnTo>
                <a:lnTo>
                  <a:pt x="62508" y="89297"/>
                </a:lnTo>
                <a:lnTo>
                  <a:pt x="62508" y="107157"/>
                </a:lnTo>
                <a:lnTo>
                  <a:pt x="71438" y="133946"/>
                </a:lnTo>
                <a:lnTo>
                  <a:pt x="80368" y="169664"/>
                </a:lnTo>
                <a:lnTo>
                  <a:pt x="89297" y="196454"/>
                </a:lnTo>
                <a:lnTo>
                  <a:pt x="89297" y="223243"/>
                </a:lnTo>
                <a:lnTo>
                  <a:pt x="98227" y="241102"/>
                </a:lnTo>
                <a:lnTo>
                  <a:pt x="107157" y="250032"/>
                </a:lnTo>
                <a:lnTo>
                  <a:pt x="107157" y="250032"/>
                </a:lnTo>
                <a:lnTo>
                  <a:pt x="116086" y="241102"/>
                </a:lnTo>
                <a:lnTo>
                  <a:pt x="116086" y="223243"/>
                </a:lnTo>
                <a:lnTo>
                  <a:pt x="116086" y="196454"/>
                </a:lnTo>
                <a:lnTo>
                  <a:pt x="125016" y="169664"/>
                </a:lnTo>
                <a:lnTo>
                  <a:pt x="125016" y="133946"/>
                </a:lnTo>
                <a:lnTo>
                  <a:pt x="125016" y="107157"/>
                </a:lnTo>
                <a:lnTo>
                  <a:pt x="125016" y="80368"/>
                </a:lnTo>
                <a:lnTo>
                  <a:pt x="133946" y="62508"/>
                </a:lnTo>
                <a:lnTo>
                  <a:pt x="133946" y="71438"/>
                </a:lnTo>
                <a:lnTo>
                  <a:pt x="142875" y="89297"/>
                </a:lnTo>
                <a:lnTo>
                  <a:pt x="151805" y="116086"/>
                </a:lnTo>
                <a:lnTo>
                  <a:pt x="169664" y="160735"/>
                </a:lnTo>
                <a:lnTo>
                  <a:pt x="178594" y="196454"/>
                </a:lnTo>
                <a:lnTo>
                  <a:pt x="187524" y="232172"/>
                </a:lnTo>
                <a:lnTo>
                  <a:pt x="196453" y="250032"/>
                </a:lnTo>
                <a:lnTo>
                  <a:pt x="214313" y="258961"/>
                </a:lnTo>
                <a:lnTo>
                  <a:pt x="214313" y="250032"/>
                </a:lnTo>
                <a:lnTo>
                  <a:pt x="223243" y="241102"/>
                </a:lnTo>
                <a:lnTo>
                  <a:pt x="232172" y="214313"/>
                </a:lnTo>
                <a:lnTo>
                  <a:pt x="232172" y="187524"/>
                </a:lnTo>
                <a:lnTo>
                  <a:pt x="232172" y="142875"/>
                </a:lnTo>
                <a:lnTo>
                  <a:pt x="232172" y="107157"/>
                </a:lnTo>
                <a:lnTo>
                  <a:pt x="232172" y="62508"/>
                </a:lnTo>
                <a:lnTo>
                  <a:pt x="232172" y="26789"/>
                </a:lnTo>
                <a:lnTo>
                  <a:pt x="232172" y="8930"/>
                </a:lnTo>
                <a:lnTo>
                  <a:pt x="232172" y="0"/>
                </a:lnTo>
                <a:lnTo>
                  <a:pt x="241102" y="8930"/>
                </a:lnTo>
                <a:lnTo>
                  <a:pt x="241102" y="26789"/>
                </a:lnTo>
                <a:lnTo>
                  <a:pt x="250032" y="53579"/>
                </a:lnTo>
                <a:lnTo>
                  <a:pt x="258961" y="89297"/>
                </a:lnTo>
                <a:lnTo>
                  <a:pt x="258961" y="116086"/>
                </a:lnTo>
                <a:lnTo>
                  <a:pt x="267891" y="133946"/>
                </a:lnTo>
                <a:lnTo>
                  <a:pt x="276821" y="142875"/>
                </a:lnTo>
                <a:lnTo>
                  <a:pt x="276821" y="142875"/>
                </a:lnTo>
                <a:lnTo>
                  <a:pt x="276821" y="142875"/>
                </a:lnTo>
                <a:lnTo>
                  <a:pt x="285750" y="125016"/>
                </a:lnTo>
                <a:lnTo>
                  <a:pt x="285750" y="107157"/>
                </a:lnTo>
                <a:lnTo>
                  <a:pt x="285750" y="80368"/>
                </a:lnTo>
                <a:lnTo>
                  <a:pt x="285750" y="53579"/>
                </a:lnTo>
                <a:lnTo>
                  <a:pt x="285750" y="35719"/>
                </a:lnTo>
                <a:lnTo>
                  <a:pt x="285750" y="35719"/>
                </a:lnTo>
                <a:lnTo>
                  <a:pt x="294680" y="44649"/>
                </a:lnTo>
                <a:lnTo>
                  <a:pt x="312539" y="71438"/>
                </a:lnTo>
                <a:lnTo>
                  <a:pt x="330399" y="107157"/>
                </a:lnTo>
                <a:lnTo>
                  <a:pt x="348258" y="142875"/>
                </a:lnTo>
                <a:lnTo>
                  <a:pt x="375047" y="178594"/>
                </a:lnTo>
                <a:lnTo>
                  <a:pt x="392907" y="205383"/>
                </a:lnTo>
                <a:lnTo>
                  <a:pt x="410766" y="214313"/>
                </a:lnTo>
                <a:lnTo>
                  <a:pt x="437555" y="205383"/>
                </a:lnTo>
                <a:lnTo>
                  <a:pt x="455414" y="187524"/>
                </a:lnTo>
                <a:lnTo>
                  <a:pt x="464344" y="160735"/>
                </a:lnTo>
                <a:lnTo>
                  <a:pt x="464344" y="133946"/>
                </a:lnTo>
                <a:lnTo>
                  <a:pt x="464344" y="107157"/>
                </a:lnTo>
                <a:lnTo>
                  <a:pt x="455414" y="98227"/>
                </a:lnTo>
                <a:lnTo>
                  <a:pt x="446485" y="98227"/>
                </a:lnTo>
                <a:lnTo>
                  <a:pt x="437555" y="125016"/>
                </a:lnTo>
                <a:lnTo>
                  <a:pt x="419696" y="151805"/>
                </a:lnTo>
                <a:lnTo>
                  <a:pt x="392907" y="196454"/>
                </a:lnTo>
                <a:lnTo>
                  <a:pt x="392907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9" name="Freeform 11368"/>
          <p:cNvSpPr/>
          <p:nvPr/>
        </p:nvSpPr>
        <p:spPr>
          <a:xfrm>
            <a:off x="5402461" y="5509617"/>
            <a:ext cx="2241353" cy="705446"/>
          </a:xfrm>
          <a:custGeom>
            <a:avLst/>
            <a:gdLst/>
            <a:ahLst/>
            <a:cxnLst/>
            <a:rect l="0" t="0" r="0" b="0"/>
            <a:pathLst>
              <a:path w="2241353" h="705446">
                <a:moveTo>
                  <a:pt x="8930" y="705445"/>
                </a:moveTo>
                <a:lnTo>
                  <a:pt x="0" y="705445"/>
                </a:lnTo>
                <a:lnTo>
                  <a:pt x="0" y="705445"/>
                </a:lnTo>
                <a:lnTo>
                  <a:pt x="0" y="705445"/>
                </a:lnTo>
                <a:lnTo>
                  <a:pt x="17859" y="696515"/>
                </a:lnTo>
                <a:lnTo>
                  <a:pt x="44648" y="687585"/>
                </a:lnTo>
                <a:lnTo>
                  <a:pt x="98227" y="678656"/>
                </a:lnTo>
                <a:lnTo>
                  <a:pt x="160734" y="660796"/>
                </a:lnTo>
                <a:lnTo>
                  <a:pt x="232172" y="642937"/>
                </a:lnTo>
                <a:lnTo>
                  <a:pt x="312539" y="616148"/>
                </a:lnTo>
                <a:lnTo>
                  <a:pt x="401836" y="598288"/>
                </a:lnTo>
                <a:lnTo>
                  <a:pt x="500062" y="571499"/>
                </a:lnTo>
                <a:lnTo>
                  <a:pt x="607219" y="535781"/>
                </a:lnTo>
                <a:lnTo>
                  <a:pt x="714375" y="500062"/>
                </a:lnTo>
                <a:lnTo>
                  <a:pt x="830461" y="464343"/>
                </a:lnTo>
                <a:lnTo>
                  <a:pt x="946547" y="419695"/>
                </a:lnTo>
                <a:lnTo>
                  <a:pt x="1071562" y="375046"/>
                </a:lnTo>
                <a:lnTo>
                  <a:pt x="1196578" y="330398"/>
                </a:lnTo>
                <a:lnTo>
                  <a:pt x="1330523" y="276820"/>
                </a:lnTo>
                <a:lnTo>
                  <a:pt x="1464469" y="241101"/>
                </a:lnTo>
                <a:lnTo>
                  <a:pt x="1589484" y="196453"/>
                </a:lnTo>
                <a:lnTo>
                  <a:pt x="1714500" y="160734"/>
                </a:lnTo>
                <a:lnTo>
                  <a:pt x="1821656" y="125015"/>
                </a:lnTo>
                <a:lnTo>
                  <a:pt x="1928812" y="98226"/>
                </a:lnTo>
                <a:lnTo>
                  <a:pt x="2009180" y="71437"/>
                </a:lnTo>
                <a:lnTo>
                  <a:pt x="2089547" y="53578"/>
                </a:lnTo>
                <a:lnTo>
                  <a:pt x="2143125" y="35719"/>
                </a:lnTo>
                <a:lnTo>
                  <a:pt x="2187773" y="17860"/>
                </a:lnTo>
                <a:lnTo>
                  <a:pt x="2214562" y="8930"/>
                </a:lnTo>
                <a:lnTo>
                  <a:pt x="2232422" y="0"/>
                </a:lnTo>
                <a:lnTo>
                  <a:pt x="2241352" y="0"/>
                </a:lnTo>
                <a:lnTo>
                  <a:pt x="2241352" y="0"/>
                </a:lnTo>
                <a:lnTo>
                  <a:pt x="2241352" y="0"/>
                </a:lnTo>
                <a:lnTo>
                  <a:pt x="2223492" y="0"/>
                </a:lnTo>
                <a:lnTo>
                  <a:pt x="2205633" y="8930"/>
                </a:lnTo>
                <a:lnTo>
                  <a:pt x="2178844" y="17860"/>
                </a:lnTo>
                <a:lnTo>
                  <a:pt x="2134195" y="35719"/>
                </a:lnTo>
                <a:lnTo>
                  <a:pt x="2080617" y="44649"/>
                </a:lnTo>
                <a:lnTo>
                  <a:pt x="2018109" y="62508"/>
                </a:lnTo>
                <a:lnTo>
                  <a:pt x="1946672" y="71437"/>
                </a:lnTo>
                <a:lnTo>
                  <a:pt x="1875234" y="80367"/>
                </a:lnTo>
                <a:lnTo>
                  <a:pt x="1785937" y="89296"/>
                </a:lnTo>
                <a:lnTo>
                  <a:pt x="1785937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0" name="Freeform 11369"/>
          <p:cNvSpPr/>
          <p:nvPr/>
        </p:nvSpPr>
        <p:spPr>
          <a:xfrm>
            <a:off x="5661422" y="5795366"/>
            <a:ext cx="1660923" cy="428626"/>
          </a:xfrm>
          <a:custGeom>
            <a:avLst/>
            <a:gdLst/>
            <a:ahLst/>
            <a:cxnLst/>
            <a:rect l="0" t="0" r="0" b="0"/>
            <a:pathLst>
              <a:path w="1660923" h="428626">
                <a:moveTo>
                  <a:pt x="53578" y="419696"/>
                </a:moveTo>
                <a:lnTo>
                  <a:pt x="44648" y="419696"/>
                </a:lnTo>
                <a:lnTo>
                  <a:pt x="26789" y="419696"/>
                </a:lnTo>
                <a:lnTo>
                  <a:pt x="8930" y="428625"/>
                </a:lnTo>
                <a:lnTo>
                  <a:pt x="0" y="428625"/>
                </a:lnTo>
                <a:lnTo>
                  <a:pt x="0" y="428625"/>
                </a:lnTo>
                <a:lnTo>
                  <a:pt x="0" y="428625"/>
                </a:lnTo>
                <a:lnTo>
                  <a:pt x="17859" y="428625"/>
                </a:lnTo>
                <a:lnTo>
                  <a:pt x="44648" y="419696"/>
                </a:lnTo>
                <a:lnTo>
                  <a:pt x="80367" y="401836"/>
                </a:lnTo>
                <a:lnTo>
                  <a:pt x="133945" y="383977"/>
                </a:lnTo>
                <a:lnTo>
                  <a:pt x="187523" y="366118"/>
                </a:lnTo>
                <a:lnTo>
                  <a:pt x="258961" y="348258"/>
                </a:lnTo>
                <a:lnTo>
                  <a:pt x="339328" y="321469"/>
                </a:lnTo>
                <a:lnTo>
                  <a:pt x="437555" y="294680"/>
                </a:lnTo>
                <a:lnTo>
                  <a:pt x="535781" y="258961"/>
                </a:lnTo>
                <a:lnTo>
                  <a:pt x="642937" y="232172"/>
                </a:lnTo>
                <a:lnTo>
                  <a:pt x="759023" y="205383"/>
                </a:lnTo>
                <a:lnTo>
                  <a:pt x="866180" y="178594"/>
                </a:lnTo>
                <a:lnTo>
                  <a:pt x="973336" y="151805"/>
                </a:lnTo>
                <a:lnTo>
                  <a:pt x="1080492" y="125016"/>
                </a:lnTo>
                <a:lnTo>
                  <a:pt x="1178719" y="107157"/>
                </a:lnTo>
                <a:lnTo>
                  <a:pt x="1276945" y="89297"/>
                </a:lnTo>
                <a:lnTo>
                  <a:pt x="1357312" y="80368"/>
                </a:lnTo>
                <a:lnTo>
                  <a:pt x="1437680" y="62508"/>
                </a:lnTo>
                <a:lnTo>
                  <a:pt x="1500187" y="44649"/>
                </a:lnTo>
                <a:lnTo>
                  <a:pt x="1553766" y="35719"/>
                </a:lnTo>
                <a:lnTo>
                  <a:pt x="1589484" y="26789"/>
                </a:lnTo>
                <a:lnTo>
                  <a:pt x="1625203" y="17860"/>
                </a:lnTo>
                <a:lnTo>
                  <a:pt x="1651992" y="17860"/>
                </a:lnTo>
                <a:lnTo>
                  <a:pt x="1660922" y="17860"/>
                </a:lnTo>
                <a:lnTo>
                  <a:pt x="1651992" y="17860"/>
                </a:lnTo>
                <a:lnTo>
                  <a:pt x="1634133" y="8930"/>
                </a:lnTo>
                <a:lnTo>
                  <a:pt x="1598414" y="0"/>
                </a:lnTo>
                <a:lnTo>
                  <a:pt x="1598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 12.2 Decomposition of ATM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 subsystems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01" y="2286001"/>
            <a:ext cx="8656999" cy="312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6777633" y="8930"/>
            <a:ext cx="178595" cy="258962"/>
          </a:xfrm>
          <a:custGeom>
            <a:avLst/>
            <a:gdLst/>
            <a:ahLst/>
            <a:cxnLst/>
            <a:rect l="0" t="0" r="0" b="0"/>
            <a:pathLst>
              <a:path w="178595" h="258962">
                <a:moveTo>
                  <a:pt x="125015" y="62507"/>
                </a:moveTo>
                <a:lnTo>
                  <a:pt x="125015" y="62507"/>
                </a:lnTo>
                <a:lnTo>
                  <a:pt x="125015" y="62507"/>
                </a:lnTo>
                <a:lnTo>
                  <a:pt x="125015" y="62507"/>
                </a:lnTo>
                <a:lnTo>
                  <a:pt x="125015" y="62507"/>
                </a:lnTo>
                <a:lnTo>
                  <a:pt x="125015" y="62507"/>
                </a:lnTo>
                <a:lnTo>
                  <a:pt x="125015" y="62507"/>
                </a:lnTo>
                <a:lnTo>
                  <a:pt x="125015" y="62507"/>
                </a:lnTo>
                <a:lnTo>
                  <a:pt x="125015" y="62507"/>
                </a:lnTo>
                <a:lnTo>
                  <a:pt x="133945" y="62507"/>
                </a:lnTo>
                <a:lnTo>
                  <a:pt x="133945" y="53578"/>
                </a:lnTo>
                <a:lnTo>
                  <a:pt x="133945" y="53578"/>
                </a:lnTo>
                <a:lnTo>
                  <a:pt x="133945" y="44648"/>
                </a:lnTo>
                <a:lnTo>
                  <a:pt x="125015" y="44648"/>
                </a:lnTo>
                <a:lnTo>
                  <a:pt x="125015" y="35718"/>
                </a:lnTo>
                <a:lnTo>
                  <a:pt x="125015" y="26789"/>
                </a:lnTo>
                <a:lnTo>
                  <a:pt x="125015" y="17859"/>
                </a:lnTo>
                <a:lnTo>
                  <a:pt x="116086" y="17859"/>
                </a:lnTo>
                <a:lnTo>
                  <a:pt x="107156" y="8929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62508" y="0"/>
                </a:lnTo>
                <a:lnTo>
                  <a:pt x="44648" y="8929"/>
                </a:lnTo>
                <a:lnTo>
                  <a:pt x="44648" y="17859"/>
                </a:lnTo>
                <a:lnTo>
                  <a:pt x="35719" y="17859"/>
                </a:lnTo>
                <a:lnTo>
                  <a:pt x="26789" y="26789"/>
                </a:lnTo>
                <a:lnTo>
                  <a:pt x="17859" y="35718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53578"/>
                </a:lnTo>
                <a:lnTo>
                  <a:pt x="17859" y="62507"/>
                </a:lnTo>
                <a:lnTo>
                  <a:pt x="17859" y="62507"/>
                </a:lnTo>
                <a:lnTo>
                  <a:pt x="26789" y="71437"/>
                </a:lnTo>
                <a:lnTo>
                  <a:pt x="35719" y="80367"/>
                </a:lnTo>
                <a:lnTo>
                  <a:pt x="35719" y="80367"/>
                </a:lnTo>
                <a:lnTo>
                  <a:pt x="44648" y="89297"/>
                </a:lnTo>
                <a:lnTo>
                  <a:pt x="53578" y="98226"/>
                </a:lnTo>
                <a:lnTo>
                  <a:pt x="62508" y="98226"/>
                </a:lnTo>
                <a:lnTo>
                  <a:pt x="71437" y="107156"/>
                </a:lnTo>
                <a:lnTo>
                  <a:pt x="80367" y="116086"/>
                </a:lnTo>
                <a:lnTo>
                  <a:pt x="80367" y="116086"/>
                </a:lnTo>
                <a:lnTo>
                  <a:pt x="89297" y="125015"/>
                </a:lnTo>
                <a:lnTo>
                  <a:pt x="98226" y="133945"/>
                </a:lnTo>
                <a:lnTo>
                  <a:pt x="107156" y="142875"/>
                </a:lnTo>
                <a:lnTo>
                  <a:pt x="107156" y="151804"/>
                </a:lnTo>
                <a:lnTo>
                  <a:pt x="116086" y="151804"/>
                </a:lnTo>
                <a:lnTo>
                  <a:pt x="125015" y="160734"/>
                </a:lnTo>
                <a:lnTo>
                  <a:pt x="133945" y="169664"/>
                </a:lnTo>
                <a:lnTo>
                  <a:pt x="142875" y="178593"/>
                </a:lnTo>
                <a:lnTo>
                  <a:pt x="151805" y="187523"/>
                </a:lnTo>
                <a:lnTo>
                  <a:pt x="160734" y="196453"/>
                </a:lnTo>
                <a:lnTo>
                  <a:pt x="160734" y="205382"/>
                </a:lnTo>
                <a:lnTo>
                  <a:pt x="169664" y="205382"/>
                </a:lnTo>
                <a:lnTo>
                  <a:pt x="169664" y="214312"/>
                </a:lnTo>
                <a:lnTo>
                  <a:pt x="178594" y="223242"/>
                </a:lnTo>
                <a:lnTo>
                  <a:pt x="178594" y="232172"/>
                </a:lnTo>
                <a:lnTo>
                  <a:pt x="169664" y="232172"/>
                </a:lnTo>
                <a:lnTo>
                  <a:pt x="169664" y="241101"/>
                </a:lnTo>
                <a:lnTo>
                  <a:pt x="160734" y="241101"/>
                </a:lnTo>
                <a:lnTo>
                  <a:pt x="151805" y="250031"/>
                </a:lnTo>
                <a:lnTo>
                  <a:pt x="142875" y="250031"/>
                </a:lnTo>
                <a:lnTo>
                  <a:pt x="133945" y="258961"/>
                </a:lnTo>
                <a:lnTo>
                  <a:pt x="125015" y="258961"/>
                </a:lnTo>
                <a:lnTo>
                  <a:pt x="107156" y="258961"/>
                </a:lnTo>
                <a:lnTo>
                  <a:pt x="98226" y="258961"/>
                </a:lnTo>
                <a:lnTo>
                  <a:pt x="80367" y="258961"/>
                </a:lnTo>
                <a:lnTo>
                  <a:pt x="71437" y="258961"/>
                </a:lnTo>
                <a:lnTo>
                  <a:pt x="53578" y="250031"/>
                </a:lnTo>
                <a:lnTo>
                  <a:pt x="44648" y="250031"/>
                </a:lnTo>
                <a:lnTo>
                  <a:pt x="35719" y="250031"/>
                </a:lnTo>
                <a:lnTo>
                  <a:pt x="26789" y="241101"/>
                </a:lnTo>
                <a:lnTo>
                  <a:pt x="17859" y="241101"/>
                </a:lnTo>
                <a:lnTo>
                  <a:pt x="8930" y="232172"/>
                </a:lnTo>
                <a:lnTo>
                  <a:pt x="893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8930" y="232172"/>
                </a:lnTo>
                <a:lnTo>
                  <a:pt x="8930" y="232172"/>
                </a:lnTo>
                <a:lnTo>
                  <a:pt x="17859" y="232172"/>
                </a:lnTo>
                <a:lnTo>
                  <a:pt x="26789" y="232172"/>
                </a:lnTo>
                <a:lnTo>
                  <a:pt x="26789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40141" y="303609"/>
            <a:ext cx="44649" cy="196454"/>
          </a:xfrm>
          <a:custGeom>
            <a:avLst/>
            <a:gdLst/>
            <a:ahLst/>
            <a:cxnLst/>
            <a:rect l="0" t="0" r="0" b="0"/>
            <a:pathLst>
              <a:path w="44649" h="196454">
                <a:moveTo>
                  <a:pt x="44648" y="8930"/>
                </a:moveTo>
                <a:lnTo>
                  <a:pt x="4464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35718" y="8930"/>
                </a:lnTo>
                <a:lnTo>
                  <a:pt x="35718" y="893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17859" y="80368"/>
                </a:lnTo>
                <a:lnTo>
                  <a:pt x="8929" y="107157"/>
                </a:lnTo>
                <a:lnTo>
                  <a:pt x="8929" y="125016"/>
                </a:lnTo>
                <a:lnTo>
                  <a:pt x="0" y="151805"/>
                </a:lnTo>
                <a:lnTo>
                  <a:pt x="0" y="160735"/>
                </a:ln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0" y="187524"/>
                </a:lnTo>
                <a:lnTo>
                  <a:pt x="0" y="187524"/>
                </a:lnTo>
                <a:lnTo>
                  <a:pt x="0" y="196453"/>
                </a:lnTo>
                <a:lnTo>
                  <a:pt x="0" y="196453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804422" y="410766"/>
            <a:ext cx="98227" cy="160735"/>
          </a:xfrm>
          <a:custGeom>
            <a:avLst/>
            <a:gdLst/>
            <a:ahLst/>
            <a:cxnLst/>
            <a:rect l="0" t="0" r="0" b="0"/>
            <a:pathLst>
              <a:path w="98227" h="160735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59" y="89296"/>
                </a:lnTo>
                <a:lnTo>
                  <a:pt x="17859" y="98226"/>
                </a:lnTo>
                <a:lnTo>
                  <a:pt x="26789" y="125015"/>
                </a:lnTo>
                <a:lnTo>
                  <a:pt x="26789" y="142875"/>
                </a:lnTo>
                <a:lnTo>
                  <a:pt x="26789" y="151804"/>
                </a:lnTo>
                <a:lnTo>
                  <a:pt x="26789" y="160734"/>
                </a:lnTo>
                <a:lnTo>
                  <a:pt x="26789" y="160734"/>
                </a:lnTo>
                <a:lnTo>
                  <a:pt x="35719" y="160734"/>
                </a:lnTo>
                <a:lnTo>
                  <a:pt x="44648" y="151804"/>
                </a:lnTo>
                <a:lnTo>
                  <a:pt x="62508" y="133945"/>
                </a:lnTo>
                <a:lnTo>
                  <a:pt x="71437" y="107156"/>
                </a:lnTo>
                <a:lnTo>
                  <a:pt x="80367" y="80367"/>
                </a:lnTo>
                <a:lnTo>
                  <a:pt x="89297" y="53578"/>
                </a:lnTo>
                <a:lnTo>
                  <a:pt x="98226" y="35718"/>
                </a:lnTo>
                <a:lnTo>
                  <a:pt x="98226" y="17859"/>
                </a:lnTo>
                <a:lnTo>
                  <a:pt x="98226" y="8929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21594" y="3402211"/>
            <a:ext cx="1955602" cy="1187649"/>
          </a:xfrm>
          <a:custGeom>
            <a:avLst/>
            <a:gdLst/>
            <a:ahLst/>
            <a:cxnLst/>
            <a:rect l="0" t="0" r="0" b="0"/>
            <a:pathLst>
              <a:path w="1955602" h="1187649">
                <a:moveTo>
                  <a:pt x="1768078" y="214312"/>
                </a:moveTo>
                <a:lnTo>
                  <a:pt x="1768078" y="214312"/>
                </a:lnTo>
                <a:lnTo>
                  <a:pt x="1759148" y="205382"/>
                </a:lnTo>
                <a:lnTo>
                  <a:pt x="1759148" y="187523"/>
                </a:lnTo>
                <a:lnTo>
                  <a:pt x="1759148" y="178593"/>
                </a:lnTo>
                <a:lnTo>
                  <a:pt x="1750219" y="169664"/>
                </a:lnTo>
                <a:lnTo>
                  <a:pt x="1741289" y="160734"/>
                </a:lnTo>
                <a:lnTo>
                  <a:pt x="1741289" y="160734"/>
                </a:lnTo>
                <a:lnTo>
                  <a:pt x="1723429" y="151804"/>
                </a:lnTo>
                <a:lnTo>
                  <a:pt x="1714500" y="142875"/>
                </a:lnTo>
                <a:lnTo>
                  <a:pt x="1696640" y="133945"/>
                </a:lnTo>
                <a:lnTo>
                  <a:pt x="1678781" y="125015"/>
                </a:lnTo>
                <a:lnTo>
                  <a:pt x="1651992" y="116085"/>
                </a:lnTo>
                <a:lnTo>
                  <a:pt x="1625203" y="107156"/>
                </a:lnTo>
                <a:lnTo>
                  <a:pt x="1607344" y="98226"/>
                </a:lnTo>
                <a:lnTo>
                  <a:pt x="1571625" y="89296"/>
                </a:lnTo>
                <a:lnTo>
                  <a:pt x="1544836" y="71437"/>
                </a:lnTo>
                <a:lnTo>
                  <a:pt x="1509117" y="62507"/>
                </a:lnTo>
                <a:lnTo>
                  <a:pt x="1464469" y="53578"/>
                </a:lnTo>
                <a:lnTo>
                  <a:pt x="1419820" y="35718"/>
                </a:lnTo>
                <a:lnTo>
                  <a:pt x="1366242" y="26789"/>
                </a:lnTo>
                <a:lnTo>
                  <a:pt x="1303734" y="26789"/>
                </a:lnTo>
                <a:lnTo>
                  <a:pt x="1250156" y="17859"/>
                </a:lnTo>
                <a:lnTo>
                  <a:pt x="1187648" y="8929"/>
                </a:lnTo>
                <a:lnTo>
                  <a:pt x="1125140" y="8929"/>
                </a:lnTo>
                <a:lnTo>
                  <a:pt x="1062633" y="0"/>
                </a:lnTo>
                <a:lnTo>
                  <a:pt x="991195" y="0"/>
                </a:lnTo>
                <a:lnTo>
                  <a:pt x="928687" y="8929"/>
                </a:lnTo>
                <a:lnTo>
                  <a:pt x="857250" y="8929"/>
                </a:lnTo>
                <a:lnTo>
                  <a:pt x="794742" y="17859"/>
                </a:lnTo>
                <a:lnTo>
                  <a:pt x="732234" y="26789"/>
                </a:lnTo>
                <a:lnTo>
                  <a:pt x="669726" y="35718"/>
                </a:lnTo>
                <a:lnTo>
                  <a:pt x="607219" y="44648"/>
                </a:lnTo>
                <a:lnTo>
                  <a:pt x="544711" y="62507"/>
                </a:lnTo>
                <a:lnTo>
                  <a:pt x="482203" y="80367"/>
                </a:lnTo>
                <a:lnTo>
                  <a:pt x="419695" y="107156"/>
                </a:lnTo>
                <a:lnTo>
                  <a:pt x="357187" y="142875"/>
                </a:lnTo>
                <a:lnTo>
                  <a:pt x="303609" y="178593"/>
                </a:lnTo>
                <a:lnTo>
                  <a:pt x="250031" y="214312"/>
                </a:lnTo>
                <a:lnTo>
                  <a:pt x="196453" y="250031"/>
                </a:lnTo>
                <a:lnTo>
                  <a:pt x="160734" y="294679"/>
                </a:lnTo>
                <a:lnTo>
                  <a:pt x="116086" y="339328"/>
                </a:lnTo>
                <a:lnTo>
                  <a:pt x="89297" y="375046"/>
                </a:lnTo>
                <a:lnTo>
                  <a:pt x="62508" y="428625"/>
                </a:lnTo>
                <a:lnTo>
                  <a:pt x="35719" y="473273"/>
                </a:lnTo>
                <a:lnTo>
                  <a:pt x="17859" y="517921"/>
                </a:lnTo>
                <a:lnTo>
                  <a:pt x="8929" y="562570"/>
                </a:lnTo>
                <a:lnTo>
                  <a:pt x="0" y="616148"/>
                </a:lnTo>
                <a:lnTo>
                  <a:pt x="0" y="660796"/>
                </a:lnTo>
                <a:lnTo>
                  <a:pt x="0" y="705445"/>
                </a:lnTo>
                <a:lnTo>
                  <a:pt x="8929" y="750093"/>
                </a:lnTo>
                <a:lnTo>
                  <a:pt x="26789" y="794742"/>
                </a:lnTo>
                <a:lnTo>
                  <a:pt x="44648" y="839390"/>
                </a:lnTo>
                <a:lnTo>
                  <a:pt x="71437" y="884039"/>
                </a:lnTo>
                <a:lnTo>
                  <a:pt x="98226" y="928687"/>
                </a:lnTo>
                <a:lnTo>
                  <a:pt x="142875" y="964406"/>
                </a:lnTo>
                <a:lnTo>
                  <a:pt x="187523" y="991195"/>
                </a:lnTo>
                <a:lnTo>
                  <a:pt x="232172" y="1026914"/>
                </a:lnTo>
                <a:lnTo>
                  <a:pt x="285750" y="1053703"/>
                </a:lnTo>
                <a:lnTo>
                  <a:pt x="339328" y="1089421"/>
                </a:lnTo>
                <a:lnTo>
                  <a:pt x="392906" y="1116210"/>
                </a:lnTo>
                <a:lnTo>
                  <a:pt x="455414" y="1143000"/>
                </a:lnTo>
                <a:lnTo>
                  <a:pt x="517922" y="1160859"/>
                </a:lnTo>
                <a:lnTo>
                  <a:pt x="580429" y="1178718"/>
                </a:lnTo>
                <a:lnTo>
                  <a:pt x="651867" y="1178718"/>
                </a:lnTo>
                <a:lnTo>
                  <a:pt x="723304" y="1187648"/>
                </a:lnTo>
                <a:lnTo>
                  <a:pt x="803672" y="1187648"/>
                </a:lnTo>
                <a:lnTo>
                  <a:pt x="875109" y="1178718"/>
                </a:lnTo>
                <a:lnTo>
                  <a:pt x="955476" y="1169789"/>
                </a:lnTo>
                <a:lnTo>
                  <a:pt x="1044773" y="1151929"/>
                </a:lnTo>
                <a:lnTo>
                  <a:pt x="1125140" y="1134070"/>
                </a:lnTo>
                <a:lnTo>
                  <a:pt x="1214437" y="1116210"/>
                </a:lnTo>
                <a:lnTo>
                  <a:pt x="1303734" y="1089421"/>
                </a:lnTo>
                <a:lnTo>
                  <a:pt x="1384101" y="1062632"/>
                </a:lnTo>
                <a:lnTo>
                  <a:pt x="1473398" y="1026914"/>
                </a:lnTo>
                <a:lnTo>
                  <a:pt x="1553765" y="991195"/>
                </a:lnTo>
                <a:lnTo>
                  <a:pt x="1625203" y="955476"/>
                </a:lnTo>
                <a:lnTo>
                  <a:pt x="1696640" y="910828"/>
                </a:lnTo>
                <a:lnTo>
                  <a:pt x="1768078" y="866179"/>
                </a:lnTo>
                <a:lnTo>
                  <a:pt x="1821656" y="821531"/>
                </a:lnTo>
                <a:lnTo>
                  <a:pt x="1866304" y="776882"/>
                </a:lnTo>
                <a:lnTo>
                  <a:pt x="1902023" y="723304"/>
                </a:lnTo>
                <a:lnTo>
                  <a:pt x="1928812" y="669726"/>
                </a:lnTo>
                <a:lnTo>
                  <a:pt x="1946672" y="607218"/>
                </a:lnTo>
                <a:lnTo>
                  <a:pt x="1955601" y="544710"/>
                </a:lnTo>
                <a:lnTo>
                  <a:pt x="1955601" y="482203"/>
                </a:lnTo>
                <a:lnTo>
                  <a:pt x="1937742" y="428625"/>
                </a:lnTo>
                <a:lnTo>
                  <a:pt x="1919883" y="366117"/>
                </a:lnTo>
                <a:lnTo>
                  <a:pt x="1893094" y="303609"/>
                </a:lnTo>
                <a:lnTo>
                  <a:pt x="1857375" y="250031"/>
                </a:lnTo>
                <a:lnTo>
                  <a:pt x="1803797" y="205382"/>
                </a:lnTo>
                <a:lnTo>
                  <a:pt x="1741289" y="169664"/>
                </a:lnTo>
                <a:lnTo>
                  <a:pt x="174128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179094" y="4750593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17859" y="35719"/>
                </a:moveTo>
                <a:lnTo>
                  <a:pt x="17859" y="35719"/>
                </a:lnTo>
                <a:lnTo>
                  <a:pt x="17859" y="26789"/>
                </a:lnTo>
                <a:lnTo>
                  <a:pt x="8929" y="17860"/>
                </a:lnTo>
                <a:lnTo>
                  <a:pt x="8929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705820" y="5116711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643438" y="3259336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17859" y="8929"/>
                </a:moveTo>
                <a:lnTo>
                  <a:pt x="17859" y="8929"/>
                </a:lnTo>
                <a:lnTo>
                  <a:pt x="1785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937867" y="3964781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875359" y="3991570"/>
            <a:ext cx="53580" cy="53579"/>
          </a:xfrm>
          <a:custGeom>
            <a:avLst/>
            <a:gdLst/>
            <a:ahLst/>
            <a:cxnLst/>
            <a:rect l="0" t="0" r="0" b="0"/>
            <a:pathLst>
              <a:path w="53580" h="53579">
                <a:moveTo>
                  <a:pt x="17860" y="53578"/>
                </a:moveTo>
                <a:lnTo>
                  <a:pt x="8930" y="53578"/>
                </a:ln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8930" y="26789"/>
                </a:lnTo>
                <a:lnTo>
                  <a:pt x="35719" y="8930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928938" y="4000500"/>
            <a:ext cx="44649" cy="35719"/>
          </a:xfrm>
          <a:custGeom>
            <a:avLst/>
            <a:gdLst/>
            <a:ahLst/>
            <a:cxnLst/>
            <a:rect l="0" t="0" r="0" b="0"/>
            <a:pathLst>
              <a:path w="44649" h="35719">
                <a:moveTo>
                  <a:pt x="44648" y="35718"/>
                </a:moveTo>
                <a:lnTo>
                  <a:pt x="35718" y="35718"/>
                </a:lnTo>
                <a:lnTo>
                  <a:pt x="17859" y="26789"/>
                </a:lnTo>
                <a:lnTo>
                  <a:pt x="8929" y="17859"/>
                </a:lnTo>
                <a:lnTo>
                  <a:pt x="0" y="17859"/>
                </a:lnTo>
                <a:lnTo>
                  <a:pt x="0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02148" y="3964781"/>
            <a:ext cx="80369" cy="89298"/>
          </a:xfrm>
          <a:custGeom>
            <a:avLst/>
            <a:gdLst/>
            <a:ahLst/>
            <a:cxnLst/>
            <a:rect l="0" t="0" r="0" b="0"/>
            <a:pathLst>
              <a:path w="80369" h="89298">
                <a:moveTo>
                  <a:pt x="80368" y="89297"/>
                </a:moveTo>
                <a:lnTo>
                  <a:pt x="62508" y="80367"/>
                </a:lnTo>
                <a:lnTo>
                  <a:pt x="44649" y="62508"/>
                </a:lnTo>
                <a:lnTo>
                  <a:pt x="17860" y="53578"/>
                </a:lnTo>
                <a:lnTo>
                  <a:pt x="0" y="35719"/>
                </a:lnTo>
                <a:lnTo>
                  <a:pt x="0" y="26789"/>
                </a:lnTo>
                <a:lnTo>
                  <a:pt x="17860" y="17859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884164" y="3554015"/>
            <a:ext cx="6804422" cy="2375298"/>
          </a:xfrm>
          <a:custGeom>
            <a:avLst/>
            <a:gdLst/>
            <a:ahLst/>
            <a:cxnLst/>
            <a:rect l="0" t="0" r="0" b="0"/>
            <a:pathLst>
              <a:path w="6804422" h="2375298">
                <a:moveTo>
                  <a:pt x="6706195" y="1259086"/>
                </a:moveTo>
                <a:lnTo>
                  <a:pt x="6697265" y="1250156"/>
                </a:lnTo>
                <a:lnTo>
                  <a:pt x="6697265" y="1241227"/>
                </a:lnTo>
                <a:lnTo>
                  <a:pt x="6688335" y="1232297"/>
                </a:lnTo>
                <a:lnTo>
                  <a:pt x="6688335" y="1214438"/>
                </a:lnTo>
                <a:lnTo>
                  <a:pt x="6688335" y="1205508"/>
                </a:lnTo>
                <a:lnTo>
                  <a:pt x="6688335" y="1187649"/>
                </a:lnTo>
                <a:lnTo>
                  <a:pt x="6679406" y="1178719"/>
                </a:lnTo>
                <a:lnTo>
                  <a:pt x="6670476" y="1169789"/>
                </a:lnTo>
                <a:lnTo>
                  <a:pt x="6652616" y="1160860"/>
                </a:lnTo>
                <a:lnTo>
                  <a:pt x="6625827" y="1151930"/>
                </a:lnTo>
                <a:lnTo>
                  <a:pt x="6599038" y="1143000"/>
                </a:lnTo>
                <a:lnTo>
                  <a:pt x="6563320" y="1134071"/>
                </a:lnTo>
                <a:lnTo>
                  <a:pt x="6518671" y="1125141"/>
                </a:lnTo>
                <a:lnTo>
                  <a:pt x="6465093" y="1116211"/>
                </a:lnTo>
                <a:lnTo>
                  <a:pt x="6411515" y="1107281"/>
                </a:lnTo>
                <a:lnTo>
                  <a:pt x="6349007" y="1089422"/>
                </a:lnTo>
                <a:lnTo>
                  <a:pt x="6277570" y="1071563"/>
                </a:lnTo>
                <a:lnTo>
                  <a:pt x="6206133" y="1053703"/>
                </a:lnTo>
                <a:lnTo>
                  <a:pt x="6125766" y="1026914"/>
                </a:lnTo>
                <a:lnTo>
                  <a:pt x="6045399" y="1009055"/>
                </a:lnTo>
                <a:lnTo>
                  <a:pt x="5956102" y="982266"/>
                </a:lnTo>
                <a:lnTo>
                  <a:pt x="5866805" y="964406"/>
                </a:lnTo>
                <a:lnTo>
                  <a:pt x="5768578" y="937617"/>
                </a:lnTo>
                <a:lnTo>
                  <a:pt x="5679281" y="910828"/>
                </a:lnTo>
                <a:lnTo>
                  <a:pt x="5598914" y="884039"/>
                </a:lnTo>
                <a:lnTo>
                  <a:pt x="5509617" y="857250"/>
                </a:lnTo>
                <a:lnTo>
                  <a:pt x="5429250" y="821531"/>
                </a:lnTo>
                <a:lnTo>
                  <a:pt x="5348883" y="794742"/>
                </a:lnTo>
                <a:lnTo>
                  <a:pt x="5277445" y="759024"/>
                </a:lnTo>
                <a:lnTo>
                  <a:pt x="5206008" y="723305"/>
                </a:lnTo>
                <a:lnTo>
                  <a:pt x="5134570" y="687586"/>
                </a:lnTo>
                <a:lnTo>
                  <a:pt x="5063133" y="651867"/>
                </a:lnTo>
                <a:lnTo>
                  <a:pt x="5000625" y="616149"/>
                </a:lnTo>
                <a:lnTo>
                  <a:pt x="4938117" y="571500"/>
                </a:lnTo>
                <a:lnTo>
                  <a:pt x="4884539" y="535781"/>
                </a:lnTo>
                <a:lnTo>
                  <a:pt x="4830961" y="491133"/>
                </a:lnTo>
                <a:lnTo>
                  <a:pt x="4777383" y="464344"/>
                </a:lnTo>
                <a:lnTo>
                  <a:pt x="4723805" y="428625"/>
                </a:lnTo>
                <a:lnTo>
                  <a:pt x="4670227" y="392906"/>
                </a:lnTo>
                <a:lnTo>
                  <a:pt x="4616649" y="357188"/>
                </a:lnTo>
                <a:lnTo>
                  <a:pt x="4563070" y="330399"/>
                </a:lnTo>
                <a:lnTo>
                  <a:pt x="4509492" y="303610"/>
                </a:lnTo>
                <a:lnTo>
                  <a:pt x="4464844" y="267891"/>
                </a:lnTo>
                <a:lnTo>
                  <a:pt x="4411266" y="241102"/>
                </a:lnTo>
                <a:lnTo>
                  <a:pt x="4366617" y="214313"/>
                </a:lnTo>
                <a:lnTo>
                  <a:pt x="4313039" y="187524"/>
                </a:lnTo>
                <a:lnTo>
                  <a:pt x="4268391" y="160735"/>
                </a:lnTo>
                <a:lnTo>
                  <a:pt x="4214813" y="133946"/>
                </a:lnTo>
                <a:lnTo>
                  <a:pt x="4161234" y="116086"/>
                </a:lnTo>
                <a:lnTo>
                  <a:pt x="4107656" y="98227"/>
                </a:lnTo>
                <a:lnTo>
                  <a:pt x="4054078" y="89297"/>
                </a:lnTo>
                <a:lnTo>
                  <a:pt x="3991570" y="80367"/>
                </a:lnTo>
                <a:lnTo>
                  <a:pt x="3937992" y="71438"/>
                </a:lnTo>
                <a:lnTo>
                  <a:pt x="3875484" y="62508"/>
                </a:lnTo>
                <a:lnTo>
                  <a:pt x="3821906" y="53578"/>
                </a:lnTo>
                <a:lnTo>
                  <a:pt x="3759399" y="44649"/>
                </a:lnTo>
                <a:lnTo>
                  <a:pt x="3705820" y="35719"/>
                </a:lnTo>
                <a:lnTo>
                  <a:pt x="3643313" y="26789"/>
                </a:lnTo>
                <a:lnTo>
                  <a:pt x="3589734" y="17860"/>
                </a:lnTo>
                <a:lnTo>
                  <a:pt x="3536156" y="17860"/>
                </a:lnTo>
                <a:lnTo>
                  <a:pt x="3473649" y="8930"/>
                </a:lnTo>
                <a:lnTo>
                  <a:pt x="3420070" y="8930"/>
                </a:lnTo>
                <a:lnTo>
                  <a:pt x="3357563" y="0"/>
                </a:lnTo>
                <a:lnTo>
                  <a:pt x="3303984" y="0"/>
                </a:lnTo>
                <a:lnTo>
                  <a:pt x="3250406" y="0"/>
                </a:lnTo>
                <a:lnTo>
                  <a:pt x="3196828" y="0"/>
                </a:lnTo>
                <a:lnTo>
                  <a:pt x="3143250" y="0"/>
                </a:lnTo>
                <a:lnTo>
                  <a:pt x="3089672" y="0"/>
                </a:lnTo>
                <a:lnTo>
                  <a:pt x="3036094" y="8930"/>
                </a:lnTo>
                <a:lnTo>
                  <a:pt x="2982516" y="17860"/>
                </a:lnTo>
                <a:lnTo>
                  <a:pt x="2920008" y="35719"/>
                </a:lnTo>
                <a:lnTo>
                  <a:pt x="2848570" y="62508"/>
                </a:lnTo>
                <a:lnTo>
                  <a:pt x="2768203" y="89297"/>
                </a:lnTo>
                <a:lnTo>
                  <a:pt x="2678906" y="133946"/>
                </a:lnTo>
                <a:lnTo>
                  <a:pt x="2589609" y="169664"/>
                </a:lnTo>
                <a:lnTo>
                  <a:pt x="2491383" y="223242"/>
                </a:lnTo>
                <a:lnTo>
                  <a:pt x="2384227" y="276821"/>
                </a:lnTo>
                <a:lnTo>
                  <a:pt x="2277070" y="330399"/>
                </a:lnTo>
                <a:lnTo>
                  <a:pt x="2169914" y="383977"/>
                </a:lnTo>
                <a:lnTo>
                  <a:pt x="2071688" y="446485"/>
                </a:lnTo>
                <a:lnTo>
                  <a:pt x="1964531" y="500063"/>
                </a:lnTo>
                <a:lnTo>
                  <a:pt x="1866305" y="553641"/>
                </a:lnTo>
                <a:lnTo>
                  <a:pt x="1768078" y="616149"/>
                </a:lnTo>
                <a:lnTo>
                  <a:pt x="1669852" y="669727"/>
                </a:lnTo>
                <a:lnTo>
                  <a:pt x="1580555" y="723305"/>
                </a:lnTo>
                <a:lnTo>
                  <a:pt x="1491258" y="776883"/>
                </a:lnTo>
                <a:lnTo>
                  <a:pt x="1401961" y="821531"/>
                </a:lnTo>
                <a:lnTo>
                  <a:pt x="1312664" y="866180"/>
                </a:lnTo>
                <a:lnTo>
                  <a:pt x="1223367" y="910828"/>
                </a:lnTo>
                <a:lnTo>
                  <a:pt x="1143000" y="946547"/>
                </a:lnTo>
                <a:lnTo>
                  <a:pt x="1062633" y="982266"/>
                </a:lnTo>
                <a:lnTo>
                  <a:pt x="982266" y="1017985"/>
                </a:lnTo>
                <a:lnTo>
                  <a:pt x="901899" y="1035844"/>
                </a:lnTo>
                <a:lnTo>
                  <a:pt x="830461" y="1053703"/>
                </a:lnTo>
                <a:lnTo>
                  <a:pt x="767953" y="1071563"/>
                </a:lnTo>
                <a:lnTo>
                  <a:pt x="696516" y="1080492"/>
                </a:lnTo>
                <a:lnTo>
                  <a:pt x="634008" y="1098352"/>
                </a:lnTo>
                <a:lnTo>
                  <a:pt x="571500" y="1116211"/>
                </a:lnTo>
                <a:lnTo>
                  <a:pt x="517922" y="1143000"/>
                </a:lnTo>
                <a:lnTo>
                  <a:pt x="455414" y="1169789"/>
                </a:lnTo>
                <a:lnTo>
                  <a:pt x="401836" y="1205508"/>
                </a:lnTo>
                <a:lnTo>
                  <a:pt x="348258" y="1241227"/>
                </a:lnTo>
                <a:lnTo>
                  <a:pt x="294680" y="1276946"/>
                </a:lnTo>
                <a:lnTo>
                  <a:pt x="258961" y="1321594"/>
                </a:lnTo>
                <a:lnTo>
                  <a:pt x="214313" y="1366243"/>
                </a:lnTo>
                <a:lnTo>
                  <a:pt x="178594" y="1410891"/>
                </a:lnTo>
                <a:lnTo>
                  <a:pt x="142875" y="1464469"/>
                </a:lnTo>
                <a:lnTo>
                  <a:pt x="107156" y="1509118"/>
                </a:lnTo>
                <a:lnTo>
                  <a:pt x="80367" y="1553766"/>
                </a:lnTo>
                <a:lnTo>
                  <a:pt x="53578" y="1607344"/>
                </a:lnTo>
                <a:lnTo>
                  <a:pt x="26789" y="1651993"/>
                </a:lnTo>
                <a:lnTo>
                  <a:pt x="8930" y="1705571"/>
                </a:lnTo>
                <a:lnTo>
                  <a:pt x="0" y="1759149"/>
                </a:lnTo>
                <a:lnTo>
                  <a:pt x="0" y="1803798"/>
                </a:lnTo>
                <a:lnTo>
                  <a:pt x="0" y="1857376"/>
                </a:lnTo>
                <a:lnTo>
                  <a:pt x="8930" y="1893094"/>
                </a:lnTo>
                <a:lnTo>
                  <a:pt x="26789" y="1937743"/>
                </a:lnTo>
                <a:lnTo>
                  <a:pt x="44649" y="1964532"/>
                </a:lnTo>
                <a:lnTo>
                  <a:pt x="71438" y="2000251"/>
                </a:lnTo>
                <a:lnTo>
                  <a:pt x="107156" y="2027039"/>
                </a:lnTo>
                <a:lnTo>
                  <a:pt x="151805" y="2053828"/>
                </a:lnTo>
                <a:lnTo>
                  <a:pt x="196453" y="2080617"/>
                </a:lnTo>
                <a:lnTo>
                  <a:pt x="250031" y="2107406"/>
                </a:lnTo>
                <a:lnTo>
                  <a:pt x="303609" y="2134195"/>
                </a:lnTo>
                <a:lnTo>
                  <a:pt x="357188" y="2160984"/>
                </a:lnTo>
                <a:lnTo>
                  <a:pt x="419695" y="2178844"/>
                </a:lnTo>
                <a:lnTo>
                  <a:pt x="482203" y="2205633"/>
                </a:lnTo>
                <a:lnTo>
                  <a:pt x="553641" y="2223492"/>
                </a:lnTo>
                <a:lnTo>
                  <a:pt x="616149" y="2241351"/>
                </a:lnTo>
                <a:lnTo>
                  <a:pt x="696516" y="2259211"/>
                </a:lnTo>
                <a:lnTo>
                  <a:pt x="767953" y="2277070"/>
                </a:lnTo>
                <a:lnTo>
                  <a:pt x="839391" y="2294930"/>
                </a:lnTo>
                <a:lnTo>
                  <a:pt x="919758" y="2312789"/>
                </a:lnTo>
                <a:lnTo>
                  <a:pt x="1000125" y="2321719"/>
                </a:lnTo>
                <a:lnTo>
                  <a:pt x="1089422" y="2330648"/>
                </a:lnTo>
                <a:lnTo>
                  <a:pt x="1187649" y="2339578"/>
                </a:lnTo>
                <a:lnTo>
                  <a:pt x="1285875" y="2348508"/>
                </a:lnTo>
                <a:lnTo>
                  <a:pt x="1384102" y="2357437"/>
                </a:lnTo>
                <a:lnTo>
                  <a:pt x="1491258" y="2366367"/>
                </a:lnTo>
                <a:lnTo>
                  <a:pt x="1598414" y="2366367"/>
                </a:lnTo>
                <a:lnTo>
                  <a:pt x="1705570" y="2375297"/>
                </a:lnTo>
                <a:lnTo>
                  <a:pt x="1821656" y="2375297"/>
                </a:lnTo>
                <a:lnTo>
                  <a:pt x="1928813" y="2375297"/>
                </a:lnTo>
                <a:lnTo>
                  <a:pt x="2044899" y="2375297"/>
                </a:lnTo>
                <a:lnTo>
                  <a:pt x="2169914" y="2375297"/>
                </a:lnTo>
                <a:lnTo>
                  <a:pt x="2286000" y="2366367"/>
                </a:lnTo>
                <a:lnTo>
                  <a:pt x="2411016" y="2348508"/>
                </a:lnTo>
                <a:lnTo>
                  <a:pt x="2544961" y="2339578"/>
                </a:lnTo>
                <a:lnTo>
                  <a:pt x="2678906" y="2321719"/>
                </a:lnTo>
                <a:lnTo>
                  <a:pt x="2821781" y="2303859"/>
                </a:lnTo>
                <a:lnTo>
                  <a:pt x="2964656" y="2294930"/>
                </a:lnTo>
                <a:lnTo>
                  <a:pt x="3107531" y="2277070"/>
                </a:lnTo>
                <a:lnTo>
                  <a:pt x="3250406" y="2268140"/>
                </a:lnTo>
                <a:lnTo>
                  <a:pt x="3393281" y="2268140"/>
                </a:lnTo>
                <a:lnTo>
                  <a:pt x="3527227" y="2259211"/>
                </a:lnTo>
                <a:lnTo>
                  <a:pt x="3670102" y="2259211"/>
                </a:lnTo>
                <a:lnTo>
                  <a:pt x="3804047" y="2250281"/>
                </a:lnTo>
                <a:lnTo>
                  <a:pt x="3946922" y="2241351"/>
                </a:lnTo>
                <a:lnTo>
                  <a:pt x="4089797" y="2232422"/>
                </a:lnTo>
                <a:lnTo>
                  <a:pt x="4223742" y="2223492"/>
                </a:lnTo>
                <a:lnTo>
                  <a:pt x="4357688" y="2214562"/>
                </a:lnTo>
                <a:lnTo>
                  <a:pt x="4491633" y="2205633"/>
                </a:lnTo>
                <a:lnTo>
                  <a:pt x="4625578" y="2196703"/>
                </a:lnTo>
                <a:lnTo>
                  <a:pt x="4759524" y="2205633"/>
                </a:lnTo>
                <a:lnTo>
                  <a:pt x="4884539" y="2223492"/>
                </a:lnTo>
                <a:lnTo>
                  <a:pt x="5009555" y="2241351"/>
                </a:lnTo>
                <a:lnTo>
                  <a:pt x="5125641" y="2268140"/>
                </a:lnTo>
                <a:lnTo>
                  <a:pt x="5232797" y="2277070"/>
                </a:lnTo>
                <a:lnTo>
                  <a:pt x="5339953" y="2277070"/>
                </a:lnTo>
                <a:lnTo>
                  <a:pt x="5456039" y="2268140"/>
                </a:lnTo>
                <a:lnTo>
                  <a:pt x="5563195" y="2241351"/>
                </a:lnTo>
                <a:lnTo>
                  <a:pt x="5670352" y="2205633"/>
                </a:lnTo>
                <a:lnTo>
                  <a:pt x="5759649" y="2160984"/>
                </a:lnTo>
                <a:lnTo>
                  <a:pt x="5848945" y="2125265"/>
                </a:lnTo>
                <a:lnTo>
                  <a:pt x="5920383" y="2098476"/>
                </a:lnTo>
                <a:lnTo>
                  <a:pt x="5982891" y="2080617"/>
                </a:lnTo>
                <a:lnTo>
                  <a:pt x="6036469" y="2071687"/>
                </a:lnTo>
                <a:lnTo>
                  <a:pt x="6081117" y="2071687"/>
                </a:lnTo>
                <a:lnTo>
                  <a:pt x="6125766" y="2080617"/>
                </a:lnTo>
                <a:lnTo>
                  <a:pt x="6170414" y="2098476"/>
                </a:lnTo>
                <a:lnTo>
                  <a:pt x="6215063" y="2098476"/>
                </a:lnTo>
                <a:lnTo>
                  <a:pt x="6259711" y="2098476"/>
                </a:lnTo>
                <a:lnTo>
                  <a:pt x="6313288" y="2089547"/>
                </a:lnTo>
                <a:lnTo>
                  <a:pt x="6375796" y="2071687"/>
                </a:lnTo>
                <a:lnTo>
                  <a:pt x="6429374" y="2027039"/>
                </a:lnTo>
                <a:lnTo>
                  <a:pt x="6482952" y="1982391"/>
                </a:lnTo>
                <a:lnTo>
                  <a:pt x="6527601" y="1919883"/>
                </a:lnTo>
                <a:lnTo>
                  <a:pt x="6563320" y="1866305"/>
                </a:lnTo>
                <a:lnTo>
                  <a:pt x="6590109" y="1821657"/>
                </a:lnTo>
                <a:lnTo>
                  <a:pt x="6607968" y="1785938"/>
                </a:lnTo>
                <a:lnTo>
                  <a:pt x="6625827" y="1759149"/>
                </a:lnTo>
                <a:lnTo>
                  <a:pt x="6634757" y="1750219"/>
                </a:lnTo>
                <a:lnTo>
                  <a:pt x="6634757" y="1741290"/>
                </a:lnTo>
                <a:lnTo>
                  <a:pt x="6643687" y="1741290"/>
                </a:lnTo>
                <a:lnTo>
                  <a:pt x="6643687" y="1732360"/>
                </a:lnTo>
                <a:lnTo>
                  <a:pt x="6652616" y="1723430"/>
                </a:lnTo>
                <a:lnTo>
                  <a:pt x="6670476" y="1705571"/>
                </a:lnTo>
                <a:lnTo>
                  <a:pt x="6688335" y="1678782"/>
                </a:lnTo>
                <a:lnTo>
                  <a:pt x="6715124" y="1643063"/>
                </a:lnTo>
                <a:lnTo>
                  <a:pt x="6750843" y="1589485"/>
                </a:lnTo>
                <a:lnTo>
                  <a:pt x="6777632" y="1544837"/>
                </a:lnTo>
                <a:lnTo>
                  <a:pt x="6795491" y="1491258"/>
                </a:lnTo>
                <a:lnTo>
                  <a:pt x="6804421" y="1437680"/>
                </a:lnTo>
                <a:lnTo>
                  <a:pt x="6804421" y="1401962"/>
                </a:lnTo>
                <a:lnTo>
                  <a:pt x="6804421" y="1366243"/>
                </a:lnTo>
                <a:lnTo>
                  <a:pt x="6804421" y="1348383"/>
                </a:lnTo>
                <a:lnTo>
                  <a:pt x="6795491" y="1339454"/>
                </a:lnTo>
                <a:lnTo>
                  <a:pt x="6786562" y="1330524"/>
                </a:lnTo>
                <a:lnTo>
                  <a:pt x="6777632" y="1321594"/>
                </a:lnTo>
                <a:lnTo>
                  <a:pt x="6759773" y="1321594"/>
                </a:lnTo>
                <a:lnTo>
                  <a:pt x="6741913" y="1312664"/>
                </a:lnTo>
                <a:lnTo>
                  <a:pt x="6724054" y="1303735"/>
                </a:lnTo>
                <a:lnTo>
                  <a:pt x="6715124" y="1294805"/>
                </a:lnTo>
                <a:lnTo>
                  <a:pt x="6697265" y="1268016"/>
                </a:lnTo>
                <a:lnTo>
                  <a:pt x="6688335" y="1241227"/>
                </a:lnTo>
                <a:lnTo>
                  <a:pt x="6679406" y="1214438"/>
                </a:lnTo>
                <a:lnTo>
                  <a:pt x="6661546" y="1196578"/>
                </a:lnTo>
                <a:lnTo>
                  <a:pt x="6652616" y="1187649"/>
                </a:lnTo>
                <a:lnTo>
                  <a:pt x="6643687" y="1196578"/>
                </a:lnTo>
                <a:lnTo>
                  <a:pt x="6625827" y="1214438"/>
                </a:lnTo>
                <a:lnTo>
                  <a:pt x="6616898" y="1241227"/>
                </a:lnTo>
                <a:lnTo>
                  <a:pt x="6616898" y="1268016"/>
                </a:lnTo>
                <a:lnTo>
                  <a:pt x="6616898" y="1285875"/>
                </a:lnTo>
                <a:lnTo>
                  <a:pt x="6616898" y="1294805"/>
                </a:lnTo>
                <a:lnTo>
                  <a:pt x="6625827" y="1285875"/>
                </a:lnTo>
                <a:lnTo>
                  <a:pt x="6625827" y="1285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Functional decomposition</a:t>
            </a:r>
            <a:br>
              <a:rPr lang="en-US" dirty="0"/>
            </a:br>
            <a:r>
              <a:rPr lang="en-US" dirty="0"/>
              <a:t>Sculpting </a:t>
            </a:r>
            <a:r>
              <a:rPr lang="en-US" dirty="0" smtClean="0"/>
              <a:t>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decomposition</a:t>
            </a:r>
          </a:p>
          <a:p>
            <a:pPr lvl="1"/>
            <a:r>
              <a:rPr lang="en-US" dirty="0" smtClean="0"/>
              <a:t>Can only be done well when we understand the final system </a:t>
            </a:r>
            <a:endParaRPr lang="en-US" dirty="0"/>
          </a:p>
          <a:p>
            <a:r>
              <a:rPr lang="en-US" dirty="0"/>
              <a:t>Sculpting analogy </a:t>
            </a:r>
            <a:endParaRPr lang="en-US" dirty="0" smtClean="0"/>
          </a:p>
          <a:p>
            <a:pPr lvl="1"/>
            <a:r>
              <a:rPr lang="en-US" dirty="0" smtClean="0"/>
              <a:t>Marble sculpture</a:t>
            </a:r>
          </a:p>
          <a:p>
            <a:pPr lvl="1"/>
            <a:r>
              <a:rPr lang="en-US" dirty="0" smtClean="0"/>
              <a:t>Wax Sculpture</a:t>
            </a:r>
            <a:endParaRPr lang="en-US" dirty="0"/>
          </a:p>
          <a:p>
            <a:pPr lvl="1"/>
            <a:r>
              <a:rPr lang="en-US" dirty="0" smtClean="0"/>
              <a:t>Clay - pottery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60859" y="2152054"/>
            <a:ext cx="267892" cy="892970"/>
          </a:xfrm>
          <a:custGeom>
            <a:avLst/>
            <a:gdLst/>
            <a:ahLst/>
            <a:cxnLst/>
            <a:rect l="0" t="0" r="0" b="0"/>
            <a:pathLst>
              <a:path w="267892" h="892970">
                <a:moveTo>
                  <a:pt x="232172" y="26790"/>
                </a:moveTo>
                <a:lnTo>
                  <a:pt x="223243" y="26790"/>
                </a:lnTo>
                <a:lnTo>
                  <a:pt x="223243" y="26790"/>
                </a:lnTo>
                <a:lnTo>
                  <a:pt x="223243" y="17860"/>
                </a:lnTo>
                <a:lnTo>
                  <a:pt x="214313" y="17860"/>
                </a:lnTo>
                <a:lnTo>
                  <a:pt x="214313" y="8930"/>
                </a:lnTo>
                <a:lnTo>
                  <a:pt x="205383" y="8930"/>
                </a:lnTo>
                <a:lnTo>
                  <a:pt x="205383" y="8930"/>
                </a:lnTo>
                <a:lnTo>
                  <a:pt x="196454" y="8930"/>
                </a:lnTo>
                <a:lnTo>
                  <a:pt x="196454" y="0"/>
                </a:lnTo>
                <a:lnTo>
                  <a:pt x="187524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5" y="8930"/>
                </a:lnTo>
                <a:lnTo>
                  <a:pt x="142875" y="17860"/>
                </a:lnTo>
                <a:lnTo>
                  <a:pt x="133946" y="26790"/>
                </a:lnTo>
                <a:lnTo>
                  <a:pt x="116086" y="35719"/>
                </a:lnTo>
                <a:lnTo>
                  <a:pt x="98227" y="44649"/>
                </a:lnTo>
                <a:lnTo>
                  <a:pt x="89297" y="53579"/>
                </a:lnTo>
                <a:lnTo>
                  <a:pt x="71438" y="71438"/>
                </a:lnTo>
                <a:lnTo>
                  <a:pt x="62508" y="80368"/>
                </a:lnTo>
                <a:lnTo>
                  <a:pt x="44649" y="89297"/>
                </a:lnTo>
                <a:lnTo>
                  <a:pt x="26790" y="98227"/>
                </a:lnTo>
                <a:lnTo>
                  <a:pt x="17860" y="116086"/>
                </a:lnTo>
                <a:lnTo>
                  <a:pt x="8930" y="125016"/>
                </a:lnTo>
                <a:lnTo>
                  <a:pt x="8930" y="151805"/>
                </a:lnTo>
                <a:lnTo>
                  <a:pt x="0" y="160735"/>
                </a:lnTo>
                <a:lnTo>
                  <a:pt x="0" y="187524"/>
                </a:lnTo>
                <a:lnTo>
                  <a:pt x="0" y="214313"/>
                </a:lnTo>
                <a:lnTo>
                  <a:pt x="8930" y="241102"/>
                </a:lnTo>
                <a:lnTo>
                  <a:pt x="8930" y="267891"/>
                </a:lnTo>
                <a:lnTo>
                  <a:pt x="17860" y="303610"/>
                </a:lnTo>
                <a:lnTo>
                  <a:pt x="17860" y="330399"/>
                </a:lnTo>
                <a:lnTo>
                  <a:pt x="26790" y="366118"/>
                </a:lnTo>
                <a:lnTo>
                  <a:pt x="35719" y="401837"/>
                </a:lnTo>
                <a:lnTo>
                  <a:pt x="35719" y="428626"/>
                </a:lnTo>
                <a:lnTo>
                  <a:pt x="44649" y="464344"/>
                </a:lnTo>
                <a:lnTo>
                  <a:pt x="53579" y="500063"/>
                </a:lnTo>
                <a:lnTo>
                  <a:pt x="53579" y="526852"/>
                </a:lnTo>
                <a:lnTo>
                  <a:pt x="62508" y="571501"/>
                </a:lnTo>
                <a:lnTo>
                  <a:pt x="71438" y="607219"/>
                </a:lnTo>
                <a:lnTo>
                  <a:pt x="71438" y="634009"/>
                </a:lnTo>
                <a:lnTo>
                  <a:pt x="80368" y="669727"/>
                </a:lnTo>
                <a:lnTo>
                  <a:pt x="89297" y="696516"/>
                </a:lnTo>
                <a:lnTo>
                  <a:pt x="89297" y="732235"/>
                </a:lnTo>
                <a:lnTo>
                  <a:pt x="98227" y="750094"/>
                </a:lnTo>
                <a:lnTo>
                  <a:pt x="98227" y="776883"/>
                </a:lnTo>
                <a:lnTo>
                  <a:pt x="107157" y="794742"/>
                </a:lnTo>
                <a:lnTo>
                  <a:pt x="107157" y="812602"/>
                </a:lnTo>
                <a:lnTo>
                  <a:pt x="107157" y="830461"/>
                </a:lnTo>
                <a:lnTo>
                  <a:pt x="116086" y="839391"/>
                </a:lnTo>
                <a:lnTo>
                  <a:pt x="116086" y="857250"/>
                </a:lnTo>
                <a:lnTo>
                  <a:pt x="125016" y="866180"/>
                </a:lnTo>
                <a:lnTo>
                  <a:pt x="125016" y="884039"/>
                </a:lnTo>
                <a:lnTo>
                  <a:pt x="142875" y="884039"/>
                </a:lnTo>
                <a:lnTo>
                  <a:pt x="169664" y="892969"/>
                </a:lnTo>
                <a:lnTo>
                  <a:pt x="205383" y="884039"/>
                </a:lnTo>
                <a:lnTo>
                  <a:pt x="241102" y="875110"/>
                </a:lnTo>
                <a:lnTo>
                  <a:pt x="267891" y="866180"/>
                </a:lnTo>
                <a:lnTo>
                  <a:pt x="267891" y="857250"/>
                </a:lnTo>
                <a:lnTo>
                  <a:pt x="267891" y="8572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39453" y="4143375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330523" y="4054078"/>
            <a:ext cx="2411017" cy="142876"/>
          </a:xfrm>
          <a:custGeom>
            <a:avLst/>
            <a:gdLst/>
            <a:ahLst/>
            <a:cxnLst/>
            <a:rect l="0" t="0" r="0" b="0"/>
            <a:pathLst>
              <a:path w="2411017" h="142876">
                <a:moveTo>
                  <a:pt x="0" y="89297"/>
                </a:move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17860" y="107156"/>
                </a:lnTo>
                <a:lnTo>
                  <a:pt x="26790" y="107156"/>
                </a:lnTo>
                <a:lnTo>
                  <a:pt x="35719" y="107156"/>
                </a:lnTo>
                <a:lnTo>
                  <a:pt x="44649" y="107156"/>
                </a:lnTo>
                <a:lnTo>
                  <a:pt x="44649" y="107156"/>
                </a:lnTo>
                <a:lnTo>
                  <a:pt x="53579" y="107156"/>
                </a:lnTo>
                <a:lnTo>
                  <a:pt x="62508" y="107156"/>
                </a:lnTo>
                <a:lnTo>
                  <a:pt x="71438" y="107156"/>
                </a:lnTo>
                <a:lnTo>
                  <a:pt x="80368" y="116086"/>
                </a:lnTo>
                <a:lnTo>
                  <a:pt x="98227" y="116086"/>
                </a:lnTo>
                <a:lnTo>
                  <a:pt x="107157" y="116086"/>
                </a:lnTo>
                <a:lnTo>
                  <a:pt x="116086" y="116086"/>
                </a:lnTo>
                <a:lnTo>
                  <a:pt x="133946" y="116086"/>
                </a:lnTo>
                <a:lnTo>
                  <a:pt x="142875" y="116086"/>
                </a:lnTo>
                <a:lnTo>
                  <a:pt x="151805" y="116086"/>
                </a:lnTo>
                <a:lnTo>
                  <a:pt x="169665" y="116086"/>
                </a:lnTo>
                <a:lnTo>
                  <a:pt x="178594" y="125015"/>
                </a:lnTo>
                <a:lnTo>
                  <a:pt x="196454" y="125015"/>
                </a:lnTo>
                <a:lnTo>
                  <a:pt x="205383" y="125015"/>
                </a:lnTo>
                <a:lnTo>
                  <a:pt x="223243" y="125015"/>
                </a:lnTo>
                <a:lnTo>
                  <a:pt x="241102" y="125015"/>
                </a:lnTo>
                <a:lnTo>
                  <a:pt x="250032" y="125015"/>
                </a:lnTo>
                <a:lnTo>
                  <a:pt x="267891" y="133945"/>
                </a:lnTo>
                <a:lnTo>
                  <a:pt x="285750" y="133945"/>
                </a:lnTo>
                <a:lnTo>
                  <a:pt x="294680" y="133945"/>
                </a:lnTo>
                <a:lnTo>
                  <a:pt x="312540" y="133945"/>
                </a:lnTo>
                <a:lnTo>
                  <a:pt x="321469" y="133945"/>
                </a:lnTo>
                <a:lnTo>
                  <a:pt x="348258" y="142875"/>
                </a:lnTo>
                <a:lnTo>
                  <a:pt x="366118" y="133945"/>
                </a:lnTo>
                <a:lnTo>
                  <a:pt x="383977" y="133945"/>
                </a:lnTo>
                <a:lnTo>
                  <a:pt x="401836" y="133945"/>
                </a:lnTo>
                <a:lnTo>
                  <a:pt x="419696" y="133945"/>
                </a:lnTo>
                <a:lnTo>
                  <a:pt x="437555" y="133945"/>
                </a:lnTo>
                <a:lnTo>
                  <a:pt x="455415" y="133945"/>
                </a:lnTo>
                <a:lnTo>
                  <a:pt x="482204" y="133945"/>
                </a:lnTo>
                <a:lnTo>
                  <a:pt x="500063" y="133945"/>
                </a:lnTo>
                <a:lnTo>
                  <a:pt x="526852" y="133945"/>
                </a:lnTo>
                <a:lnTo>
                  <a:pt x="544711" y="133945"/>
                </a:lnTo>
                <a:lnTo>
                  <a:pt x="571500" y="133945"/>
                </a:lnTo>
                <a:lnTo>
                  <a:pt x="598290" y="133945"/>
                </a:lnTo>
                <a:lnTo>
                  <a:pt x="625079" y="133945"/>
                </a:lnTo>
                <a:lnTo>
                  <a:pt x="642938" y="133945"/>
                </a:lnTo>
                <a:lnTo>
                  <a:pt x="669727" y="133945"/>
                </a:lnTo>
                <a:lnTo>
                  <a:pt x="696516" y="133945"/>
                </a:lnTo>
                <a:lnTo>
                  <a:pt x="723305" y="133945"/>
                </a:lnTo>
                <a:lnTo>
                  <a:pt x="750094" y="133945"/>
                </a:lnTo>
                <a:lnTo>
                  <a:pt x="776883" y="133945"/>
                </a:lnTo>
                <a:lnTo>
                  <a:pt x="803672" y="133945"/>
                </a:lnTo>
                <a:lnTo>
                  <a:pt x="830461" y="125015"/>
                </a:lnTo>
                <a:lnTo>
                  <a:pt x="848321" y="125015"/>
                </a:lnTo>
                <a:lnTo>
                  <a:pt x="875110" y="125015"/>
                </a:lnTo>
                <a:lnTo>
                  <a:pt x="892969" y="125015"/>
                </a:lnTo>
                <a:lnTo>
                  <a:pt x="910829" y="125015"/>
                </a:lnTo>
                <a:lnTo>
                  <a:pt x="937618" y="116086"/>
                </a:lnTo>
                <a:lnTo>
                  <a:pt x="955477" y="116086"/>
                </a:lnTo>
                <a:lnTo>
                  <a:pt x="982266" y="107156"/>
                </a:lnTo>
                <a:lnTo>
                  <a:pt x="1009055" y="107156"/>
                </a:lnTo>
                <a:lnTo>
                  <a:pt x="1026915" y="98226"/>
                </a:lnTo>
                <a:lnTo>
                  <a:pt x="1053704" y="98226"/>
                </a:lnTo>
                <a:lnTo>
                  <a:pt x="1080493" y="98226"/>
                </a:lnTo>
                <a:lnTo>
                  <a:pt x="1107282" y="89297"/>
                </a:lnTo>
                <a:lnTo>
                  <a:pt x="1134071" y="80367"/>
                </a:lnTo>
                <a:lnTo>
                  <a:pt x="1160860" y="80367"/>
                </a:lnTo>
                <a:lnTo>
                  <a:pt x="1178719" y="71437"/>
                </a:lnTo>
                <a:lnTo>
                  <a:pt x="1205508" y="71437"/>
                </a:lnTo>
                <a:lnTo>
                  <a:pt x="1232297" y="62508"/>
                </a:lnTo>
                <a:lnTo>
                  <a:pt x="1250157" y="62508"/>
                </a:lnTo>
                <a:lnTo>
                  <a:pt x="1276946" y="53578"/>
                </a:lnTo>
                <a:lnTo>
                  <a:pt x="1303735" y="53578"/>
                </a:lnTo>
                <a:lnTo>
                  <a:pt x="1321594" y="44648"/>
                </a:lnTo>
                <a:lnTo>
                  <a:pt x="1339454" y="44648"/>
                </a:lnTo>
                <a:lnTo>
                  <a:pt x="1366243" y="44648"/>
                </a:lnTo>
                <a:lnTo>
                  <a:pt x="1393032" y="44648"/>
                </a:lnTo>
                <a:lnTo>
                  <a:pt x="1419821" y="44648"/>
                </a:lnTo>
                <a:lnTo>
                  <a:pt x="1446610" y="35718"/>
                </a:lnTo>
                <a:lnTo>
                  <a:pt x="1473399" y="35718"/>
                </a:lnTo>
                <a:lnTo>
                  <a:pt x="1491258" y="35718"/>
                </a:lnTo>
                <a:lnTo>
                  <a:pt x="1518047" y="26789"/>
                </a:lnTo>
                <a:lnTo>
                  <a:pt x="1544836" y="26789"/>
                </a:lnTo>
                <a:lnTo>
                  <a:pt x="1562696" y="26789"/>
                </a:lnTo>
                <a:lnTo>
                  <a:pt x="1589485" y="17859"/>
                </a:lnTo>
                <a:lnTo>
                  <a:pt x="1607344" y="17859"/>
                </a:lnTo>
                <a:lnTo>
                  <a:pt x="1625204" y="17859"/>
                </a:lnTo>
                <a:lnTo>
                  <a:pt x="1643063" y="17859"/>
                </a:lnTo>
                <a:lnTo>
                  <a:pt x="1660922" y="17859"/>
                </a:lnTo>
                <a:lnTo>
                  <a:pt x="1678782" y="17859"/>
                </a:lnTo>
                <a:lnTo>
                  <a:pt x="1696641" y="17859"/>
                </a:lnTo>
                <a:lnTo>
                  <a:pt x="1714500" y="17859"/>
                </a:lnTo>
                <a:lnTo>
                  <a:pt x="1732360" y="17859"/>
                </a:lnTo>
                <a:lnTo>
                  <a:pt x="1750219" y="8929"/>
                </a:lnTo>
                <a:lnTo>
                  <a:pt x="1768079" y="8929"/>
                </a:lnTo>
                <a:lnTo>
                  <a:pt x="1785938" y="8929"/>
                </a:lnTo>
                <a:lnTo>
                  <a:pt x="1803797" y="8929"/>
                </a:lnTo>
                <a:lnTo>
                  <a:pt x="1821657" y="8929"/>
                </a:lnTo>
                <a:lnTo>
                  <a:pt x="1839516" y="8929"/>
                </a:lnTo>
                <a:lnTo>
                  <a:pt x="1857375" y="8929"/>
                </a:lnTo>
                <a:lnTo>
                  <a:pt x="1866305" y="8929"/>
                </a:lnTo>
                <a:lnTo>
                  <a:pt x="1884165" y="8929"/>
                </a:lnTo>
                <a:lnTo>
                  <a:pt x="1902024" y="8929"/>
                </a:lnTo>
                <a:lnTo>
                  <a:pt x="1919883" y="8929"/>
                </a:lnTo>
                <a:lnTo>
                  <a:pt x="1937743" y="8929"/>
                </a:lnTo>
                <a:lnTo>
                  <a:pt x="1946672" y="8929"/>
                </a:lnTo>
                <a:lnTo>
                  <a:pt x="1964532" y="8929"/>
                </a:lnTo>
                <a:lnTo>
                  <a:pt x="1982391" y="8929"/>
                </a:lnTo>
                <a:lnTo>
                  <a:pt x="2000250" y="8929"/>
                </a:lnTo>
                <a:lnTo>
                  <a:pt x="2018110" y="8929"/>
                </a:lnTo>
                <a:lnTo>
                  <a:pt x="2035969" y="0"/>
                </a:lnTo>
                <a:lnTo>
                  <a:pt x="2044899" y="0"/>
                </a:lnTo>
                <a:lnTo>
                  <a:pt x="2062758" y="0"/>
                </a:lnTo>
                <a:lnTo>
                  <a:pt x="2080618" y="0"/>
                </a:lnTo>
                <a:lnTo>
                  <a:pt x="2098477" y="8929"/>
                </a:lnTo>
                <a:lnTo>
                  <a:pt x="2116336" y="8929"/>
                </a:lnTo>
                <a:lnTo>
                  <a:pt x="2134196" y="8929"/>
                </a:lnTo>
                <a:lnTo>
                  <a:pt x="2143125" y="8929"/>
                </a:lnTo>
                <a:lnTo>
                  <a:pt x="2152055" y="8929"/>
                </a:lnTo>
                <a:lnTo>
                  <a:pt x="2169915" y="8929"/>
                </a:lnTo>
                <a:lnTo>
                  <a:pt x="2178844" y="8929"/>
                </a:lnTo>
                <a:lnTo>
                  <a:pt x="2187774" y="0"/>
                </a:lnTo>
                <a:lnTo>
                  <a:pt x="2205633" y="0"/>
                </a:lnTo>
                <a:lnTo>
                  <a:pt x="2214563" y="0"/>
                </a:lnTo>
                <a:lnTo>
                  <a:pt x="2223493" y="0"/>
                </a:lnTo>
                <a:lnTo>
                  <a:pt x="2232422" y="0"/>
                </a:lnTo>
                <a:lnTo>
                  <a:pt x="2250282" y="0"/>
                </a:lnTo>
                <a:lnTo>
                  <a:pt x="2259211" y="0"/>
                </a:lnTo>
                <a:lnTo>
                  <a:pt x="2268141" y="0"/>
                </a:lnTo>
                <a:lnTo>
                  <a:pt x="2286000" y="0"/>
                </a:lnTo>
                <a:lnTo>
                  <a:pt x="2294930" y="0"/>
                </a:lnTo>
                <a:lnTo>
                  <a:pt x="2303860" y="0"/>
                </a:lnTo>
                <a:lnTo>
                  <a:pt x="2312790" y="0"/>
                </a:lnTo>
                <a:lnTo>
                  <a:pt x="2321719" y="0"/>
                </a:lnTo>
                <a:lnTo>
                  <a:pt x="2330649" y="0"/>
                </a:lnTo>
                <a:lnTo>
                  <a:pt x="2330649" y="8929"/>
                </a:lnTo>
                <a:lnTo>
                  <a:pt x="2339579" y="8929"/>
                </a:lnTo>
                <a:lnTo>
                  <a:pt x="2348508" y="8929"/>
                </a:lnTo>
                <a:lnTo>
                  <a:pt x="2357438" y="8929"/>
                </a:lnTo>
                <a:lnTo>
                  <a:pt x="2366368" y="8929"/>
                </a:lnTo>
                <a:lnTo>
                  <a:pt x="2366368" y="8929"/>
                </a:lnTo>
                <a:lnTo>
                  <a:pt x="2375297" y="17859"/>
                </a:lnTo>
                <a:lnTo>
                  <a:pt x="2384227" y="17859"/>
                </a:lnTo>
                <a:lnTo>
                  <a:pt x="2384227" y="17859"/>
                </a:lnTo>
                <a:lnTo>
                  <a:pt x="2384227" y="17859"/>
                </a:lnTo>
                <a:lnTo>
                  <a:pt x="2393157" y="26789"/>
                </a:lnTo>
                <a:lnTo>
                  <a:pt x="2393157" y="26789"/>
                </a:lnTo>
                <a:lnTo>
                  <a:pt x="2393157" y="26789"/>
                </a:lnTo>
                <a:lnTo>
                  <a:pt x="2393157" y="26789"/>
                </a:lnTo>
                <a:lnTo>
                  <a:pt x="2393157" y="26789"/>
                </a:lnTo>
                <a:lnTo>
                  <a:pt x="2393157" y="26789"/>
                </a:lnTo>
                <a:lnTo>
                  <a:pt x="2402086" y="26789"/>
                </a:lnTo>
                <a:lnTo>
                  <a:pt x="2402086" y="26789"/>
                </a:lnTo>
                <a:lnTo>
                  <a:pt x="2411016" y="35718"/>
                </a:lnTo>
                <a:lnTo>
                  <a:pt x="2411016" y="35718"/>
                </a:lnTo>
                <a:lnTo>
                  <a:pt x="2411016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107906" y="3339703"/>
            <a:ext cx="98228" cy="1214438"/>
          </a:xfrm>
          <a:custGeom>
            <a:avLst/>
            <a:gdLst/>
            <a:ahLst/>
            <a:cxnLst/>
            <a:rect l="0" t="0" r="0" b="0"/>
            <a:pathLst>
              <a:path w="98228" h="1214438">
                <a:moveTo>
                  <a:pt x="80367" y="0"/>
                </a:moveTo>
                <a:lnTo>
                  <a:pt x="80367" y="0"/>
                </a:lnTo>
                <a:lnTo>
                  <a:pt x="71438" y="8929"/>
                </a:lnTo>
                <a:lnTo>
                  <a:pt x="71438" y="17859"/>
                </a:lnTo>
                <a:lnTo>
                  <a:pt x="62508" y="44648"/>
                </a:lnTo>
                <a:lnTo>
                  <a:pt x="53578" y="89297"/>
                </a:lnTo>
                <a:lnTo>
                  <a:pt x="44649" y="142875"/>
                </a:lnTo>
                <a:lnTo>
                  <a:pt x="35719" y="205383"/>
                </a:lnTo>
                <a:lnTo>
                  <a:pt x="26789" y="276820"/>
                </a:lnTo>
                <a:lnTo>
                  <a:pt x="17860" y="366117"/>
                </a:lnTo>
                <a:lnTo>
                  <a:pt x="8930" y="455414"/>
                </a:lnTo>
                <a:lnTo>
                  <a:pt x="8930" y="553640"/>
                </a:lnTo>
                <a:lnTo>
                  <a:pt x="0" y="651867"/>
                </a:lnTo>
                <a:lnTo>
                  <a:pt x="0" y="741164"/>
                </a:lnTo>
                <a:lnTo>
                  <a:pt x="0" y="839390"/>
                </a:lnTo>
                <a:lnTo>
                  <a:pt x="0" y="919758"/>
                </a:lnTo>
                <a:lnTo>
                  <a:pt x="0" y="1000125"/>
                </a:lnTo>
                <a:lnTo>
                  <a:pt x="0" y="1071562"/>
                </a:lnTo>
                <a:lnTo>
                  <a:pt x="8930" y="1134070"/>
                </a:lnTo>
                <a:lnTo>
                  <a:pt x="26789" y="1178718"/>
                </a:lnTo>
                <a:lnTo>
                  <a:pt x="35719" y="1214437"/>
                </a:lnTo>
                <a:lnTo>
                  <a:pt x="62508" y="1214437"/>
                </a:lnTo>
                <a:lnTo>
                  <a:pt x="80367" y="1187648"/>
                </a:lnTo>
                <a:lnTo>
                  <a:pt x="98227" y="1125140"/>
                </a:lnTo>
                <a:lnTo>
                  <a:pt x="98227" y="11251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98977" y="3152179"/>
            <a:ext cx="794743" cy="241103"/>
          </a:xfrm>
          <a:custGeom>
            <a:avLst/>
            <a:gdLst/>
            <a:ahLst/>
            <a:cxnLst/>
            <a:rect l="0" t="0" r="0" b="0"/>
            <a:pathLst>
              <a:path w="794743" h="241103">
                <a:moveTo>
                  <a:pt x="8929" y="241102"/>
                </a:move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8929" y="241102"/>
                </a:lnTo>
                <a:lnTo>
                  <a:pt x="17859" y="232172"/>
                </a:lnTo>
                <a:lnTo>
                  <a:pt x="44648" y="223242"/>
                </a:lnTo>
                <a:lnTo>
                  <a:pt x="80367" y="223242"/>
                </a:lnTo>
                <a:lnTo>
                  <a:pt x="125015" y="214313"/>
                </a:lnTo>
                <a:lnTo>
                  <a:pt x="169664" y="196453"/>
                </a:lnTo>
                <a:lnTo>
                  <a:pt x="223242" y="187524"/>
                </a:lnTo>
                <a:lnTo>
                  <a:pt x="276820" y="169664"/>
                </a:lnTo>
                <a:lnTo>
                  <a:pt x="330398" y="151805"/>
                </a:lnTo>
                <a:lnTo>
                  <a:pt x="401836" y="133946"/>
                </a:lnTo>
                <a:lnTo>
                  <a:pt x="464343" y="107157"/>
                </a:lnTo>
                <a:lnTo>
                  <a:pt x="535781" y="89297"/>
                </a:lnTo>
                <a:lnTo>
                  <a:pt x="598289" y="62508"/>
                </a:lnTo>
                <a:lnTo>
                  <a:pt x="651867" y="35719"/>
                </a:lnTo>
                <a:lnTo>
                  <a:pt x="696515" y="26789"/>
                </a:lnTo>
                <a:lnTo>
                  <a:pt x="741164" y="8930"/>
                </a:lnTo>
                <a:lnTo>
                  <a:pt x="767953" y="8930"/>
                </a:lnTo>
                <a:lnTo>
                  <a:pt x="785812" y="0"/>
                </a:lnTo>
                <a:lnTo>
                  <a:pt x="794742" y="0"/>
                </a:lnTo>
                <a:lnTo>
                  <a:pt x="794742" y="0"/>
                </a:lnTo>
                <a:lnTo>
                  <a:pt x="7947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15063" y="3384351"/>
            <a:ext cx="723305" cy="133946"/>
          </a:xfrm>
          <a:custGeom>
            <a:avLst/>
            <a:gdLst/>
            <a:ahLst/>
            <a:cxnLst/>
            <a:rect l="0" t="0" r="0" b="0"/>
            <a:pathLst>
              <a:path w="723305" h="133946">
                <a:moveTo>
                  <a:pt x="8929" y="893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35718" y="8930"/>
                </a:lnTo>
                <a:lnTo>
                  <a:pt x="53578" y="17860"/>
                </a:lnTo>
                <a:lnTo>
                  <a:pt x="71437" y="26789"/>
                </a:lnTo>
                <a:lnTo>
                  <a:pt x="107156" y="35719"/>
                </a:lnTo>
                <a:lnTo>
                  <a:pt x="133945" y="44649"/>
                </a:lnTo>
                <a:lnTo>
                  <a:pt x="169664" y="44649"/>
                </a:lnTo>
                <a:lnTo>
                  <a:pt x="214312" y="53578"/>
                </a:lnTo>
                <a:lnTo>
                  <a:pt x="258960" y="62508"/>
                </a:lnTo>
                <a:lnTo>
                  <a:pt x="303609" y="71438"/>
                </a:lnTo>
                <a:lnTo>
                  <a:pt x="348257" y="80367"/>
                </a:lnTo>
                <a:lnTo>
                  <a:pt x="401835" y="98227"/>
                </a:lnTo>
                <a:lnTo>
                  <a:pt x="446484" y="107156"/>
                </a:lnTo>
                <a:lnTo>
                  <a:pt x="491132" y="116086"/>
                </a:lnTo>
                <a:lnTo>
                  <a:pt x="535781" y="125016"/>
                </a:lnTo>
                <a:lnTo>
                  <a:pt x="580429" y="125016"/>
                </a:lnTo>
                <a:lnTo>
                  <a:pt x="625078" y="133945"/>
                </a:lnTo>
                <a:lnTo>
                  <a:pt x="669726" y="133945"/>
                </a:lnTo>
                <a:lnTo>
                  <a:pt x="705445" y="125016"/>
                </a:lnTo>
                <a:lnTo>
                  <a:pt x="723304" y="125016"/>
                </a:lnTo>
                <a:lnTo>
                  <a:pt x="72330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741914" y="3536156"/>
            <a:ext cx="151806" cy="946548"/>
          </a:xfrm>
          <a:custGeom>
            <a:avLst/>
            <a:gdLst/>
            <a:ahLst/>
            <a:cxnLst/>
            <a:rect l="0" t="0" r="0" b="0"/>
            <a:pathLst>
              <a:path w="151806" h="946548">
                <a:moveTo>
                  <a:pt x="151805" y="0"/>
                </a:moveTo>
                <a:lnTo>
                  <a:pt x="151805" y="0"/>
                </a:lnTo>
                <a:lnTo>
                  <a:pt x="151805" y="0"/>
                </a:lnTo>
                <a:lnTo>
                  <a:pt x="142875" y="8930"/>
                </a:lnTo>
                <a:lnTo>
                  <a:pt x="133945" y="26789"/>
                </a:lnTo>
                <a:lnTo>
                  <a:pt x="116086" y="53578"/>
                </a:lnTo>
                <a:lnTo>
                  <a:pt x="98227" y="89297"/>
                </a:lnTo>
                <a:lnTo>
                  <a:pt x="80367" y="125015"/>
                </a:lnTo>
                <a:lnTo>
                  <a:pt x="71438" y="169664"/>
                </a:lnTo>
                <a:lnTo>
                  <a:pt x="62508" y="205383"/>
                </a:lnTo>
                <a:lnTo>
                  <a:pt x="44649" y="250031"/>
                </a:lnTo>
                <a:lnTo>
                  <a:pt x="44649" y="294680"/>
                </a:lnTo>
                <a:lnTo>
                  <a:pt x="35719" y="330398"/>
                </a:lnTo>
                <a:lnTo>
                  <a:pt x="35719" y="375047"/>
                </a:lnTo>
                <a:lnTo>
                  <a:pt x="35719" y="410765"/>
                </a:lnTo>
                <a:lnTo>
                  <a:pt x="26789" y="455414"/>
                </a:lnTo>
                <a:lnTo>
                  <a:pt x="26789" y="500062"/>
                </a:lnTo>
                <a:lnTo>
                  <a:pt x="17859" y="544711"/>
                </a:lnTo>
                <a:lnTo>
                  <a:pt x="17859" y="589359"/>
                </a:lnTo>
                <a:lnTo>
                  <a:pt x="17859" y="634008"/>
                </a:lnTo>
                <a:lnTo>
                  <a:pt x="8930" y="669726"/>
                </a:lnTo>
                <a:lnTo>
                  <a:pt x="0" y="714375"/>
                </a:lnTo>
                <a:lnTo>
                  <a:pt x="0" y="750094"/>
                </a:lnTo>
                <a:lnTo>
                  <a:pt x="0" y="785812"/>
                </a:lnTo>
                <a:lnTo>
                  <a:pt x="0" y="821531"/>
                </a:lnTo>
                <a:lnTo>
                  <a:pt x="8930" y="848320"/>
                </a:lnTo>
                <a:lnTo>
                  <a:pt x="8930" y="875109"/>
                </a:lnTo>
                <a:lnTo>
                  <a:pt x="26789" y="892969"/>
                </a:lnTo>
                <a:lnTo>
                  <a:pt x="44649" y="910828"/>
                </a:lnTo>
                <a:lnTo>
                  <a:pt x="62508" y="919758"/>
                </a:lnTo>
                <a:lnTo>
                  <a:pt x="80367" y="937617"/>
                </a:lnTo>
                <a:lnTo>
                  <a:pt x="89297" y="946547"/>
                </a:lnTo>
                <a:lnTo>
                  <a:pt x="89297" y="9465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241852" y="4527351"/>
            <a:ext cx="589360" cy="44650"/>
          </a:xfrm>
          <a:custGeom>
            <a:avLst/>
            <a:gdLst/>
            <a:ahLst/>
            <a:cxnLst/>
            <a:rect l="0" t="0" r="0" b="0"/>
            <a:pathLst>
              <a:path w="589360" h="44650">
                <a:moveTo>
                  <a:pt x="8929" y="44649"/>
                </a:moveTo>
                <a:lnTo>
                  <a:pt x="8929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59" y="0"/>
                </a:lnTo>
                <a:lnTo>
                  <a:pt x="35718" y="8930"/>
                </a:lnTo>
                <a:lnTo>
                  <a:pt x="62507" y="17860"/>
                </a:lnTo>
                <a:lnTo>
                  <a:pt x="98226" y="26789"/>
                </a:lnTo>
                <a:lnTo>
                  <a:pt x="142875" y="35719"/>
                </a:lnTo>
                <a:lnTo>
                  <a:pt x="196453" y="35719"/>
                </a:lnTo>
                <a:lnTo>
                  <a:pt x="250031" y="35719"/>
                </a:lnTo>
                <a:lnTo>
                  <a:pt x="312539" y="35719"/>
                </a:lnTo>
                <a:lnTo>
                  <a:pt x="375046" y="26789"/>
                </a:lnTo>
                <a:lnTo>
                  <a:pt x="428625" y="26789"/>
                </a:lnTo>
                <a:lnTo>
                  <a:pt x="482203" y="26789"/>
                </a:lnTo>
                <a:lnTo>
                  <a:pt x="517921" y="17860"/>
                </a:lnTo>
                <a:lnTo>
                  <a:pt x="544711" y="17860"/>
                </a:lnTo>
                <a:lnTo>
                  <a:pt x="571500" y="17860"/>
                </a:lnTo>
                <a:lnTo>
                  <a:pt x="589359" y="17860"/>
                </a:lnTo>
                <a:lnTo>
                  <a:pt x="589359" y="17860"/>
                </a:lnTo>
                <a:lnTo>
                  <a:pt x="58935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866930" y="3259336"/>
            <a:ext cx="544712" cy="223243"/>
          </a:xfrm>
          <a:custGeom>
            <a:avLst/>
            <a:gdLst/>
            <a:ahLst/>
            <a:cxnLst/>
            <a:rect l="0" t="0" r="0" b="0"/>
            <a:pathLst>
              <a:path w="544712" h="223243">
                <a:moveTo>
                  <a:pt x="0" y="223242"/>
                </a:moveTo>
                <a:lnTo>
                  <a:pt x="0" y="214312"/>
                </a:lnTo>
                <a:lnTo>
                  <a:pt x="0" y="214312"/>
                </a:lnTo>
                <a:lnTo>
                  <a:pt x="0" y="205382"/>
                </a:lnTo>
                <a:lnTo>
                  <a:pt x="8929" y="196453"/>
                </a:lnTo>
                <a:lnTo>
                  <a:pt x="26789" y="187523"/>
                </a:lnTo>
                <a:lnTo>
                  <a:pt x="53578" y="178593"/>
                </a:lnTo>
                <a:lnTo>
                  <a:pt x="80367" y="169664"/>
                </a:lnTo>
                <a:lnTo>
                  <a:pt x="116086" y="151804"/>
                </a:lnTo>
                <a:lnTo>
                  <a:pt x="151804" y="142875"/>
                </a:lnTo>
                <a:lnTo>
                  <a:pt x="205383" y="125015"/>
                </a:lnTo>
                <a:lnTo>
                  <a:pt x="250031" y="116085"/>
                </a:lnTo>
                <a:lnTo>
                  <a:pt x="294679" y="98226"/>
                </a:lnTo>
                <a:lnTo>
                  <a:pt x="339328" y="80367"/>
                </a:lnTo>
                <a:lnTo>
                  <a:pt x="375047" y="71437"/>
                </a:lnTo>
                <a:lnTo>
                  <a:pt x="410765" y="53578"/>
                </a:lnTo>
                <a:lnTo>
                  <a:pt x="437554" y="35718"/>
                </a:lnTo>
                <a:lnTo>
                  <a:pt x="473273" y="26789"/>
                </a:lnTo>
                <a:lnTo>
                  <a:pt x="500062" y="17859"/>
                </a:lnTo>
                <a:lnTo>
                  <a:pt x="517922" y="8929"/>
                </a:lnTo>
                <a:lnTo>
                  <a:pt x="535781" y="0"/>
                </a:lnTo>
                <a:lnTo>
                  <a:pt x="544711" y="0"/>
                </a:lnTo>
                <a:lnTo>
                  <a:pt x="54471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366992" y="3241476"/>
            <a:ext cx="62509" cy="1044775"/>
          </a:xfrm>
          <a:custGeom>
            <a:avLst/>
            <a:gdLst/>
            <a:ahLst/>
            <a:cxnLst/>
            <a:rect l="0" t="0" r="0" b="0"/>
            <a:pathLst>
              <a:path w="62509" h="1044775">
                <a:moveTo>
                  <a:pt x="53578" y="0"/>
                </a:moveTo>
                <a:lnTo>
                  <a:pt x="53578" y="8930"/>
                </a:lnTo>
                <a:lnTo>
                  <a:pt x="53578" y="8930"/>
                </a:lnTo>
                <a:lnTo>
                  <a:pt x="44649" y="26789"/>
                </a:lnTo>
                <a:lnTo>
                  <a:pt x="35719" y="44649"/>
                </a:lnTo>
                <a:lnTo>
                  <a:pt x="26789" y="71438"/>
                </a:lnTo>
                <a:lnTo>
                  <a:pt x="17860" y="98227"/>
                </a:lnTo>
                <a:lnTo>
                  <a:pt x="8930" y="125016"/>
                </a:lnTo>
                <a:lnTo>
                  <a:pt x="0" y="160735"/>
                </a:lnTo>
                <a:lnTo>
                  <a:pt x="0" y="196453"/>
                </a:lnTo>
                <a:lnTo>
                  <a:pt x="0" y="232172"/>
                </a:lnTo>
                <a:lnTo>
                  <a:pt x="0" y="267891"/>
                </a:lnTo>
                <a:lnTo>
                  <a:pt x="8930" y="312539"/>
                </a:lnTo>
                <a:lnTo>
                  <a:pt x="8930" y="348258"/>
                </a:lnTo>
                <a:lnTo>
                  <a:pt x="8930" y="401836"/>
                </a:lnTo>
                <a:lnTo>
                  <a:pt x="17860" y="446485"/>
                </a:lnTo>
                <a:lnTo>
                  <a:pt x="17860" y="500063"/>
                </a:lnTo>
                <a:lnTo>
                  <a:pt x="17860" y="553641"/>
                </a:lnTo>
                <a:lnTo>
                  <a:pt x="17860" y="598289"/>
                </a:lnTo>
                <a:lnTo>
                  <a:pt x="17860" y="651867"/>
                </a:lnTo>
                <a:lnTo>
                  <a:pt x="17860" y="696516"/>
                </a:lnTo>
                <a:lnTo>
                  <a:pt x="17860" y="741164"/>
                </a:lnTo>
                <a:lnTo>
                  <a:pt x="17860" y="785813"/>
                </a:lnTo>
                <a:lnTo>
                  <a:pt x="26789" y="830461"/>
                </a:lnTo>
                <a:lnTo>
                  <a:pt x="26789" y="866180"/>
                </a:lnTo>
                <a:lnTo>
                  <a:pt x="35719" y="892969"/>
                </a:lnTo>
                <a:lnTo>
                  <a:pt x="44649" y="928688"/>
                </a:lnTo>
                <a:lnTo>
                  <a:pt x="44649" y="955477"/>
                </a:lnTo>
                <a:lnTo>
                  <a:pt x="53578" y="973336"/>
                </a:lnTo>
                <a:lnTo>
                  <a:pt x="53578" y="1000125"/>
                </a:lnTo>
                <a:lnTo>
                  <a:pt x="53578" y="1017985"/>
                </a:lnTo>
                <a:lnTo>
                  <a:pt x="53578" y="1035844"/>
                </a:lnTo>
                <a:lnTo>
                  <a:pt x="62508" y="1044774"/>
                </a:lnTo>
                <a:lnTo>
                  <a:pt x="62508" y="1026914"/>
                </a:lnTo>
                <a:lnTo>
                  <a:pt x="62508" y="10269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13352" y="4143375"/>
            <a:ext cx="634008" cy="348258"/>
          </a:xfrm>
          <a:custGeom>
            <a:avLst/>
            <a:gdLst/>
            <a:ahLst/>
            <a:cxnLst/>
            <a:rect l="0" t="0" r="0" b="0"/>
            <a:pathLst>
              <a:path w="634008" h="348258">
                <a:moveTo>
                  <a:pt x="62507" y="348257"/>
                </a:moveTo>
                <a:lnTo>
                  <a:pt x="53578" y="348257"/>
                </a:lnTo>
                <a:lnTo>
                  <a:pt x="53578" y="348257"/>
                </a:lnTo>
                <a:lnTo>
                  <a:pt x="44648" y="348257"/>
                </a:lnTo>
                <a:lnTo>
                  <a:pt x="26789" y="339328"/>
                </a:lnTo>
                <a:lnTo>
                  <a:pt x="17859" y="339328"/>
                </a:lnTo>
                <a:lnTo>
                  <a:pt x="8929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8929" y="330398"/>
                </a:lnTo>
                <a:lnTo>
                  <a:pt x="26789" y="321468"/>
                </a:lnTo>
                <a:lnTo>
                  <a:pt x="44648" y="312539"/>
                </a:lnTo>
                <a:lnTo>
                  <a:pt x="80367" y="294679"/>
                </a:lnTo>
                <a:lnTo>
                  <a:pt x="116086" y="276820"/>
                </a:lnTo>
                <a:lnTo>
                  <a:pt x="169664" y="258961"/>
                </a:lnTo>
                <a:lnTo>
                  <a:pt x="223242" y="232171"/>
                </a:lnTo>
                <a:lnTo>
                  <a:pt x="285750" y="205382"/>
                </a:lnTo>
                <a:lnTo>
                  <a:pt x="348257" y="169664"/>
                </a:lnTo>
                <a:lnTo>
                  <a:pt x="401836" y="142875"/>
                </a:lnTo>
                <a:lnTo>
                  <a:pt x="455414" y="107156"/>
                </a:lnTo>
                <a:lnTo>
                  <a:pt x="508992" y="80367"/>
                </a:lnTo>
                <a:lnTo>
                  <a:pt x="553640" y="44648"/>
                </a:lnTo>
                <a:lnTo>
                  <a:pt x="589359" y="26789"/>
                </a:lnTo>
                <a:lnTo>
                  <a:pt x="625078" y="8929"/>
                </a:lnTo>
                <a:lnTo>
                  <a:pt x="634007" y="0"/>
                </a:lnTo>
                <a:lnTo>
                  <a:pt x="634007" y="0"/>
                </a:lnTo>
                <a:lnTo>
                  <a:pt x="607218" y="0"/>
                </a:lnTo>
                <a:lnTo>
                  <a:pt x="571500" y="8929"/>
                </a:lnTo>
                <a:lnTo>
                  <a:pt x="57150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777633" y="3107531"/>
            <a:ext cx="580431" cy="116087"/>
          </a:xfrm>
          <a:custGeom>
            <a:avLst/>
            <a:gdLst/>
            <a:ahLst/>
            <a:cxnLst/>
            <a:rect l="0" t="0" r="0" b="0"/>
            <a:pathLst>
              <a:path w="580431" h="11608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53578" y="17859"/>
                </a:lnTo>
                <a:lnTo>
                  <a:pt x="89297" y="17859"/>
                </a:lnTo>
                <a:lnTo>
                  <a:pt x="125015" y="26789"/>
                </a:lnTo>
                <a:lnTo>
                  <a:pt x="178594" y="35719"/>
                </a:lnTo>
                <a:lnTo>
                  <a:pt x="223242" y="35719"/>
                </a:lnTo>
                <a:lnTo>
                  <a:pt x="285750" y="44648"/>
                </a:lnTo>
                <a:lnTo>
                  <a:pt x="339328" y="53578"/>
                </a:lnTo>
                <a:lnTo>
                  <a:pt x="392906" y="62508"/>
                </a:lnTo>
                <a:lnTo>
                  <a:pt x="446484" y="71437"/>
                </a:lnTo>
                <a:lnTo>
                  <a:pt x="500062" y="80367"/>
                </a:lnTo>
                <a:lnTo>
                  <a:pt x="544711" y="98226"/>
                </a:lnTo>
                <a:lnTo>
                  <a:pt x="580430" y="116086"/>
                </a:lnTo>
                <a:lnTo>
                  <a:pt x="58043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</a:t>
            </a:r>
            <a:r>
              <a:rPr lang="en-US" dirty="0"/>
              <a:t>C</a:t>
            </a:r>
            <a:r>
              <a:rPr lang="en-US" dirty="0" smtClean="0"/>
              <a:t>ycle with Builds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2" y="1590675"/>
            <a:ext cx="5767388" cy="468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919758" y="741164"/>
            <a:ext cx="98227" cy="62509"/>
          </a:xfrm>
          <a:custGeom>
            <a:avLst/>
            <a:gdLst/>
            <a:ahLst/>
            <a:cxnLst/>
            <a:rect l="0" t="0" r="0" b="0"/>
            <a:pathLst>
              <a:path w="98227" h="62509">
                <a:moveTo>
                  <a:pt x="893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26789" y="35719"/>
                </a:lnTo>
                <a:lnTo>
                  <a:pt x="44648" y="44648"/>
                </a:lnTo>
                <a:lnTo>
                  <a:pt x="62508" y="53578"/>
                </a:lnTo>
                <a:lnTo>
                  <a:pt x="71437" y="62508"/>
                </a:lnTo>
                <a:lnTo>
                  <a:pt x="98226" y="62508"/>
                </a:lnTo>
                <a:lnTo>
                  <a:pt x="9822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089422" y="839391"/>
            <a:ext cx="1500188" cy="1509118"/>
          </a:xfrm>
          <a:custGeom>
            <a:avLst/>
            <a:gdLst/>
            <a:ahLst/>
            <a:cxnLst/>
            <a:rect l="0" t="0" r="0" b="0"/>
            <a:pathLst>
              <a:path w="1500188" h="1509118">
                <a:moveTo>
                  <a:pt x="0" y="0"/>
                </a:moveTo>
                <a:lnTo>
                  <a:pt x="8930" y="8929"/>
                </a:lnTo>
                <a:lnTo>
                  <a:pt x="26789" y="26789"/>
                </a:lnTo>
                <a:lnTo>
                  <a:pt x="44648" y="62507"/>
                </a:lnTo>
                <a:lnTo>
                  <a:pt x="62508" y="98226"/>
                </a:lnTo>
                <a:lnTo>
                  <a:pt x="98227" y="125015"/>
                </a:lnTo>
                <a:lnTo>
                  <a:pt x="125016" y="160734"/>
                </a:lnTo>
                <a:lnTo>
                  <a:pt x="151805" y="178593"/>
                </a:lnTo>
                <a:lnTo>
                  <a:pt x="178594" y="187523"/>
                </a:lnTo>
                <a:lnTo>
                  <a:pt x="196453" y="187523"/>
                </a:lnTo>
                <a:lnTo>
                  <a:pt x="214312" y="196453"/>
                </a:lnTo>
                <a:lnTo>
                  <a:pt x="232172" y="196453"/>
                </a:lnTo>
                <a:lnTo>
                  <a:pt x="241101" y="205382"/>
                </a:lnTo>
                <a:lnTo>
                  <a:pt x="258961" y="214312"/>
                </a:lnTo>
                <a:lnTo>
                  <a:pt x="276820" y="241101"/>
                </a:lnTo>
                <a:lnTo>
                  <a:pt x="294680" y="276820"/>
                </a:lnTo>
                <a:lnTo>
                  <a:pt x="321469" y="312539"/>
                </a:lnTo>
                <a:lnTo>
                  <a:pt x="357187" y="348257"/>
                </a:lnTo>
                <a:lnTo>
                  <a:pt x="383976" y="383976"/>
                </a:lnTo>
                <a:lnTo>
                  <a:pt x="419695" y="419695"/>
                </a:lnTo>
                <a:lnTo>
                  <a:pt x="455414" y="446484"/>
                </a:lnTo>
                <a:lnTo>
                  <a:pt x="482203" y="464343"/>
                </a:lnTo>
                <a:lnTo>
                  <a:pt x="500062" y="473273"/>
                </a:lnTo>
                <a:lnTo>
                  <a:pt x="517922" y="482203"/>
                </a:lnTo>
                <a:lnTo>
                  <a:pt x="526851" y="491132"/>
                </a:lnTo>
                <a:lnTo>
                  <a:pt x="544711" y="500062"/>
                </a:lnTo>
                <a:lnTo>
                  <a:pt x="553641" y="517922"/>
                </a:lnTo>
                <a:lnTo>
                  <a:pt x="571500" y="535781"/>
                </a:lnTo>
                <a:lnTo>
                  <a:pt x="598289" y="562570"/>
                </a:lnTo>
                <a:lnTo>
                  <a:pt x="625078" y="607218"/>
                </a:lnTo>
                <a:lnTo>
                  <a:pt x="651867" y="651867"/>
                </a:lnTo>
                <a:lnTo>
                  <a:pt x="696516" y="696515"/>
                </a:lnTo>
                <a:lnTo>
                  <a:pt x="732234" y="741163"/>
                </a:lnTo>
                <a:lnTo>
                  <a:pt x="776883" y="785812"/>
                </a:lnTo>
                <a:lnTo>
                  <a:pt x="812601" y="821531"/>
                </a:lnTo>
                <a:lnTo>
                  <a:pt x="839391" y="848320"/>
                </a:lnTo>
                <a:lnTo>
                  <a:pt x="866180" y="866179"/>
                </a:lnTo>
                <a:lnTo>
                  <a:pt x="875109" y="875109"/>
                </a:lnTo>
                <a:lnTo>
                  <a:pt x="892969" y="884038"/>
                </a:lnTo>
                <a:lnTo>
                  <a:pt x="892969" y="892968"/>
                </a:lnTo>
                <a:lnTo>
                  <a:pt x="901898" y="901898"/>
                </a:lnTo>
                <a:lnTo>
                  <a:pt x="919758" y="919757"/>
                </a:lnTo>
                <a:lnTo>
                  <a:pt x="946547" y="955476"/>
                </a:lnTo>
                <a:lnTo>
                  <a:pt x="964406" y="1000124"/>
                </a:lnTo>
                <a:lnTo>
                  <a:pt x="1000125" y="1044773"/>
                </a:lnTo>
                <a:lnTo>
                  <a:pt x="1035844" y="1089421"/>
                </a:lnTo>
                <a:lnTo>
                  <a:pt x="1062633" y="1125140"/>
                </a:lnTo>
                <a:lnTo>
                  <a:pt x="1098351" y="1151929"/>
                </a:lnTo>
                <a:lnTo>
                  <a:pt x="1125141" y="1178718"/>
                </a:lnTo>
                <a:lnTo>
                  <a:pt x="1151930" y="1187648"/>
                </a:lnTo>
                <a:lnTo>
                  <a:pt x="1169789" y="1196578"/>
                </a:lnTo>
                <a:lnTo>
                  <a:pt x="1178719" y="1205507"/>
                </a:lnTo>
                <a:lnTo>
                  <a:pt x="1196578" y="1214437"/>
                </a:lnTo>
                <a:lnTo>
                  <a:pt x="1205508" y="1223367"/>
                </a:lnTo>
                <a:lnTo>
                  <a:pt x="1214437" y="1241226"/>
                </a:lnTo>
                <a:lnTo>
                  <a:pt x="1241226" y="1268015"/>
                </a:lnTo>
                <a:lnTo>
                  <a:pt x="1268016" y="1303734"/>
                </a:lnTo>
                <a:lnTo>
                  <a:pt x="1303734" y="1348382"/>
                </a:lnTo>
                <a:lnTo>
                  <a:pt x="1348383" y="1384101"/>
                </a:lnTo>
                <a:lnTo>
                  <a:pt x="1384101" y="1419820"/>
                </a:lnTo>
                <a:lnTo>
                  <a:pt x="1419820" y="1446609"/>
                </a:lnTo>
                <a:lnTo>
                  <a:pt x="1455539" y="1464468"/>
                </a:lnTo>
                <a:lnTo>
                  <a:pt x="1473398" y="1464468"/>
                </a:lnTo>
                <a:lnTo>
                  <a:pt x="1491258" y="1464468"/>
                </a:lnTo>
                <a:lnTo>
                  <a:pt x="1491258" y="1455538"/>
                </a:lnTo>
                <a:lnTo>
                  <a:pt x="1491258" y="1446609"/>
                </a:lnTo>
                <a:lnTo>
                  <a:pt x="1482328" y="1446609"/>
                </a:lnTo>
                <a:lnTo>
                  <a:pt x="1482328" y="1455538"/>
                </a:lnTo>
                <a:lnTo>
                  <a:pt x="1491258" y="1473398"/>
                </a:lnTo>
                <a:lnTo>
                  <a:pt x="1500187" y="1509117"/>
                </a:lnTo>
                <a:lnTo>
                  <a:pt x="1500187" y="1509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473648" y="2857500"/>
            <a:ext cx="1044775" cy="964407"/>
          </a:xfrm>
          <a:custGeom>
            <a:avLst/>
            <a:gdLst/>
            <a:ahLst/>
            <a:cxnLst/>
            <a:rect l="0" t="0" r="0" b="0"/>
            <a:pathLst>
              <a:path w="1044775" h="964407">
                <a:moveTo>
                  <a:pt x="1044774" y="142875"/>
                </a:moveTo>
                <a:lnTo>
                  <a:pt x="1044774" y="142875"/>
                </a:lnTo>
                <a:lnTo>
                  <a:pt x="1044774" y="142875"/>
                </a:lnTo>
                <a:lnTo>
                  <a:pt x="1044774" y="133945"/>
                </a:lnTo>
                <a:lnTo>
                  <a:pt x="1035844" y="133945"/>
                </a:lnTo>
                <a:lnTo>
                  <a:pt x="1035844" y="125015"/>
                </a:lnTo>
                <a:lnTo>
                  <a:pt x="1035844" y="116086"/>
                </a:lnTo>
                <a:lnTo>
                  <a:pt x="1026915" y="116086"/>
                </a:lnTo>
                <a:lnTo>
                  <a:pt x="1017985" y="98226"/>
                </a:lnTo>
                <a:lnTo>
                  <a:pt x="1009055" y="89296"/>
                </a:lnTo>
                <a:lnTo>
                  <a:pt x="1000125" y="80367"/>
                </a:lnTo>
                <a:lnTo>
                  <a:pt x="982266" y="71437"/>
                </a:lnTo>
                <a:lnTo>
                  <a:pt x="964407" y="62507"/>
                </a:lnTo>
                <a:lnTo>
                  <a:pt x="946547" y="53578"/>
                </a:lnTo>
                <a:lnTo>
                  <a:pt x="919758" y="44648"/>
                </a:lnTo>
                <a:lnTo>
                  <a:pt x="892969" y="35718"/>
                </a:lnTo>
                <a:lnTo>
                  <a:pt x="857250" y="17859"/>
                </a:lnTo>
                <a:lnTo>
                  <a:pt x="812602" y="8929"/>
                </a:lnTo>
                <a:lnTo>
                  <a:pt x="776883" y="8929"/>
                </a:lnTo>
                <a:lnTo>
                  <a:pt x="723305" y="0"/>
                </a:lnTo>
                <a:lnTo>
                  <a:pt x="678657" y="8929"/>
                </a:lnTo>
                <a:lnTo>
                  <a:pt x="625079" y="17859"/>
                </a:lnTo>
                <a:lnTo>
                  <a:pt x="562571" y="35718"/>
                </a:lnTo>
                <a:lnTo>
                  <a:pt x="508993" y="62507"/>
                </a:lnTo>
                <a:lnTo>
                  <a:pt x="446485" y="89296"/>
                </a:lnTo>
                <a:lnTo>
                  <a:pt x="383977" y="116086"/>
                </a:lnTo>
                <a:lnTo>
                  <a:pt x="321469" y="151804"/>
                </a:lnTo>
                <a:lnTo>
                  <a:pt x="267891" y="178593"/>
                </a:lnTo>
                <a:lnTo>
                  <a:pt x="214313" y="214312"/>
                </a:lnTo>
                <a:lnTo>
                  <a:pt x="160735" y="250031"/>
                </a:lnTo>
                <a:lnTo>
                  <a:pt x="125016" y="285750"/>
                </a:lnTo>
                <a:lnTo>
                  <a:pt x="80368" y="312539"/>
                </a:lnTo>
                <a:lnTo>
                  <a:pt x="53579" y="348257"/>
                </a:lnTo>
                <a:lnTo>
                  <a:pt x="26790" y="383976"/>
                </a:lnTo>
                <a:lnTo>
                  <a:pt x="8930" y="428625"/>
                </a:lnTo>
                <a:lnTo>
                  <a:pt x="0" y="473273"/>
                </a:lnTo>
                <a:lnTo>
                  <a:pt x="0" y="526851"/>
                </a:lnTo>
                <a:lnTo>
                  <a:pt x="0" y="589359"/>
                </a:lnTo>
                <a:lnTo>
                  <a:pt x="26790" y="651867"/>
                </a:lnTo>
                <a:lnTo>
                  <a:pt x="53579" y="723304"/>
                </a:lnTo>
                <a:lnTo>
                  <a:pt x="98227" y="785812"/>
                </a:lnTo>
                <a:lnTo>
                  <a:pt x="151805" y="848320"/>
                </a:lnTo>
                <a:lnTo>
                  <a:pt x="214313" y="901898"/>
                </a:lnTo>
                <a:lnTo>
                  <a:pt x="285750" y="937617"/>
                </a:lnTo>
                <a:lnTo>
                  <a:pt x="357188" y="964406"/>
                </a:lnTo>
                <a:lnTo>
                  <a:pt x="428625" y="964406"/>
                </a:lnTo>
                <a:lnTo>
                  <a:pt x="508993" y="964406"/>
                </a:lnTo>
                <a:lnTo>
                  <a:pt x="589360" y="946546"/>
                </a:lnTo>
                <a:lnTo>
                  <a:pt x="660797" y="919757"/>
                </a:lnTo>
                <a:lnTo>
                  <a:pt x="732235" y="892968"/>
                </a:lnTo>
                <a:lnTo>
                  <a:pt x="794743" y="866179"/>
                </a:lnTo>
                <a:lnTo>
                  <a:pt x="848321" y="830461"/>
                </a:lnTo>
                <a:lnTo>
                  <a:pt x="901899" y="785812"/>
                </a:lnTo>
                <a:lnTo>
                  <a:pt x="946547" y="741164"/>
                </a:lnTo>
                <a:lnTo>
                  <a:pt x="982266" y="687586"/>
                </a:lnTo>
                <a:lnTo>
                  <a:pt x="1009055" y="634007"/>
                </a:lnTo>
                <a:lnTo>
                  <a:pt x="1026915" y="571500"/>
                </a:lnTo>
                <a:lnTo>
                  <a:pt x="1044774" y="500062"/>
                </a:lnTo>
                <a:lnTo>
                  <a:pt x="1044774" y="428625"/>
                </a:lnTo>
                <a:lnTo>
                  <a:pt x="1044774" y="348257"/>
                </a:lnTo>
                <a:lnTo>
                  <a:pt x="1026915" y="276820"/>
                </a:lnTo>
                <a:lnTo>
                  <a:pt x="1009055" y="205382"/>
                </a:lnTo>
                <a:lnTo>
                  <a:pt x="982266" y="151804"/>
                </a:lnTo>
                <a:lnTo>
                  <a:pt x="946547" y="107156"/>
                </a:lnTo>
                <a:lnTo>
                  <a:pt x="94654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39391" y="955476"/>
            <a:ext cx="1509118" cy="1571627"/>
          </a:xfrm>
          <a:custGeom>
            <a:avLst/>
            <a:gdLst/>
            <a:ahLst/>
            <a:cxnLst/>
            <a:rect l="0" t="0" r="0" b="0"/>
            <a:pathLst>
              <a:path w="1509118" h="1571627">
                <a:moveTo>
                  <a:pt x="0" y="0"/>
                </a:moveTo>
                <a:lnTo>
                  <a:pt x="8929" y="8930"/>
                </a:lnTo>
                <a:lnTo>
                  <a:pt x="26789" y="8930"/>
                </a:lnTo>
                <a:lnTo>
                  <a:pt x="44648" y="26790"/>
                </a:lnTo>
                <a:lnTo>
                  <a:pt x="62508" y="44649"/>
                </a:lnTo>
                <a:lnTo>
                  <a:pt x="89297" y="62508"/>
                </a:lnTo>
                <a:lnTo>
                  <a:pt x="116086" y="89297"/>
                </a:lnTo>
                <a:lnTo>
                  <a:pt x="133945" y="116086"/>
                </a:lnTo>
                <a:lnTo>
                  <a:pt x="160734" y="142875"/>
                </a:lnTo>
                <a:lnTo>
                  <a:pt x="196453" y="178594"/>
                </a:lnTo>
                <a:lnTo>
                  <a:pt x="223242" y="223243"/>
                </a:lnTo>
                <a:lnTo>
                  <a:pt x="258961" y="258961"/>
                </a:lnTo>
                <a:lnTo>
                  <a:pt x="294679" y="303610"/>
                </a:lnTo>
                <a:lnTo>
                  <a:pt x="330398" y="348258"/>
                </a:lnTo>
                <a:lnTo>
                  <a:pt x="375047" y="383977"/>
                </a:lnTo>
                <a:lnTo>
                  <a:pt x="419695" y="437555"/>
                </a:lnTo>
                <a:lnTo>
                  <a:pt x="464343" y="482203"/>
                </a:lnTo>
                <a:lnTo>
                  <a:pt x="508992" y="526852"/>
                </a:lnTo>
                <a:lnTo>
                  <a:pt x="562570" y="571500"/>
                </a:lnTo>
                <a:lnTo>
                  <a:pt x="607218" y="607219"/>
                </a:lnTo>
                <a:lnTo>
                  <a:pt x="660797" y="651868"/>
                </a:lnTo>
                <a:lnTo>
                  <a:pt x="705445" y="696516"/>
                </a:lnTo>
                <a:lnTo>
                  <a:pt x="750093" y="741164"/>
                </a:lnTo>
                <a:lnTo>
                  <a:pt x="794742" y="785813"/>
                </a:lnTo>
                <a:lnTo>
                  <a:pt x="839390" y="830461"/>
                </a:lnTo>
                <a:lnTo>
                  <a:pt x="884039" y="875110"/>
                </a:lnTo>
                <a:lnTo>
                  <a:pt x="928687" y="928688"/>
                </a:lnTo>
                <a:lnTo>
                  <a:pt x="973336" y="973336"/>
                </a:lnTo>
                <a:lnTo>
                  <a:pt x="1009054" y="1017985"/>
                </a:lnTo>
                <a:lnTo>
                  <a:pt x="1053703" y="1071563"/>
                </a:lnTo>
                <a:lnTo>
                  <a:pt x="1098351" y="1107282"/>
                </a:lnTo>
                <a:lnTo>
                  <a:pt x="1143000" y="1151930"/>
                </a:lnTo>
                <a:lnTo>
                  <a:pt x="1196578" y="1196578"/>
                </a:lnTo>
                <a:lnTo>
                  <a:pt x="1232297" y="1241227"/>
                </a:lnTo>
                <a:lnTo>
                  <a:pt x="1276945" y="1285875"/>
                </a:lnTo>
                <a:lnTo>
                  <a:pt x="1321593" y="1330524"/>
                </a:lnTo>
                <a:lnTo>
                  <a:pt x="1366242" y="1384102"/>
                </a:lnTo>
                <a:lnTo>
                  <a:pt x="1419820" y="1446610"/>
                </a:lnTo>
                <a:lnTo>
                  <a:pt x="1464468" y="1509118"/>
                </a:lnTo>
                <a:lnTo>
                  <a:pt x="1509117" y="1571626"/>
                </a:lnTo>
                <a:lnTo>
                  <a:pt x="1509117" y="15716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40016" y="4911328"/>
            <a:ext cx="1393032" cy="785813"/>
          </a:xfrm>
          <a:custGeom>
            <a:avLst/>
            <a:gdLst/>
            <a:ahLst/>
            <a:cxnLst/>
            <a:rect l="0" t="0" r="0" b="0"/>
            <a:pathLst>
              <a:path w="1393032" h="785813">
                <a:moveTo>
                  <a:pt x="1071562" y="62508"/>
                </a:moveTo>
                <a:lnTo>
                  <a:pt x="1071562" y="62508"/>
                </a:lnTo>
                <a:lnTo>
                  <a:pt x="1062632" y="53578"/>
                </a:lnTo>
                <a:lnTo>
                  <a:pt x="1053703" y="44649"/>
                </a:lnTo>
                <a:lnTo>
                  <a:pt x="1044773" y="44649"/>
                </a:lnTo>
                <a:lnTo>
                  <a:pt x="1035843" y="35719"/>
                </a:lnTo>
                <a:lnTo>
                  <a:pt x="1026914" y="35719"/>
                </a:lnTo>
                <a:lnTo>
                  <a:pt x="1009054" y="26789"/>
                </a:lnTo>
                <a:lnTo>
                  <a:pt x="991195" y="17860"/>
                </a:lnTo>
                <a:lnTo>
                  <a:pt x="982265" y="17860"/>
                </a:lnTo>
                <a:lnTo>
                  <a:pt x="964406" y="17860"/>
                </a:lnTo>
                <a:lnTo>
                  <a:pt x="946547" y="17860"/>
                </a:lnTo>
                <a:lnTo>
                  <a:pt x="928687" y="8930"/>
                </a:lnTo>
                <a:lnTo>
                  <a:pt x="919757" y="8930"/>
                </a:lnTo>
                <a:lnTo>
                  <a:pt x="901898" y="0"/>
                </a:lnTo>
                <a:lnTo>
                  <a:pt x="875109" y="0"/>
                </a:lnTo>
                <a:lnTo>
                  <a:pt x="857250" y="0"/>
                </a:lnTo>
                <a:lnTo>
                  <a:pt x="839390" y="0"/>
                </a:lnTo>
                <a:lnTo>
                  <a:pt x="812601" y="0"/>
                </a:lnTo>
                <a:lnTo>
                  <a:pt x="785812" y="0"/>
                </a:lnTo>
                <a:lnTo>
                  <a:pt x="767953" y="0"/>
                </a:lnTo>
                <a:lnTo>
                  <a:pt x="732234" y="8930"/>
                </a:lnTo>
                <a:lnTo>
                  <a:pt x="705445" y="8930"/>
                </a:lnTo>
                <a:lnTo>
                  <a:pt x="678656" y="17860"/>
                </a:lnTo>
                <a:lnTo>
                  <a:pt x="651867" y="17860"/>
                </a:lnTo>
                <a:lnTo>
                  <a:pt x="616148" y="26789"/>
                </a:lnTo>
                <a:lnTo>
                  <a:pt x="589359" y="26789"/>
                </a:lnTo>
                <a:lnTo>
                  <a:pt x="553640" y="35719"/>
                </a:lnTo>
                <a:lnTo>
                  <a:pt x="517922" y="44649"/>
                </a:lnTo>
                <a:lnTo>
                  <a:pt x="482203" y="53578"/>
                </a:lnTo>
                <a:lnTo>
                  <a:pt x="446484" y="71438"/>
                </a:lnTo>
                <a:lnTo>
                  <a:pt x="419695" y="80367"/>
                </a:lnTo>
                <a:lnTo>
                  <a:pt x="383976" y="98227"/>
                </a:lnTo>
                <a:lnTo>
                  <a:pt x="348257" y="107156"/>
                </a:lnTo>
                <a:lnTo>
                  <a:pt x="312539" y="125016"/>
                </a:lnTo>
                <a:lnTo>
                  <a:pt x="276820" y="151805"/>
                </a:lnTo>
                <a:lnTo>
                  <a:pt x="241101" y="169664"/>
                </a:lnTo>
                <a:lnTo>
                  <a:pt x="214312" y="187524"/>
                </a:lnTo>
                <a:lnTo>
                  <a:pt x="178593" y="205383"/>
                </a:lnTo>
                <a:lnTo>
                  <a:pt x="142875" y="232172"/>
                </a:lnTo>
                <a:lnTo>
                  <a:pt x="116086" y="250031"/>
                </a:lnTo>
                <a:lnTo>
                  <a:pt x="98226" y="267891"/>
                </a:lnTo>
                <a:lnTo>
                  <a:pt x="71437" y="294680"/>
                </a:lnTo>
                <a:lnTo>
                  <a:pt x="53578" y="312539"/>
                </a:lnTo>
                <a:lnTo>
                  <a:pt x="35718" y="339328"/>
                </a:lnTo>
                <a:lnTo>
                  <a:pt x="17859" y="366117"/>
                </a:lnTo>
                <a:lnTo>
                  <a:pt x="8929" y="392906"/>
                </a:lnTo>
                <a:lnTo>
                  <a:pt x="0" y="419695"/>
                </a:lnTo>
                <a:lnTo>
                  <a:pt x="0" y="437555"/>
                </a:lnTo>
                <a:lnTo>
                  <a:pt x="0" y="464344"/>
                </a:lnTo>
                <a:lnTo>
                  <a:pt x="0" y="482203"/>
                </a:lnTo>
                <a:lnTo>
                  <a:pt x="8929" y="508992"/>
                </a:lnTo>
                <a:lnTo>
                  <a:pt x="17859" y="535781"/>
                </a:lnTo>
                <a:lnTo>
                  <a:pt x="35718" y="553641"/>
                </a:lnTo>
                <a:lnTo>
                  <a:pt x="53578" y="580430"/>
                </a:lnTo>
                <a:lnTo>
                  <a:pt x="71437" y="598289"/>
                </a:lnTo>
                <a:lnTo>
                  <a:pt x="98226" y="625078"/>
                </a:lnTo>
                <a:lnTo>
                  <a:pt x="116086" y="642938"/>
                </a:lnTo>
                <a:lnTo>
                  <a:pt x="151804" y="660797"/>
                </a:lnTo>
                <a:lnTo>
                  <a:pt x="178593" y="678656"/>
                </a:lnTo>
                <a:lnTo>
                  <a:pt x="223242" y="696515"/>
                </a:lnTo>
                <a:lnTo>
                  <a:pt x="258961" y="714374"/>
                </a:lnTo>
                <a:lnTo>
                  <a:pt x="303609" y="723304"/>
                </a:lnTo>
                <a:lnTo>
                  <a:pt x="339328" y="741163"/>
                </a:lnTo>
                <a:lnTo>
                  <a:pt x="392906" y="750093"/>
                </a:lnTo>
                <a:lnTo>
                  <a:pt x="437554" y="759023"/>
                </a:lnTo>
                <a:lnTo>
                  <a:pt x="482203" y="767952"/>
                </a:lnTo>
                <a:lnTo>
                  <a:pt x="535781" y="776882"/>
                </a:lnTo>
                <a:lnTo>
                  <a:pt x="580429" y="776882"/>
                </a:lnTo>
                <a:lnTo>
                  <a:pt x="625078" y="776882"/>
                </a:lnTo>
                <a:lnTo>
                  <a:pt x="678656" y="785812"/>
                </a:lnTo>
                <a:lnTo>
                  <a:pt x="732234" y="776882"/>
                </a:lnTo>
                <a:lnTo>
                  <a:pt x="785812" y="776882"/>
                </a:lnTo>
                <a:lnTo>
                  <a:pt x="839390" y="767952"/>
                </a:lnTo>
                <a:lnTo>
                  <a:pt x="884039" y="767952"/>
                </a:lnTo>
                <a:lnTo>
                  <a:pt x="937617" y="750093"/>
                </a:lnTo>
                <a:lnTo>
                  <a:pt x="991195" y="741163"/>
                </a:lnTo>
                <a:lnTo>
                  <a:pt x="1035843" y="723304"/>
                </a:lnTo>
                <a:lnTo>
                  <a:pt x="1089422" y="705445"/>
                </a:lnTo>
                <a:lnTo>
                  <a:pt x="1134070" y="687585"/>
                </a:lnTo>
                <a:lnTo>
                  <a:pt x="1178718" y="669726"/>
                </a:lnTo>
                <a:lnTo>
                  <a:pt x="1214437" y="651867"/>
                </a:lnTo>
                <a:lnTo>
                  <a:pt x="1259086" y="634008"/>
                </a:lnTo>
                <a:lnTo>
                  <a:pt x="1294804" y="607219"/>
                </a:lnTo>
                <a:lnTo>
                  <a:pt x="1321593" y="589360"/>
                </a:lnTo>
                <a:lnTo>
                  <a:pt x="1348382" y="562570"/>
                </a:lnTo>
                <a:lnTo>
                  <a:pt x="1366242" y="535781"/>
                </a:lnTo>
                <a:lnTo>
                  <a:pt x="1384101" y="508992"/>
                </a:lnTo>
                <a:lnTo>
                  <a:pt x="1393031" y="482203"/>
                </a:lnTo>
                <a:lnTo>
                  <a:pt x="1393031" y="464344"/>
                </a:lnTo>
                <a:lnTo>
                  <a:pt x="1393031" y="428625"/>
                </a:lnTo>
                <a:lnTo>
                  <a:pt x="1384101" y="401836"/>
                </a:lnTo>
                <a:lnTo>
                  <a:pt x="1366242" y="366117"/>
                </a:lnTo>
                <a:lnTo>
                  <a:pt x="1348382" y="339328"/>
                </a:lnTo>
                <a:lnTo>
                  <a:pt x="1321593" y="303610"/>
                </a:lnTo>
                <a:lnTo>
                  <a:pt x="1294804" y="267891"/>
                </a:lnTo>
                <a:lnTo>
                  <a:pt x="1268015" y="241102"/>
                </a:lnTo>
                <a:lnTo>
                  <a:pt x="1232297" y="205383"/>
                </a:lnTo>
                <a:lnTo>
                  <a:pt x="1187648" y="178594"/>
                </a:lnTo>
                <a:lnTo>
                  <a:pt x="1143000" y="133945"/>
                </a:lnTo>
                <a:lnTo>
                  <a:pt x="114300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82766" y="3991570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268016" y="3473648"/>
            <a:ext cx="187524" cy="508993"/>
          </a:xfrm>
          <a:custGeom>
            <a:avLst/>
            <a:gdLst/>
            <a:ahLst/>
            <a:cxnLst/>
            <a:rect l="0" t="0" r="0" b="0"/>
            <a:pathLst>
              <a:path w="187524" h="508993">
                <a:moveTo>
                  <a:pt x="187523" y="0"/>
                </a:moveTo>
                <a:lnTo>
                  <a:pt x="178593" y="0"/>
                </a:lnTo>
                <a:lnTo>
                  <a:pt x="169664" y="8930"/>
                </a:lnTo>
                <a:lnTo>
                  <a:pt x="151804" y="8930"/>
                </a:lnTo>
                <a:lnTo>
                  <a:pt x="133945" y="26789"/>
                </a:lnTo>
                <a:lnTo>
                  <a:pt x="107156" y="53578"/>
                </a:lnTo>
                <a:lnTo>
                  <a:pt x="80367" y="89297"/>
                </a:lnTo>
                <a:lnTo>
                  <a:pt x="62507" y="125016"/>
                </a:lnTo>
                <a:lnTo>
                  <a:pt x="44648" y="169664"/>
                </a:lnTo>
                <a:lnTo>
                  <a:pt x="26789" y="223242"/>
                </a:lnTo>
                <a:lnTo>
                  <a:pt x="17859" y="285750"/>
                </a:lnTo>
                <a:lnTo>
                  <a:pt x="8929" y="357188"/>
                </a:lnTo>
                <a:lnTo>
                  <a:pt x="0" y="428625"/>
                </a:lnTo>
                <a:lnTo>
                  <a:pt x="0" y="508992"/>
                </a:lnTo>
                <a:lnTo>
                  <a:pt x="0" y="50899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268016" y="3420070"/>
            <a:ext cx="500063" cy="937618"/>
          </a:xfrm>
          <a:custGeom>
            <a:avLst/>
            <a:gdLst/>
            <a:ahLst/>
            <a:cxnLst/>
            <a:rect l="0" t="0" r="0" b="0"/>
            <a:pathLst>
              <a:path w="500063" h="937618">
                <a:moveTo>
                  <a:pt x="0" y="705445"/>
                </a:moveTo>
                <a:lnTo>
                  <a:pt x="8929" y="776883"/>
                </a:lnTo>
                <a:lnTo>
                  <a:pt x="35718" y="830461"/>
                </a:lnTo>
                <a:lnTo>
                  <a:pt x="62507" y="875109"/>
                </a:lnTo>
                <a:lnTo>
                  <a:pt x="98226" y="910828"/>
                </a:lnTo>
                <a:lnTo>
                  <a:pt x="142875" y="937617"/>
                </a:lnTo>
                <a:lnTo>
                  <a:pt x="187523" y="937617"/>
                </a:lnTo>
                <a:lnTo>
                  <a:pt x="232172" y="928687"/>
                </a:lnTo>
                <a:lnTo>
                  <a:pt x="285750" y="901898"/>
                </a:lnTo>
                <a:lnTo>
                  <a:pt x="330398" y="857250"/>
                </a:lnTo>
                <a:lnTo>
                  <a:pt x="375047" y="794742"/>
                </a:lnTo>
                <a:lnTo>
                  <a:pt x="419695" y="732234"/>
                </a:lnTo>
                <a:lnTo>
                  <a:pt x="446484" y="651867"/>
                </a:lnTo>
                <a:lnTo>
                  <a:pt x="473273" y="571500"/>
                </a:lnTo>
                <a:lnTo>
                  <a:pt x="491132" y="482203"/>
                </a:lnTo>
                <a:lnTo>
                  <a:pt x="500062" y="392906"/>
                </a:lnTo>
                <a:lnTo>
                  <a:pt x="500062" y="303609"/>
                </a:lnTo>
                <a:lnTo>
                  <a:pt x="491132" y="214312"/>
                </a:lnTo>
                <a:lnTo>
                  <a:pt x="464343" y="142875"/>
                </a:lnTo>
                <a:lnTo>
                  <a:pt x="437554" y="89297"/>
                </a:lnTo>
                <a:lnTo>
                  <a:pt x="392906" y="44648"/>
                </a:lnTo>
                <a:lnTo>
                  <a:pt x="348257" y="8930"/>
                </a:lnTo>
                <a:lnTo>
                  <a:pt x="303609" y="0"/>
                </a:lnTo>
                <a:lnTo>
                  <a:pt x="258961" y="0"/>
                </a:lnTo>
                <a:lnTo>
                  <a:pt x="223242" y="26789"/>
                </a:lnTo>
                <a:lnTo>
                  <a:pt x="187523" y="62508"/>
                </a:lnTo>
                <a:lnTo>
                  <a:pt x="151804" y="107156"/>
                </a:lnTo>
                <a:lnTo>
                  <a:pt x="15180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348383" y="4625578"/>
            <a:ext cx="321470" cy="901900"/>
          </a:xfrm>
          <a:custGeom>
            <a:avLst/>
            <a:gdLst/>
            <a:ahLst/>
            <a:cxnLst/>
            <a:rect l="0" t="0" r="0" b="0"/>
            <a:pathLst>
              <a:path w="321470" h="901900">
                <a:moveTo>
                  <a:pt x="178594" y="0"/>
                </a:moveTo>
                <a:lnTo>
                  <a:pt x="169664" y="0"/>
                </a:lnTo>
                <a:lnTo>
                  <a:pt x="151805" y="0"/>
                </a:lnTo>
                <a:lnTo>
                  <a:pt x="133945" y="8929"/>
                </a:lnTo>
                <a:lnTo>
                  <a:pt x="116086" y="17859"/>
                </a:lnTo>
                <a:lnTo>
                  <a:pt x="98226" y="44648"/>
                </a:lnTo>
                <a:lnTo>
                  <a:pt x="80367" y="89297"/>
                </a:lnTo>
                <a:lnTo>
                  <a:pt x="62508" y="142875"/>
                </a:lnTo>
                <a:lnTo>
                  <a:pt x="44648" y="223242"/>
                </a:lnTo>
                <a:lnTo>
                  <a:pt x="26789" y="303610"/>
                </a:lnTo>
                <a:lnTo>
                  <a:pt x="8930" y="392906"/>
                </a:lnTo>
                <a:lnTo>
                  <a:pt x="0" y="482203"/>
                </a:lnTo>
                <a:lnTo>
                  <a:pt x="0" y="580430"/>
                </a:lnTo>
                <a:lnTo>
                  <a:pt x="0" y="669727"/>
                </a:lnTo>
                <a:lnTo>
                  <a:pt x="17859" y="741164"/>
                </a:lnTo>
                <a:lnTo>
                  <a:pt x="35719" y="803672"/>
                </a:lnTo>
                <a:lnTo>
                  <a:pt x="62508" y="857250"/>
                </a:lnTo>
                <a:lnTo>
                  <a:pt x="89297" y="884039"/>
                </a:lnTo>
                <a:lnTo>
                  <a:pt x="125015" y="901899"/>
                </a:lnTo>
                <a:lnTo>
                  <a:pt x="169664" y="901899"/>
                </a:lnTo>
                <a:lnTo>
                  <a:pt x="205383" y="884039"/>
                </a:lnTo>
                <a:lnTo>
                  <a:pt x="241101" y="839391"/>
                </a:lnTo>
                <a:lnTo>
                  <a:pt x="267890" y="794742"/>
                </a:lnTo>
                <a:lnTo>
                  <a:pt x="294680" y="732235"/>
                </a:lnTo>
                <a:lnTo>
                  <a:pt x="312539" y="651867"/>
                </a:lnTo>
                <a:lnTo>
                  <a:pt x="321469" y="580430"/>
                </a:lnTo>
                <a:lnTo>
                  <a:pt x="312539" y="500063"/>
                </a:lnTo>
                <a:lnTo>
                  <a:pt x="303609" y="419695"/>
                </a:lnTo>
                <a:lnTo>
                  <a:pt x="285750" y="348258"/>
                </a:lnTo>
                <a:lnTo>
                  <a:pt x="267890" y="276820"/>
                </a:lnTo>
                <a:lnTo>
                  <a:pt x="241101" y="223242"/>
                </a:lnTo>
                <a:lnTo>
                  <a:pt x="214312" y="169664"/>
                </a:lnTo>
                <a:lnTo>
                  <a:pt x="196453" y="142875"/>
                </a:lnTo>
                <a:lnTo>
                  <a:pt x="178594" y="116086"/>
                </a:lnTo>
                <a:lnTo>
                  <a:pt x="169664" y="116086"/>
                </a:lnTo>
                <a:lnTo>
                  <a:pt x="160734" y="125015"/>
                </a:lnTo>
                <a:lnTo>
                  <a:pt x="151805" y="142875"/>
                </a:lnTo>
                <a:lnTo>
                  <a:pt x="142875" y="169664"/>
                </a:lnTo>
                <a:lnTo>
                  <a:pt x="14287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321594" y="5768577"/>
            <a:ext cx="401837" cy="705447"/>
          </a:xfrm>
          <a:custGeom>
            <a:avLst/>
            <a:gdLst/>
            <a:ahLst/>
            <a:cxnLst/>
            <a:rect l="0" t="0" r="0" b="0"/>
            <a:pathLst>
              <a:path w="401837" h="705447">
                <a:moveTo>
                  <a:pt x="107156" y="151805"/>
                </a:moveTo>
                <a:lnTo>
                  <a:pt x="89297" y="151805"/>
                </a:lnTo>
                <a:lnTo>
                  <a:pt x="80367" y="151805"/>
                </a:lnTo>
                <a:lnTo>
                  <a:pt x="62508" y="169664"/>
                </a:lnTo>
                <a:lnTo>
                  <a:pt x="44648" y="187524"/>
                </a:lnTo>
                <a:lnTo>
                  <a:pt x="26789" y="214313"/>
                </a:lnTo>
                <a:lnTo>
                  <a:pt x="8929" y="250032"/>
                </a:lnTo>
                <a:lnTo>
                  <a:pt x="8929" y="294680"/>
                </a:lnTo>
                <a:lnTo>
                  <a:pt x="0" y="348258"/>
                </a:lnTo>
                <a:lnTo>
                  <a:pt x="8929" y="419696"/>
                </a:lnTo>
                <a:lnTo>
                  <a:pt x="17859" y="491133"/>
                </a:lnTo>
                <a:lnTo>
                  <a:pt x="44648" y="562571"/>
                </a:lnTo>
                <a:lnTo>
                  <a:pt x="62508" y="616149"/>
                </a:lnTo>
                <a:lnTo>
                  <a:pt x="98226" y="669727"/>
                </a:lnTo>
                <a:lnTo>
                  <a:pt x="142875" y="705446"/>
                </a:lnTo>
                <a:lnTo>
                  <a:pt x="187523" y="705446"/>
                </a:lnTo>
                <a:lnTo>
                  <a:pt x="232172" y="678657"/>
                </a:lnTo>
                <a:lnTo>
                  <a:pt x="276820" y="634008"/>
                </a:lnTo>
                <a:lnTo>
                  <a:pt x="321469" y="580430"/>
                </a:lnTo>
                <a:lnTo>
                  <a:pt x="348258" y="508993"/>
                </a:lnTo>
                <a:lnTo>
                  <a:pt x="383976" y="437555"/>
                </a:lnTo>
                <a:lnTo>
                  <a:pt x="401836" y="357188"/>
                </a:lnTo>
                <a:lnTo>
                  <a:pt x="401836" y="285750"/>
                </a:lnTo>
                <a:lnTo>
                  <a:pt x="392906" y="205383"/>
                </a:lnTo>
                <a:lnTo>
                  <a:pt x="366117" y="142875"/>
                </a:lnTo>
                <a:lnTo>
                  <a:pt x="330398" y="89297"/>
                </a:lnTo>
                <a:lnTo>
                  <a:pt x="285750" y="44649"/>
                </a:lnTo>
                <a:lnTo>
                  <a:pt x="241101" y="8930"/>
                </a:lnTo>
                <a:lnTo>
                  <a:pt x="178594" y="0"/>
                </a:lnTo>
                <a:lnTo>
                  <a:pt x="125015" y="8930"/>
                </a:lnTo>
                <a:lnTo>
                  <a:pt x="80367" y="26789"/>
                </a:lnTo>
                <a:lnTo>
                  <a:pt x="35719" y="44649"/>
                </a:lnTo>
                <a:lnTo>
                  <a:pt x="3571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705570" y="3875484"/>
            <a:ext cx="1848447" cy="794743"/>
          </a:xfrm>
          <a:custGeom>
            <a:avLst/>
            <a:gdLst/>
            <a:ahLst/>
            <a:cxnLst/>
            <a:rect l="0" t="0" r="0" b="0"/>
            <a:pathLst>
              <a:path w="1848447" h="794743">
                <a:moveTo>
                  <a:pt x="26789" y="44648"/>
                </a:moveTo>
                <a:lnTo>
                  <a:pt x="17860" y="44648"/>
                </a:lnTo>
                <a:lnTo>
                  <a:pt x="17860" y="35719"/>
                </a:lnTo>
                <a:lnTo>
                  <a:pt x="893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53578" y="17859"/>
                </a:lnTo>
                <a:lnTo>
                  <a:pt x="80368" y="8930"/>
                </a:lnTo>
                <a:lnTo>
                  <a:pt x="125016" y="8930"/>
                </a:lnTo>
                <a:lnTo>
                  <a:pt x="178594" y="8930"/>
                </a:lnTo>
                <a:lnTo>
                  <a:pt x="232172" y="8930"/>
                </a:lnTo>
                <a:lnTo>
                  <a:pt x="294680" y="0"/>
                </a:lnTo>
                <a:lnTo>
                  <a:pt x="366118" y="0"/>
                </a:lnTo>
                <a:lnTo>
                  <a:pt x="437555" y="8930"/>
                </a:lnTo>
                <a:lnTo>
                  <a:pt x="526852" y="8930"/>
                </a:lnTo>
                <a:lnTo>
                  <a:pt x="616149" y="8930"/>
                </a:lnTo>
                <a:lnTo>
                  <a:pt x="705446" y="26789"/>
                </a:lnTo>
                <a:lnTo>
                  <a:pt x="794743" y="44648"/>
                </a:lnTo>
                <a:lnTo>
                  <a:pt x="892969" y="62508"/>
                </a:lnTo>
                <a:lnTo>
                  <a:pt x="991196" y="98227"/>
                </a:lnTo>
                <a:lnTo>
                  <a:pt x="1089422" y="133945"/>
                </a:lnTo>
                <a:lnTo>
                  <a:pt x="1187649" y="178594"/>
                </a:lnTo>
                <a:lnTo>
                  <a:pt x="1276946" y="223242"/>
                </a:lnTo>
                <a:lnTo>
                  <a:pt x="1366243" y="276820"/>
                </a:lnTo>
                <a:lnTo>
                  <a:pt x="1446610" y="330398"/>
                </a:lnTo>
                <a:lnTo>
                  <a:pt x="1518047" y="383977"/>
                </a:lnTo>
                <a:lnTo>
                  <a:pt x="1580555" y="437555"/>
                </a:lnTo>
                <a:lnTo>
                  <a:pt x="1634133" y="491133"/>
                </a:lnTo>
                <a:lnTo>
                  <a:pt x="1669852" y="544711"/>
                </a:lnTo>
                <a:lnTo>
                  <a:pt x="1705571" y="598289"/>
                </a:lnTo>
                <a:lnTo>
                  <a:pt x="1723430" y="642937"/>
                </a:lnTo>
                <a:lnTo>
                  <a:pt x="1750219" y="678656"/>
                </a:lnTo>
                <a:lnTo>
                  <a:pt x="1759149" y="714375"/>
                </a:lnTo>
                <a:lnTo>
                  <a:pt x="1777008" y="750094"/>
                </a:lnTo>
                <a:lnTo>
                  <a:pt x="1785938" y="767953"/>
                </a:lnTo>
                <a:lnTo>
                  <a:pt x="1794868" y="785812"/>
                </a:lnTo>
                <a:lnTo>
                  <a:pt x="1812727" y="794742"/>
                </a:lnTo>
                <a:lnTo>
                  <a:pt x="1821657" y="785812"/>
                </a:lnTo>
                <a:lnTo>
                  <a:pt x="1839516" y="767953"/>
                </a:lnTo>
                <a:lnTo>
                  <a:pt x="1848446" y="723305"/>
                </a:lnTo>
                <a:lnTo>
                  <a:pt x="1848446" y="7233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402211" y="4375546"/>
            <a:ext cx="910829" cy="1116213"/>
          </a:xfrm>
          <a:custGeom>
            <a:avLst/>
            <a:gdLst/>
            <a:ahLst/>
            <a:cxnLst/>
            <a:rect l="0" t="0" r="0" b="0"/>
            <a:pathLst>
              <a:path w="910829" h="1116213">
                <a:moveTo>
                  <a:pt x="357187" y="223243"/>
                </a:moveTo>
                <a:lnTo>
                  <a:pt x="348258" y="205383"/>
                </a:lnTo>
                <a:lnTo>
                  <a:pt x="339328" y="187524"/>
                </a:lnTo>
                <a:lnTo>
                  <a:pt x="330398" y="151805"/>
                </a:lnTo>
                <a:lnTo>
                  <a:pt x="312539" y="125016"/>
                </a:lnTo>
                <a:lnTo>
                  <a:pt x="294680" y="98227"/>
                </a:lnTo>
                <a:lnTo>
                  <a:pt x="276820" y="80368"/>
                </a:lnTo>
                <a:lnTo>
                  <a:pt x="258961" y="71438"/>
                </a:lnTo>
                <a:lnTo>
                  <a:pt x="241102" y="71438"/>
                </a:lnTo>
                <a:lnTo>
                  <a:pt x="214312" y="89297"/>
                </a:lnTo>
                <a:lnTo>
                  <a:pt x="178594" y="116086"/>
                </a:lnTo>
                <a:lnTo>
                  <a:pt x="142875" y="169665"/>
                </a:lnTo>
                <a:lnTo>
                  <a:pt x="107156" y="223243"/>
                </a:lnTo>
                <a:lnTo>
                  <a:pt x="80367" y="294680"/>
                </a:lnTo>
                <a:lnTo>
                  <a:pt x="44648" y="383977"/>
                </a:lnTo>
                <a:lnTo>
                  <a:pt x="17859" y="473274"/>
                </a:lnTo>
                <a:lnTo>
                  <a:pt x="8930" y="571501"/>
                </a:lnTo>
                <a:lnTo>
                  <a:pt x="0" y="669727"/>
                </a:lnTo>
                <a:lnTo>
                  <a:pt x="8930" y="759024"/>
                </a:lnTo>
                <a:lnTo>
                  <a:pt x="26789" y="839392"/>
                </a:lnTo>
                <a:lnTo>
                  <a:pt x="53578" y="910829"/>
                </a:lnTo>
                <a:lnTo>
                  <a:pt x="89297" y="973337"/>
                </a:lnTo>
                <a:lnTo>
                  <a:pt x="142875" y="1026915"/>
                </a:lnTo>
                <a:lnTo>
                  <a:pt x="196453" y="1071563"/>
                </a:lnTo>
                <a:lnTo>
                  <a:pt x="258961" y="1098352"/>
                </a:lnTo>
                <a:lnTo>
                  <a:pt x="321469" y="1116212"/>
                </a:lnTo>
                <a:lnTo>
                  <a:pt x="383977" y="1116212"/>
                </a:lnTo>
                <a:lnTo>
                  <a:pt x="455414" y="1098352"/>
                </a:lnTo>
                <a:lnTo>
                  <a:pt x="535781" y="1062634"/>
                </a:lnTo>
                <a:lnTo>
                  <a:pt x="607219" y="1009056"/>
                </a:lnTo>
                <a:lnTo>
                  <a:pt x="669727" y="946548"/>
                </a:lnTo>
                <a:lnTo>
                  <a:pt x="741164" y="875110"/>
                </a:lnTo>
                <a:lnTo>
                  <a:pt x="794742" y="794743"/>
                </a:lnTo>
                <a:lnTo>
                  <a:pt x="839391" y="705446"/>
                </a:lnTo>
                <a:lnTo>
                  <a:pt x="875109" y="616149"/>
                </a:lnTo>
                <a:lnTo>
                  <a:pt x="901898" y="526852"/>
                </a:lnTo>
                <a:lnTo>
                  <a:pt x="910828" y="428625"/>
                </a:lnTo>
                <a:lnTo>
                  <a:pt x="910828" y="339329"/>
                </a:lnTo>
                <a:lnTo>
                  <a:pt x="892969" y="258961"/>
                </a:lnTo>
                <a:lnTo>
                  <a:pt x="866180" y="178594"/>
                </a:lnTo>
                <a:lnTo>
                  <a:pt x="821531" y="107157"/>
                </a:lnTo>
                <a:lnTo>
                  <a:pt x="767953" y="62508"/>
                </a:lnTo>
                <a:lnTo>
                  <a:pt x="705445" y="26790"/>
                </a:lnTo>
                <a:lnTo>
                  <a:pt x="625078" y="8930"/>
                </a:lnTo>
                <a:lnTo>
                  <a:pt x="544711" y="0"/>
                </a:lnTo>
                <a:lnTo>
                  <a:pt x="455414" y="8930"/>
                </a:lnTo>
                <a:lnTo>
                  <a:pt x="375047" y="26790"/>
                </a:lnTo>
                <a:lnTo>
                  <a:pt x="294680" y="35719"/>
                </a:lnTo>
                <a:lnTo>
                  <a:pt x="29468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580805" y="4661296"/>
            <a:ext cx="267891" cy="383978"/>
          </a:xfrm>
          <a:custGeom>
            <a:avLst/>
            <a:gdLst/>
            <a:ahLst/>
            <a:cxnLst/>
            <a:rect l="0" t="0" r="0" b="0"/>
            <a:pathLst>
              <a:path w="267891" h="383978">
                <a:moveTo>
                  <a:pt x="196453" y="35719"/>
                </a:moveTo>
                <a:lnTo>
                  <a:pt x="187523" y="26790"/>
                </a:lnTo>
                <a:lnTo>
                  <a:pt x="178593" y="17860"/>
                </a:lnTo>
                <a:lnTo>
                  <a:pt x="169664" y="8930"/>
                </a:lnTo>
                <a:lnTo>
                  <a:pt x="151804" y="0"/>
                </a:lnTo>
                <a:lnTo>
                  <a:pt x="142875" y="0"/>
                </a:lnTo>
                <a:lnTo>
                  <a:pt x="133945" y="8930"/>
                </a:lnTo>
                <a:lnTo>
                  <a:pt x="116086" y="26790"/>
                </a:lnTo>
                <a:lnTo>
                  <a:pt x="89297" y="53579"/>
                </a:lnTo>
                <a:lnTo>
                  <a:pt x="71437" y="98227"/>
                </a:lnTo>
                <a:lnTo>
                  <a:pt x="44648" y="151805"/>
                </a:lnTo>
                <a:lnTo>
                  <a:pt x="26789" y="205383"/>
                </a:lnTo>
                <a:lnTo>
                  <a:pt x="8929" y="250032"/>
                </a:lnTo>
                <a:lnTo>
                  <a:pt x="0" y="303610"/>
                </a:lnTo>
                <a:lnTo>
                  <a:pt x="0" y="339329"/>
                </a:lnTo>
                <a:lnTo>
                  <a:pt x="8929" y="366118"/>
                </a:lnTo>
                <a:lnTo>
                  <a:pt x="26789" y="375048"/>
                </a:lnTo>
                <a:lnTo>
                  <a:pt x="53578" y="383977"/>
                </a:lnTo>
                <a:lnTo>
                  <a:pt x="89297" y="375048"/>
                </a:lnTo>
                <a:lnTo>
                  <a:pt x="125015" y="357188"/>
                </a:lnTo>
                <a:lnTo>
                  <a:pt x="169664" y="339329"/>
                </a:lnTo>
                <a:lnTo>
                  <a:pt x="205383" y="312540"/>
                </a:lnTo>
                <a:lnTo>
                  <a:pt x="232172" y="285751"/>
                </a:lnTo>
                <a:lnTo>
                  <a:pt x="258961" y="250032"/>
                </a:lnTo>
                <a:lnTo>
                  <a:pt x="267890" y="232173"/>
                </a:lnTo>
                <a:lnTo>
                  <a:pt x="267890" y="214313"/>
                </a:lnTo>
                <a:lnTo>
                  <a:pt x="250031" y="205383"/>
                </a:lnTo>
                <a:lnTo>
                  <a:pt x="232172" y="205383"/>
                </a:lnTo>
                <a:lnTo>
                  <a:pt x="205383" y="214313"/>
                </a:lnTo>
                <a:lnTo>
                  <a:pt x="169664" y="241102"/>
                </a:lnTo>
                <a:lnTo>
                  <a:pt x="133945" y="267892"/>
                </a:lnTo>
                <a:lnTo>
                  <a:pt x="107156" y="294681"/>
                </a:lnTo>
                <a:lnTo>
                  <a:pt x="89297" y="321470"/>
                </a:lnTo>
                <a:lnTo>
                  <a:pt x="80367" y="339329"/>
                </a:lnTo>
                <a:lnTo>
                  <a:pt x="89297" y="348259"/>
                </a:lnTo>
                <a:lnTo>
                  <a:pt x="116086" y="339329"/>
                </a:lnTo>
                <a:lnTo>
                  <a:pt x="142875" y="312540"/>
                </a:lnTo>
                <a:lnTo>
                  <a:pt x="169664" y="276821"/>
                </a:lnTo>
                <a:lnTo>
                  <a:pt x="169664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920133" y="4902398"/>
            <a:ext cx="17860" cy="133947"/>
          </a:xfrm>
          <a:custGeom>
            <a:avLst/>
            <a:gdLst/>
            <a:ahLst/>
            <a:cxnLst/>
            <a:rect l="0" t="0" r="0" b="0"/>
            <a:pathLst>
              <a:path w="17860" h="133947">
                <a:moveTo>
                  <a:pt x="8930" y="0"/>
                </a:moveTo>
                <a:lnTo>
                  <a:pt x="893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07157"/>
                </a:lnTo>
                <a:lnTo>
                  <a:pt x="17859" y="125016"/>
                </a:lnTo>
                <a:lnTo>
                  <a:pt x="17859" y="133946"/>
                </a:lnTo>
                <a:lnTo>
                  <a:pt x="17859" y="125016"/>
                </a:lnTo>
                <a:lnTo>
                  <a:pt x="17859" y="98227"/>
                </a:lnTo>
                <a:lnTo>
                  <a:pt x="1785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964781" y="4482703"/>
            <a:ext cx="35720" cy="71438"/>
          </a:xfrm>
          <a:custGeom>
            <a:avLst/>
            <a:gdLst/>
            <a:ahLst/>
            <a:cxnLst/>
            <a:rect l="0" t="0" r="0" b="0"/>
            <a:pathLst>
              <a:path w="35720" h="71438">
                <a:moveTo>
                  <a:pt x="0" y="71437"/>
                </a:moveTo>
                <a:lnTo>
                  <a:pt x="0" y="71437"/>
                </a:lnTo>
                <a:lnTo>
                  <a:pt x="0" y="62508"/>
                </a:lnTo>
                <a:lnTo>
                  <a:pt x="0" y="44648"/>
                </a:lnTo>
                <a:lnTo>
                  <a:pt x="0" y="35718"/>
                </a:lnTo>
                <a:lnTo>
                  <a:pt x="0" y="26789"/>
                </a:lnTo>
                <a:lnTo>
                  <a:pt x="0" y="26789"/>
                </a:lnTo>
                <a:lnTo>
                  <a:pt x="17860" y="26789"/>
                </a:lnTo>
                <a:lnTo>
                  <a:pt x="35719" y="1785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045148" y="4661296"/>
            <a:ext cx="151806" cy="348260"/>
          </a:xfrm>
          <a:custGeom>
            <a:avLst/>
            <a:gdLst/>
            <a:ahLst/>
            <a:cxnLst/>
            <a:rect l="0" t="0" r="0" b="0"/>
            <a:pathLst>
              <a:path w="151806" h="348260">
                <a:moveTo>
                  <a:pt x="35719" y="0"/>
                </a:moveTo>
                <a:lnTo>
                  <a:pt x="2679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0" y="107157"/>
                </a:lnTo>
                <a:lnTo>
                  <a:pt x="0" y="151805"/>
                </a:lnTo>
                <a:lnTo>
                  <a:pt x="0" y="205383"/>
                </a:lnTo>
                <a:lnTo>
                  <a:pt x="8930" y="250032"/>
                </a:lnTo>
                <a:lnTo>
                  <a:pt x="8930" y="294681"/>
                </a:lnTo>
                <a:lnTo>
                  <a:pt x="17860" y="330399"/>
                </a:lnTo>
                <a:lnTo>
                  <a:pt x="35719" y="348259"/>
                </a:lnTo>
                <a:lnTo>
                  <a:pt x="62508" y="348259"/>
                </a:lnTo>
                <a:lnTo>
                  <a:pt x="89297" y="339329"/>
                </a:lnTo>
                <a:lnTo>
                  <a:pt x="116086" y="303610"/>
                </a:lnTo>
                <a:lnTo>
                  <a:pt x="142875" y="267892"/>
                </a:lnTo>
                <a:lnTo>
                  <a:pt x="151805" y="214313"/>
                </a:lnTo>
                <a:lnTo>
                  <a:pt x="151805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893344" y="4598789"/>
            <a:ext cx="375048" cy="303610"/>
          </a:xfrm>
          <a:custGeom>
            <a:avLst/>
            <a:gdLst/>
            <a:ahLst/>
            <a:cxnLst/>
            <a:rect l="0" t="0" r="0" b="0"/>
            <a:pathLst>
              <a:path w="375048" h="303610">
                <a:moveTo>
                  <a:pt x="0" y="303609"/>
                </a:moveTo>
                <a:lnTo>
                  <a:pt x="0" y="294680"/>
                </a:lnTo>
                <a:lnTo>
                  <a:pt x="8929" y="276820"/>
                </a:lnTo>
                <a:lnTo>
                  <a:pt x="35719" y="250031"/>
                </a:lnTo>
                <a:lnTo>
                  <a:pt x="80367" y="223242"/>
                </a:lnTo>
                <a:lnTo>
                  <a:pt x="142875" y="178593"/>
                </a:lnTo>
                <a:lnTo>
                  <a:pt x="214312" y="142875"/>
                </a:lnTo>
                <a:lnTo>
                  <a:pt x="285750" y="98226"/>
                </a:lnTo>
                <a:lnTo>
                  <a:pt x="348258" y="53578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41602" y="4589859"/>
            <a:ext cx="71438" cy="392908"/>
          </a:xfrm>
          <a:custGeom>
            <a:avLst/>
            <a:gdLst/>
            <a:ahLst/>
            <a:cxnLst/>
            <a:rect l="0" t="0" r="0" b="0"/>
            <a:pathLst>
              <a:path w="71438" h="392908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71437"/>
                </a:lnTo>
                <a:lnTo>
                  <a:pt x="8929" y="125016"/>
                </a:lnTo>
                <a:lnTo>
                  <a:pt x="0" y="187523"/>
                </a:lnTo>
                <a:lnTo>
                  <a:pt x="8929" y="250031"/>
                </a:lnTo>
                <a:lnTo>
                  <a:pt x="8929" y="303610"/>
                </a:lnTo>
                <a:lnTo>
                  <a:pt x="17859" y="348258"/>
                </a:lnTo>
                <a:lnTo>
                  <a:pt x="17859" y="375047"/>
                </a:lnTo>
                <a:lnTo>
                  <a:pt x="26789" y="392907"/>
                </a:lnTo>
                <a:lnTo>
                  <a:pt x="35718" y="392907"/>
                </a:lnTo>
                <a:lnTo>
                  <a:pt x="53578" y="366118"/>
                </a:lnTo>
                <a:lnTo>
                  <a:pt x="71437" y="312539"/>
                </a:lnTo>
                <a:lnTo>
                  <a:pt x="71437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402336" y="4402336"/>
            <a:ext cx="71438" cy="473274"/>
          </a:xfrm>
          <a:custGeom>
            <a:avLst/>
            <a:gdLst/>
            <a:ahLst/>
            <a:cxnLst/>
            <a:rect l="0" t="0" r="0" b="0"/>
            <a:pathLst>
              <a:path w="71438" h="473274">
                <a:moveTo>
                  <a:pt x="71437" y="0"/>
                </a:moveTo>
                <a:lnTo>
                  <a:pt x="62508" y="8929"/>
                </a:lnTo>
                <a:lnTo>
                  <a:pt x="53578" y="26789"/>
                </a:lnTo>
                <a:lnTo>
                  <a:pt x="44648" y="71437"/>
                </a:lnTo>
                <a:lnTo>
                  <a:pt x="26789" y="116085"/>
                </a:lnTo>
                <a:lnTo>
                  <a:pt x="8930" y="178593"/>
                </a:lnTo>
                <a:lnTo>
                  <a:pt x="0" y="241101"/>
                </a:lnTo>
                <a:lnTo>
                  <a:pt x="0" y="303609"/>
                </a:lnTo>
                <a:lnTo>
                  <a:pt x="0" y="366117"/>
                </a:lnTo>
                <a:lnTo>
                  <a:pt x="8930" y="410765"/>
                </a:lnTo>
                <a:lnTo>
                  <a:pt x="26789" y="446484"/>
                </a:lnTo>
                <a:lnTo>
                  <a:pt x="35719" y="473273"/>
                </a:lnTo>
                <a:lnTo>
                  <a:pt x="35719" y="47327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420195" y="4822031"/>
            <a:ext cx="35720" cy="53579"/>
          </a:xfrm>
          <a:custGeom>
            <a:avLst/>
            <a:gdLst/>
            <a:ahLst/>
            <a:cxnLst/>
            <a:rect l="0" t="0" r="0" b="0"/>
            <a:pathLst>
              <a:path w="35720" h="53579">
                <a:moveTo>
                  <a:pt x="35719" y="53578"/>
                </a:moveTo>
                <a:lnTo>
                  <a:pt x="17860" y="3571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116586" y="4670226"/>
            <a:ext cx="348259" cy="151806"/>
          </a:xfrm>
          <a:custGeom>
            <a:avLst/>
            <a:gdLst/>
            <a:ahLst/>
            <a:cxnLst/>
            <a:rect l="0" t="0" r="0" b="0"/>
            <a:pathLst>
              <a:path w="348259" h="151806">
                <a:moveTo>
                  <a:pt x="0" y="151805"/>
                </a:moveTo>
                <a:lnTo>
                  <a:pt x="0" y="151805"/>
                </a:lnTo>
                <a:lnTo>
                  <a:pt x="0" y="151805"/>
                </a:lnTo>
                <a:lnTo>
                  <a:pt x="17859" y="151805"/>
                </a:lnTo>
                <a:lnTo>
                  <a:pt x="35719" y="142875"/>
                </a:lnTo>
                <a:lnTo>
                  <a:pt x="80367" y="125016"/>
                </a:lnTo>
                <a:lnTo>
                  <a:pt x="133945" y="107156"/>
                </a:lnTo>
                <a:lnTo>
                  <a:pt x="205383" y="80367"/>
                </a:lnTo>
                <a:lnTo>
                  <a:pt x="276820" y="44649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464844" y="4643437"/>
            <a:ext cx="178595" cy="232173"/>
          </a:xfrm>
          <a:custGeom>
            <a:avLst/>
            <a:gdLst/>
            <a:ahLst/>
            <a:cxnLst/>
            <a:rect l="0" t="0" r="0" b="0"/>
            <a:pathLst>
              <a:path w="178595" h="232173">
                <a:moveTo>
                  <a:pt x="53578" y="35719"/>
                </a:moveTo>
                <a:lnTo>
                  <a:pt x="44648" y="44649"/>
                </a:lnTo>
                <a:lnTo>
                  <a:pt x="26789" y="71438"/>
                </a:lnTo>
                <a:lnTo>
                  <a:pt x="17859" y="107156"/>
                </a:lnTo>
                <a:lnTo>
                  <a:pt x="0" y="151805"/>
                </a:lnTo>
                <a:lnTo>
                  <a:pt x="0" y="187524"/>
                </a:lnTo>
                <a:lnTo>
                  <a:pt x="0" y="214313"/>
                </a:lnTo>
                <a:lnTo>
                  <a:pt x="0" y="232172"/>
                </a:lnTo>
                <a:lnTo>
                  <a:pt x="17859" y="232172"/>
                </a:lnTo>
                <a:lnTo>
                  <a:pt x="44648" y="223242"/>
                </a:lnTo>
                <a:lnTo>
                  <a:pt x="71437" y="196453"/>
                </a:lnTo>
                <a:lnTo>
                  <a:pt x="107156" y="151805"/>
                </a:lnTo>
                <a:lnTo>
                  <a:pt x="133945" y="98227"/>
                </a:lnTo>
                <a:lnTo>
                  <a:pt x="160734" y="53578"/>
                </a:lnTo>
                <a:lnTo>
                  <a:pt x="169664" y="17859"/>
                </a:lnTo>
                <a:lnTo>
                  <a:pt x="178594" y="0"/>
                </a:lnTo>
                <a:lnTo>
                  <a:pt x="169664" y="8930"/>
                </a:lnTo>
                <a:lnTo>
                  <a:pt x="160734" y="26789"/>
                </a:lnTo>
                <a:lnTo>
                  <a:pt x="142875" y="71438"/>
                </a:lnTo>
                <a:lnTo>
                  <a:pt x="125015" y="116086"/>
                </a:lnTo>
                <a:lnTo>
                  <a:pt x="116086" y="160734"/>
                </a:lnTo>
                <a:lnTo>
                  <a:pt x="107156" y="196453"/>
                </a:lnTo>
                <a:lnTo>
                  <a:pt x="116086" y="214313"/>
                </a:lnTo>
                <a:lnTo>
                  <a:pt x="125015" y="205383"/>
                </a:lnTo>
                <a:lnTo>
                  <a:pt x="142875" y="187524"/>
                </a:lnTo>
                <a:lnTo>
                  <a:pt x="160734" y="142875"/>
                </a:lnTo>
                <a:lnTo>
                  <a:pt x="16073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705945" y="4384476"/>
            <a:ext cx="258962" cy="419696"/>
          </a:xfrm>
          <a:custGeom>
            <a:avLst/>
            <a:gdLst/>
            <a:ahLst/>
            <a:cxnLst/>
            <a:rect l="0" t="0" r="0" b="0"/>
            <a:pathLst>
              <a:path w="258962" h="419696">
                <a:moveTo>
                  <a:pt x="80368" y="0"/>
                </a:moveTo>
                <a:lnTo>
                  <a:pt x="71438" y="8930"/>
                </a:lnTo>
                <a:lnTo>
                  <a:pt x="62508" y="35719"/>
                </a:lnTo>
                <a:lnTo>
                  <a:pt x="53578" y="71438"/>
                </a:lnTo>
                <a:lnTo>
                  <a:pt x="44649" y="116086"/>
                </a:lnTo>
                <a:lnTo>
                  <a:pt x="35719" y="178594"/>
                </a:lnTo>
                <a:lnTo>
                  <a:pt x="35719" y="232172"/>
                </a:lnTo>
                <a:lnTo>
                  <a:pt x="35719" y="276820"/>
                </a:lnTo>
                <a:lnTo>
                  <a:pt x="35719" y="321469"/>
                </a:lnTo>
                <a:lnTo>
                  <a:pt x="35719" y="348258"/>
                </a:lnTo>
                <a:lnTo>
                  <a:pt x="44649" y="357188"/>
                </a:lnTo>
                <a:lnTo>
                  <a:pt x="62508" y="357188"/>
                </a:lnTo>
                <a:lnTo>
                  <a:pt x="80368" y="330399"/>
                </a:lnTo>
                <a:lnTo>
                  <a:pt x="107157" y="294680"/>
                </a:lnTo>
                <a:lnTo>
                  <a:pt x="133946" y="258961"/>
                </a:lnTo>
                <a:lnTo>
                  <a:pt x="169664" y="232172"/>
                </a:lnTo>
                <a:lnTo>
                  <a:pt x="205383" y="214313"/>
                </a:lnTo>
                <a:lnTo>
                  <a:pt x="232172" y="205383"/>
                </a:lnTo>
                <a:lnTo>
                  <a:pt x="250032" y="214313"/>
                </a:lnTo>
                <a:lnTo>
                  <a:pt x="258961" y="232172"/>
                </a:lnTo>
                <a:lnTo>
                  <a:pt x="258961" y="267891"/>
                </a:lnTo>
                <a:lnTo>
                  <a:pt x="241102" y="312539"/>
                </a:lnTo>
                <a:lnTo>
                  <a:pt x="205383" y="357188"/>
                </a:lnTo>
                <a:lnTo>
                  <a:pt x="142875" y="401836"/>
                </a:lnTo>
                <a:lnTo>
                  <a:pt x="80368" y="419695"/>
                </a:lnTo>
                <a:lnTo>
                  <a:pt x="0" y="419695"/>
                </a:lnTo>
                <a:lnTo>
                  <a:pt x="0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830586" y="4741664"/>
            <a:ext cx="1616274" cy="410767"/>
          </a:xfrm>
          <a:custGeom>
            <a:avLst/>
            <a:gdLst/>
            <a:ahLst/>
            <a:cxnLst/>
            <a:rect l="0" t="0" r="0" b="0"/>
            <a:pathLst>
              <a:path w="1616274" h="410767">
                <a:moveTo>
                  <a:pt x="0" y="410766"/>
                </a:moveTo>
                <a:lnTo>
                  <a:pt x="0" y="410766"/>
                </a:lnTo>
                <a:lnTo>
                  <a:pt x="0" y="401836"/>
                </a:lnTo>
                <a:lnTo>
                  <a:pt x="17859" y="383977"/>
                </a:lnTo>
                <a:lnTo>
                  <a:pt x="44648" y="357188"/>
                </a:lnTo>
                <a:lnTo>
                  <a:pt x="80367" y="330399"/>
                </a:lnTo>
                <a:lnTo>
                  <a:pt x="133945" y="285750"/>
                </a:lnTo>
                <a:lnTo>
                  <a:pt x="196453" y="250031"/>
                </a:lnTo>
                <a:lnTo>
                  <a:pt x="267891" y="205383"/>
                </a:lnTo>
                <a:lnTo>
                  <a:pt x="348258" y="169664"/>
                </a:lnTo>
                <a:lnTo>
                  <a:pt x="428625" y="133945"/>
                </a:lnTo>
                <a:lnTo>
                  <a:pt x="508992" y="98226"/>
                </a:lnTo>
                <a:lnTo>
                  <a:pt x="607219" y="62507"/>
                </a:lnTo>
                <a:lnTo>
                  <a:pt x="705445" y="35718"/>
                </a:lnTo>
                <a:lnTo>
                  <a:pt x="812602" y="17859"/>
                </a:lnTo>
                <a:lnTo>
                  <a:pt x="910828" y="0"/>
                </a:lnTo>
                <a:lnTo>
                  <a:pt x="1017984" y="0"/>
                </a:lnTo>
                <a:lnTo>
                  <a:pt x="1107281" y="8929"/>
                </a:lnTo>
                <a:lnTo>
                  <a:pt x="1205508" y="26789"/>
                </a:lnTo>
                <a:lnTo>
                  <a:pt x="1276945" y="53578"/>
                </a:lnTo>
                <a:lnTo>
                  <a:pt x="1348383" y="71437"/>
                </a:lnTo>
                <a:lnTo>
                  <a:pt x="1410891" y="89297"/>
                </a:lnTo>
                <a:lnTo>
                  <a:pt x="1464469" y="107156"/>
                </a:lnTo>
                <a:lnTo>
                  <a:pt x="1509117" y="116086"/>
                </a:lnTo>
                <a:lnTo>
                  <a:pt x="1553766" y="116086"/>
                </a:lnTo>
                <a:lnTo>
                  <a:pt x="1589484" y="116086"/>
                </a:lnTo>
                <a:lnTo>
                  <a:pt x="1607344" y="107156"/>
                </a:lnTo>
                <a:lnTo>
                  <a:pt x="1616273" y="89297"/>
                </a:lnTo>
                <a:lnTo>
                  <a:pt x="161627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723430" y="5125641"/>
            <a:ext cx="1634134" cy="964406"/>
          </a:xfrm>
          <a:custGeom>
            <a:avLst/>
            <a:gdLst/>
            <a:ahLst/>
            <a:cxnLst/>
            <a:rect l="0" t="0" r="0" b="0"/>
            <a:pathLst>
              <a:path w="1634134" h="964406">
                <a:moveTo>
                  <a:pt x="17859" y="964405"/>
                </a:moveTo>
                <a:lnTo>
                  <a:pt x="17859" y="964405"/>
                </a:lnTo>
                <a:lnTo>
                  <a:pt x="17859" y="964405"/>
                </a:lnTo>
                <a:lnTo>
                  <a:pt x="8929" y="964405"/>
                </a:lnTo>
                <a:lnTo>
                  <a:pt x="8929" y="964405"/>
                </a:lnTo>
                <a:lnTo>
                  <a:pt x="0" y="964405"/>
                </a:lnTo>
                <a:lnTo>
                  <a:pt x="8929" y="964405"/>
                </a:lnTo>
                <a:lnTo>
                  <a:pt x="8929" y="955475"/>
                </a:lnTo>
                <a:lnTo>
                  <a:pt x="17859" y="937616"/>
                </a:lnTo>
                <a:lnTo>
                  <a:pt x="35718" y="919757"/>
                </a:lnTo>
                <a:lnTo>
                  <a:pt x="62508" y="884038"/>
                </a:lnTo>
                <a:lnTo>
                  <a:pt x="98226" y="848319"/>
                </a:lnTo>
                <a:lnTo>
                  <a:pt x="133945" y="803671"/>
                </a:lnTo>
                <a:lnTo>
                  <a:pt x="187523" y="750093"/>
                </a:lnTo>
                <a:lnTo>
                  <a:pt x="250031" y="687585"/>
                </a:lnTo>
                <a:lnTo>
                  <a:pt x="312539" y="634007"/>
                </a:lnTo>
                <a:lnTo>
                  <a:pt x="392906" y="562569"/>
                </a:lnTo>
                <a:lnTo>
                  <a:pt x="473273" y="500061"/>
                </a:lnTo>
                <a:lnTo>
                  <a:pt x="562570" y="437554"/>
                </a:lnTo>
                <a:lnTo>
                  <a:pt x="669726" y="375047"/>
                </a:lnTo>
                <a:lnTo>
                  <a:pt x="776883" y="312539"/>
                </a:lnTo>
                <a:lnTo>
                  <a:pt x="884039" y="258961"/>
                </a:lnTo>
                <a:lnTo>
                  <a:pt x="991195" y="214312"/>
                </a:lnTo>
                <a:lnTo>
                  <a:pt x="1089422" y="169664"/>
                </a:lnTo>
                <a:lnTo>
                  <a:pt x="1178718" y="142875"/>
                </a:lnTo>
                <a:lnTo>
                  <a:pt x="1250156" y="116086"/>
                </a:lnTo>
                <a:lnTo>
                  <a:pt x="1321593" y="98226"/>
                </a:lnTo>
                <a:lnTo>
                  <a:pt x="1384101" y="80367"/>
                </a:lnTo>
                <a:lnTo>
                  <a:pt x="1428750" y="71437"/>
                </a:lnTo>
                <a:lnTo>
                  <a:pt x="1482328" y="53578"/>
                </a:lnTo>
                <a:lnTo>
                  <a:pt x="1526976" y="44648"/>
                </a:lnTo>
                <a:lnTo>
                  <a:pt x="1580554" y="35718"/>
                </a:lnTo>
                <a:lnTo>
                  <a:pt x="1616273" y="17859"/>
                </a:lnTo>
                <a:lnTo>
                  <a:pt x="1634133" y="0"/>
                </a:lnTo>
                <a:lnTo>
                  <a:pt x="163413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Specification-based Life Cycle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51867" y="812601"/>
            <a:ext cx="7661672" cy="89298"/>
          </a:xfrm>
          <a:custGeom>
            <a:avLst/>
            <a:gdLst/>
            <a:ahLst/>
            <a:cxnLst/>
            <a:rect l="0" t="0" r="0" b="0"/>
            <a:pathLst>
              <a:path w="7661672" h="89298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8930" y="80368"/>
                </a:lnTo>
                <a:lnTo>
                  <a:pt x="17860" y="71438"/>
                </a:lnTo>
                <a:lnTo>
                  <a:pt x="35719" y="71438"/>
                </a:lnTo>
                <a:lnTo>
                  <a:pt x="53578" y="71438"/>
                </a:lnTo>
                <a:lnTo>
                  <a:pt x="89297" y="71438"/>
                </a:lnTo>
                <a:lnTo>
                  <a:pt x="116086" y="71438"/>
                </a:lnTo>
                <a:lnTo>
                  <a:pt x="151805" y="71438"/>
                </a:lnTo>
                <a:lnTo>
                  <a:pt x="196453" y="80368"/>
                </a:lnTo>
                <a:lnTo>
                  <a:pt x="250032" y="80368"/>
                </a:lnTo>
                <a:lnTo>
                  <a:pt x="303610" y="80368"/>
                </a:lnTo>
                <a:lnTo>
                  <a:pt x="375047" y="80368"/>
                </a:lnTo>
                <a:lnTo>
                  <a:pt x="446485" y="80368"/>
                </a:lnTo>
                <a:lnTo>
                  <a:pt x="517922" y="80368"/>
                </a:lnTo>
                <a:lnTo>
                  <a:pt x="607219" y="80368"/>
                </a:lnTo>
                <a:lnTo>
                  <a:pt x="696516" y="80368"/>
                </a:lnTo>
                <a:lnTo>
                  <a:pt x="794742" y="80368"/>
                </a:lnTo>
                <a:lnTo>
                  <a:pt x="892969" y="71438"/>
                </a:lnTo>
                <a:lnTo>
                  <a:pt x="1000125" y="71438"/>
                </a:lnTo>
                <a:lnTo>
                  <a:pt x="1116211" y="71438"/>
                </a:lnTo>
                <a:lnTo>
                  <a:pt x="1232297" y="62508"/>
                </a:lnTo>
                <a:lnTo>
                  <a:pt x="1357313" y="62508"/>
                </a:lnTo>
                <a:lnTo>
                  <a:pt x="1491258" y="53579"/>
                </a:lnTo>
                <a:lnTo>
                  <a:pt x="1616274" y="53579"/>
                </a:lnTo>
                <a:lnTo>
                  <a:pt x="1759149" y="44649"/>
                </a:lnTo>
                <a:lnTo>
                  <a:pt x="1902024" y="44649"/>
                </a:lnTo>
                <a:lnTo>
                  <a:pt x="2053828" y="35719"/>
                </a:lnTo>
                <a:lnTo>
                  <a:pt x="2205633" y="35719"/>
                </a:lnTo>
                <a:lnTo>
                  <a:pt x="2357438" y="26790"/>
                </a:lnTo>
                <a:lnTo>
                  <a:pt x="2518172" y="26790"/>
                </a:lnTo>
                <a:lnTo>
                  <a:pt x="2678906" y="26790"/>
                </a:lnTo>
                <a:lnTo>
                  <a:pt x="2848571" y="26790"/>
                </a:lnTo>
                <a:lnTo>
                  <a:pt x="3018235" y="17860"/>
                </a:lnTo>
                <a:lnTo>
                  <a:pt x="3196828" y="17860"/>
                </a:lnTo>
                <a:lnTo>
                  <a:pt x="3366492" y="17860"/>
                </a:lnTo>
                <a:lnTo>
                  <a:pt x="3536156" y="8930"/>
                </a:lnTo>
                <a:lnTo>
                  <a:pt x="3714750" y="8930"/>
                </a:lnTo>
                <a:lnTo>
                  <a:pt x="3893344" y="0"/>
                </a:lnTo>
                <a:lnTo>
                  <a:pt x="4071938" y="0"/>
                </a:lnTo>
                <a:lnTo>
                  <a:pt x="4241602" y="0"/>
                </a:lnTo>
                <a:lnTo>
                  <a:pt x="4411266" y="0"/>
                </a:lnTo>
                <a:lnTo>
                  <a:pt x="4589860" y="0"/>
                </a:lnTo>
                <a:lnTo>
                  <a:pt x="4750594" y="8930"/>
                </a:lnTo>
                <a:lnTo>
                  <a:pt x="4920258" y="8930"/>
                </a:lnTo>
                <a:lnTo>
                  <a:pt x="5080992" y="8930"/>
                </a:lnTo>
                <a:lnTo>
                  <a:pt x="5241727" y="17860"/>
                </a:lnTo>
                <a:lnTo>
                  <a:pt x="5402461" y="17860"/>
                </a:lnTo>
                <a:lnTo>
                  <a:pt x="5563196" y="17860"/>
                </a:lnTo>
                <a:lnTo>
                  <a:pt x="5723930" y="26790"/>
                </a:lnTo>
                <a:lnTo>
                  <a:pt x="5875735" y="26790"/>
                </a:lnTo>
                <a:lnTo>
                  <a:pt x="6027539" y="35719"/>
                </a:lnTo>
                <a:lnTo>
                  <a:pt x="6170414" y="35719"/>
                </a:lnTo>
                <a:lnTo>
                  <a:pt x="6313289" y="44649"/>
                </a:lnTo>
                <a:lnTo>
                  <a:pt x="6447235" y="53579"/>
                </a:lnTo>
                <a:lnTo>
                  <a:pt x="6581180" y="53579"/>
                </a:lnTo>
                <a:lnTo>
                  <a:pt x="6706196" y="62508"/>
                </a:lnTo>
                <a:lnTo>
                  <a:pt x="6831211" y="71438"/>
                </a:lnTo>
                <a:lnTo>
                  <a:pt x="6947297" y="71438"/>
                </a:lnTo>
                <a:lnTo>
                  <a:pt x="7054453" y="80368"/>
                </a:lnTo>
                <a:lnTo>
                  <a:pt x="7161610" y="89297"/>
                </a:lnTo>
                <a:lnTo>
                  <a:pt x="7259836" y="89297"/>
                </a:lnTo>
                <a:lnTo>
                  <a:pt x="7358063" y="89297"/>
                </a:lnTo>
                <a:lnTo>
                  <a:pt x="7438430" y="89297"/>
                </a:lnTo>
                <a:lnTo>
                  <a:pt x="7518797" y="89297"/>
                </a:lnTo>
                <a:lnTo>
                  <a:pt x="7590234" y="89297"/>
                </a:lnTo>
                <a:lnTo>
                  <a:pt x="7661671" y="89297"/>
                </a:lnTo>
                <a:lnTo>
                  <a:pt x="7661671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420695" y="901898"/>
            <a:ext cx="71438" cy="8931"/>
          </a:xfrm>
          <a:custGeom>
            <a:avLst/>
            <a:gdLst/>
            <a:ahLst/>
            <a:cxnLst/>
            <a:rect l="0" t="0" r="0" b="0"/>
            <a:pathLst>
              <a:path w="71438" h="8931">
                <a:moveTo>
                  <a:pt x="0" y="0"/>
                </a:moveTo>
                <a:lnTo>
                  <a:pt x="44648" y="8930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562820" y="1098351"/>
            <a:ext cx="285751" cy="455415"/>
          </a:xfrm>
          <a:custGeom>
            <a:avLst/>
            <a:gdLst/>
            <a:ahLst/>
            <a:cxnLst/>
            <a:rect l="0" t="0" r="0" b="0"/>
            <a:pathLst>
              <a:path w="285751" h="455415">
                <a:moveTo>
                  <a:pt x="26789" y="125016"/>
                </a:moveTo>
                <a:lnTo>
                  <a:pt x="26789" y="133946"/>
                </a:lnTo>
                <a:lnTo>
                  <a:pt x="26789" y="133946"/>
                </a:lnTo>
                <a:lnTo>
                  <a:pt x="26789" y="151805"/>
                </a:lnTo>
                <a:lnTo>
                  <a:pt x="26789" y="169665"/>
                </a:lnTo>
                <a:lnTo>
                  <a:pt x="26789" y="187524"/>
                </a:lnTo>
                <a:lnTo>
                  <a:pt x="17860" y="214313"/>
                </a:lnTo>
                <a:lnTo>
                  <a:pt x="17860" y="250032"/>
                </a:lnTo>
                <a:lnTo>
                  <a:pt x="8930" y="285751"/>
                </a:lnTo>
                <a:lnTo>
                  <a:pt x="8930" y="321469"/>
                </a:lnTo>
                <a:lnTo>
                  <a:pt x="8930" y="357188"/>
                </a:lnTo>
                <a:lnTo>
                  <a:pt x="8930" y="383977"/>
                </a:lnTo>
                <a:lnTo>
                  <a:pt x="0" y="401836"/>
                </a:lnTo>
                <a:lnTo>
                  <a:pt x="0" y="410766"/>
                </a:lnTo>
                <a:lnTo>
                  <a:pt x="0" y="410766"/>
                </a:lnTo>
                <a:lnTo>
                  <a:pt x="0" y="410766"/>
                </a:lnTo>
                <a:lnTo>
                  <a:pt x="0" y="401836"/>
                </a:lnTo>
                <a:lnTo>
                  <a:pt x="0" y="383977"/>
                </a:lnTo>
                <a:lnTo>
                  <a:pt x="8930" y="357188"/>
                </a:lnTo>
                <a:lnTo>
                  <a:pt x="8930" y="321469"/>
                </a:lnTo>
                <a:lnTo>
                  <a:pt x="8930" y="294680"/>
                </a:lnTo>
                <a:lnTo>
                  <a:pt x="17860" y="250032"/>
                </a:lnTo>
                <a:lnTo>
                  <a:pt x="35719" y="205383"/>
                </a:lnTo>
                <a:lnTo>
                  <a:pt x="44649" y="160735"/>
                </a:lnTo>
                <a:lnTo>
                  <a:pt x="53578" y="125016"/>
                </a:lnTo>
                <a:lnTo>
                  <a:pt x="71438" y="80368"/>
                </a:lnTo>
                <a:lnTo>
                  <a:pt x="80368" y="53579"/>
                </a:lnTo>
                <a:lnTo>
                  <a:pt x="98227" y="26790"/>
                </a:lnTo>
                <a:lnTo>
                  <a:pt x="116086" y="8930"/>
                </a:lnTo>
                <a:lnTo>
                  <a:pt x="133946" y="0"/>
                </a:lnTo>
                <a:lnTo>
                  <a:pt x="151805" y="0"/>
                </a:lnTo>
                <a:lnTo>
                  <a:pt x="169664" y="17860"/>
                </a:lnTo>
                <a:lnTo>
                  <a:pt x="187524" y="26790"/>
                </a:lnTo>
                <a:lnTo>
                  <a:pt x="205383" y="53579"/>
                </a:lnTo>
                <a:lnTo>
                  <a:pt x="232172" y="89297"/>
                </a:lnTo>
                <a:lnTo>
                  <a:pt x="250032" y="133946"/>
                </a:lnTo>
                <a:lnTo>
                  <a:pt x="258961" y="178594"/>
                </a:lnTo>
                <a:lnTo>
                  <a:pt x="276821" y="223243"/>
                </a:lnTo>
                <a:lnTo>
                  <a:pt x="276821" y="267891"/>
                </a:lnTo>
                <a:lnTo>
                  <a:pt x="285750" y="312539"/>
                </a:lnTo>
                <a:lnTo>
                  <a:pt x="285750" y="348258"/>
                </a:lnTo>
                <a:lnTo>
                  <a:pt x="285750" y="375047"/>
                </a:lnTo>
                <a:lnTo>
                  <a:pt x="276821" y="401836"/>
                </a:lnTo>
                <a:lnTo>
                  <a:pt x="276821" y="419696"/>
                </a:lnTo>
                <a:lnTo>
                  <a:pt x="267891" y="437555"/>
                </a:lnTo>
                <a:lnTo>
                  <a:pt x="258961" y="446485"/>
                </a:lnTo>
                <a:lnTo>
                  <a:pt x="250032" y="455414"/>
                </a:lnTo>
                <a:lnTo>
                  <a:pt x="232172" y="455414"/>
                </a:lnTo>
                <a:lnTo>
                  <a:pt x="205383" y="455414"/>
                </a:lnTo>
                <a:lnTo>
                  <a:pt x="187524" y="437555"/>
                </a:lnTo>
                <a:lnTo>
                  <a:pt x="187524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562820" y="1437679"/>
            <a:ext cx="267892" cy="8931"/>
          </a:xfrm>
          <a:custGeom>
            <a:avLst/>
            <a:gdLst/>
            <a:ahLst/>
            <a:cxnLst/>
            <a:rect l="0" t="0" r="0" b="0"/>
            <a:pathLst>
              <a:path w="267892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71438" y="0"/>
                </a:lnTo>
                <a:lnTo>
                  <a:pt x="107157" y="0"/>
                </a:lnTo>
                <a:lnTo>
                  <a:pt x="142875" y="0"/>
                </a:lnTo>
                <a:lnTo>
                  <a:pt x="187524" y="8930"/>
                </a:lnTo>
                <a:lnTo>
                  <a:pt x="232172" y="8930"/>
                </a:lnTo>
                <a:lnTo>
                  <a:pt x="267891" y="8930"/>
                </a:lnTo>
                <a:lnTo>
                  <a:pt x="26789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080742" y="1321594"/>
            <a:ext cx="160736" cy="482204"/>
          </a:xfrm>
          <a:custGeom>
            <a:avLst/>
            <a:gdLst/>
            <a:ahLst/>
            <a:cxnLst/>
            <a:rect l="0" t="0" r="0" b="0"/>
            <a:pathLst>
              <a:path w="160736" h="482204">
                <a:moveTo>
                  <a:pt x="80367" y="0"/>
                </a:moveTo>
                <a:lnTo>
                  <a:pt x="71438" y="0"/>
                </a:lnTo>
                <a:lnTo>
                  <a:pt x="71438" y="8929"/>
                </a:lnTo>
                <a:lnTo>
                  <a:pt x="62508" y="17859"/>
                </a:lnTo>
                <a:lnTo>
                  <a:pt x="53578" y="26789"/>
                </a:lnTo>
                <a:lnTo>
                  <a:pt x="44649" y="44648"/>
                </a:lnTo>
                <a:lnTo>
                  <a:pt x="35719" y="62508"/>
                </a:lnTo>
                <a:lnTo>
                  <a:pt x="26789" y="89296"/>
                </a:lnTo>
                <a:lnTo>
                  <a:pt x="26789" y="107156"/>
                </a:lnTo>
                <a:lnTo>
                  <a:pt x="17860" y="125015"/>
                </a:lnTo>
                <a:lnTo>
                  <a:pt x="17860" y="142875"/>
                </a:lnTo>
                <a:lnTo>
                  <a:pt x="17860" y="151804"/>
                </a:lnTo>
                <a:lnTo>
                  <a:pt x="26789" y="151804"/>
                </a:lnTo>
                <a:lnTo>
                  <a:pt x="35719" y="151804"/>
                </a:lnTo>
                <a:lnTo>
                  <a:pt x="44649" y="142875"/>
                </a:lnTo>
                <a:lnTo>
                  <a:pt x="62508" y="125015"/>
                </a:lnTo>
                <a:lnTo>
                  <a:pt x="80367" y="116085"/>
                </a:lnTo>
                <a:lnTo>
                  <a:pt x="98227" y="98226"/>
                </a:lnTo>
                <a:lnTo>
                  <a:pt x="107156" y="89296"/>
                </a:lnTo>
                <a:lnTo>
                  <a:pt x="116086" y="80367"/>
                </a:lnTo>
                <a:lnTo>
                  <a:pt x="125016" y="71437"/>
                </a:lnTo>
                <a:lnTo>
                  <a:pt x="125016" y="80367"/>
                </a:lnTo>
                <a:lnTo>
                  <a:pt x="125016" y="98226"/>
                </a:lnTo>
                <a:lnTo>
                  <a:pt x="125016" y="116085"/>
                </a:lnTo>
                <a:lnTo>
                  <a:pt x="125016" y="142875"/>
                </a:lnTo>
                <a:lnTo>
                  <a:pt x="125016" y="178593"/>
                </a:lnTo>
                <a:lnTo>
                  <a:pt x="133946" y="214312"/>
                </a:lnTo>
                <a:lnTo>
                  <a:pt x="142875" y="250031"/>
                </a:lnTo>
                <a:lnTo>
                  <a:pt x="151805" y="285750"/>
                </a:lnTo>
                <a:lnTo>
                  <a:pt x="160735" y="321468"/>
                </a:lnTo>
                <a:lnTo>
                  <a:pt x="160735" y="357187"/>
                </a:lnTo>
                <a:lnTo>
                  <a:pt x="160735" y="383976"/>
                </a:lnTo>
                <a:lnTo>
                  <a:pt x="151805" y="410765"/>
                </a:lnTo>
                <a:lnTo>
                  <a:pt x="142875" y="428625"/>
                </a:lnTo>
                <a:lnTo>
                  <a:pt x="125016" y="446484"/>
                </a:lnTo>
                <a:lnTo>
                  <a:pt x="98227" y="473273"/>
                </a:lnTo>
                <a:lnTo>
                  <a:pt x="80367" y="482203"/>
                </a:lnTo>
                <a:lnTo>
                  <a:pt x="53578" y="482203"/>
                </a:lnTo>
                <a:lnTo>
                  <a:pt x="26789" y="482203"/>
                </a:lnTo>
                <a:lnTo>
                  <a:pt x="8930" y="464343"/>
                </a:lnTo>
                <a:lnTo>
                  <a:pt x="0" y="428625"/>
                </a:lnTo>
                <a:lnTo>
                  <a:pt x="8930" y="383976"/>
                </a:lnTo>
                <a:lnTo>
                  <a:pt x="8930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02211" y="1384102"/>
            <a:ext cx="26790" cy="178594"/>
          </a:xfrm>
          <a:custGeom>
            <a:avLst/>
            <a:gdLst/>
            <a:ahLst/>
            <a:cxnLst/>
            <a:rect l="0" t="0" r="0" b="0"/>
            <a:pathLst>
              <a:path w="26790" h="178594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30" y="26788"/>
                </a:lnTo>
                <a:lnTo>
                  <a:pt x="0" y="44648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0" y="178593"/>
                </a:lnTo>
                <a:lnTo>
                  <a:pt x="0" y="178593"/>
                </a:lnTo>
                <a:lnTo>
                  <a:pt x="8930" y="178593"/>
                </a:lnTo>
                <a:lnTo>
                  <a:pt x="8930" y="160734"/>
                </a:lnTo>
                <a:lnTo>
                  <a:pt x="893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464719" y="1089422"/>
            <a:ext cx="35720" cy="8930"/>
          </a:xfrm>
          <a:custGeom>
            <a:avLst/>
            <a:gdLst/>
            <a:ahLst/>
            <a:cxnLst/>
            <a:rect l="0" t="0" r="0" b="0"/>
            <a:pathLst>
              <a:path w="35720" h="8930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16523" y="1098351"/>
            <a:ext cx="89298" cy="526853"/>
          </a:xfrm>
          <a:custGeom>
            <a:avLst/>
            <a:gdLst/>
            <a:ahLst/>
            <a:cxnLst/>
            <a:rect l="0" t="0" r="0" b="0"/>
            <a:pathLst>
              <a:path w="89298" h="52685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90"/>
                </a:lnTo>
                <a:lnTo>
                  <a:pt x="8930" y="44649"/>
                </a:lnTo>
                <a:lnTo>
                  <a:pt x="17860" y="80368"/>
                </a:lnTo>
                <a:lnTo>
                  <a:pt x="26790" y="116086"/>
                </a:lnTo>
                <a:lnTo>
                  <a:pt x="26790" y="160735"/>
                </a:lnTo>
                <a:lnTo>
                  <a:pt x="35719" y="214313"/>
                </a:lnTo>
                <a:lnTo>
                  <a:pt x="44649" y="258962"/>
                </a:lnTo>
                <a:lnTo>
                  <a:pt x="53579" y="312539"/>
                </a:lnTo>
                <a:lnTo>
                  <a:pt x="53579" y="357188"/>
                </a:lnTo>
                <a:lnTo>
                  <a:pt x="53579" y="401836"/>
                </a:lnTo>
                <a:lnTo>
                  <a:pt x="62508" y="437555"/>
                </a:lnTo>
                <a:lnTo>
                  <a:pt x="62508" y="464344"/>
                </a:lnTo>
                <a:lnTo>
                  <a:pt x="71438" y="482203"/>
                </a:lnTo>
                <a:lnTo>
                  <a:pt x="71438" y="500063"/>
                </a:lnTo>
                <a:lnTo>
                  <a:pt x="80368" y="508993"/>
                </a:lnTo>
                <a:lnTo>
                  <a:pt x="80368" y="517922"/>
                </a:lnTo>
                <a:lnTo>
                  <a:pt x="80368" y="526852"/>
                </a:lnTo>
                <a:lnTo>
                  <a:pt x="89297" y="526852"/>
                </a:lnTo>
                <a:lnTo>
                  <a:pt x="89297" y="517922"/>
                </a:lnTo>
                <a:lnTo>
                  <a:pt x="89297" y="5179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75484" y="1339453"/>
            <a:ext cx="196455" cy="267892"/>
          </a:xfrm>
          <a:custGeom>
            <a:avLst/>
            <a:gdLst/>
            <a:ahLst/>
            <a:cxnLst/>
            <a:rect l="0" t="0" r="0" b="0"/>
            <a:pathLst>
              <a:path w="196455" h="267892">
                <a:moveTo>
                  <a:pt x="8930" y="62508"/>
                </a:moveTo>
                <a:lnTo>
                  <a:pt x="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17860" y="107156"/>
                </a:lnTo>
                <a:lnTo>
                  <a:pt x="26789" y="125016"/>
                </a:lnTo>
                <a:lnTo>
                  <a:pt x="44649" y="133945"/>
                </a:lnTo>
                <a:lnTo>
                  <a:pt x="62508" y="142875"/>
                </a:lnTo>
                <a:lnTo>
                  <a:pt x="80368" y="142875"/>
                </a:lnTo>
                <a:lnTo>
                  <a:pt x="107157" y="133945"/>
                </a:lnTo>
                <a:lnTo>
                  <a:pt x="133946" y="125016"/>
                </a:lnTo>
                <a:lnTo>
                  <a:pt x="151805" y="107156"/>
                </a:lnTo>
                <a:lnTo>
                  <a:pt x="178594" y="89297"/>
                </a:lnTo>
                <a:lnTo>
                  <a:pt x="187524" y="62508"/>
                </a:lnTo>
                <a:lnTo>
                  <a:pt x="196454" y="44649"/>
                </a:lnTo>
                <a:lnTo>
                  <a:pt x="187524" y="26789"/>
                </a:lnTo>
                <a:lnTo>
                  <a:pt x="169664" y="8930"/>
                </a:lnTo>
                <a:lnTo>
                  <a:pt x="151805" y="0"/>
                </a:lnTo>
                <a:lnTo>
                  <a:pt x="125016" y="8930"/>
                </a:lnTo>
                <a:lnTo>
                  <a:pt x="98227" y="26789"/>
                </a:lnTo>
                <a:lnTo>
                  <a:pt x="62508" y="62508"/>
                </a:lnTo>
                <a:lnTo>
                  <a:pt x="35719" y="107156"/>
                </a:lnTo>
                <a:lnTo>
                  <a:pt x="8930" y="151805"/>
                </a:lnTo>
                <a:lnTo>
                  <a:pt x="0" y="196453"/>
                </a:lnTo>
                <a:lnTo>
                  <a:pt x="8930" y="232172"/>
                </a:lnTo>
                <a:lnTo>
                  <a:pt x="26789" y="258961"/>
                </a:lnTo>
                <a:lnTo>
                  <a:pt x="62508" y="267891"/>
                </a:lnTo>
                <a:lnTo>
                  <a:pt x="98227" y="258961"/>
                </a:lnTo>
                <a:lnTo>
                  <a:pt x="125016" y="223242"/>
                </a:lnTo>
                <a:lnTo>
                  <a:pt x="12501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45211" y="1071562"/>
            <a:ext cx="178595" cy="491134"/>
          </a:xfrm>
          <a:custGeom>
            <a:avLst/>
            <a:gdLst/>
            <a:ahLst/>
            <a:cxnLst/>
            <a:rect l="0" t="0" r="0" b="0"/>
            <a:pathLst>
              <a:path w="178595" h="491134">
                <a:moveTo>
                  <a:pt x="35719" y="8930"/>
                </a:moveTo>
                <a:lnTo>
                  <a:pt x="35719" y="893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53579"/>
                </a:lnTo>
                <a:lnTo>
                  <a:pt x="8930" y="98227"/>
                </a:lnTo>
                <a:lnTo>
                  <a:pt x="0" y="142875"/>
                </a:lnTo>
                <a:lnTo>
                  <a:pt x="0" y="196454"/>
                </a:lnTo>
                <a:lnTo>
                  <a:pt x="0" y="250032"/>
                </a:lnTo>
                <a:lnTo>
                  <a:pt x="0" y="312540"/>
                </a:lnTo>
                <a:lnTo>
                  <a:pt x="0" y="357188"/>
                </a:lnTo>
                <a:lnTo>
                  <a:pt x="8930" y="401836"/>
                </a:lnTo>
                <a:lnTo>
                  <a:pt x="17859" y="437555"/>
                </a:lnTo>
                <a:lnTo>
                  <a:pt x="26789" y="464344"/>
                </a:lnTo>
                <a:lnTo>
                  <a:pt x="44648" y="482203"/>
                </a:lnTo>
                <a:lnTo>
                  <a:pt x="53578" y="491133"/>
                </a:lnTo>
                <a:lnTo>
                  <a:pt x="71437" y="482203"/>
                </a:lnTo>
                <a:lnTo>
                  <a:pt x="98227" y="482203"/>
                </a:lnTo>
                <a:lnTo>
                  <a:pt x="125016" y="464344"/>
                </a:lnTo>
                <a:lnTo>
                  <a:pt x="151805" y="437555"/>
                </a:lnTo>
                <a:lnTo>
                  <a:pt x="178594" y="410766"/>
                </a:lnTo>
                <a:lnTo>
                  <a:pt x="178594" y="4107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839891" y="1464469"/>
            <a:ext cx="44649" cy="71438"/>
          </a:xfrm>
          <a:custGeom>
            <a:avLst/>
            <a:gdLst/>
            <a:ahLst/>
            <a:cxnLst/>
            <a:rect l="0" t="0" r="0" b="0"/>
            <a:pathLst>
              <a:path w="44649" h="71438">
                <a:moveTo>
                  <a:pt x="8929" y="0"/>
                </a:move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62507"/>
                </a:lnTo>
                <a:lnTo>
                  <a:pt x="26789" y="71437"/>
                </a:lnTo>
                <a:lnTo>
                  <a:pt x="35718" y="62507"/>
                </a:lnTo>
                <a:lnTo>
                  <a:pt x="44648" y="44648"/>
                </a:lnTo>
                <a:lnTo>
                  <a:pt x="4464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848820" y="1151930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1785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063133" y="1044773"/>
            <a:ext cx="116087" cy="535782"/>
          </a:xfrm>
          <a:custGeom>
            <a:avLst/>
            <a:gdLst/>
            <a:ahLst/>
            <a:cxnLst/>
            <a:rect l="0" t="0" r="0" b="0"/>
            <a:pathLst>
              <a:path w="116087" h="535782">
                <a:moveTo>
                  <a:pt x="116086" y="26789"/>
                </a:moveTo>
                <a:lnTo>
                  <a:pt x="116086" y="1786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17860"/>
                </a:lnTo>
                <a:lnTo>
                  <a:pt x="80367" y="35719"/>
                </a:lnTo>
                <a:lnTo>
                  <a:pt x="71437" y="62508"/>
                </a:lnTo>
                <a:lnTo>
                  <a:pt x="53578" y="98227"/>
                </a:lnTo>
                <a:lnTo>
                  <a:pt x="44648" y="133946"/>
                </a:lnTo>
                <a:lnTo>
                  <a:pt x="44648" y="187524"/>
                </a:lnTo>
                <a:lnTo>
                  <a:pt x="44648" y="232172"/>
                </a:lnTo>
                <a:lnTo>
                  <a:pt x="53578" y="285750"/>
                </a:lnTo>
                <a:lnTo>
                  <a:pt x="53578" y="339329"/>
                </a:lnTo>
                <a:lnTo>
                  <a:pt x="71437" y="392906"/>
                </a:lnTo>
                <a:lnTo>
                  <a:pt x="80367" y="446485"/>
                </a:lnTo>
                <a:lnTo>
                  <a:pt x="89297" y="482203"/>
                </a:lnTo>
                <a:lnTo>
                  <a:pt x="98226" y="517922"/>
                </a:lnTo>
                <a:lnTo>
                  <a:pt x="89297" y="535781"/>
                </a:lnTo>
                <a:lnTo>
                  <a:pt x="71437" y="535781"/>
                </a:lnTo>
                <a:lnTo>
                  <a:pt x="44648" y="526852"/>
                </a:lnTo>
                <a:lnTo>
                  <a:pt x="0" y="500063"/>
                </a:lnTo>
                <a:lnTo>
                  <a:pt x="0" y="5000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018484" y="1410890"/>
            <a:ext cx="232173" cy="8931"/>
          </a:xfrm>
          <a:custGeom>
            <a:avLst/>
            <a:gdLst/>
            <a:ahLst/>
            <a:cxnLst/>
            <a:rect l="0" t="0" r="0" b="0"/>
            <a:pathLst>
              <a:path w="232173" h="8931">
                <a:moveTo>
                  <a:pt x="0" y="8930"/>
                </a:moveTo>
                <a:lnTo>
                  <a:pt x="17860" y="8930"/>
                </a:lnTo>
                <a:lnTo>
                  <a:pt x="35719" y="0"/>
                </a:lnTo>
                <a:lnTo>
                  <a:pt x="71438" y="0"/>
                </a:lnTo>
                <a:lnTo>
                  <a:pt x="107157" y="0"/>
                </a:lnTo>
                <a:lnTo>
                  <a:pt x="151805" y="0"/>
                </a:lnTo>
                <a:lnTo>
                  <a:pt x="196454" y="893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322094" y="1428750"/>
            <a:ext cx="160735" cy="53579"/>
          </a:xfrm>
          <a:custGeom>
            <a:avLst/>
            <a:gdLst/>
            <a:ahLst/>
            <a:cxnLst/>
            <a:rect l="0" t="0" r="0" b="0"/>
            <a:pathLst>
              <a:path w="160735" h="53579">
                <a:moveTo>
                  <a:pt x="0" y="26789"/>
                </a:moveTo>
                <a:lnTo>
                  <a:pt x="0" y="2678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9" y="44648"/>
                </a:lnTo>
                <a:lnTo>
                  <a:pt x="53578" y="44648"/>
                </a:lnTo>
                <a:lnTo>
                  <a:pt x="71437" y="53578"/>
                </a:lnTo>
                <a:lnTo>
                  <a:pt x="98226" y="44648"/>
                </a:lnTo>
                <a:lnTo>
                  <a:pt x="116086" y="44648"/>
                </a:lnTo>
                <a:lnTo>
                  <a:pt x="142875" y="35719"/>
                </a:lnTo>
                <a:lnTo>
                  <a:pt x="151804" y="1785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366742" y="1384102"/>
            <a:ext cx="169665" cy="232172"/>
          </a:xfrm>
          <a:custGeom>
            <a:avLst/>
            <a:gdLst/>
            <a:ahLst/>
            <a:cxnLst/>
            <a:rect l="0" t="0" r="0" b="0"/>
            <a:pathLst>
              <a:path w="169665" h="232172">
                <a:moveTo>
                  <a:pt x="53578" y="0"/>
                </a:moveTo>
                <a:lnTo>
                  <a:pt x="44649" y="8929"/>
                </a:lnTo>
                <a:lnTo>
                  <a:pt x="35719" y="26788"/>
                </a:lnTo>
                <a:lnTo>
                  <a:pt x="17860" y="62507"/>
                </a:lnTo>
                <a:lnTo>
                  <a:pt x="0" y="98226"/>
                </a:lnTo>
                <a:lnTo>
                  <a:pt x="0" y="142874"/>
                </a:lnTo>
                <a:lnTo>
                  <a:pt x="8930" y="178593"/>
                </a:lnTo>
                <a:lnTo>
                  <a:pt x="26789" y="205382"/>
                </a:lnTo>
                <a:lnTo>
                  <a:pt x="62508" y="232171"/>
                </a:lnTo>
                <a:lnTo>
                  <a:pt x="98227" y="232171"/>
                </a:lnTo>
                <a:lnTo>
                  <a:pt x="133946" y="214312"/>
                </a:lnTo>
                <a:lnTo>
                  <a:pt x="169664" y="187523"/>
                </a:lnTo>
                <a:lnTo>
                  <a:pt x="169664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822156" y="1303734"/>
            <a:ext cx="214314" cy="258962"/>
          </a:xfrm>
          <a:custGeom>
            <a:avLst/>
            <a:gdLst/>
            <a:ahLst/>
            <a:cxnLst/>
            <a:rect l="0" t="0" r="0" b="0"/>
            <a:pathLst>
              <a:path w="214314" h="258962">
                <a:moveTo>
                  <a:pt x="205383" y="44649"/>
                </a:moveTo>
                <a:lnTo>
                  <a:pt x="205383" y="35719"/>
                </a:lnTo>
                <a:lnTo>
                  <a:pt x="196453" y="26789"/>
                </a:lnTo>
                <a:lnTo>
                  <a:pt x="187524" y="17860"/>
                </a:lnTo>
                <a:lnTo>
                  <a:pt x="178594" y="0"/>
                </a:lnTo>
                <a:lnTo>
                  <a:pt x="160735" y="0"/>
                </a:lnTo>
                <a:lnTo>
                  <a:pt x="142875" y="0"/>
                </a:lnTo>
                <a:lnTo>
                  <a:pt x="125016" y="8930"/>
                </a:lnTo>
                <a:lnTo>
                  <a:pt x="98227" y="26789"/>
                </a:lnTo>
                <a:lnTo>
                  <a:pt x="71438" y="53579"/>
                </a:lnTo>
                <a:lnTo>
                  <a:pt x="44649" y="89297"/>
                </a:lnTo>
                <a:lnTo>
                  <a:pt x="26789" y="133945"/>
                </a:lnTo>
                <a:lnTo>
                  <a:pt x="8930" y="169664"/>
                </a:lnTo>
                <a:lnTo>
                  <a:pt x="0" y="214313"/>
                </a:lnTo>
                <a:lnTo>
                  <a:pt x="0" y="241102"/>
                </a:lnTo>
                <a:lnTo>
                  <a:pt x="17860" y="258961"/>
                </a:lnTo>
                <a:lnTo>
                  <a:pt x="35719" y="258961"/>
                </a:lnTo>
                <a:lnTo>
                  <a:pt x="71438" y="258961"/>
                </a:lnTo>
                <a:lnTo>
                  <a:pt x="107157" y="250031"/>
                </a:lnTo>
                <a:lnTo>
                  <a:pt x="151805" y="223242"/>
                </a:lnTo>
                <a:lnTo>
                  <a:pt x="178594" y="196453"/>
                </a:lnTo>
                <a:lnTo>
                  <a:pt x="214313" y="160735"/>
                </a:lnTo>
                <a:lnTo>
                  <a:pt x="214313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188273" y="1241227"/>
            <a:ext cx="741166" cy="651868"/>
          </a:xfrm>
          <a:custGeom>
            <a:avLst/>
            <a:gdLst/>
            <a:ahLst/>
            <a:cxnLst/>
            <a:rect l="0" t="0" r="0" b="0"/>
            <a:pathLst>
              <a:path w="741166" h="651868">
                <a:moveTo>
                  <a:pt x="0" y="151804"/>
                </a:moveTo>
                <a:lnTo>
                  <a:pt x="0" y="151804"/>
                </a:lnTo>
                <a:lnTo>
                  <a:pt x="0" y="160734"/>
                </a:lnTo>
                <a:lnTo>
                  <a:pt x="0" y="169663"/>
                </a:lnTo>
                <a:lnTo>
                  <a:pt x="0" y="178593"/>
                </a:lnTo>
                <a:lnTo>
                  <a:pt x="0" y="196452"/>
                </a:lnTo>
                <a:lnTo>
                  <a:pt x="0" y="205382"/>
                </a:lnTo>
                <a:lnTo>
                  <a:pt x="0" y="214312"/>
                </a:lnTo>
                <a:lnTo>
                  <a:pt x="0" y="223242"/>
                </a:lnTo>
                <a:lnTo>
                  <a:pt x="0" y="232171"/>
                </a:lnTo>
                <a:lnTo>
                  <a:pt x="8930" y="232171"/>
                </a:lnTo>
                <a:lnTo>
                  <a:pt x="8930" y="223242"/>
                </a:lnTo>
                <a:lnTo>
                  <a:pt x="17860" y="223242"/>
                </a:lnTo>
                <a:lnTo>
                  <a:pt x="26790" y="214312"/>
                </a:lnTo>
                <a:lnTo>
                  <a:pt x="26790" y="214312"/>
                </a:lnTo>
                <a:lnTo>
                  <a:pt x="35719" y="205382"/>
                </a:lnTo>
                <a:lnTo>
                  <a:pt x="35719" y="205382"/>
                </a:lnTo>
                <a:lnTo>
                  <a:pt x="35719" y="205382"/>
                </a:lnTo>
                <a:lnTo>
                  <a:pt x="35719" y="205382"/>
                </a:lnTo>
                <a:lnTo>
                  <a:pt x="35719" y="214312"/>
                </a:lnTo>
                <a:lnTo>
                  <a:pt x="35719" y="223242"/>
                </a:lnTo>
                <a:lnTo>
                  <a:pt x="35719" y="241101"/>
                </a:lnTo>
                <a:lnTo>
                  <a:pt x="26790" y="258960"/>
                </a:lnTo>
                <a:lnTo>
                  <a:pt x="26790" y="276820"/>
                </a:lnTo>
                <a:lnTo>
                  <a:pt x="26790" y="285749"/>
                </a:lnTo>
                <a:lnTo>
                  <a:pt x="35719" y="294679"/>
                </a:lnTo>
                <a:lnTo>
                  <a:pt x="44649" y="294679"/>
                </a:lnTo>
                <a:lnTo>
                  <a:pt x="53579" y="285749"/>
                </a:lnTo>
                <a:lnTo>
                  <a:pt x="71438" y="276820"/>
                </a:lnTo>
                <a:lnTo>
                  <a:pt x="89297" y="250031"/>
                </a:lnTo>
                <a:lnTo>
                  <a:pt x="107157" y="223242"/>
                </a:lnTo>
                <a:lnTo>
                  <a:pt x="125016" y="196452"/>
                </a:lnTo>
                <a:lnTo>
                  <a:pt x="142875" y="169663"/>
                </a:lnTo>
                <a:lnTo>
                  <a:pt x="142875" y="142875"/>
                </a:lnTo>
                <a:lnTo>
                  <a:pt x="151805" y="125015"/>
                </a:lnTo>
                <a:lnTo>
                  <a:pt x="160735" y="116086"/>
                </a:lnTo>
                <a:lnTo>
                  <a:pt x="160735" y="116086"/>
                </a:lnTo>
                <a:lnTo>
                  <a:pt x="160735" y="125015"/>
                </a:lnTo>
                <a:lnTo>
                  <a:pt x="160735" y="142875"/>
                </a:lnTo>
                <a:lnTo>
                  <a:pt x="160735" y="178593"/>
                </a:lnTo>
                <a:lnTo>
                  <a:pt x="160735" y="214312"/>
                </a:lnTo>
                <a:lnTo>
                  <a:pt x="169665" y="258960"/>
                </a:lnTo>
                <a:lnTo>
                  <a:pt x="169665" y="312538"/>
                </a:lnTo>
                <a:lnTo>
                  <a:pt x="169665" y="366117"/>
                </a:lnTo>
                <a:lnTo>
                  <a:pt x="169665" y="419695"/>
                </a:lnTo>
                <a:lnTo>
                  <a:pt x="160735" y="464343"/>
                </a:lnTo>
                <a:lnTo>
                  <a:pt x="160735" y="508992"/>
                </a:lnTo>
                <a:lnTo>
                  <a:pt x="151805" y="553640"/>
                </a:lnTo>
                <a:lnTo>
                  <a:pt x="133946" y="589359"/>
                </a:lnTo>
                <a:lnTo>
                  <a:pt x="107157" y="616148"/>
                </a:lnTo>
                <a:lnTo>
                  <a:pt x="89297" y="634007"/>
                </a:lnTo>
                <a:lnTo>
                  <a:pt x="62508" y="651867"/>
                </a:lnTo>
                <a:lnTo>
                  <a:pt x="44649" y="651867"/>
                </a:lnTo>
                <a:lnTo>
                  <a:pt x="35719" y="634007"/>
                </a:lnTo>
                <a:lnTo>
                  <a:pt x="26790" y="616148"/>
                </a:lnTo>
                <a:lnTo>
                  <a:pt x="17860" y="580429"/>
                </a:lnTo>
                <a:lnTo>
                  <a:pt x="26790" y="535781"/>
                </a:lnTo>
                <a:lnTo>
                  <a:pt x="35719" y="491132"/>
                </a:lnTo>
                <a:lnTo>
                  <a:pt x="53579" y="446484"/>
                </a:lnTo>
                <a:lnTo>
                  <a:pt x="71438" y="401835"/>
                </a:lnTo>
                <a:lnTo>
                  <a:pt x="98227" y="357187"/>
                </a:lnTo>
                <a:lnTo>
                  <a:pt x="125016" y="312538"/>
                </a:lnTo>
                <a:lnTo>
                  <a:pt x="151805" y="276820"/>
                </a:lnTo>
                <a:lnTo>
                  <a:pt x="178594" y="241101"/>
                </a:lnTo>
                <a:lnTo>
                  <a:pt x="205383" y="205382"/>
                </a:lnTo>
                <a:lnTo>
                  <a:pt x="232172" y="187523"/>
                </a:lnTo>
                <a:lnTo>
                  <a:pt x="258961" y="169663"/>
                </a:lnTo>
                <a:lnTo>
                  <a:pt x="285750" y="160734"/>
                </a:lnTo>
                <a:lnTo>
                  <a:pt x="303610" y="160734"/>
                </a:lnTo>
                <a:lnTo>
                  <a:pt x="321469" y="169663"/>
                </a:lnTo>
                <a:lnTo>
                  <a:pt x="330399" y="178593"/>
                </a:lnTo>
                <a:lnTo>
                  <a:pt x="339329" y="187523"/>
                </a:lnTo>
                <a:lnTo>
                  <a:pt x="348258" y="196452"/>
                </a:lnTo>
                <a:lnTo>
                  <a:pt x="348258" y="205382"/>
                </a:lnTo>
                <a:lnTo>
                  <a:pt x="348258" y="205382"/>
                </a:lnTo>
                <a:lnTo>
                  <a:pt x="348258" y="205382"/>
                </a:lnTo>
                <a:lnTo>
                  <a:pt x="339329" y="196452"/>
                </a:lnTo>
                <a:lnTo>
                  <a:pt x="330399" y="187523"/>
                </a:lnTo>
                <a:lnTo>
                  <a:pt x="312540" y="169663"/>
                </a:lnTo>
                <a:lnTo>
                  <a:pt x="294680" y="160734"/>
                </a:lnTo>
                <a:lnTo>
                  <a:pt x="285750" y="151804"/>
                </a:lnTo>
                <a:lnTo>
                  <a:pt x="267891" y="142875"/>
                </a:lnTo>
                <a:lnTo>
                  <a:pt x="250032" y="142875"/>
                </a:lnTo>
                <a:lnTo>
                  <a:pt x="241102" y="151804"/>
                </a:lnTo>
                <a:lnTo>
                  <a:pt x="232172" y="169663"/>
                </a:lnTo>
                <a:lnTo>
                  <a:pt x="223243" y="205382"/>
                </a:lnTo>
                <a:lnTo>
                  <a:pt x="223243" y="241101"/>
                </a:lnTo>
                <a:lnTo>
                  <a:pt x="223243" y="285749"/>
                </a:lnTo>
                <a:lnTo>
                  <a:pt x="232172" y="321468"/>
                </a:lnTo>
                <a:lnTo>
                  <a:pt x="250032" y="357187"/>
                </a:lnTo>
                <a:lnTo>
                  <a:pt x="276821" y="383976"/>
                </a:lnTo>
                <a:lnTo>
                  <a:pt x="303610" y="392906"/>
                </a:lnTo>
                <a:lnTo>
                  <a:pt x="339329" y="401835"/>
                </a:lnTo>
                <a:lnTo>
                  <a:pt x="375047" y="392906"/>
                </a:lnTo>
                <a:lnTo>
                  <a:pt x="410766" y="383976"/>
                </a:lnTo>
                <a:lnTo>
                  <a:pt x="446485" y="357187"/>
                </a:lnTo>
                <a:lnTo>
                  <a:pt x="491133" y="321468"/>
                </a:lnTo>
                <a:lnTo>
                  <a:pt x="526852" y="276820"/>
                </a:lnTo>
                <a:lnTo>
                  <a:pt x="553641" y="232171"/>
                </a:lnTo>
                <a:lnTo>
                  <a:pt x="589360" y="178593"/>
                </a:lnTo>
                <a:lnTo>
                  <a:pt x="607219" y="125015"/>
                </a:lnTo>
                <a:lnTo>
                  <a:pt x="625079" y="80367"/>
                </a:lnTo>
                <a:lnTo>
                  <a:pt x="642938" y="44648"/>
                </a:lnTo>
                <a:lnTo>
                  <a:pt x="642938" y="17859"/>
                </a:lnTo>
                <a:lnTo>
                  <a:pt x="634008" y="0"/>
                </a:lnTo>
                <a:lnTo>
                  <a:pt x="616149" y="0"/>
                </a:lnTo>
                <a:lnTo>
                  <a:pt x="598290" y="8929"/>
                </a:lnTo>
                <a:lnTo>
                  <a:pt x="571500" y="26789"/>
                </a:lnTo>
                <a:lnTo>
                  <a:pt x="553641" y="53578"/>
                </a:lnTo>
                <a:lnTo>
                  <a:pt x="535782" y="89296"/>
                </a:lnTo>
                <a:lnTo>
                  <a:pt x="526852" y="133945"/>
                </a:lnTo>
                <a:lnTo>
                  <a:pt x="517922" y="169663"/>
                </a:lnTo>
                <a:lnTo>
                  <a:pt x="526852" y="214312"/>
                </a:lnTo>
                <a:lnTo>
                  <a:pt x="535782" y="241101"/>
                </a:lnTo>
                <a:lnTo>
                  <a:pt x="562571" y="267890"/>
                </a:lnTo>
                <a:lnTo>
                  <a:pt x="589360" y="285749"/>
                </a:lnTo>
                <a:lnTo>
                  <a:pt x="625079" y="294679"/>
                </a:lnTo>
                <a:lnTo>
                  <a:pt x="660797" y="303609"/>
                </a:lnTo>
                <a:lnTo>
                  <a:pt x="687586" y="303609"/>
                </a:lnTo>
                <a:lnTo>
                  <a:pt x="714375" y="294679"/>
                </a:lnTo>
                <a:lnTo>
                  <a:pt x="732235" y="285749"/>
                </a:lnTo>
                <a:lnTo>
                  <a:pt x="732235" y="276820"/>
                </a:lnTo>
                <a:lnTo>
                  <a:pt x="741165" y="267890"/>
                </a:lnTo>
                <a:lnTo>
                  <a:pt x="732235" y="258960"/>
                </a:lnTo>
                <a:lnTo>
                  <a:pt x="732235" y="258960"/>
                </a:lnTo>
                <a:lnTo>
                  <a:pt x="723305" y="276820"/>
                </a:lnTo>
                <a:lnTo>
                  <a:pt x="714375" y="294679"/>
                </a:lnTo>
                <a:lnTo>
                  <a:pt x="714375" y="321468"/>
                </a:lnTo>
                <a:lnTo>
                  <a:pt x="714375" y="348257"/>
                </a:lnTo>
                <a:lnTo>
                  <a:pt x="714375" y="366117"/>
                </a:lnTo>
                <a:lnTo>
                  <a:pt x="714375" y="366117"/>
                </a:lnTo>
                <a:lnTo>
                  <a:pt x="714375" y="348257"/>
                </a:lnTo>
                <a:lnTo>
                  <a:pt x="714375" y="3482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705695" y="1759148"/>
            <a:ext cx="1375173" cy="80368"/>
          </a:xfrm>
          <a:custGeom>
            <a:avLst/>
            <a:gdLst/>
            <a:ahLst/>
            <a:cxnLst/>
            <a:rect l="0" t="0" r="0" b="0"/>
            <a:pathLst>
              <a:path w="1375173" h="80368">
                <a:moveTo>
                  <a:pt x="0" y="80367"/>
                </a:moveTo>
                <a:lnTo>
                  <a:pt x="8930" y="80367"/>
                </a:lnTo>
                <a:lnTo>
                  <a:pt x="26789" y="71438"/>
                </a:lnTo>
                <a:lnTo>
                  <a:pt x="53578" y="71438"/>
                </a:lnTo>
                <a:lnTo>
                  <a:pt x="89297" y="62508"/>
                </a:lnTo>
                <a:lnTo>
                  <a:pt x="133946" y="53578"/>
                </a:lnTo>
                <a:lnTo>
                  <a:pt x="187524" y="44649"/>
                </a:lnTo>
                <a:lnTo>
                  <a:pt x="258961" y="35719"/>
                </a:lnTo>
                <a:lnTo>
                  <a:pt x="330399" y="35719"/>
                </a:lnTo>
                <a:lnTo>
                  <a:pt x="410766" y="26789"/>
                </a:lnTo>
                <a:lnTo>
                  <a:pt x="500063" y="26789"/>
                </a:lnTo>
                <a:lnTo>
                  <a:pt x="589360" y="17860"/>
                </a:lnTo>
                <a:lnTo>
                  <a:pt x="678657" y="17860"/>
                </a:lnTo>
                <a:lnTo>
                  <a:pt x="767953" y="17860"/>
                </a:lnTo>
                <a:lnTo>
                  <a:pt x="857250" y="17860"/>
                </a:lnTo>
                <a:lnTo>
                  <a:pt x="937618" y="17860"/>
                </a:lnTo>
                <a:lnTo>
                  <a:pt x="1017985" y="17860"/>
                </a:lnTo>
                <a:lnTo>
                  <a:pt x="1098352" y="8930"/>
                </a:lnTo>
                <a:lnTo>
                  <a:pt x="1169789" y="8930"/>
                </a:lnTo>
                <a:lnTo>
                  <a:pt x="1232297" y="0"/>
                </a:lnTo>
                <a:lnTo>
                  <a:pt x="1285875" y="0"/>
                </a:lnTo>
                <a:lnTo>
                  <a:pt x="1330524" y="8930"/>
                </a:lnTo>
                <a:lnTo>
                  <a:pt x="1357313" y="8930"/>
                </a:lnTo>
                <a:lnTo>
                  <a:pt x="1375172" y="8930"/>
                </a:lnTo>
                <a:lnTo>
                  <a:pt x="1375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821781" y="1866304"/>
            <a:ext cx="1151931" cy="71439"/>
          </a:xfrm>
          <a:custGeom>
            <a:avLst/>
            <a:gdLst/>
            <a:ahLst/>
            <a:cxnLst/>
            <a:rect l="0" t="0" r="0" b="0"/>
            <a:pathLst>
              <a:path w="1151931" h="71439">
                <a:moveTo>
                  <a:pt x="0" y="62508"/>
                </a:moveTo>
                <a:lnTo>
                  <a:pt x="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62508" y="62508"/>
                </a:lnTo>
                <a:lnTo>
                  <a:pt x="107157" y="62508"/>
                </a:lnTo>
                <a:lnTo>
                  <a:pt x="160735" y="62508"/>
                </a:lnTo>
                <a:lnTo>
                  <a:pt x="241102" y="62508"/>
                </a:lnTo>
                <a:lnTo>
                  <a:pt x="321469" y="62508"/>
                </a:lnTo>
                <a:lnTo>
                  <a:pt x="419696" y="62508"/>
                </a:lnTo>
                <a:lnTo>
                  <a:pt x="526852" y="62508"/>
                </a:lnTo>
                <a:lnTo>
                  <a:pt x="634008" y="44649"/>
                </a:lnTo>
                <a:lnTo>
                  <a:pt x="732235" y="35719"/>
                </a:lnTo>
                <a:lnTo>
                  <a:pt x="830461" y="26790"/>
                </a:lnTo>
                <a:lnTo>
                  <a:pt x="910828" y="17860"/>
                </a:lnTo>
                <a:lnTo>
                  <a:pt x="991196" y="8930"/>
                </a:lnTo>
                <a:lnTo>
                  <a:pt x="1053703" y="0"/>
                </a:lnTo>
                <a:lnTo>
                  <a:pt x="1107282" y="8930"/>
                </a:lnTo>
                <a:lnTo>
                  <a:pt x="1134071" y="17860"/>
                </a:lnTo>
                <a:lnTo>
                  <a:pt x="1151930" y="35719"/>
                </a:lnTo>
                <a:lnTo>
                  <a:pt x="1143000" y="53579"/>
                </a:lnTo>
                <a:lnTo>
                  <a:pt x="1107282" y="71438"/>
                </a:lnTo>
                <a:lnTo>
                  <a:pt x="110728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946547" y="2169914"/>
            <a:ext cx="339329" cy="410767"/>
          </a:xfrm>
          <a:custGeom>
            <a:avLst/>
            <a:gdLst/>
            <a:ahLst/>
            <a:cxnLst/>
            <a:rect l="0" t="0" r="0" b="0"/>
            <a:pathLst>
              <a:path w="339329" h="410767">
                <a:moveTo>
                  <a:pt x="339328" y="107156"/>
                </a:move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21469" y="107156"/>
                </a:lnTo>
                <a:lnTo>
                  <a:pt x="321469" y="98226"/>
                </a:lnTo>
                <a:lnTo>
                  <a:pt x="312539" y="89297"/>
                </a:lnTo>
                <a:lnTo>
                  <a:pt x="303609" y="80367"/>
                </a:lnTo>
                <a:lnTo>
                  <a:pt x="303609" y="62508"/>
                </a:lnTo>
                <a:lnTo>
                  <a:pt x="294680" y="53578"/>
                </a:lnTo>
                <a:lnTo>
                  <a:pt x="285750" y="35719"/>
                </a:lnTo>
                <a:lnTo>
                  <a:pt x="276820" y="26789"/>
                </a:lnTo>
                <a:lnTo>
                  <a:pt x="258961" y="8930"/>
                </a:lnTo>
                <a:lnTo>
                  <a:pt x="250031" y="0"/>
                </a:lnTo>
                <a:lnTo>
                  <a:pt x="232172" y="0"/>
                </a:lnTo>
                <a:lnTo>
                  <a:pt x="223242" y="0"/>
                </a:lnTo>
                <a:lnTo>
                  <a:pt x="214312" y="8930"/>
                </a:lnTo>
                <a:lnTo>
                  <a:pt x="196453" y="17859"/>
                </a:lnTo>
                <a:lnTo>
                  <a:pt x="178594" y="26789"/>
                </a:lnTo>
                <a:lnTo>
                  <a:pt x="169664" y="44648"/>
                </a:lnTo>
                <a:lnTo>
                  <a:pt x="151805" y="62508"/>
                </a:lnTo>
                <a:lnTo>
                  <a:pt x="142875" y="80367"/>
                </a:lnTo>
                <a:lnTo>
                  <a:pt x="142875" y="98226"/>
                </a:lnTo>
                <a:lnTo>
                  <a:pt x="133945" y="107156"/>
                </a:lnTo>
                <a:lnTo>
                  <a:pt x="133945" y="125015"/>
                </a:lnTo>
                <a:lnTo>
                  <a:pt x="142875" y="133945"/>
                </a:lnTo>
                <a:lnTo>
                  <a:pt x="151805" y="151805"/>
                </a:lnTo>
                <a:lnTo>
                  <a:pt x="160734" y="169664"/>
                </a:lnTo>
                <a:lnTo>
                  <a:pt x="178594" y="187523"/>
                </a:lnTo>
                <a:lnTo>
                  <a:pt x="196453" y="205383"/>
                </a:lnTo>
                <a:lnTo>
                  <a:pt x="223242" y="223242"/>
                </a:lnTo>
                <a:lnTo>
                  <a:pt x="241102" y="250031"/>
                </a:lnTo>
                <a:lnTo>
                  <a:pt x="267891" y="267890"/>
                </a:lnTo>
                <a:lnTo>
                  <a:pt x="285750" y="294680"/>
                </a:lnTo>
                <a:lnTo>
                  <a:pt x="303609" y="321469"/>
                </a:lnTo>
                <a:lnTo>
                  <a:pt x="303609" y="339328"/>
                </a:lnTo>
                <a:lnTo>
                  <a:pt x="303609" y="366117"/>
                </a:lnTo>
                <a:lnTo>
                  <a:pt x="294680" y="383977"/>
                </a:lnTo>
                <a:lnTo>
                  <a:pt x="276820" y="401836"/>
                </a:lnTo>
                <a:lnTo>
                  <a:pt x="241102" y="410766"/>
                </a:lnTo>
                <a:lnTo>
                  <a:pt x="205383" y="410766"/>
                </a:lnTo>
                <a:lnTo>
                  <a:pt x="169664" y="410766"/>
                </a:lnTo>
                <a:lnTo>
                  <a:pt x="133945" y="401836"/>
                </a:lnTo>
                <a:lnTo>
                  <a:pt x="89297" y="392906"/>
                </a:lnTo>
                <a:lnTo>
                  <a:pt x="53578" y="383977"/>
                </a:lnTo>
                <a:lnTo>
                  <a:pt x="35719" y="375047"/>
                </a:lnTo>
                <a:lnTo>
                  <a:pt x="8930" y="375047"/>
                </a:lnTo>
                <a:lnTo>
                  <a:pt x="0" y="366117"/>
                </a:lnTo>
                <a:lnTo>
                  <a:pt x="0" y="366117"/>
                </a:lnTo>
                <a:lnTo>
                  <a:pt x="0" y="366117"/>
                </a:lnTo>
                <a:lnTo>
                  <a:pt x="17859" y="357188"/>
                </a:lnTo>
                <a:lnTo>
                  <a:pt x="44648" y="348258"/>
                </a:lnTo>
                <a:lnTo>
                  <a:pt x="80367" y="339328"/>
                </a:lnTo>
                <a:lnTo>
                  <a:pt x="116086" y="321469"/>
                </a:lnTo>
                <a:lnTo>
                  <a:pt x="151805" y="303609"/>
                </a:lnTo>
                <a:lnTo>
                  <a:pt x="151805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276945" y="2348508"/>
            <a:ext cx="187525" cy="330399"/>
          </a:xfrm>
          <a:custGeom>
            <a:avLst/>
            <a:gdLst/>
            <a:ahLst/>
            <a:cxnLst/>
            <a:rect l="0" t="0" r="0" b="0"/>
            <a:pathLst>
              <a:path w="187525" h="330399">
                <a:moveTo>
                  <a:pt x="26789" y="71437"/>
                </a:moveTo>
                <a:lnTo>
                  <a:pt x="26789" y="71437"/>
                </a:lnTo>
                <a:lnTo>
                  <a:pt x="26789" y="80367"/>
                </a:lnTo>
                <a:lnTo>
                  <a:pt x="17860" y="89296"/>
                </a:lnTo>
                <a:lnTo>
                  <a:pt x="26789" y="98226"/>
                </a:lnTo>
                <a:lnTo>
                  <a:pt x="26789" y="116086"/>
                </a:lnTo>
                <a:lnTo>
                  <a:pt x="35719" y="142875"/>
                </a:lnTo>
                <a:lnTo>
                  <a:pt x="35719" y="160734"/>
                </a:lnTo>
                <a:lnTo>
                  <a:pt x="44649" y="187523"/>
                </a:lnTo>
                <a:lnTo>
                  <a:pt x="53578" y="223242"/>
                </a:lnTo>
                <a:lnTo>
                  <a:pt x="62508" y="250031"/>
                </a:lnTo>
                <a:lnTo>
                  <a:pt x="62508" y="276820"/>
                </a:lnTo>
                <a:lnTo>
                  <a:pt x="62508" y="303609"/>
                </a:lnTo>
                <a:lnTo>
                  <a:pt x="71438" y="312539"/>
                </a:lnTo>
                <a:lnTo>
                  <a:pt x="71438" y="330398"/>
                </a:lnTo>
                <a:lnTo>
                  <a:pt x="71438" y="330398"/>
                </a:lnTo>
                <a:lnTo>
                  <a:pt x="62508" y="330398"/>
                </a:lnTo>
                <a:lnTo>
                  <a:pt x="62508" y="321469"/>
                </a:lnTo>
                <a:lnTo>
                  <a:pt x="53578" y="294680"/>
                </a:lnTo>
                <a:lnTo>
                  <a:pt x="35719" y="267890"/>
                </a:lnTo>
                <a:lnTo>
                  <a:pt x="17860" y="232172"/>
                </a:lnTo>
                <a:lnTo>
                  <a:pt x="8930" y="187523"/>
                </a:lnTo>
                <a:lnTo>
                  <a:pt x="0" y="142875"/>
                </a:lnTo>
                <a:lnTo>
                  <a:pt x="0" y="98226"/>
                </a:lnTo>
                <a:lnTo>
                  <a:pt x="8930" y="62507"/>
                </a:lnTo>
                <a:lnTo>
                  <a:pt x="26789" y="35718"/>
                </a:lnTo>
                <a:lnTo>
                  <a:pt x="62508" y="8929"/>
                </a:lnTo>
                <a:lnTo>
                  <a:pt x="89297" y="0"/>
                </a:lnTo>
                <a:lnTo>
                  <a:pt x="125016" y="0"/>
                </a:lnTo>
                <a:lnTo>
                  <a:pt x="151805" y="0"/>
                </a:lnTo>
                <a:lnTo>
                  <a:pt x="169664" y="0"/>
                </a:lnTo>
                <a:lnTo>
                  <a:pt x="187524" y="17859"/>
                </a:lnTo>
                <a:lnTo>
                  <a:pt x="187524" y="35718"/>
                </a:lnTo>
                <a:lnTo>
                  <a:pt x="178594" y="62507"/>
                </a:lnTo>
                <a:lnTo>
                  <a:pt x="151805" y="89296"/>
                </a:lnTo>
                <a:lnTo>
                  <a:pt x="125016" y="116086"/>
                </a:lnTo>
                <a:lnTo>
                  <a:pt x="98227" y="142875"/>
                </a:lnTo>
                <a:lnTo>
                  <a:pt x="62508" y="151805"/>
                </a:lnTo>
                <a:lnTo>
                  <a:pt x="44649" y="169664"/>
                </a:lnTo>
                <a:lnTo>
                  <a:pt x="26789" y="169664"/>
                </a:lnTo>
                <a:lnTo>
                  <a:pt x="17860" y="160734"/>
                </a:lnTo>
                <a:lnTo>
                  <a:pt x="26789" y="151805"/>
                </a:lnTo>
                <a:lnTo>
                  <a:pt x="35719" y="142875"/>
                </a:lnTo>
                <a:lnTo>
                  <a:pt x="62508" y="125015"/>
                </a:lnTo>
                <a:lnTo>
                  <a:pt x="6250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518047" y="2375297"/>
            <a:ext cx="71438" cy="116087"/>
          </a:xfrm>
          <a:custGeom>
            <a:avLst/>
            <a:gdLst/>
            <a:ahLst/>
            <a:cxnLst/>
            <a:rect l="0" t="0" r="0" b="0"/>
            <a:pathLst>
              <a:path w="71438" h="11608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26789"/>
                </a:lnTo>
                <a:lnTo>
                  <a:pt x="17859" y="44648"/>
                </a:lnTo>
                <a:lnTo>
                  <a:pt x="17859" y="62507"/>
                </a:lnTo>
                <a:lnTo>
                  <a:pt x="26789" y="80367"/>
                </a:lnTo>
                <a:lnTo>
                  <a:pt x="26789" y="98226"/>
                </a:lnTo>
                <a:lnTo>
                  <a:pt x="26789" y="107156"/>
                </a:lnTo>
                <a:lnTo>
                  <a:pt x="26789" y="116086"/>
                </a:lnTo>
                <a:lnTo>
                  <a:pt x="26789" y="116086"/>
                </a:lnTo>
                <a:lnTo>
                  <a:pt x="26789" y="116086"/>
                </a:lnTo>
                <a:lnTo>
                  <a:pt x="35719" y="116086"/>
                </a:lnTo>
                <a:lnTo>
                  <a:pt x="35719" y="107156"/>
                </a:lnTo>
                <a:lnTo>
                  <a:pt x="35719" y="89297"/>
                </a:lnTo>
                <a:lnTo>
                  <a:pt x="35719" y="62507"/>
                </a:lnTo>
                <a:lnTo>
                  <a:pt x="35719" y="44648"/>
                </a:lnTo>
                <a:lnTo>
                  <a:pt x="44648" y="35718"/>
                </a:lnTo>
                <a:lnTo>
                  <a:pt x="44648" y="26789"/>
                </a:lnTo>
                <a:lnTo>
                  <a:pt x="53578" y="26789"/>
                </a:lnTo>
                <a:lnTo>
                  <a:pt x="62508" y="35718"/>
                </a:lnTo>
                <a:lnTo>
                  <a:pt x="71437" y="44648"/>
                </a:lnTo>
                <a:lnTo>
                  <a:pt x="71437" y="53578"/>
                </a:lnTo>
                <a:lnTo>
                  <a:pt x="71437" y="62507"/>
                </a:lnTo>
                <a:lnTo>
                  <a:pt x="71437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553766" y="2107406"/>
            <a:ext cx="71438" cy="107157"/>
          </a:xfrm>
          <a:custGeom>
            <a:avLst/>
            <a:gdLst/>
            <a:ahLst/>
            <a:cxnLst/>
            <a:rect l="0" t="0" r="0" b="0"/>
            <a:pathLst>
              <a:path w="71438" h="107157">
                <a:moveTo>
                  <a:pt x="17859" y="17859"/>
                </a:moveTo>
                <a:lnTo>
                  <a:pt x="17859" y="17859"/>
                </a:lnTo>
                <a:lnTo>
                  <a:pt x="17859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26789"/>
                </a:lnTo>
                <a:lnTo>
                  <a:pt x="35718" y="44648"/>
                </a:lnTo>
                <a:lnTo>
                  <a:pt x="44648" y="62508"/>
                </a:lnTo>
                <a:lnTo>
                  <a:pt x="62507" y="89297"/>
                </a:lnTo>
                <a:lnTo>
                  <a:pt x="71437" y="107156"/>
                </a:lnTo>
                <a:lnTo>
                  <a:pt x="7143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669852" y="2321719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17859"/>
                </a:lnTo>
                <a:lnTo>
                  <a:pt x="8929" y="44648"/>
                </a:lnTo>
                <a:lnTo>
                  <a:pt x="17859" y="62507"/>
                </a:lnTo>
                <a:lnTo>
                  <a:pt x="26789" y="98226"/>
                </a:lnTo>
                <a:lnTo>
                  <a:pt x="35718" y="116085"/>
                </a:lnTo>
                <a:lnTo>
                  <a:pt x="44648" y="142875"/>
                </a:lnTo>
                <a:lnTo>
                  <a:pt x="53578" y="160734"/>
                </a:lnTo>
                <a:lnTo>
                  <a:pt x="53578" y="169664"/>
                </a:lnTo>
                <a:lnTo>
                  <a:pt x="53578" y="169664"/>
                </a:lnTo>
                <a:lnTo>
                  <a:pt x="62507" y="169664"/>
                </a:lnTo>
                <a:lnTo>
                  <a:pt x="62507" y="151804"/>
                </a:lnTo>
                <a:lnTo>
                  <a:pt x="62507" y="133945"/>
                </a:lnTo>
                <a:lnTo>
                  <a:pt x="71437" y="98226"/>
                </a:lnTo>
                <a:lnTo>
                  <a:pt x="71437" y="62507"/>
                </a:lnTo>
                <a:lnTo>
                  <a:pt x="80367" y="35718"/>
                </a:lnTo>
                <a:lnTo>
                  <a:pt x="89296" y="17859"/>
                </a:lnTo>
                <a:lnTo>
                  <a:pt x="98226" y="8929"/>
                </a:lnTo>
                <a:lnTo>
                  <a:pt x="107156" y="8929"/>
                </a:lnTo>
                <a:lnTo>
                  <a:pt x="116086" y="8929"/>
                </a:lnTo>
                <a:lnTo>
                  <a:pt x="125015" y="26789"/>
                </a:lnTo>
                <a:lnTo>
                  <a:pt x="125015" y="35718"/>
                </a:lnTo>
                <a:lnTo>
                  <a:pt x="133945" y="35718"/>
                </a:lnTo>
                <a:lnTo>
                  <a:pt x="133945" y="35718"/>
                </a:lnTo>
                <a:lnTo>
                  <a:pt x="133945" y="35718"/>
                </a:lnTo>
                <a:lnTo>
                  <a:pt x="13394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875234" y="2187773"/>
            <a:ext cx="410767" cy="366119"/>
          </a:xfrm>
          <a:custGeom>
            <a:avLst/>
            <a:gdLst/>
            <a:ahLst/>
            <a:cxnLst/>
            <a:rect l="0" t="0" r="0" b="0"/>
            <a:pathLst>
              <a:path w="410767" h="366119">
                <a:moveTo>
                  <a:pt x="125016" y="196453"/>
                </a:moveTo>
                <a:lnTo>
                  <a:pt x="116086" y="187524"/>
                </a:lnTo>
                <a:lnTo>
                  <a:pt x="107157" y="178594"/>
                </a:lnTo>
                <a:lnTo>
                  <a:pt x="98227" y="178594"/>
                </a:lnTo>
                <a:lnTo>
                  <a:pt x="89297" y="169664"/>
                </a:lnTo>
                <a:lnTo>
                  <a:pt x="80368" y="160735"/>
                </a:lnTo>
                <a:lnTo>
                  <a:pt x="62508" y="151805"/>
                </a:lnTo>
                <a:lnTo>
                  <a:pt x="53579" y="151805"/>
                </a:lnTo>
                <a:lnTo>
                  <a:pt x="44649" y="169664"/>
                </a:lnTo>
                <a:lnTo>
                  <a:pt x="35719" y="178594"/>
                </a:lnTo>
                <a:lnTo>
                  <a:pt x="26789" y="205383"/>
                </a:lnTo>
                <a:lnTo>
                  <a:pt x="17860" y="241102"/>
                </a:lnTo>
                <a:lnTo>
                  <a:pt x="8930" y="267891"/>
                </a:lnTo>
                <a:lnTo>
                  <a:pt x="0" y="294680"/>
                </a:lnTo>
                <a:lnTo>
                  <a:pt x="0" y="312540"/>
                </a:lnTo>
                <a:lnTo>
                  <a:pt x="0" y="330399"/>
                </a:lnTo>
                <a:lnTo>
                  <a:pt x="8930" y="339329"/>
                </a:lnTo>
                <a:lnTo>
                  <a:pt x="17860" y="339329"/>
                </a:lnTo>
                <a:lnTo>
                  <a:pt x="26789" y="330399"/>
                </a:lnTo>
                <a:lnTo>
                  <a:pt x="44649" y="312540"/>
                </a:lnTo>
                <a:lnTo>
                  <a:pt x="62508" y="285750"/>
                </a:lnTo>
                <a:lnTo>
                  <a:pt x="71438" y="258961"/>
                </a:lnTo>
                <a:lnTo>
                  <a:pt x="89297" y="232172"/>
                </a:lnTo>
                <a:lnTo>
                  <a:pt x="89297" y="223242"/>
                </a:lnTo>
                <a:lnTo>
                  <a:pt x="98227" y="223242"/>
                </a:lnTo>
                <a:lnTo>
                  <a:pt x="98227" y="232172"/>
                </a:lnTo>
                <a:lnTo>
                  <a:pt x="98227" y="258961"/>
                </a:lnTo>
                <a:lnTo>
                  <a:pt x="98227" y="285750"/>
                </a:lnTo>
                <a:lnTo>
                  <a:pt x="98227" y="312540"/>
                </a:lnTo>
                <a:lnTo>
                  <a:pt x="107157" y="339329"/>
                </a:lnTo>
                <a:lnTo>
                  <a:pt x="116086" y="357188"/>
                </a:lnTo>
                <a:lnTo>
                  <a:pt x="133946" y="366118"/>
                </a:lnTo>
                <a:lnTo>
                  <a:pt x="151805" y="366118"/>
                </a:lnTo>
                <a:lnTo>
                  <a:pt x="169664" y="357188"/>
                </a:lnTo>
                <a:lnTo>
                  <a:pt x="187524" y="348258"/>
                </a:lnTo>
                <a:lnTo>
                  <a:pt x="205383" y="321469"/>
                </a:lnTo>
                <a:lnTo>
                  <a:pt x="223243" y="285750"/>
                </a:lnTo>
                <a:lnTo>
                  <a:pt x="232172" y="241102"/>
                </a:lnTo>
                <a:lnTo>
                  <a:pt x="241102" y="196453"/>
                </a:lnTo>
                <a:lnTo>
                  <a:pt x="250032" y="142875"/>
                </a:lnTo>
                <a:lnTo>
                  <a:pt x="258961" y="89297"/>
                </a:lnTo>
                <a:lnTo>
                  <a:pt x="258961" y="44649"/>
                </a:lnTo>
                <a:lnTo>
                  <a:pt x="258961" y="17860"/>
                </a:lnTo>
                <a:lnTo>
                  <a:pt x="258961" y="0"/>
                </a:lnTo>
                <a:lnTo>
                  <a:pt x="250032" y="8930"/>
                </a:lnTo>
                <a:lnTo>
                  <a:pt x="232172" y="26789"/>
                </a:lnTo>
                <a:lnTo>
                  <a:pt x="214313" y="53578"/>
                </a:lnTo>
                <a:lnTo>
                  <a:pt x="196454" y="98227"/>
                </a:lnTo>
                <a:lnTo>
                  <a:pt x="187524" y="151805"/>
                </a:lnTo>
                <a:lnTo>
                  <a:pt x="178594" y="205383"/>
                </a:lnTo>
                <a:lnTo>
                  <a:pt x="178594" y="250031"/>
                </a:lnTo>
                <a:lnTo>
                  <a:pt x="187524" y="285750"/>
                </a:lnTo>
                <a:lnTo>
                  <a:pt x="205383" y="321469"/>
                </a:lnTo>
                <a:lnTo>
                  <a:pt x="223243" y="339329"/>
                </a:lnTo>
                <a:lnTo>
                  <a:pt x="250032" y="348258"/>
                </a:lnTo>
                <a:lnTo>
                  <a:pt x="285750" y="357188"/>
                </a:lnTo>
                <a:lnTo>
                  <a:pt x="312539" y="357188"/>
                </a:lnTo>
                <a:lnTo>
                  <a:pt x="348258" y="357188"/>
                </a:lnTo>
                <a:lnTo>
                  <a:pt x="383977" y="357188"/>
                </a:lnTo>
                <a:lnTo>
                  <a:pt x="410766" y="348258"/>
                </a:lnTo>
                <a:lnTo>
                  <a:pt x="410766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330648" y="2196703"/>
            <a:ext cx="339330" cy="375048"/>
          </a:xfrm>
          <a:custGeom>
            <a:avLst/>
            <a:gdLst/>
            <a:ahLst/>
            <a:cxnLst/>
            <a:rect l="0" t="0" r="0" b="0"/>
            <a:pathLst>
              <a:path w="339330" h="375048">
                <a:moveTo>
                  <a:pt x="893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89297"/>
                </a:lnTo>
                <a:lnTo>
                  <a:pt x="17860" y="125016"/>
                </a:lnTo>
                <a:lnTo>
                  <a:pt x="17860" y="169664"/>
                </a:lnTo>
                <a:lnTo>
                  <a:pt x="26790" y="214312"/>
                </a:lnTo>
                <a:lnTo>
                  <a:pt x="26790" y="258961"/>
                </a:lnTo>
                <a:lnTo>
                  <a:pt x="35719" y="294680"/>
                </a:lnTo>
                <a:lnTo>
                  <a:pt x="35719" y="321469"/>
                </a:lnTo>
                <a:lnTo>
                  <a:pt x="35719" y="330399"/>
                </a:lnTo>
                <a:lnTo>
                  <a:pt x="35719" y="339328"/>
                </a:lnTo>
                <a:lnTo>
                  <a:pt x="35719" y="339328"/>
                </a:lnTo>
                <a:lnTo>
                  <a:pt x="35719" y="321469"/>
                </a:lnTo>
                <a:lnTo>
                  <a:pt x="26790" y="303610"/>
                </a:lnTo>
                <a:lnTo>
                  <a:pt x="26790" y="267891"/>
                </a:lnTo>
                <a:lnTo>
                  <a:pt x="26790" y="232172"/>
                </a:lnTo>
                <a:lnTo>
                  <a:pt x="26790" y="187523"/>
                </a:lnTo>
                <a:lnTo>
                  <a:pt x="26790" y="142875"/>
                </a:lnTo>
                <a:lnTo>
                  <a:pt x="26790" y="98226"/>
                </a:lnTo>
                <a:lnTo>
                  <a:pt x="35719" y="62508"/>
                </a:lnTo>
                <a:lnTo>
                  <a:pt x="44649" y="35719"/>
                </a:lnTo>
                <a:lnTo>
                  <a:pt x="53579" y="8930"/>
                </a:lnTo>
                <a:lnTo>
                  <a:pt x="62508" y="0"/>
                </a:lnTo>
                <a:lnTo>
                  <a:pt x="62508" y="0"/>
                </a:lnTo>
                <a:lnTo>
                  <a:pt x="71438" y="8930"/>
                </a:lnTo>
                <a:lnTo>
                  <a:pt x="80368" y="26789"/>
                </a:lnTo>
                <a:lnTo>
                  <a:pt x="89297" y="62508"/>
                </a:lnTo>
                <a:lnTo>
                  <a:pt x="98227" y="116086"/>
                </a:lnTo>
                <a:lnTo>
                  <a:pt x="98227" y="169664"/>
                </a:lnTo>
                <a:lnTo>
                  <a:pt x="107157" y="223242"/>
                </a:lnTo>
                <a:lnTo>
                  <a:pt x="116086" y="267891"/>
                </a:lnTo>
                <a:lnTo>
                  <a:pt x="116086" y="312539"/>
                </a:lnTo>
                <a:lnTo>
                  <a:pt x="116086" y="348258"/>
                </a:lnTo>
                <a:lnTo>
                  <a:pt x="125016" y="366117"/>
                </a:lnTo>
                <a:lnTo>
                  <a:pt x="125016" y="375047"/>
                </a:lnTo>
                <a:lnTo>
                  <a:pt x="133946" y="366117"/>
                </a:lnTo>
                <a:lnTo>
                  <a:pt x="133946" y="357188"/>
                </a:lnTo>
                <a:lnTo>
                  <a:pt x="133946" y="330399"/>
                </a:lnTo>
                <a:lnTo>
                  <a:pt x="142875" y="294680"/>
                </a:lnTo>
                <a:lnTo>
                  <a:pt x="142875" y="241101"/>
                </a:lnTo>
                <a:lnTo>
                  <a:pt x="142875" y="187523"/>
                </a:lnTo>
                <a:lnTo>
                  <a:pt x="151805" y="133945"/>
                </a:lnTo>
                <a:lnTo>
                  <a:pt x="160735" y="89297"/>
                </a:lnTo>
                <a:lnTo>
                  <a:pt x="178594" y="53578"/>
                </a:lnTo>
                <a:lnTo>
                  <a:pt x="187524" y="35719"/>
                </a:lnTo>
                <a:lnTo>
                  <a:pt x="196454" y="35719"/>
                </a:lnTo>
                <a:lnTo>
                  <a:pt x="205383" y="44648"/>
                </a:lnTo>
                <a:lnTo>
                  <a:pt x="214313" y="71437"/>
                </a:lnTo>
                <a:lnTo>
                  <a:pt x="223243" y="98226"/>
                </a:lnTo>
                <a:lnTo>
                  <a:pt x="223243" y="133945"/>
                </a:lnTo>
                <a:lnTo>
                  <a:pt x="223243" y="178594"/>
                </a:lnTo>
                <a:lnTo>
                  <a:pt x="232172" y="214312"/>
                </a:lnTo>
                <a:lnTo>
                  <a:pt x="232172" y="250031"/>
                </a:lnTo>
                <a:lnTo>
                  <a:pt x="232172" y="285750"/>
                </a:lnTo>
                <a:lnTo>
                  <a:pt x="241102" y="312539"/>
                </a:lnTo>
                <a:lnTo>
                  <a:pt x="250032" y="321469"/>
                </a:lnTo>
                <a:lnTo>
                  <a:pt x="258961" y="330399"/>
                </a:lnTo>
                <a:lnTo>
                  <a:pt x="276821" y="321469"/>
                </a:lnTo>
                <a:lnTo>
                  <a:pt x="285750" y="303610"/>
                </a:lnTo>
                <a:lnTo>
                  <a:pt x="294680" y="267891"/>
                </a:lnTo>
                <a:lnTo>
                  <a:pt x="303610" y="232172"/>
                </a:lnTo>
                <a:lnTo>
                  <a:pt x="312540" y="196453"/>
                </a:lnTo>
                <a:lnTo>
                  <a:pt x="321469" y="160734"/>
                </a:lnTo>
                <a:lnTo>
                  <a:pt x="330399" y="142875"/>
                </a:lnTo>
                <a:lnTo>
                  <a:pt x="339329" y="142875"/>
                </a:lnTo>
                <a:lnTo>
                  <a:pt x="33932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616398" y="2384226"/>
            <a:ext cx="116087" cy="133947"/>
          </a:xfrm>
          <a:custGeom>
            <a:avLst/>
            <a:gdLst/>
            <a:ahLst/>
            <a:cxnLst/>
            <a:rect l="0" t="0" r="0" b="0"/>
            <a:pathLst>
              <a:path w="116087" h="133947">
                <a:moveTo>
                  <a:pt x="35719" y="53578"/>
                </a:moveTo>
                <a:lnTo>
                  <a:pt x="35719" y="62508"/>
                </a:lnTo>
                <a:lnTo>
                  <a:pt x="26790" y="80368"/>
                </a:lnTo>
                <a:lnTo>
                  <a:pt x="26790" y="98227"/>
                </a:lnTo>
                <a:lnTo>
                  <a:pt x="17860" y="107157"/>
                </a:lnTo>
                <a:lnTo>
                  <a:pt x="17860" y="125016"/>
                </a:lnTo>
                <a:lnTo>
                  <a:pt x="26790" y="133946"/>
                </a:lnTo>
                <a:lnTo>
                  <a:pt x="35719" y="133946"/>
                </a:lnTo>
                <a:lnTo>
                  <a:pt x="53579" y="133946"/>
                </a:lnTo>
                <a:lnTo>
                  <a:pt x="71438" y="125016"/>
                </a:lnTo>
                <a:lnTo>
                  <a:pt x="89297" y="107157"/>
                </a:lnTo>
                <a:lnTo>
                  <a:pt x="98227" y="80368"/>
                </a:lnTo>
                <a:lnTo>
                  <a:pt x="116086" y="53578"/>
                </a:lnTo>
                <a:lnTo>
                  <a:pt x="116086" y="35719"/>
                </a:lnTo>
                <a:lnTo>
                  <a:pt x="107157" y="8930"/>
                </a:lnTo>
                <a:lnTo>
                  <a:pt x="98227" y="0"/>
                </a:lnTo>
                <a:lnTo>
                  <a:pt x="71438" y="0"/>
                </a:lnTo>
                <a:lnTo>
                  <a:pt x="44649" y="8930"/>
                </a:lnTo>
                <a:lnTo>
                  <a:pt x="2679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8930" y="107157"/>
                </a:lnTo>
                <a:lnTo>
                  <a:pt x="26790" y="107157"/>
                </a:lnTo>
                <a:lnTo>
                  <a:pt x="44649" y="107157"/>
                </a:lnTo>
                <a:lnTo>
                  <a:pt x="71438" y="107157"/>
                </a:lnTo>
                <a:lnTo>
                  <a:pt x="107157" y="89297"/>
                </a:lnTo>
                <a:lnTo>
                  <a:pt x="10715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2786063" y="2062758"/>
            <a:ext cx="571501" cy="589360"/>
          </a:xfrm>
          <a:custGeom>
            <a:avLst/>
            <a:gdLst/>
            <a:ahLst/>
            <a:cxnLst/>
            <a:rect l="0" t="0" r="0" b="0"/>
            <a:pathLst>
              <a:path w="571501" h="589360">
                <a:moveTo>
                  <a:pt x="44648" y="339328"/>
                </a:moveTo>
                <a:lnTo>
                  <a:pt x="35718" y="339328"/>
                </a:lnTo>
                <a:lnTo>
                  <a:pt x="35718" y="339328"/>
                </a:lnTo>
                <a:lnTo>
                  <a:pt x="35718" y="339328"/>
                </a:lnTo>
                <a:lnTo>
                  <a:pt x="26789" y="348257"/>
                </a:lnTo>
                <a:lnTo>
                  <a:pt x="17859" y="357187"/>
                </a:lnTo>
                <a:lnTo>
                  <a:pt x="17859" y="375046"/>
                </a:lnTo>
                <a:lnTo>
                  <a:pt x="8929" y="401836"/>
                </a:lnTo>
                <a:lnTo>
                  <a:pt x="0" y="437555"/>
                </a:lnTo>
                <a:lnTo>
                  <a:pt x="0" y="464344"/>
                </a:lnTo>
                <a:lnTo>
                  <a:pt x="0" y="482203"/>
                </a:lnTo>
                <a:lnTo>
                  <a:pt x="8929" y="508992"/>
                </a:lnTo>
                <a:lnTo>
                  <a:pt x="8929" y="517922"/>
                </a:lnTo>
                <a:lnTo>
                  <a:pt x="17859" y="517922"/>
                </a:lnTo>
                <a:lnTo>
                  <a:pt x="35718" y="508992"/>
                </a:lnTo>
                <a:lnTo>
                  <a:pt x="53578" y="491133"/>
                </a:lnTo>
                <a:lnTo>
                  <a:pt x="71437" y="473273"/>
                </a:lnTo>
                <a:lnTo>
                  <a:pt x="89296" y="437555"/>
                </a:lnTo>
                <a:lnTo>
                  <a:pt x="107156" y="401836"/>
                </a:lnTo>
                <a:lnTo>
                  <a:pt x="125015" y="357187"/>
                </a:lnTo>
                <a:lnTo>
                  <a:pt x="125015" y="303609"/>
                </a:lnTo>
                <a:lnTo>
                  <a:pt x="133945" y="250031"/>
                </a:lnTo>
                <a:lnTo>
                  <a:pt x="125015" y="196453"/>
                </a:lnTo>
                <a:lnTo>
                  <a:pt x="125015" y="151804"/>
                </a:lnTo>
                <a:lnTo>
                  <a:pt x="107156" y="107156"/>
                </a:lnTo>
                <a:lnTo>
                  <a:pt x="98226" y="89296"/>
                </a:lnTo>
                <a:lnTo>
                  <a:pt x="89296" y="80367"/>
                </a:lnTo>
                <a:lnTo>
                  <a:pt x="80367" y="89296"/>
                </a:lnTo>
                <a:lnTo>
                  <a:pt x="62507" y="116086"/>
                </a:lnTo>
                <a:lnTo>
                  <a:pt x="53578" y="151804"/>
                </a:lnTo>
                <a:lnTo>
                  <a:pt x="35718" y="196453"/>
                </a:lnTo>
                <a:lnTo>
                  <a:pt x="35718" y="258961"/>
                </a:lnTo>
                <a:lnTo>
                  <a:pt x="26789" y="312539"/>
                </a:lnTo>
                <a:lnTo>
                  <a:pt x="35718" y="375046"/>
                </a:lnTo>
                <a:lnTo>
                  <a:pt x="44648" y="419695"/>
                </a:lnTo>
                <a:lnTo>
                  <a:pt x="62507" y="464344"/>
                </a:lnTo>
                <a:lnTo>
                  <a:pt x="80367" y="500062"/>
                </a:lnTo>
                <a:lnTo>
                  <a:pt x="107156" y="517922"/>
                </a:lnTo>
                <a:lnTo>
                  <a:pt x="125015" y="526851"/>
                </a:lnTo>
                <a:lnTo>
                  <a:pt x="151804" y="526851"/>
                </a:lnTo>
                <a:lnTo>
                  <a:pt x="178593" y="517922"/>
                </a:lnTo>
                <a:lnTo>
                  <a:pt x="205382" y="491133"/>
                </a:lnTo>
                <a:lnTo>
                  <a:pt x="223242" y="464344"/>
                </a:lnTo>
                <a:lnTo>
                  <a:pt x="241101" y="419695"/>
                </a:lnTo>
                <a:lnTo>
                  <a:pt x="258960" y="383976"/>
                </a:lnTo>
                <a:lnTo>
                  <a:pt x="258960" y="348257"/>
                </a:lnTo>
                <a:lnTo>
                  <a:pt x="250031" y="330398"/>
                </a:lnTo>
                <a:lnTo>
                  <a:pt x="241101" y="339328"/>
                </a:lnTo>
                <a:lnTo>
                  <a:pt x="223242" y="357187"/>
                </a:lnTo>
                <a:lnTo>
                  <a:pt x="205382" y="392906"/>
                </a:lnTo>
                <a:lnTo>
                  <a:pt x="196453" y="437555"/>
                </a:lnTo>
                <a:lnTo>
                  <a:pt x="187523" y="482203"/>
                </a:lnTo>
                <a:lnTo>
                  <a:pt x="196453" y="526851"/>
                </a:lnTo>
                <a:lnTo>
                  <a:pt x="205382" y="553640"/>
                </a:lnTo>
                <a:lnTo>
                  <a:pt x="223242" y="580430"/>
                </a:lnTo>
                <a:lnTo>
                  <a:pt x="241101" y="589359"/>
                </a:lnTo>
                <a:lnTo>
                  <a:pt x="267890" y="589359"/>
                </a:lnTo>
                <a:lnTo>
                  <a:pt x="294679" y="571500"/>
                </a:lnTo>
                <a:lnTo>
                  <a:pt x="330398" y="544711"/>
                </a:lnTo>
                <a:lnTo>
                  <a:pt x="357187" y="500062"/>
                </a:lnTo>
                <a:lnTo>
                  <a:pt x="383976" y="446484"/>
                </a:lnTo>
                <a:lnTo>
                  <a:pt x="410765" y="375046"/>
                </a:lnTo>
                <a:lnTo>
                  <a:pt x="428625" y="294679"/>
                </a:lnTo>
                <a:lnTo>
                  <a:pt x="437554" y="214312"/>
                </a:lnTo>
                <a:lnTo>
                  <a:pt x="437554" y="133945"/>
                </a:lnTo>
                <a:lnTo>
                  <a:pt x="437554" y="71437"/>
                </a:lnTo>
                <a:lnTo>
                  <a:pt x="428625" y="26789"/>
                </a:lnTo>
                <a:lnTo>
                  <a:pt x="419695" y="0"/>
                </a:lnTo>
                <a:lnTo>
                  <a:pt x="401835" y="0"/>
                </a:lnTo>
                <a:lnTo>
                  <a:pt x="383976" y="17859"/>
                </a:lnTo>
                <a:lnTo>
                  <a:pt x="366117" y="53578"/>
                </a:lnTo>
                <a:lnTo>
                  <a:pt x="348257" y="107156"/>
                </a:lnTo>
                <a:lnTo>
                  <a:pt x="339328" y="169664"/>
                </a:lnTo>
                <a:lnTo>
                  <a:pt x="330398" y="241101"/>
                </a:lnTo>
                <a:lnTo>
                  <a:pt x="339328" y="312539"/>
                </a:lnTo>
                <a:lnTo>
                  <a:pt x="357187" y="366117"/>
                </a:lnTo>
                <a:lnTo>
                  <a:pt x="375046" y="419695"/>
                </a:lnTo>
                <a:lnTo>
                  <a:pt x="401835" y="455414"/>
                </a:lnTo>
                <a:lnTo>
                  <a:pt x="428625" y="482203"/>
                </a:lnTo>
                <a:lnTo>
                  <a:pt x="464343" y="500062"/>
                </a:lnTo>
                <a:lnTo>
                  <a:pt x="491132" y="508992"/>
                </a:lnTo>
                <a:lnTo>
                  <a:pt x="517921" y="517922"/>
                </a:lnTo>
                <a:lnTo>
                  <a:pt x="544710" y="526851"/>
                </a:lnTo>
                <a:lnTo>
                  <a:pt x="562570" y="535781"/>
                </a:lnTo>
                <a:lnTo>
                  <a:pt x="571500" y="544711"/>
                </a:lnTo>
                <a:lnTo>
                  <a:pt x="562570" y="553640"/>
                </a:lnTo>
                <a:lnTo>
                  <a:pt x="562570" y="5536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39391" y="2705695"/>
            <a:ext cx="2678907" cy="107157"/>
          </a:xfrm>
          <a:custGeom>
            <a:avLst/>
            <a:gdLst/>
            <a:ahLst/>
            <a:cxnLst/>
            <a:rect l="0" t="0" r="0" b="0"/>
            <a:pathLst>
              <a:path w="2678907" h="107157">
                <a:moveTo>
                  <a:pt x="0" y="107156"/>
                </a:moveTo>
                <a:lnTo>
                  <a:pt x="8929" y="107156"/>
                </a:lnTo>
                <a:lnTo>
                  <a:pt x="26789" y="107156"/>
                </a:lnTo>
                <a:lnTo>
                  <a:pt x="44648" y="107156"/>
                </a:lnTo>
                <a:lnTo>
                  <a:pt x="71437" y="107156"/>
                </a:lnTo>
                <a:lnTo>
                  <a:pt x="116086" y="107156"/>
                </a:lnTo>
                <a:lnTo>
                  <a:pt x="160734" y="107156"/>
                </a:lnTo>
                <a:lnTo>
                  <a:pt x="205383" y="107156"/>
                </a:lnTo>
                <a:lnTo>
                  <a:pt x="267890" y="107156"/>
                </a:lnTo>
                <a:lnTo>
                  <a:pt x="330398" y="107156"/>
                </a:lnTo>
                <a:lnTo>
                  <a:pt x="392906" y="107156"/>
                </a:lnTo>
                <a:lnTo>
                  <a:pt x="473273" y="107156"/>
                </a:lnTo>
                <a:lnTo>
                  <a:pt x="553640" y="107156"/>
                </a:lnTo>
                <a:lnTo>
                  <a:pt x="642937" y="98226"/>
                </a:lnTo>
                <a:lnTo>
                  <a:pt x="741164" y="98226"/>
                </a:lnTo>
                <a:lnTo>
                  <a:pt x="848320" y="89297"/>
                </a:lnTo>
                <a:lnTo>
                  <a:pt x="955476" y="80368"/>
                </a:lnTo>
                <a:lnTo>
                  <a:pt x="1053703" y="71438"/>
                </a:lnTo>
                <a:lnTo>
                  <a:pt x="1160859" y="62508"/>
                </a:lnTo>
                <a:lnTo>
                  <a:pt x="1276945" y="53578"/>
                </a:lnTo>
                <a:lnTo>
                  <a:pt x="1384101" y="44649"/>
                </a:lnTo>
                <a:lnTo>
                  <a:pt x="1491257" y="35719"/>
                </a:lnTo>
                <a:lnTo>
                  <a:pt x="1598414" y="26789"/>
                </a:lnTo>
                <a:lnTo>
                  <a:pt x="1696640" y="26789"/>
                </a:lnTo>
                <a:lnTo>
                  <a:pt x="1803797" y="17860"/>
                </a:lnTo>
                <a:lnTo>
                  <a:pt x="1910953" y="8930"/>
                </a:lnTo>
                <a:lnTo>
                  <a:pt x="2009179" y="8930"/>
                </a:lnTo>
                <a:lnTo>
                  <a:pt x="2107406" y="8930"/>
                </a:lnTo>
                <a:lnTo>
                  <a:pt x="2205632" y="8930"/>
                </a:lnTo>
                <a:lnTo>
                  <a:pt x="2286000" y="8930"/>
                </a:lnTo>
                <a:lnTo>
                  <a:pt x="2366367" y="8930"/>
                </a:lnTo>
                <a:lnTo>
                  <a:pt x="2446734" y="8930"/>
                </a:lnTo>
                <a:lnTo>
                  <a:pt x="2509242" y="8930"/>
                </a:lnTo>
                <a:lnTo>
                  <a:pt x="2571750" y="8930"/>
                </a:lnTo>
                <a:lnTo>
                  <a:pt x="2625328" y="8930"/>
                </a:lnTo>
                <a:lnTo>
                  <a:pt x="2678906" y="0"/>
                </a:lnTo>
                <a:lnTo>
                  <a:pt x="2678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919883" y="3027164"/>
            <a:ext cx="35720" cy="1884165"/>
          </a:xfrm>
          <a:custGeom>
            <a:avLst/>
            <a:gdLst/>
            <a:ahLst/>
            <a:cxnLst/>
            <a:rect l="0" t="0" r="0" b="0"/>
            <a:pathLst>
              <a:path w="35720" h="1884165">
                <a:moveTo>
                  <a:pt x="8930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42875"/>
                </a:lnTo>
                <a:lnTo>
                  <a:pt x="8930" y="187523"/>
                </a:lnTo>
                <a:lnTo>
                  <a:pt x="0" y="223242"/>
                </a:lnTo>
                <a:lnTo>
                  <a:pt x="0" y="276820"/>
                </a:lnTo>
                <a:lnTo>
                  <a:pt x="0" y="321468"/>
                </a:lnTo>
                <a:lnTo>
                  <a:pt x="0" y="375047"/>
                </a:lnTo>
                <a:lnTo>
                  <a:pt x="0" y="428625"/>
                </a:lnTo>
                <a:lnTo>
                  <a:pt x="0" y="491132"/>
                </a:lnTo>
                <a:lnTo>
                  <a:pt x="0" y="553640"/>
                </a:lnTo>
                <a:lnTo>
                  <a:pt x="8930" y="616148"/>
                </a:lnTo>
                <a:lnTo>
                  <a:pt x="8930" y="678656"/>
                </a:lnTo>
                <a:lnTo>
                  <a:pt x="8930" y="750093"/>
                </a:lnTo>
                <a:lnTo>
                  <a:pt x="8930" y="812601"/>
                </a:lnTo>
                <a:lnTo>
                  <a:pt x="8930" y="875109"/>
                </a:lnTo>
                <a:lnTo>
                  <a:pt x="17859" y="946547"/>
                </a:lnTo>
                <a:lnTo>
                  <a:pt x="17859" y="1009054"/>
                </a:lnTo>
                <a:lnTo>
                  <a:pt x="17859" y="1080492"/>
                </a:lnTo>
                <a:lnTo>
                  <a:pt x="17859" y="1143000"/>
                </a:lnTo>
                <a:lnTo>
                  <a:pt x="17859" y="1214437"/>
                </a:lnTo>
                <a:lnTo>
                  <a:pt x="17859" y="1276945"/>
                </a:lnTo>
                <a:lnTo>
                  <a:pt x="26789" y="1330523"/>
                </a:lnTo>
                <a:lnTo>
                  <a:pt x="26789" y="1393031"/>
                </a:lnTo>
                <a:lnTo>
                  <a:pt x="26789" y="1446609"/>
                </a:lnTo>
                <a:lnTo>
                  <a:pt x="26789" y="1491257"/>
                </a:lnTo>
                <a:lnTo>
                  <a:pt x="26789" y="1544836"/>
                </a:lnTo>
                <a:lnTo>
                  <a:pt x="35719" y="1598414"/>
                </a:lnTo>
                <a:lnTo>
                  <a:pt x="35719" y="1634132"/>
                </a:lnTo>
                <a:lnTo>
                  <a:pt x="35719" y="1678781"/>
                </a:lnTo>
                <a:lnTo>
                  <a:pt x="35719" y="1723429"/>
                </a:lnTo>
                <a:lnTo>
                  <a:pt x="35719" y="1759148"/>
                </a:lnTo>
                <a:lnTo>
                  <a:pt x="26789" y="1794867"/>
                </a:lnTo>
                <a:lnTo>
                  <a:pt x="26789" y="1821656"/>
                </a:lnTo>
                <a:lnTo>
                  <a:pt x="26789" y="1848445"/>
                </a:lnTo>
                <a:lnTo>
                  <a:pt x="17859" y="1866305"/>
                </a:lnTo>
                <a:lnTo>
                  <a:pt x="17859" y="1884164"/>
                </a:lnTo>
                <a:lnTo>
                  <a:pt x="17859" y="18841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25078" y="3839765"/>
            <a:ext cx="2589611" cy="169665"/>
          </a:xfrm>
          <a:custGeom>
            <a:avLst/>
            <a:gdLst/>
            <a:ahLst/>
            <a:cxnLst/>
            <a:rect l="0" t="0" r="0" b="0"/>
            <a:pathLst>
              <a:path w="2589611" h="169665">
                <a:moveTo>
                  <a:pt x="0" y="169664"/>
                </a:move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8930" y="151805"/>
                </a:lnTo>
                <a:lnTo>
                  <a:pt x="8930" y="151805"/>
                </a:lnTo>
                <a:lnTo>
                  <a:pt x="26789" y="151805"/>
                </a:lnTo>
                <a:lnTo>
                  <a:pt x="35719" y="151805"/>
                </a:lnTo>
                <a:lnTo>
                  <a:pt x="53578" y="142875"/>
                </a:lnTo>
                <a:lnTo>
                  <a:pt x="71438" y="142875"/>
                </a:lnTo>
                <a:lnTo>
                  <a:pt x="89297" y="142875"/>
                </a:lnTo>
                <a:lnTo>
                  <a:pt x="116086" y="142875"/>
                </a:lnTo>
                <a:lnTo>
                  <a:pt x="151805" y="142875"/>
                </a:lnTo>
                <a:lnTo>
                  <a:pt x="187524" y="142875"/>
                </a:lnTo>
                <a:lnTo>
                  <a:pt x="223242" y="142875"/>
                </a:lnTo>
                <a:lnTo>
                  <a:pt x="258961" y="142875"/>
                </a:lnTo>
                <a:lnTo>
                  <a:pt x="303610" y="133946"/>
                </a:lnTo>
                <a:lnTo>
                  <a:pt x="348258" y="133946"/>
                </a:lnTo>
                <a:lnTo>
                  <a:pt x="401836" y="133946"/>
                </a:lnTo>
                <a:lnTo>
                  <a:pt x="446485" y="133946"/>
                </a:lnTo>
                <a:lnTo>
                  <a:pt x="500063" y="125016"/>
                </a:lnTo>
                <a:lnTo>
                  <a:pt x="553641" y="125016"/>
                </a:lnTo>
                <a:lnTo>
                  <a:pt x="616149" y="116086"/>
                </a:lnTo>
                <a:lnTo>
                  <a:pt x="669727" y="116086"/>
                </a:lnTo>
                <a:lnTo>
                  <a:pt x="732235" y="107156"/>
                </a:lnTo>
                <a:lnTo>
                  <a:pt x="785813" y="107156"/>
                </a:lnTo>
                <a:lnTo>
                  <a:pt x="848320" y="107156"/>
                </a:lnTo>
                <a:lnTo>
                  <a:pt x="910828" y="107156"/>
                </a:lnTo>
                <a:lnTo>
                  <a:pt x="973336" y="107156"/>
                </a:lnTo>
                <a:lnTo>
                  <a:pt x="1044774" y="98227"/>
                </a:lnTo>
                <a:lnTo>
                  <a:pt x="1107281" y="98227"/>
                </a:lnTo>
                <a:lnTo>
                  <a:pt x="1178719" y="98227"/>
                </a:lnTo>
                <a:lnTo>
                  <a:pt x="1241227" y="89297"/>
                </a:lnTo>
                <a:lnTo>
                  <a:pt x="1312664" y="89297"/>
                </a:lnTo>
                <a:lnTo>
                  <a:pt x="1384102" y="80367"/>
                </a:lnTo>
                <a:lnTo>
                  <a:pt x="1446610" y="80367"/>
                </a:lnTo>
                <a:lnTo>
                  <a:pt x="1518047" y="71438"/>
                </a:lnTo>
                <a:lnTo>
                  <a:pt x="1580555" y="71438"/>
                </a:lnTo>
                <a:lnTo>
                  <a:pt x="1651992" y="71438"/>
                </a:lnTo>
                <a:lnTo>
                  <a:pt x="1723430" y="62508"/>
                </a:lnTo>
                <a:lnTo>
                  <a:pt x="1794867" y="62508"/>
                </a:lnTo>
                <a:lnTo>
                  <a:pt x="1857375" y="53578"/>
                </a:lnTo>
                <a:lnTo>
                  <a:pt x="1928813" y="53578"/>
                </a:lnTo>
                <a:lnTo>
                  <a:pt x="2000250" y="44649"/>
                </a:lnTo>
                <a:lnTo>
                  <a:pt x="2062758" y="44649"/>
                </a:lnTo>
                <a:lnTo>
                  <a:pt x="2125266" y="35719"/>
                </a:lnTo>
                <a:lnTo>
                  <a:pt x="2187774" y="35719"/>
                </a:lnTo>
                <a:lnTo>
                  <a:pt x="2250281" y="26789"/>
                </a:lnTo>
                <a:lnTo>
                  <a:pt x="2294930" y="26789"/>
                </a:lnTo>
                <a:lnTo>
                  <a:pt x="2348508" y="17860"/>
                </a:lnTo>
                <a:lnTo>
                  <a:pt x="2393156" y="17860"/>
                </a:lnTo>
                <a:lnTo>
                  <a:pt x="2428875" y="17860"/>
                </a:lnTo>
                <a:lnTo>
                  <a:pt x="2473524" y="17860"/>
                </a:lnTo>
                <a:lnTo>
                  <a:pt x="2509242" y="17860"/>
                </a:lnTo>
                <a:lnTo>
                  <a:pt x="2536031" y="17860"/>
                </a:lnTo>
                <a:lnTo>
                  <a:pt x="2562820" y="17860"/>
                </a:lnTo>
                <a:lnTo>
                  <a:pt x="2580680" y="8930"/>
                </a:lnTo>
                <a:lnTo>
                  <a:pt x="2589610" y="0"/>
                </a:lnTo>
                <a:lnTo>
                  <a:pt x="25896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786063" y="3598664"/>
            <a:ext cx="160735" cy="142876"/>
          </a:xfrm>
          <a:custGeom>
            <a:avLst/>
            <a:gdLst/>
            <a:ahLst/>
            <a:cxnLst/>
            <a:rect l="0" t="0" r="0" b="0"/>
            <a:pathLst>
              <a:path w="160735" h="142876">
                <a:moveTo>
                  <a:pt x="0" y="0"/>
                </a:moveTo>
                <a:lnTo>
                  <a:pt x="0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17859" y="35718"/>
                </a:lnTo>
                <a:lnTo>
                  <a:pt x="26789" y="44648"/>
                </a:lnTo>
                <a:lnTo>
                  <a:pt x="26789" y="62507"/>
                </a:lnTo>
                <a:lnTo>
                  <a:pt x="35718" y="89297"/>
                </a:lnTo>
                <a:lnTo>
                  <a:pt x="44648" y="107156"/>
                </a:lnTo>
                <a:lnTo>
                  <a:pt x="53578" y="125015"/>
                </a:lnTo>
                <a:lnTo>
                  <a:pt x="53578" y="133945"/>
                </a:lnTo>
                <a:lnTo>
                  <a:pt x="53578" y="142875"/>
                </a:lnTo>
                <a:lnTo>
                  <a:pt x="53578" y="142875"/>
                </a:lnTo>
                <a:lnTo>
                  <a:pt x="53578" y="142875"/>
                </a:lnTo>
                <a:lnTo>
                  <a:pt x="53578" y="133945"/>
                </a:lnTo>
                <a:lnTo>
                  <a:pt x="53578" y="125015"/>
                </a:lnTo>
                <a:lnTo>
                  <a:pt x="44648" y="107156"/>
                </a:lnTo>
                <a:lnTo>
                  <a:pt x="44648" y="89297"/>
                </a:lnTo>
                <a:lnTo>
                  <a:pt x="44648" y="71437"/>
                </a:lnTo>
                <a:lnTo>
                  <a:pt x="44648" y="62507"/>
                </a:lnTo>
                <a:lnTo>
                  <a:pt x="44648" y="44648"/>
                </a:lnTo>
                <a:lnTo>
                  <a:pt x="62507" y="35718"/>
                </a:lnTo>
                <a:lnTo>
                  <a:pt x="71437" y="35718"/>
                </a:lnTo>
                <a:lnTo>
                  <a:pt x="98226" y="26789"/>
                </a:lnTo>
                <a:lnTo>
                  <a:pt x="116085" y="26789"/>
                </a:lnTo>
                <a:lnTo>
                  <a:pt x="133945" y="35718"/>
                </a:lnTo>
                <a:lnTo>
                  <a:pt x="142875" y="35718"/>
                </a:lnTo>
                <a:lnTo>
                  <a:pt x="160734" y="35718"/>
                </a:lnTo>
                <a:lnTo>
                  <a:pt x="160734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928938" y="3616523"/>
            <a:ext cx="169665" cy="125017"/>
          </a:xfrm>
          <a:custGeom>
            <a:avLst/>
            <a:gdLst/>
            <a:ahLst/>
            <a:cxnLst/>
            <a:rect l="0" t="0" r="0" b="0"/>
            <a:pathLst>
              <a:path w="169665" h="125017">
                <a:moveTo>
                  <a:pt x="0" y="107156"/>
                </a:moveTo>
                <a:lnTo>
                  <a:pt x="0" y="107156"/>
                </a:lnTo>
                <a:lnTo>
                  <a:pt x="8929" y="116086"/>
                </a:lnTo>
                <a:lnTo>
                  <a:pt x="8929" y="125016"/>
                </a:lnTo>
                <a:lnTo>
                  <a:pt x="17859" y="125016"/>
                </a:lnTo>
                <a:lnTo>
                  <a:pt x="35718" y="125016"/>
                </a:lnTo>
                <a:lnTo>
                  <a:pt x="44648" y="116086"/>
                </a:lnTo>
                <a:lnTo>
                  <a:pt x="53578" y="98227"/>
                </a:lnTo>
                <a:lnTo>
                  <a:pt x="62507" y="80367"/>
                </a:lnTo>
                <a:lnTo>
                  <a:pt x="71437" y="62508"/>
                </a:lnTo>
                <a:lnTo>
                  <a:pt x="71437" y="44648"/>
                </a:lnTo>
                <a:lnTo>
                  <a:pt x="71437" y="26789"/>
                </a:lnTo>
                <a:lnTo>
                  <a:pt x="71437" y="17859"/>
                </a:lnTo>
                <a:lnTo>
                  <a:pt x="62507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8" y="26789"/>
                </a:lnTo>
                <a:lnTo>
                  <a:pt x="35718" y="53578"/>
                </a:lnTo>
                <a:lnTo>
                  <a:pt x="35718" y="71438"/>
                </a:lnTo>
                <a:lnTo>
                  <a:pt x="35718" y="98227"/>
                </a:lnTo>
                <a:lnTo>
                  <a:pt x="35718" y="107156"/>
                </a:lnTo>
                <a:lnTo>
                  <a:pt x="53578" y="116086"/>
                </a:lnTo>
                <a:lnTo>
                  <a:pt x="62507" y="116086"/>
                </a:lnTo>
                <a:lnTo>
                  <a:pt x="89296" y="116086"/>
                </a:lnTo>
                <a:lnTo>
                  <a:pt x="107156" y="98227"/>
                </a:lnTo>
                <a:lnTo>
                  <a:pt x="133945" y="89297"/>
                </a:lnTo>
                <a:lnTo>
                  <a:pt x="151804" y="71438"/>
                </a:lnTo>
                <a:lnTo>
                  <a:pt x="160734" y="53578"/>
                </a:lnTo>
                <a:lnTo>
                  <a:pt x="169664" y="35719"/>
                </a:lnTo>
                <a:lnTo>
                  <a:pt x="16966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062883" y="3562945"/>
            <a:ext cx="205384" cy="303610"/>
          </a:xfrm>
          <a:custGeom>
            <a:avLst/>
            <a:gdLst/>
            <a:ahLst/>
            <a:cxnLst/>
            <a:rect l="0" t="0" r="0" b="0"/>
            <a:pathLst>
              <a:path w="205384" h="303610">
                <a:moveTo>
                  <a:pt x="26789" y="0"/>
                </a:moveTo>
                <a:lnTo>
                  <a:pt x="2678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44648" y="71437"/>
                </a:lnTo>
                <a:lnTo>
                  <a:pt x="62508" y="62508"/>
                </a:lnTo>
                <a:lnTo>
                  <a:pt x="71437" y="62508"/>
                </a:lnTo>
                <a:lnTo>
                  <a:pt x="89297" y="62508"/>
                </a:lnTo>
                <a:lnTo>
                  <a:pt x="98226" y="80367"/>
                </a:lnTo>
                <a:lnTo>
                  <a:pt x="107156" y="98226"/>
                </a:lnTo>
                <a:lnTo>
                  <a:pt x="125015" y="133945"/>
                </a:lnTo>
                <a:lnTo>
                  <a:pt x="125015" y="169664"/>
                </a:lnTo>
                <a:lnTo>
                  <a:pt x="133945" y="205383"/>
                </a:lnTo>
                <a:lnTo>
                  <a:pt x="142875" y="241101"/>
                </a:lnTo>
                <a:lnTo>
                  <a:pt x="151805" y="267891"/>
                </a:lnTo>
                <a:lnTo>
                  <a:pt x="151805" y="285750"/>
                </a:lnTo>
                <a:lnTo>
                  <a:pt x="160734" y="303609"/>
                </a:lnTo>
                <a:lnTo>
                  <a:pt x="178594" y="303609"/>
                </a:lnTo>
                <a:lnTo>
                  <a:pt x="178594" y="294680"/>
                </a:lnTo>
                <a:lnTo>
                  <a:pt x="196453" y="285750"/>
                </a:lnTo>
                <a:lnTo>
                  <a:pt x="196453" y="258961"/>
                </a:lnTo>
                <a:lnTo>
                  <a:pt x="205383" y="232172"/>
                </a:lnTo>
                <a:lnTo>
                  <a:pt x="196453" y="196453"/>
                </a:lnTo>
                <a:lnTo>
                  <a:pt x="187523" y="160734"/>
                </a:lnTo>
                <a:lnTo>
                  <a:pt x="169664" y="133945"/>
                </a:lnTo>
                <a:lnTo>
                  <a:pt x="142875" y="116086"/>
                </a:lnTo>
                <a:lnTo>
                  <a:pt x="116086" y="116086"/>
                </a:lnTo>
                <a:lnTo>
                  <a:pt x="80367" y="125016"/>
                </a:lnTo>
                <a:lnTo>
                  <a:pt x="62508" y="133945"/>
                </a:lnTo>
                <a:lnTo>
                  <a:pt x="44648" y="151805"/>
                </a:lnTo>
                <a:lnTo>
                  <a:pt x="44648" y="169664"/>
                </a:lnTo>
                <a:lnTo>
                  <a:pt x="44648" y="178594"/>
                </a:lnTo>
                <a:lnTo>
                  <a:pt x="62508" y="178594"/>
                </a:lnTo>
                <a:lnTo>
                  <a:pt x="80367" y="160734"/>
                </a:lnTo>
                <a:lnTo>
                  <a:pt x="98226" y="151805"/>
                </a:lnTo>
                <a:lnTo>
                  <a:pt x="125015" y="125016"/>
                </a:lnTo>
                <a:lnTo>
                  <a:pt x="12501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250406" y="3589734"/>
            <a:ext cx="125017" cy="116087"/>
          </a:xfrm>
          <a:custGeom>
            <a:avLst/>
            <a:gdLst/>
            <a:ahLst/>
            <a:cxnLst/>
            <a:rect l="0" t="0" r="0" b="0"/>
            <a:pathLst>
              <a:path w="125017" h="116087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62508"/>
                </a:lnTo>
                <a:lnTo>
                  <a:pt x="26789" y="80367"/>
                </a:lnTo>
                <a:lnTo>
                  <a:pt x="35719" y="89297"/>
                </a:lnTo>
                <a:lnTo>
                  <a:pt x="35719" y="98227"/>
                </a:lnTo>
                <a:lnTo>
                  <a:pt x="44649" y="98227"/>
                </a:lnTo>
                <a:lnTo>
                  <a:pt x="53578" y="98227"/>
                </a:lnTo>
                <a:lnTo>
                  <a:pt x="53578" y="89297"/>
                </a:lnTo>
                <a:lnTo>
                  <a:pt x="53578" y="71437"/>
                </a:lnTo>
                <a:lnTo>
                  <a:pt x="62508" y="53578"/>
                </a:lnTo>
                <a:lnTo>
                  <a:pt x="62508" y="35719"/>
                </a:lnTo>
                <a:lnTo>
                  <a:pt x="62508" y="17859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71438" y="17859"/>
                </a:lnTo>
                <a:lnTo>
                  <a:pt x="71438" y="35719"/>
                </a:lnTo>
                <a:lnTo>
                  <a:pt x="80367" y="62508"/>
                </a:lnTo>
                <a:lnTo>
                  <a:pt x="89297" y="80367"/>
                </a:lnTo>
                <a:lnTo>
                  <a:pt x="98227" y="98227"/>
                </a:lnTo>
                <a:lnTo>
                  <a:pt x="107157" y="107156"/>
                </a:lnTo>
                <a:lnTo>
                  <a:pt x="107157" y="116086"/>
                </a:lnTo>
                <a:lnTo>
                  <a:pt x="116086" y="116086"/>
                </a:lnTo>
                <a:lnTo>
                  <a:pt x="125016" y="107156"/>
                </a:lnTo>
                <a:lnTo>
                  <a:pt x="125016" y="89297"/>
                </a:lnTo>
                <a:lnTo>
                  <a:pt x="125016" y="62508"/>
                </a:lnTo>
                <a:lnTo>
                  <a:pt x="12501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375422" y="3598664"/>
            <a:ext cx="26790" cy="62508"/>
          </a:xfrm>
          <a:custGeom>
            <a:avLst/>
            <a:gdLst/>
            <a:ahLst/>
            <a:cxnLst/>
            <a:rect l="0" t="0" r="0" b="0"/>
            <a:pathLst>
              <a:path w="26790" h="62508">
                <a:moveTo>
                  <a:pt x="0" y="17859"/>
                </a:moveTo>
                <a:lnTo>
                  <a:pt x="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17859" y="53578"/>
                </a:lnTo>
                <a:lnTo>
                  <a:pt x="17859" y="62507"/>
                </a:lnTo>
                <a:lnTo>
                  <a:pt x="26789" y="62507"/>
                </a:lnTo>
                <a:lnTo>
                  <a:pt x="26789" y="62507"/>
                </a:lnTo>
                <a:lnTo>
                  <a:pt x="26789" y="53578"/>
                </a:lnTo>
                <a:lnTo>
                  <a:pt x="26789" y="44648"/>
                </a:lnTo>
                <a:lnTo>
                  <a:pt x="17859" y="2678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303984" y="3446859"/>
            <a:ext cx="44650" cy="26790"/>
          </a:xfrm>
          <a:custGeom>
            <a:avLst/>
            <a:gdLst/>
            <a:ahLst/>
            <a:cxnLst/>
            <a:rect l="0" t="0" r="0" b="0"/>
            <a:pathLst>
              <a:path w="44650" h="26790">
                <a:moveTo>
                  <a:pt x="17860" y="26789"/>
                </a:moveTo>
                <a:lnTo>
                  <a:pt x="17860" y="26789"/>
                </a:lnTo>
                <a:lnTo>
                  <a:pt x="17860" y="17859"/>
                </a:lnTo>
                <a:lnTo>
                  <a:pt x="893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17859"/>
                </a:lnTo>
                <a:lnTo>
                  <a:pt x="4464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429000" y="3545086"/>
            <a:ext cx="125017" cy="98227"/>
          </a:xfrm>
          <a:custGeom>
            <a:avLst/>
            <a:gdLst/>
            <a:ahLst/>
            <a:cxnLst/>
            <a:rect l="0" t="0" r="0" b="0"/>
            <a:pathLst>
              <a:path w="125017" h="98227">
                <a:moveTo>
                  <a:pt x="0" y="8929"/>
                </a:moveTo>
                <a:lnTo>
                  <a:pt x="8930" y="17859"/>
                </a:lnTo>
                <a:lnTo>
                  <a:pt x="8930" y="26789"/>
                </a:lnTo>
                <a:lnTo>
                  <a:pt x="17859" y="35718"/>
                </a:lnTo>
                <a:lnTo>
                  <a:pt x="26789" y="53578"/>
                </a:lnTo>
                <a:lnTo>
                  <a:pt x="35719" y="71437"/>
                </a:lnTo>
                <a:lnTo>
                  <a:pt x="44648" y="80367"/>
                </a:lnTo>
                <a:lnTo>
                  <a:pt x="44648" y="89296"/>
                </a:lnTo>
                <a:lnTo>
                  <a:pt x="44648" y="98226"/>
                </a:lnTo>
                <a:lnTo>
                  <a:pt x="44648" y="98226"/>
                </a:lnTo>
                <a:lnTo>
                  <a:pt x="44648" y="89296"/>
                </a:lnTo>
                <a:lnTo>
                  <a:pt x="44648" y="80367"/>
                </a:lnTo>
                <a:lnTo>
                  <a:pt x="53578" y="62507"/>
                </a:lnTo>
                <a:lnTo>
                  <a:pt x="53578" y="44648"/>
                </a:lnTo>
                <a:lnTo>
                  <a:pt x="62508" y="17859"/>
                </a:lnTo>
                <a:lnTo>
                  <a:pt x="71438" y="8929"/>
                </a:lnTo>
                <a:lnTo>
                  <a:pt x="80367" y="0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8929"/>
                </a:lnTo>
                <a:lnTo>
                  <a:pt x="125016" y="8929"/>
                </a:lnTo>
                <a:lnTo>
                  <a:pt x="125016" y="17859"/>
                </a:lnTo>
                <a:lnTo>
                  <a:pt x="125016" y="17859"/>
                </a:lnTo>
                <a:lnTo>
                  <a:pt x="125016" y="17859"/>
                </a:lnTo>
                <a:lnTo>
                  <a:pt x="12501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527227" y="3455789"/>
            <a:ext cx="312540" cy="187524"/>
          </a:xfrm>
          <a:custGeom>
            <a:avLst/>
            <a:gdLst/>
            <a:ahLst/>
            <a:cxnLst/>
            <a:rect l="0" t="0" r="0" b="0"/>
            <a:pathLst>
              <a:path w="312540" h="187524">
                <a:moveTo>
                  <a:pt x="0" y="160734"/>
                </a:moveTo>
                <a:lnTo>
                  <a:pt x="0" y="169664"/>
                </a:lnTo>
                <a:lnTo>
                  <a:pt x="8929" y="169664"/>
                </a:lnTo>
                <a:lnTo>
                  <a:pt x="8929" y="178593"/>
                </a:lnTo>
                <a:lnTo>
                  <a:pt x="17859" y="187523"/>
                </a:lnTo>
                <a:lnTo>
                  <a:pt x="26789" y="187523"/>
                </a:lnTo>
                <a:lnTo>
                  <a:pt x="26789" y="187523"/>
                </a:lnTo>
                <a:lnTo>
                  <a:pt x="35718" y="187523"/>
                </a:lnTo>
                <a:lnTo>
                  <a:pt x="44648" y="178593"/>
                </a:lnTo>
                <a:lnTo>
                  <a:pt x="53578" y="169664"/>
                </a:lnTo>
                <a:lnTo>
                  <a:pt x="62507" y="151804"/>
                </a:lnTo>
                <a:lnTo>
                  <a:pt x="62507" y="142875"/>
                </a:lnTo>
                <a:lnTo>
                  <a:pt x="71437" y="125015"/>
                </a:lnTo>
                <a:lnTo>
                  <a:pt x="71437" y="116086"/>
                </a:lnTo>
                <a:lnTo>
                  <a:pt x="71437" y="116086"/>
                </a:lnTo>
                <a:lnTo>
                  <a:pt x="71437" y="116086"/>
                </a:lnTo>
                <a:lnTo>
                  <a:pt x="71437" y="125015"/>
                </a:lnTo>
                <a:lnTo>
                  <a:pt x="80367" y="133945"/>
                </a:lnTo>
                <a:lnTo>
                  <a:pt x="80367" y="142875"/>
                </a:lnTo>
                <a:lnTo>
                  <a:pt x="89296" y="160734"/>
                </a:lnTo>
                <a:lnTo>
                  <a:pt x="89296" y="160734"/>
                </a:lnTo>
                <a:lnTo>
                  <a:pt x="98226" y="169664"/>
                </a:lnTo>
                <a:lnTo>
                  <a:pt x="98226" y="169664"/>
                </a:lnTo>
                <a:lnTo>
                  <a:pt x="107156" y="169664"/>
                </a:lnTo>
                <a:lnTo>
                  <a:pt x="107156" y="160734"/>
                </a:lnTo>
                <a:lnTo>
                  <a:pt x="116086" y="151804"/>
                </a:lnTo>
                <a:lnTo>
                  <a:pt x="116086" y="133945"/>
                </a:lnTo>
                <a:lnTo>
                  <a:pt x="116086" y="125015"/>
                </a:lnTo>
                <a:lnTo>
                  <a:pt x="125015" y="116086"/>
                </a:lnTo>
                <a:lnTo>
                  <a:pt x="125015" y="107156"/>
                </a:lnTo>
                <a:lnTo>
                  <a:pt x="133945" y="107156"/>
                </a:lnTo>
                <a:lnTo>
                  <a:pt x="133945" y="116086"/>
                </a:lnTo>
                <a:lnTo>
                  <a:pt x="133945" y="125015"/>
                </a:lnTo>
                <a:lnTo>
                  <a:pt x="142875" y="142875"/>
                </a:lnTo>
                <a:lnTo>
                  <a:pt x="142875" y="160734"/>
                </a:lnTo>
                <a:lnTo>
                  <a:pt x="142875" y="169664"/>
                </a:lnTo>
                <a:lnTo>
                  <a:pt x="151804" y="178593"/>
                </a:lnTo>
                <a:lnTo>
                  <a:pt x="151804" y="178593"/>
                </a:lnTo>
                <a:lnTo>
                  <a:pt x="151804" y="178593"/>
                </a:lnTo>
                <a:lnTo>
                  <a:pt x="160734" y="178593"/>
                </a:lnTo>
                <a:lnTo>
                  <a:pt x="160734" y="169664"/>
                </a:lnTo>
                <a:lnTo>
                  <a:pt x="169664" y="151804"/>
                </a:lnTo>
                <a:lnTo>
                  <a:pt x="178593" y="133945"/>
                </a:lnTo>
                <a:lnTo>
                  <a:pt x="178593" y="133945"/>
                </a:lnTo>
                <a:lnTo>
                  <a:pt x="187523" y="125015"/>
                </a:lnTo>
                <a:lnTo>
                  <a:pt x="187523" y="125015"/>
                </a:lnTo>
                <a:lnTo>
                  <a:pt x="196453" y="133945"/>
                </a:lnTo>
                <a:lnTo>
                  <a:pt x="196453" y="142875"/>
                </a:lnTo>
                <a:lnTo>
                  <a:pt x="196453" y="151804"/>
                </a:lnTo>
                <a:lnTo>
                  <a:pt x="196453" y="160734"/>
                </a:lnTo>
                <a:lnTo>
                  <a:pt x="205382" y="160734"/>
                </a:lnTo>
                <a:lnTo>
                  <a:pt x="205382" y="151804"/>
                </a:lnTo>
                <a:lnTo>
                  <a:pt x="205382" y="142875"/>
                </a:lnTo>
                <a:lnTo>
                  <a:pt x="214312" y="133945"/>
                </a:lnTo>
                <a:lnTo>
                  <a:pt x="223242" y="116086"/>
                </a:lnTo>
                <a:lnTo>
                  <a:pt x="223242" y="98226"/>
                </a:lnTo>
                <a:lnTo>
                  <a:pt x="232171" y="80367"/>
                </a:lnTo>
                <a:lnTo>
                  <a:pt x="232171" y="53578"/>
                </a:lnTo>
                <a:lnTo>
                  <a:pt x="241101" y="35718"/>
                </a:lnTo>
                <a:lnTo>
                  <a:pt x="250031" y="17859"/>
                </a:lnTo>
                <a:lnTo>
                  <a:pt x="250031" y="8929"/>
                </a:lnTo>
                <a:lnTo>
                  <a:pt x="258961" y="0"/>
                </a:lnTo>
                <a:lnTo>
                  <a:pt x="258961" y="0"/>
                </a:lnTo>
                <a:lnTo>
                  <a:pt x="267890" y="0"/>
                </a:lnTo>
                <a:lnTo>
                  <a:pt x="267890" y="0"/>
                </a:lnTo>
                <a:lnTo>
                  <a:pt x="267890" y="0"/>
                </a:lnTo>
                <a:lnTo>
                  <a:pt x="267890" y="8929"/>
                </a:lnTo>
                <a:lnTo>
                  <a:pt x="267890" y="17859"/>
                </a:lnTo>
                <a:lnTo>
                  <a:pt x="267890" y="26789"/>
                </a:lnTo>
                <a:lnTo>
                  <a:pt x="267890" y="35718"/>
                </a:lnTo>
                <a:lnTo>
                  <a:pt x="267890" y="53578"/>
                </a:lnTo>
                <a:lnTo>
                  <a:pt x="267890" y="71437"/>
                </a:lnTo>
                <a:lnTo>
                  <a:pt x="267890" y="80367"/>
                </a:lnTo>
                <a:lnTo>
                  <a:pt x="267890" y="98226"/>
                </a:lnTo>
                <a:lnTo>
                  <a:pt x="267890" y="107156"/>
                </a:lnTo>
                <a:lnTo>
                  <a:pt x="267890" y="107156"/>
                </a:lnTo>
                <a:lnTo>
                  <a:pt x="276820" y="107156"/>
                </a:lnTo>
                <a:lnTo>
                  <a:pt x="276820" y="107156"/>
                </a:lnTo>
                <a:lnTo>
                  <a:pt x="285750" y="98226"/>
                </a:lnTo>
                <a:lnTo>
                  <a:pt x="285750" y="98226"/>
                </a:lnTo>
                <a:lnTo>
                  <a:pt x="285750" y="98226"/>
                </a:lnTo>
                <a:lnTo>
                  <a:pt x="285750" y="98226"/>
                </a:lnTo>
                <a:lnTo>
                  <a:pt x="285750" y="98226"/>
                </a:lnTo>
                <a:lnTo>
                  <a:pt x="285750" y="98226"/>
                </a:lnTo>
                <a:lnTo>
                  <a:pt x="285750" y="107156"/>
                </a:lnTo>
                <a:lnTo>
                  <a:pt x="285750" y="107156"/>
                </a:lnTo>
                <a:lnTo>
                  <a:pt x="285750" y="107156"/>
                </a:lnTo>
                <a:lnTo>
                  <a:pt x="285750" y="107156"/>
                </a:lnTo>
                <a:lnTo>
                  <a:pt x="285750" y="107156"/>
                </a:lnTo>
                <a:lnTo>
                  <a:pt x="294679" y="98226"/>
                </a:lnTo>
                <a:lnTo>
                  <a:pt x="294679" y="98226"/>
                </a:lnTo>
                <a:lnTo>
                  <a:pt x="303609" y="89297"/>
                </a:lnTo>
                <a:lnTo>
                  <a:pt x="303609" y="89297"/>
                </a:lnTo>
                <a:lnTo>
                  <a:pt x="312539" y="98226"/>
                </a:lnTo>
                <a:lnTo>
                  <a:pt x="312539" y="107156"/>
                </a:lnTo>
                <a:lnTo>
                  <a:pt x="312539" y="107156"/>
                </a:lnTo>
                <a:lnTo>
                  <a:pt x="312539" y="116086"/>
                </a:lnTo>
                <a:lnTo>
                  <a:pt x="312539" y="125015"/>
                </a:lnTo>
                <a:lnTo>
                  <a:pt x="294679" y="125015"/>
                </a:lnTo>
                <a:lnTo>
                  <a:pt x="285750" y="125015"/>
                </a:lnTo>
                <a:lnTo>
                  <a:pt x="28575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660922" y="3036093"/>
            <a:ext cx="133946" cy="267892"/>
          </a:xfrm>
          <a:custGeom>
            <a:avLst/>
            <a:gdLst/>
            <a:ahLst/>
            <a:cxnLst/>
            <a:rect l="0" t="0" r="0" b="0"/>
            <a:pathLst>
              <a:path w="133946" h="267892">
                <a:moveTo>
                  <a:pt x="71437" y="125016"/>
                </a:moveTo>
                <a:lnTo>
                  <a:pt x="62508" y="125016"/>
                </a:lnTo>
                <a:lnTo>
                  <a:pt x="53578" y="116086"/>
                </a:lnTo>
                <a:lnTo>
                  <a:pt x="53578" y="116086"/>
                </a:lnTo>
                <a:lnTo>
                  <a:pt x="44648" y="116086"/>
                </a:lnTo>
                <a:lnTo>
                  <a:pt x="35719" y="107157"/>
                </a:lnTo>
                <a:lnTo>
                  <a:pt x="26789" y="107157"/>
                </a:lnTo>
                <a:lnTo>
                  <a:pt x="26789" y="107157"/>
                </a:lnTo>
                <a:lnTo>
                  <a:pt x="17859" y="116086"/>
                </a:lnTo>
                <a:lnTo>
                  <a:pt x="17859" y="133946"/>
                </a:lnTo>
                <a:lnTo>
                  <a:pt x="17859" y="151805"/>
                </a:lnTo>
                <a:lnTo>
                  <a:pt x="17859" y="178594"/>
                </a:lnTo>
                <a:lnTo>
                  <a:pt x="26789" y="205383"/>
                </a:lnTo>
                <a:lnTo>
                  <a:pt x="35719" y="223243"/>
                </a:lnTo>
                <a:lnTo>
                  <a:pt x="44648" y="250032"/>
                </a:lnTo>
                <a:lnTo>
                  <a:pt x="53578" y="258961"/>
                </a:lnTo>
                <a:lnTo>
                  <a:pt x="62508" y="267891"/>
                </a:lnTo>
                <a:lnTo>
                  <a:pt x="71437" y="258961"/>
                </a:lnTo>
                <a:lnTo>
                  <a:pt x="80367" y="250032"/>
                </a:lnTo>
                <a:lnTo>
                  <a:pt x="80367" y="232172"/>
                </a:lnTo>
                <a:lnTo>
                  <a:pt x="80367" y="214313"/>
                </a:lnTo>
                <a:lnTo>
                  <a:pt x="71437" y="196453"/>
                </a:lnTo>
                <a:lnTo>
                  <a:pt x="62508" y="160735"/>
                </a:lnTo>
                <a:lnTo>
                  <a:pt x="44648" y="125016"/>
                </a:lnTo>
                <a:lnTo>
                  <a:pt x="26789" y="89297"/>
                </a:lnTo>
                <a:lnTo>
                  <a:pt x="17859" y="53578"/>
                </a:lnTo>
                <a:lnTo>
                  <a:pt x="8930" y="2678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35719"/>
                </a:lnTo>
                <a:lnTo>
                  <a:pt x="26789" y="62508"/>
                </a:lnTo>
                <a:lnTo>
                  <a:pt x="44648" y="89297"/>
                </a:lnTo>
                <a:lnTo>
                  <a:pt x="53578" y="116086"/>
                </a:lnTo>
                <a:lnTo>
                  <a:pt x="71437" y="133946"/>
                </a:lnTo>
                <a:lnTo>
                  <a:pt x="80367" y="151805"/>
                </a:lnTo>
                <a:lnTo>
                  <a:pt x="98226" y="160735"/>
                </a:lnTo>
                <a:lnTo>
                  <a:pt x="107156" y="160735"/>
                </a:lnTo>
                <a:lnTo>
                  <a:pt x="116086" y="151805"/>
                </a:lnTo>
                <a:lnTo>
                  <a:pt x="125016" y="133946"/>
                </a:lnTo>
                <a:lnTo>
                  <a:pt x="133945" y="107157"/>
                </a:lnTo>
                <a:lnTo>
                  <a:pt x="133945" y="71438"/>
                </a:lnTo>
                <a:lnTo>
                  <a:pt x="133945" y="44649"/>
                </a:lnTo>
                <a:lnTo>
                  <a:pt x="13394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777008" y="3000375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0" y="89296"/>
                </a:move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17859" y="89296"/>
                </a:lnTo>
                <a:lnTo>
                  <a:pt x="17859" y="71437"/>
                </a:lnTo>
                <a:lnTo>
                  <a:pt x="26789" y="62507"/>
                </a:lnTo>
                <a:lnTo>
                  <a:pt x="26789" y="44648"/>
                </a:lnTo>
                <a:lnTo>
                  <a:pt x="26789" y="35718"/>
                </a:lnTo>
                <a:lnTo>
                  <a:pt x="26789" y="17859"/>
                </a:lnTo>
                <a:lnTo>
                  <a:pt x="26789" y="8929"/>
                </a:lnTo>
                <a:lnTo>
                  <a:pt x="17859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8930" y="89296"/>
                </a:lnTo>
                <a:lnTo>
                  <a:pt x="8930" y="107156"/>
                </a:lnTo>
                <a:lnTo>
                  <a:pt x="26789" y="125015"/>
                </a:lnTo>
                <a:lnTo>
                  <a:pt x="35719" y="133945"/>
                </a:lnTo>
                <a:lnTo>
                  <a:pt x="44648" y="142875"/>
                </a:lnTo>
                <a:lnTo>
                  <a:pt x="62508" y="133945"/>
                </a:lnTo>
                <a:lnTo>
                  <a:pt x="71437" y="125015"/>
                </a:lnTo>
                <a:lnTo>
                  <a:pt x="80367" y="116086"/>
                </a:lnTo>
                <a:lnTo>
                  <a:pt x="80367" y="98226"/>
                </a:lnTo>
                <a:lnTo>
                  <a:pt x="80367" y="71437"/>
                </a:lnTo>
                <a:lnTo>
                  <a:pt x="80367" y="44648"/>
                </a:lnTo>
                <a:lnTo>
                  <a:pt x="8036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839516" y="2955726"/>
            <a:ext cx="80368" cy="151806"/>
          </a:xfrm>
          <a:custGeom>
            <a:avLst/>
            <a:gdLst/>
            <a:ahLst/>
            <a:cxnLst/>
            <a:rect l="0" t="0" r="0" b="0"/>
            <a:pathLst>
              <a:path w="80368" h="151806">
                <a:moveTo>
                  <a:pt x="17859" y="0"/>
                </a:moveTo>
                <a:lnTo>
                  <a:pt x="1785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35719"/>
                </a:lnTo>
                <a:lnTo>
                  <a:pt x="8929" y="44649"/>
                </a:lnTo>
                <a:lnTo>
                  <a:pt x="17859" y="53578"/>
                </a:lnTo>
                <a:lnTo>
                  <a:pt x="26789" y="62508"/>
                </a:lnTo>
                <a:lnTo>
                  <a:pt x="44648" y="62508"/>
                </a:lnTo>
                <a:lnTo>
                  <a:pt x="53578" y="62508"/>
                </a:lnTo>
                <a:lnTo>
                  <a:pt x="71437" y="62508"/>
                </a:lnTo>
                <a:lnTo>
                  <a:pt x="80367" y="62508"/>
                </a:lnTo>
                <a:lnTo>
                  <a:pt x="80367" y="62508"/>
                </a:lnTo>
                <a:lnTo>
                  <a:pt x="80367" y="71438"/>
                </a:lnTo>
                <a:lnTo>
                  <a:pt x="80367" y="89297"/>
                </a:lnTo>
                <a:lnTo>
                  <a:pt x="71437" y="107156"/>
                </a:lnTo>
                <a:lnTo>
                  <a:pt x="53578" y="125016"/>
                </a:lnTo>
                <a:lnTo>
                  <a:pt x="35718" y="142875"/>
                </a:lnTo>
                <a:lnTo>
                  <a:pt x="17859" y="151805"/>
                </a:lnTo>
                <a:lnTo>
                  <a:pt x="8929" y="15180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910953" y="2902148"/>
            <a:ext cx="53579" cy="107157"/>
          </a:xfrm>
          <a:custGeom>
            <a:avLst/>
            <a:gdLst/>
            <a:ahLst/>
            <a:cxnLst/>
            <a:rect l="0" t="0" r="0" b="0"/>
            <a:pathLst>
              <a:path w="53579" h="107157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60" y="26789"/>
                </a:lnTo>
                <a:lnTo>
                  <a:pt x="26789" y="44648"/>
                </a:lnTo>
                <a:lnTo>
                  <a:pt x="35719" y="53578"/>
                </a:lnTo>
                <a:lnTo>
                  <a:pt x="44649" y="71438"/>
                </a:lnTo>
                <a:lnTo>
                  <a:pt x="53578" y="89297"/>
                </a:lnTo>
                <a:lnTo>
                  <a:pt x="53578" y="98227"/>
                </a:lnTo>
                <a:lnTo>
                  <a:pt x="53578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44649" y="98227"/>
                </a:lnTo>
                <a:lnTo>
                  <a:pt x="35719" y="89297"/>
                </a:lnTo>
                <a:lnTo>
                  <a:pt x="26789" y="62508"/>
                </a:lnTo>
                <a:lnTo>
                  <a:pt x="8930" y="44648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839516" y="2821781"/>
            <a:ext cx="89298" cy="35720"/>
          </a:xfrm>
          <a:custGeom>
            <a:avLst/>
            <a:gdLst/>
            <a:ahLst/>
            <a:cxnLst/>
            <a:rect l="0" t="0" r="0" b="0"/>
            <a:pathLst>
              <a:path w="89298" h="35720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35719"/>
                </a:lnTo>
                <a:lnTo>
                  <a:pt x="71437" y="35719"/>
                </a:lnTo>
                <a:lnTo>
                  <a:pt x="89297" y="35719"/>
                </a:lnTo>
                <a:lnTo>
                  <a:pt x="8929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91320" y="2839640"/>
            <a:ext cx="196454" cy="160736"/>
          </a:xfrm>
          <a:custGeom>
            <a:avLst/>
            <a:gdLst/>
            <a:ahLst/>
            <a:cxnLst/>
            <a:rect l="0" t="0" r="0" b="0"/>
            <a:pathLst>
              <a:path w="196454" h="160736">
                <a:moveTo>
                  <a:pt x="17860" y="17860"/>
                </a:moveTo>
                <a:lnTo>
                  <a:pt x="1786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89297"/>
                </a:lnTo>
                <a:lnTo>
                  <a:pt x="26789" y="80367"/>
                </a:lnTo>
                <a:lnTo>
                  <a:pt x="35719" y="80367"/>
                </a:lnTo>
                <a:lnTo>
                  <a:pt x="35719" y="62508"/>
                </a:lnTo>
                <a:lnTo>
                  <a:pt x="44649" y="53578"/>
                </a:lnTo>
                <a:lnTo>
                  <a:pt x="53578" y="35719"/>
                </a:lnTo>
                <a:lnTo>
                  <a:pt x="53578" y="26789"/>
                </a:lnTo>
                <a:lnTo>
                  <a:pt x="62508" y="26789"/>
                </a:lnTo>
                <a:lnTo>
                  <a:pt x="62508" y="26789"/>
                </a:lnTo>
                <a:lnTo>
                  <a:pt x="71438" y="26789"/>
                </a:lnTo>
                <a:lnTo>
                  <a:pt x="80368" y="44649"/>
                </a:lnTo>
                <a:lnTo>
                  <a:pt x="80368" y="62508"/>
                </a:lnTo>
                <a:lnTo>
                  <a:pt x="89297" y="89297"/>
                </a:lnTo>
                <a:lnTo>
                  <a:pt x="89297" y="107156"/>
                </a:lnTo>
                <a:lnTo>
                  <a:pt x="98227" y="125016"/>
                </a:lnTo>
                <a:lnTo>
                  <a:pt x="98227" y="142875"/>
                </a:lnTo>
                <a:lnTo>
                  <a:pt x="98227" y="151805"/>
                </a:lnTo>
                <a:lnTo>
                  <a:pt x="89297" y="160735"/>
                </a:lnTo>
                <a:lnTo>
                  <a:pt x="89297" y="160735"/>
                </a:lnTo>
                <a:lnTo>
                  <a:pt x="89297" y="142875"/>
                </a:lnTo>
                <a:lnTo>
                  <a:pt x="89297" y="133946"/>
                </a:lnTo>
                <a:lnTo>
                  <a:pt x="80368" y="107156"/>
                </a:lnTo>
                <a:lnTo>
                  <a:pt x="80368" y="80367"/>
                </a:lnTo>
                <a:lnTo>
                  <a:pt x="80368" y="62508"/>
                </a:lnTo>
                <a:lnTo>
                  <a:pt x="80368" y="44649"/>
                </a:lnTo>
                <a:lnTo>
                  <a:pt x="80368" y="26789"/>
                </a:lnTo>
                <a:lnTo>
                  <a:pt x="80368" y="17860"/>
                </a:lnTo>
                <a:lnTo>
                  <a:pt x="89297" y="8930"/>
                </a:lnTo>
                <a:lnTo>
                  <a:pt x="89297" y="8930"/>
                </a:lnTo>
                <a:lnTo>
                  <a:pt x="98227" y="17860"/>
                </a:lnTo>
                <a:lnTo>
                  <a:pt x="107157" y="2678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25016" y="44649"/>
                </a:lnTo>
                <a:lnTo>
                  <a:pt x="125016" y="44649"/>
                </a:lnTo>
                <a:lnTo>
                  <a:pt x="125016" y="44649"/>
                </a:lnTo>
                <a:lnTo>
                  <a:pt x="125016" y="35719"/>
                </a:lnTo>
                <a:lnTo>
                  <a:pt x="133946" y="26789"/>
                </a:lnTo>
                <a:lnTo>
                  <a:pt x="142875" y="17860"/>
                </a:lnTo>
                <a:lnTo>
                  <a:pt x="151805" y="0"/>
                </a:lnTo>
                <a:lnTo>
                  <a:pt x="160735" y="0"/>
                </a:lnTo>
                <a:lnTo>
                  <a:pt x="169664" y="0"/>
                </a:lnTo>
                <a:lnTo>
                  <a:pt x="178594" y="0"/>
                </a:lnTo>
                <a:lnTo>
                  <a:pt x="187524" y="8930"/>
                </a:lnTo>
                <a:lnTo>
                  <a:pt x="196453" y="26789"/>
                </a:lnTo>
                <a:lnTo>
                  <a:pt x="196453" y="44649"/>
                </a:lnTo>
                <a:lnTo>
                  <a:pt x="187524" y="53578"/>
                </a:lnTo>
                <a:lnTo>
                  <a:pt x="178594" y="71438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57250" y="4063007"/>
            <a:ext cx="71439" cy="98228"/>
          </a:xfrm>
          <a:custGeom>
            <a:avLst/>
            <a:gdLst/>
            <a:ahLst/>
            <a:cxnLst/>
            <a:rect l="0" t="0" r="0" b="0"/>
            <a:pathLst>
              <a:path w="71439" h="98228">
                <a:moveTo>
                  <a:pt x="0" y="0"/>
                </a:moveTo>
                <a:lnTo>
                  <a:pt x="0" y="8930"/>
                </a:lnTo>
                <a:lnTo>
                  <a:pt x="8930" y="17860"/>
                </a:lnTo>
                <a:lnTo>
                  <a:pt x="17859" y="26789"/>
                </a:lnTo>
                <a:lnTo>
                  <a:pt x="26789" y="44649"/>
                </a:lnTo>
                <a:lnTo>
                  <a:pt x="44649" y="62508"/>
                </a:lnTo>
                <a:lnTo>
                  <a:pt x="53578" y="80368"/>
                </a:lnTo>
                <a:lnTo>
                  <a:pt x="62508" y="89297"/>
                </a:lnTo>
                <a:lnTo>
                  <a:pt x="62508" y="98227"/>
                </a:lnTo>
                <a:lnTo>
                  <a:pt x="71438" y="98227"/>
                </a:lnTo>
                <a:lnTo>
                  <a:pt x="71438" y="98227"/>
                </a:lnTo>
                <a:lnTo>
                  <a:pt x="71438" y="89297"/>
                </a:lnTo>
                <a:lnTo>
                  <a:pt x="62508" y="71438"/>
                </a:lnTo>
                <a:lnTo>
                  <a:pt x="62508" y="53579"/>
                </a:lnTo>
                <a:lnTo>
                  <a:pt x="62508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94742" y="3991570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928688" y="3839765"/>
            <a:ext cx="294680" cy="241103"/>
          </a:xfrm>
          <a:custGeom>
            <a:avLst/>
            <a:gdLst/>
            <a:ahLst/>
            <a:cxnLst/>
            <a:rect l="0" t="0" r="0" b="0"/>
            <a:pathLst>
              <a:path w="294680" h="241103">
                <a:moveTo>
                  <a:pt x="0" y="169664"/>
                </a:moveTo>
                <a:lnTo>
                  <a:pt x="0" y="169664"/>
                </a:lnTo>
                <a:lnTo>
                  <a:pt x="0" y="178594"/>
                </a:lnTo>
                <a:lnTo>
                  <a:pt x="8929" y="187524"/>
                </a:lnTo>
                <a:lnTo>
                  <a:pt x="17859" y="196453"/>
                </a:lnTo>
                <a:lnTo>
                  <a:pt x="26789" y="205383"/>
                </a:lnTo>
                <a:lnTo>
                  <a:pt x="26789" y="214313"/>
                </a:lnTo>
                <a:lnTo>
                  <a:pt x="35718" y="223242"/>
                </a:lnTo>
                <a:lnTo>
                  <a:pt x="44648" y="232172"/>
                </a:lnTo>
                <a:lnTo>
                  <a:pt x="44648" y="232172"/>
                </a:lnTo>
                <a:lnTo>
                  <a:pt x="44648" y="232172"/>
                </a:lnTo>
                <a:lnTo>
                  <a:pt x="44648" y="232172"/>
                </a:lnTo>
                <a:lnTo>
                  <a:pt x="44648" y="223242"/>
                </a:lnTo>
                <a:lnTo>
                  <a:pt x="44648" y="205383"/>
                </a:lnTo>
                <a:lnTo>
                  <a:pt x="35718" y="196453"/>
                </a:lnTo>
                <a:lnTo>
                  <a:pt x="35718" y="178594"/>
                </a:lnTo>
                <a:lnTo>
                  <a:pt x="35718" y="160735"/>
                </a:lnTo>
                <a:lnTo>
                  <a:pt x="35718" y="151805"/>
                </a:lnTo>
                <a:lnTo>
                  <a:pt x="35718" y="142875"/>
                </a:lnTo>
                <a:lnTo>
                  <a:pt x="44648" y="142875"/>
                </a:lnTo>
                <a:lnTo>
                  <a:pt x="62507" y="151805"/>
                </a:lnTo>
                <a:lnTo>
                  <a:pt x="71437" y="169664"/>
                </a:lnTo>
                <a:lnTo>
                  <a:pt x="89296" y="196453"/>
                </a:lnTo>
                <a:lnTo>
                  <a:pt x="107156" y="205383"/>
                </a:lnTo>
                <a:lnTo>
                  <a:pt x="116086" y="223242"/>
                </a:lnTo>
                <a:lnTo>
                  <a:pt x="125015" y="232172"/>
                </a:lnTo>
                <a:lnTo>
                  <a:pt x="133945" y="241102"/>
                </a:lnTo>
                <a:lnTo>
                  <a:pt x="142875" y="241102"/>
                </a:lnTo>
                <a:lnTo>
                  <a:pt x="142875" y="232172"/>
                </a:lnTo>
                <a:lnTo>
                  <a:pt x="151804" y="223242"/>
                </a:lnTo>
                <a:lnTo>
                  <a:pt x="142875" y="205383"/>
                </a:lnTo>
                <a:lnTo>
                  <a:pt x="142875" y="187524"/>
                </a:lnTo>
                <a:lnTo>
                  <a:pt x="133945" y="160735"/>
                </a:lnTo>
                <a:lnTo>
                  <a:pt x="125015" y="142875"/>
                </a:lnTo>
                <a:lnTo>
                  <a:pt x="125015" y="12501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25015" y="116086"/>
                </a:lnTo>
                <a:lnTo>
                  <a:pt x="133945" y="125016"/>
                </a:lnTo>
                <a:lnTo>
                  <a:pt x="142875" y="133946"/>
                </a:lnTo>
                <a:lnTo>
                  <a:pt x="160734" y="151805"/>
                </a:lnTo>
                <a:lnTo>
                  <a:pt x="169664" y="160735"/>
                </a:lnTo>
                <a:lnTo>
                  <a:pt x="178593" y="169664"/>
                </a:lnTo>
                <a:lnTo>
                  <a:pt x="187523" y="169664"/>
                </a:lnTo>
                <a:lnTo>
                  <a:pt x="187523" y="169664"/>
                </a:lnTo>
                <a:lnTo>
                  <a:pt x="196453" y="169664"/>
                </a:lnTo>
                <a:lnTo>
                  <a:pt x="196453" y="160735"/>
                </a:lnTo>
                <a:lnTo>
                  <a:pt x="196453" y="151805"/>
                </a:lnTo>
                <a:lnTo>
                  <a:pt x="196453" y="133946"/>
                </a:lnTo>
                <a:lnTo>
                  <a:pt x="187523" y="116086"/>
                </a:lnTo>
                <a:lnTo>
                  <a:pt x="178593" y="89297"/>
                </a:lnTo>
                <a:lnTo>
                  <a:pt x="178593" y="71438"/>
                </a:lnTo>
                <a:lnTo>
                  <a:pt x="178593" y="62508"/>
                </a:lnTo>
                <a:lnTo>
                  <a:pt x="178593" y="62508"/>
                </a:lnTo>
                <a:lnTo>
                  <a:pt x="187523" y="71438"/>
                </a:lnTo>
                <a:lnTo>
                  <a:pt x="196453" y="80367"/>
                </a:lnTo>
                <a:lnTo>
                  <a:pt x="214312" y="107156"/>
                </a:lnTo>
                <a:lnTo>
                  <a:pt x="232171" y="125016"/>
                </a:lnTo>
                <a:lnTo>
                  <a:pt x="250031" y="151805"/>
                </a:lnTo>
                <a:lnTo>
                  <a:pt x="267890" y="169664"/>
                </a:lnTo>
                <a:lnTo>
                  <a:pt x="276820" y="187524"/>
                </a:lnTo>
                <a:lnTo>
                  <a:pt x="285750" y="205383"/>
                </a:lnTo>
                <a:lnTo>
                  <a:pt x="294679" y="214313"/>
                </a:lnTo>
                <a:lnTo>
                  <a:pt x="294679" y="214313"/>
                </a:lnTo>
                <a:lnTo>
                  <a:pt x="285750" y="205383"/>
                </a:lnTo>
                <a:lnTo>
                  <a:pt x="276820" y="196453"/>
                </a:lnTo>
                <a:lnTo>
                  <a:pt x="267890" y="178594"/>
                </a:lnTo>
                <a:lnTo>
                  <a:pt x="250031" y="142875"/>
                </a:lnTo>
                <a:lnTo>
                  <a:pt x="232171" y="116086"/>
                </a:lnTo>
                <a:lnTo>
                  <a:pt x="214312" y="80367"/>
                </a:lnTo>
                <a:lnTo>
                  <a:pt x="205382" y="53578"/>
                </a:lnTo>
                <a:lnTo>
                  <a:pt x="205382" y="26789"/>
                </a:lnTo>
                <a:lnTo>
                  <a:pt x="205382" y="8930"/>
                </a:lnTo>
                <a:lnTo>
                  <a:pt x="214312" y="0"/>
                </a:lnTo>
                <a:lnTo>
                  <a:pt x="223242" y="0"/>
                </a:lnTo>
                <a:lnTo>
                  <a:pt x="232171" y="8930"/>
                </a:lnTo>
                <a:lnTo>
                  <a:pt x="250031" y="17860"/>
                </a:lnTo>
                <a:lnTo>
                  <a:pt x="258961" y="35719"/>
                </a:lnTo>
                <a:lnTo>
                  <a:pt x="258961" y="53578"/>
                </a:lnTo>
                <a:lnTo>
                  <a:pt x="267890" y="71438"/>
                </a:lnTo>
                <a:lnTo>
                  <a:pt x="258961" y="89297"/>
                </a:lnTo>
                <a:lnTo>
                  <a:pt x="258961" y="107156"/>
                </a:lnTo>
                <a:lnTo>
                  <a:pt x="250031" y="107156"/>
                </a:lnTo>
                <a:lnTo>
                  <a:pt x="241101" y="89297"/>
                </a:lnTo>
                <a:lnTo>
                  <a:pt x="232171" y="71438"/>
                </a:lnTo>
                <a:lnTo>
                  <a:pt x="232171" y="35719"/>
                </a:lnTo>
                <a:lnTo>
                  <a:pt x="232171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991320" y="4563070"/>
            <a:ext cx="98228" cy="178595"/>
          </a:xfrm>
          <a:custGeom>
            <a:avLst/>
            <a:gdLst/>
            <a:ahLst/>
            <a:cxnLst/>
            <a:rect l="0" t="0" r="0" b="0"/>
            <a:pathLst>
              <a:path w="98228" h="178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26789" y="62508"/>
                </a:lnTo>
                <a:lnTo>
                  <a:pt x="35719" y="89297"/>
                </a:lnTo>
                <a:lnTo>
                  <a:pt x="44649" y="107156"/>
                </a:lnTo>
                <a:lnTo>
                  <a:pt x="53578" y="133945"/>
                </a:lnTo>
                <a:lnTo>
                  <a:pt x="62508" y="151805"/>
                </a:lnTo>
                <a:lnTo>
                  <a:pt x="71438" y="160734"/>
                </a:lnTo>
                <a:lnTo>
                  <a:pt x="89297" y="169664"/>
                </a:lnTo>
                <a:lnTo>
                  <a:pt x="98227" y="178594"/>
                </a:lnTo>
                <a:lnTo>
                  <a:pt x="98227" y="178594"/>
                </a:lnTo>
                <a:lnTo>
                  <a:pt x="98227" y="169664"/>
                </a:lnTo>
                <a:lnTo>
                  <a:pt x="98227" y="151805"/>
                </a:lnTo>
                <a:lnTo>
                  <a:pt x="98227" y="142875"/>
                </a:lnTo>
                <a:lnTo>
                  <a:pt x="80368" y="125016"/>
                </a:lnTo>
                <a:lnTo>
                  <a:pt x="62508" y="107156"/>
                </a:lnTo>
                <a:lnTo>
                  <a:pt x="6250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946672" y="4580929"/>
            <a:ext cx="142876" cy="116087"/>
          </a:xfrm>
          <a:custGeom>
            <a:avLst/>
            <a:gdLst/>
            <a:ahLst/>
            <a:cxnLst/>
            <a:rect l="0" t="0" r="0" b="0"/>
            <a:pathLst>
              <a:path w="142876" h="116087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17859" y="107157"/>
                </a:lnTo>
                <a:lnTo>
                  <a:pt x="35719" y="98227"/>
                </a:lnTo>
                <a:lnTo>
                  <a:pt x="53578" y="80367"/>
                </a:lnTo>
                <a:lnTo>
                  <a:pt x="80367" y="62508"/>
                </a:lnTo>
                <a:lnTo>
                  <a:pt x="107156" y="44649"/>
                </a:lnTo>
                <a:lnTo>
                  <a:pt x="125016" y="26789"/>
                </a:lnTo>
                <a:lnTo>
                  <a:pt x="142875" y="17860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089547" y="4563070"/>
            <a:ext cx="125017" cy="125017"/>
          </a:xfrm>
          <a:custGeom>
            <a:avLst/>
            <a:gdLst/>
            <a:ahLst/>
            <a:cxnLst/>
            <a:rect l="0" t="0" r="0" b="0"/>
            <a:pathLst>
              <a:path w="125017" h="125017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59" y="62508"/>
                </a:lnTo>
                <a:lnTo>
                  <a:pt x="26789" y="53578"/>
                </a:lnTo>
                <a:lnTo>
                  <a:pt x="35719" y="44648"/>
                </a:lnTo>
                <a:lnTo>
                  <a:pt x="44648" y="35719"/>
                </a:lnTo>
                <a:lnTo>
                  <a:pt x="53578" y="26789"/>
                </a:lnTo>
                <a:lnTo>
                  <a:pt x="53578" y="17859"/>
                </a:lnTo>
                <a:lnTo>
                  <a:pt x="53578" y="8930"/>
                </a:lnTo>
                <a:lnTo>
                  <a:pt x="44648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26789" y="80367"/>
                </a:lnTo>
                <a:lnTo>
                  <a:pt x="35719" y="98226"/>
                </a:lnTo>
                <a:lnTo>
                  <a:pt x="53578" y="116086"/>
                </a:lnTo>
                <a:lnTo>
                  <a:pt x="71437" y="125016"/>
                </a:lnTo>
                <a:lnTo>
                  <a:pt x="89297" y="125016"/>
                </a:lnTo>
                <a:lnTo>
                  <a:pt x="98226" y="116086"/>
                </a:lnTo>
                <a:lnTo>
                  <a:pt x="107156" y="116086"/>
                </a:lnTo>
                <a:lnTo>
                  <a:pt x="116086" y="98226"/>
                </a:lnTo>
                <a:lnTo>
                  <a:pt x="125016" y="80367"/>
                </a:lnTo>
                <a:lnTo>
                  <a:pt x="116086" y="62508"/>
                </a:lnTo>
                <a:lnTo>
                  <a:pt x="11608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160984" y="4500562"/>
            <a:ext cx="107158" cy="151806"/>
          </a:xfrm>
          <a:custGeom>
            <a:avLst/>
            <a:gdLst/>
            <a:ahLst/>
            <a:cxnLst/>
            <a:rect l="0" t="0" r="0" b="0"/>
            <a:pathLst>
              <a:path w="107158" h="151806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17860" y="71438"/>
                </a:lnTo>
                <a:lnTo>
                  <a:pt x="26789" y="80367"/>
                </a:lnTo>
                <a:lnTo>
                  <a:pt x="44649" y="80367"/>
                </a:lnTo>
                <a:lnTo>
                  <a:pt x="62508" y="80367"/>
                </a:lnTo>
                <a:lnTo>
                  <a:pt x="71438" y="80367"/>
                </a:lnTo>
                <a:lnTo>
                  <a:pt x="89297" y="80367"/>
                </a:lnTo>
                <a:lnTo>
                  <a:pt x="98227" y="80367"/>
                </a:lnTo>
                <a:lnTo>
                  <a:pt x="107157" y="89297"/>
                </a:lnTo>
                <a:lnTo>
                  <a:pt x="107157" y="98227"/>
                </a:lnTo>
                <a:lnTo>
                  <a:pt x="107157" y="107156"/>
                </a:lnTo>
                <a:lnTo>
                  <a:pt x="98227" y="125016"/>
                </a:lnTo>
                <a:lnTo>
                  <a:pt x="89297" y="142875"/>
                </a:lnTo>
                <a:lnTo>
                  <a:pt x="80368" y="151805"/>
                </a:lnTo>
                <a:lnTo>
                  <a:pt x="71438" y="151805"/>
                </a:lnTo>
                <a:lnTo>
                  <a:pt x="62508" y="142875"/>
                </a:lnTo>
                <a:lnTo>
                  <a:pt x="62508" y="125016"/>
                </a:lnTo>
                <a:lnTo>
                  <a:pt x="62508" y="107156"/>
                </a:lnTo>
                <a:lnTo>
                  <a:pt x="62508" y="71438"/>
                </a:lnTo>
                <a:lnTo>
                  <a:pt x="6250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178844" y="4366617"/>
            <a:ext cx="196454" cy="223243"/>
          </a:xfrm>
          <a:custGeom>
            <a:avLst/>
            <a:gdLst/>
            <a:ahLst/>
            <a:cxnLst/>
            <a:rect l="0" t="0" r="0" b="0"/>
            <a:pathLst>
              <a:path w="196454" h="223243">
                <a:moveTo>
                  <a:pt x="0" y="8929"/>
                </a:moveTo>
                <a:lnTo>
                  <a:pt x="0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26789"/>
                </a:lnTo>
                <a:lnTo>
                  <a:pt x="35719" y="53578"/>
                </a:lnTo>
                <a:lnTo>
                  <a:pt x="53578" y="80367"/>
                </a:lnTo>
                <a:lnTo>
                  <a:pt x="71437" y="116086"/>
                </a:lnTo>
                <a:lnTo>
                  <a:pt x="80367" y="142875"/>
                </a:lnTo>
                <a:lnTo>
                  <a:pt x="98226" y="178594"/>
                </a:lnTo>
                <a:lnTo>
                  <a:pt x="116086" y="196453"/>
                </a:lnTo>
                <a:lnTo>
                  <a:pt x="133945" y="214312"/>
                </a:lnTo>
                <a:lnTo>
                  <a:pt x="142875" y="223242"/>
                </a:lnTo>
                <a:lnTo>
                  <a:pt x="160734" y="223242"/>
                </a:lnTo>
                <a:lnTo>
                  <a:pt x="178594" y="223242"/>
                </a:lnTo>
                <a:lnTo>
                  <a:pt x="187523" y="214312"/>
                </a:lnTo>
                <a:lnTo>
                  <a:pt x="196453" y="205383"/>
                </a:lnTo>
                <a:lnTo>
                  <a:pt x="196453" y="187523"/>
                </a:lnTo>
                <a:lnTo>
                  <a:pt x="187523" y="169664"/>
                </a:lnTo>
                <a:lnTo>
                  <a:pt x="178594" y="151804"/>
                </a:lnTo>
                <a:lnTo>
                  <a:pt x="160734" y="142875"/>
                </a:lnTo>
                <a:lnTo>
                  <a:pt x="133945" y="133945"/>
                </a:lnTo>
                <a:lnTo>
                  <a:pt x="107156" y="125015"/>
                </a:lnTo>
                <a:lnTo>
                  <a:pt x="80367" y="125015"/>
                </a:lnTo>
                <a:lnTo>
                  <a:pt x="80367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2178844" y="4446984"/>
            <a:ext cx="116087" cy="80368"/>
          </a:xfrm>
          <a:custGeom>
            <a:avLst/>
            <a:gdLst/>
            <a:ahLst/>
            <a:cxnLst/>
            <a:rect l="0" t="0" r="0" b="0"/>
            <a:pathLst>
              <a:path w="116087" h="80368">
                <a:moveTo>
                  <a:pt x="0" y="80367"/>
                </a:moveTo>
                <a:lnTo>
                  <a:pt x="0" y="80367"/>
                </a:lnTo>
                <a:lnTo>
                  <a:pt x="8929" y="71437"/>
                </a:lnTo>
                <a:lnTo>
                  <a:pt x="17859" y="62508"/>
                </a:lnTo>
                <a:lnTo>
                  <a:pt x="35719" y="53578"/>
                </a:lnTo>
                <a:lnTo>
                  <a:pt x="53578" y="35719"/>
                </a:lnTo>
                <a:lnTo>
                  <a:pt x="71437" y="26789"/>
                </a:lnTo>
                <a:lnTo>
                  <a:pt x="89297" y="17859"/>
                </a:lnTo>
                <a:lnTo>
                  <a:pt x="107156" y="893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1937742" y="3875484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1750219" y="3589734"/>
            <a:ext cx="339329" cy="303610"/>
          </a:xfrm>
          <a:custGeom>
            <a:avLst/>
            <a:gdLst/>
            <a:ahLst/>
            <a:cxnLst/>
            <a:rect l="0" t="0" r="0" b="0"/>
            <a:pathLst>
              <a:path w="339329" h="303610">
                <a:moveTo>
                  <a:pt x="187523" y="303609"/>
                </a:moveTo>
                <a:lnTo>
                  <a:pt x="187523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294680"/>
                </a:lnTo>
                <a:lnTo>
                  <a:pt x="178594" y="294680"/>
                </a:lnTo>
                <a:lnTo>
                  <a:pt x="178594" y="294680"/>
                </a:lnTo>
                <a:lnTo>
                  <a:pt x="178594" y="294680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303609"/>
                </a:lnTo>
                <a:lnTo>
                  <a:pt x="178594" y="294680"/>
                </a:lnTo>
                <a:lnTo>
                  <a:pt x="178594" y="294680"/>
                </a:lnTo>
                <a:lnTo>
                  <a:pt x="178594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87523" y="294680"/>
                </a:lnTo>
                <a:lnTo>
                  <a:pt x="196453" y="285750"/>
                </a:lnTo>
                <a:lnTo>
                  <a:pt x="196453" y="285750"/>
                </a:lnTo>
                <a:lnTo>
                  <a:pt x="19645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05383" y="285750"/>
                </a:lnTo>
                <a:lnTo>
                  <a:pt x="214312" y="276820"/>
                </a:lnTo>
                <a:lnTo>
                  <a:pt x="214312" y="276820"/>
                </a:lnTo>
                <a:lnTo>
                  <a:pt x="214312" y="276820"/>
                </a:lnTo>
                <a:lnTo>
                  <a:pt x="214312" y="276820"/>
                </a:lnTo>
                <a:lnTo>
                  <a:pt x="214312" y="276820"/>
                </a:lnTo>
                <a:lnTo>
                  <a:pt x="223242" y="276820"/>
                </a:lnTo>
                <a:lnTo>
                  <a:pt x="223242" y="276820"/>
                </a:lnTo>
                <a:lnTo>
                  <a:pt x="223242" y="276820"/>
                </a:lnTo>
                <a:lnTo>
                  <a:pt x="223242" y="276820"/>
                </a:lnTo>
                <a:lnTo>
                  <a:pt x="223242" y="276820"/>
                </a:lnTo>
                <a:lnTo>
                  <a:pt x="232172" y="276820"/>
                </a:lnTo>
                <a:lnTo>
                  <a:pt x="232172" y="276820"/>
                </a:lnTo>
                <a:lnTo>
                  <a:pt x="232172" y="276820"/>
                </a:lnTo>
                <a:lnTo>
                  <a:pt x="232172" y="276820"/>
                </a:lnTo>
                <a:lnTo>
                  <a:pt x="232172" y="267891"/>
                </a:lnTo>
                <a:lnTo>
                  <a:pt x="232172" y="267891"/>
                </a:lnTo>
                <a:lnTo>
                  <a:pt x="241101" y="267891"/>
                </a:lnTo>
                <a:lnTo>
                  <a:pt x="241101" y="267891"/>
                </a:lnTo>
                <a:lnTo>
                  <a:pt x="241101" y="267891"/>
                </a:lnTo>
                <a:lnTo>
                  <a:pt x="241101" y="267891"/>
                </a:lnTo>
                <a:lnTo>
                  <a:pt x="241101" y="267891"/>
                </a:lnTo>
                <a:lnTo>
                  <a:pt x="250031" y="267891"/>
                </a:lnTo>
                <a:lnTo>
                  <a:pt x="250031" y="267891"/>
                </a:lnTo>
                <a:lnTo>
                  <a:pt x="250031" y="267891"/>
                </a:lnTo>
                <a:lnTo>
                  <a:pt x="258961" y="258961"/>
                </a:lnTo>
                <a:lnTo>
                  <a:pt x="258961" y="258961"/>
                </a:lnTo>
                <a:lnTo>
                  <a:pt x="258961" y="258961"/>
                </a:lnTo>
                <a:lnTo>
                  <a:pt x="258961" y="258961"/>
                </a:lnTo>
                <a:lnTo>
                  <a:pt x="258961" y="258961"/>
                </a:lnTo>
                <a:lnTo>
                  <a:pt x="258961" y="258961"/>
                </a:lnTo>
                <a:lnTo>
                  <a:pt x="267890" y="258961"/>
                </a:lnTo>
                <a:lnTo>
                  <a:pt x="267890" y="258961"/>
                </a:lnTo>
                <a:lnTo>
                  <a:pt x="267890" y="258961"/>
                </a:lnTo>
                <a:lnTo>
                  <a:pt x="267890" y="258961"/>
                </a:lnTo>
                <a:lnTo>
                  <a:pt x="267890" y="250031"/>
                </a:lnTo>
                <a:lnTo>
                  <a:pt x="267890" y="250031"/>
                </a:lnTo>
                <a:lnTo>
                  <a:pt x="267890" y="250031"/>
                </a:lnTo>
                <a:lnTo>
                  <a:pt x="267890" y="250031"/>
                </a:lnTo>
                <a:lnTo>
                  <a:pt x="26789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76820" y="250031"/>
                </a:lnTo>
                <a:lnTo>
                  <a:pt x="285750" y="250031"/>
                </a:lnTo>
                <a:lnTo>
                  <a:pt x="285750" y="250031"/>
                </a:lnTo>
                <a:lnTo>
                  <a:pt x="285750" y="250031"/>
                </a:lnTo>
                <a:lnTo>
                  <a:pt x="285750" y="250031"/>
                </a:lnTo>
                <a:lnTo>
                  <a:pt x="285750" y="250031"/>
                </a:lnTo>
                <a:lnTo>
                  <a:pt x="285750" y="241102"/>
                </a:lnTo>
                <a:lnTo>
                  <a:pt x="285750" y="241102"/>
                </a:lnTo>
                <a:lnTo>
                  <a:pt x="285750" y="241102"/>
                </a:lnTo>
                <a:lnTo>
                  <a:pt x="294679" y="241102"/>
                </a:lnTo>
                <a:lnTo>
                  <a:pt x="294679" y="241102"/>
                </a:lnTo>
                <a:lnTo>
                  <a:pt x="294679" y="241102"/>
                </a:lnTo>
                <a:lnTo>
                  <a:pt x="294679" y="241102"/>
                </a:lnTo>
                <a:lnTo>
                  <a:pt x="294679" y="241102"/>
                </a:lnTo>
                <a:lnTo>
                  <a:pt x="294679" y="241102"/>
                </a:lnTo>
                <a:lnTo>
                  <a:pt x="294679" y="241102"/>
                </a:lnTo>
                <a:lnTo>
                  <a:pt x="294679" y="232172"/>
                </a:lnTo>
                <a:lnTo>
                  <a:pt x="294679" y="232172"/>
                </a:lnTo>
                <a:lnTo>
                  <a:pt x="294679" y="232172"/>
                </a:lnTo>
                <a:lnTo>
                  <a:pt x="294679" y="232172"/>
                </a:lnTo>
                <a:lnTo>
                  <a:pt x="294679" y="232172"/>
                </a:lnTo>
                <a:lnTo>
                  <a:pt x="303609" y="232172"/>
                </a:lnTo>
                <a:lnTo>
                  <a:pt x="303609" y="232172"/>
                </a:lnTo>
                <a:lnTo>
                  <a:pt x="303609" y="232172"/>
                </a:lnTo>
                <a:lnTo>
                  <a:pt x="303609" y="23217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23242"/>
                </a:lnTo>
                <a:lnTo>
                  <a:pt x="312539" y="214312"/>
                </a:lnTo>
                <a:lnTo>
                  <a:pt x="31253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14312"/>
                </a:lnTo>
                <a:lnTo>
                  <a:pt x="321469" y="205383"/>
                </a:lnTo>
                <a:lnTo>
                  <a:pt x="330398" y="205383"/>
                </a:lnTo>
                <a:lnTo>
                  <a:pt x="330398" y="205383"/>
                </a:lnTo>
                <a:lnTo>
                  <a:pt x="330398" y="20538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87523"/>
                </a:lnTo>
                <a:lnTo>
                  <a:pt x="339328" y="178594"/>
                </a:lnTo>
                <a:lnTo>
                  <a:pt x="339328" y="178594"/>
                </a:lnTo>
                <a:lnTo>
                  <a:pt x="339328" y="178594"/>
                </a:lnTo>
                <a:lnTo>
                  <a:pt x="339328" y="178594"/>
                </a:lnTo>
                <a:lnTo>
                  <a:pt x="339328" y="178594"/>
                </a:lnTo>
                <a:lnTo>
                  <a:pt x="339328" y="178594"/>
                </a:lnTo>
                <a:lnTo>
                  <a:pt x="339328" y="178594"/>
                </a:lnTo>
                <a:lnTo>
                  <a:pt x="339328" y="169664"/>
                </a:lnTo>
                <a:lnTo>
                  <a:pt x="339328" y="169664"/>
                </a:lnTo>
                <a:lnTo>
                  <a:pt x="339328" y="169664"/>
                </a:lnTo>
                <a:lnTo>
                  <a:pt x="339328" y="169664"/>
                </a:lnTo>
                <a:lnTo>
                  <a:pt x="339328" y="160734"/>
                </a:lnTo>
                <a:lnTo>
                  <a:pt x="339328" y="160734"/>
                </a:lnTo>
                <a:lnTo>
                  <a:pt x="339328" y="160734"/>
                </a:lnTo>
                <a:lnTo>
                  <a:pt x="339328" y="160734"/>
                </a:lnTo>
                <a:lnTo>
                  <a:pt x="339328" y="160734"/>
                </a:lnTo>
                <a:lnTo>
                  <a:pt x="339328" y="160734"/>
                </a:lnTo>
                <a:lnTo>
                  <a:pt x="339328" y="160734"/>
                </a:lnTo>
                <a:lnTo>
                  <a:pt x="339328" y="151805"/>
                </a:lnTo>
                <a:lnTo>
                  <a:pt x="339328" y="151805"/>
                </a:lnTo>
                <a:lnTo>
                  <a:pt x="339328" y="151805"/>
                </a:lnTo>
                <a:lnTo>
                  <a:pt x="339328" y="151805"/>
                </a:lnTo>
                <a:lnTo>
                  <a:pt x="339328" y="151805"/>
                </a:lnTo>
                <a:lnTo>
                  <a:pt x="339328" y="142875"/>
                </a:lnTo>
                <a:lnTo>
                  <a:pt x="339328" y="142875"/>
                </a:lnTo>
                <a:lnTo>
                  <a:pt x="339328" y="142875"/>
                </a:lnTo>
                <a:lnTo>
                  <a:pt x="339328" y="142875"/>
                </a:lnTo>
                <a:lnTo>
                  <a:pt x="339328" y="133945"/>
                </a:lnTo>
                <a:lnTo>
                  <a:pt x="339328" y="133945"/>
                </a:lnTo>
                <a:lnTo>
                  <a:pt x="339328" y="133945"/>
                </a:lnTo>
                <a:lnTo>
                  <a:pt x="339328" y="125016"/>
                </a:lnTo>
                <a:lnTo>
                  <a:pt x="339328" y="125016"/>
                </a:lnTo>
                <a:lnTo>
                  <a:pt x="339328" y="116086"/>
                </a:lnTo>
                <a:lnTo>
                  <a:pt x="330398" y="116086"/>
                </a:lnTo>
                <a:lnTo>
                  <a:pt x="330398" y="116086"/>
                </a:lnTo>
                <a:lnTo>
                  <a:pt x="330398" y="116086"/>
                </a:lnTo>
                <a:lnTo>
                  <a:pt x="330398" y="11608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107156"/>
                </a:lnTo>
                <a:lnTo>
                  <a:pt x="330398" y="98227"/>
                </a:lnTo>
                <a:lnTo>
                  <a:pt x="321469" y="98227"/>
                </a:lnTo>
                <a:lnTo>
                  <a:pt x="321469" y="98227"/>
                </a:lnTo>
                <a:lnTo>
                  <a:pt x="321469" y="98227"/>
                </a:lnTo>
                <a:lnTo>
                  <a:pt x="321469" y="98227"/>
                </a:lnTo>
                <a:lnTo>
                  <a:pt x="321469" y="89297"/>
                </a:lnTo>
                <a:lnTo>
                  <a:pt x="321469" y="89297"/>
                </a:lnTo>
                <a:lnTo>
                  <a:pt x="321469" y="89297"/>
                </a:lnTo>
                <a:lnTo>
                  <a:pt x="321469" y="89297"/>
                </a:lnTo>
                <a:lnTo>
                  <a:pt x="321469" y="89297"/>
                </a:lnTo>
                <a:lnTo>
                  <a:pt x="321469" y="80367"/>
                </a:lnTo>
                <a:lnTo>
                  <a:pt x="321469" y="80367"/>
                </a:lnTo>
                <a:lnTo>
                  <a:pt x="312539" y="80367"/>
                </a:lnTo>
                <a:lnTo>
                  <a:pt x="312539" y="80367"/>
                </a:lnTo>
                <a:lnTo>
                  <a:pt x="312539" y="80367"/>
                </a:lnTo>
                <a:lnTo>
                  <a:pt x="312539" y="80367"/>
                </a:lnTo>
                <a:lnTo>
                  <a:pt x="312539" y="71437"/>
                </a:lnTo>
                <a:lnTo>
                  <a:pt x="312539" y="71437"/>
                </a:lnTo>
                <a:lnTo>
                  <a:pt x="312539" y="71437"/>
                </a:lnTo>
                <a:lnTo>
                  <a:pt x="312539" y="71437"/>
                </a:lnTo>
                <a:lnTo>
                  <a:pt x="312539" y="71437"/>
                </a:lnTo>
                <a:lnTo>
                  <a:pt x="312539" y="71437"/>
                </a:lnTo>
                <a:lnTo>
                  <a:pt x="303609" y="71437"/>
                </a:lnTo>
                <a:lnTo>
                  <a:pt x="303609" y="71437"/>
                </a:lnTo>
                <a:lnTo>
                  <a:pt x="303609" y="71437"/>
                </a:lnTo>
                <a:lnTo>
                  <a:pt x="303609" y="62508"/>
                </a:lnTo>
                <a:lnTo>
                  <a:pt x="303609" y="62508"/>
                </a:lnTo>
                <a:lnTo>
                  <a:pt x="303609" y="62508"/>
                </a:lnTo>
                <a:lnTo>
                  <a:pt x="294679" y="62508"/>
                </a:lnTo>
                <a:lnTo>
                  <a:pt x="294679" y="62508"/>
                </a:lnTo>
                <a:lnTo>
                  <a:pt x="294679" y="62508"/>
                </a:lnTo>
                <a:lnTo>
                  <a:pt x="294679" y="62508"/>
                </a:lnTo>
                <a:lnTo>
                  <a:pt x="294679" y="53578"/>
                </a:lnTo>
                <a:lnTo>
                  <a:pt x="294679" y="53578"/>
                </a:lnTo>
                <a:lnTo>
                  <a:pt x="294679" y="53578"/>
                </a:lnTo>
                <a:lnTo>
                  <a:pt x="294679" y="53578"/>
                </a:lnTo>
                <a:lnTo>
                  <a:pt x="294679" y="53578"/>
                </a:lnTo>
                <a:lnTo>
                  <a:pt x="294679" y="53578"/>
                </a:lnTo>
                <a:lnTo>
                  <a:pt x="285750" y="53578"/>
                </a:lnTo>
                <a:lnTo>
                  <a:pt x="285750" y="53578"/>
                </a:lnTo>
                <a:lnTo>
                  <a:pt x="285750" y="53578"/>
                </a:lnTo>
                <a:lnTo>
                  <a:pt x="285750" y="44648"/>
                </a:lnTo>
                <a:lnTo>
                  <a:pt x="285750" y="44648"/>
                </a:lnTo>
                <a:lnTo>
                  <a:pt x="276820" y="44648"/>
                </a:lnTo>
                <a:lnTo>
                  <a:pt x="276820" y="44648"/>
                </a:lnTo>
                <a:lnTo>
                  <a:pt x="276820" y="44648"/>
                </a:lnTo>
                <a:lnTo>
                  <a:pt x="276820" y="44648"/>
                </a:lnTo>
                <a:lnTo>
                  <a:pt x="267890" y="44648"/>
                </a:lnTo>
                <a:lnTo>
                  <a:pt x="267890" y="44648"/>
                </a:lnTo>
                <a:lnTo>
                  <a:pt x="267890" y="35719"/>
                </a:lnTo>
                <a:lnTo>
                  <a:pt x="267890" y="35719"/>
                </a:lnTo>
                <a:lnTo>
                  <a:pt x="258961" y="35719"/>
                </a:lnTo>
                <a:lnTo>
                  <a:pt x="258961" y="35719"/>
                </a:lnTo>
                <a:lnTo>
                  <a:pt x="258961" y="35719"/>
                </a:lnTo>
                <a:lnTo>
                  <a:pt x="258961" y="35719"/>
                </a:lnTo>
                <a:lnTo>
                  <a:pt x="250031" y="35719"/>
                </a:lnTo>
                <a:lnTo>
                  <a:pt x="250031" y="35719"/>
                </a:lnTo>
                <a:lnTo>
                  <a:pt x="250031" y="26789"/>
                </a:lnTo>
                <a:lnTo>
                  <a:pt x="250031" y="26789"/>
                </a:lnTo>
                <a:lnTo>
                  <a:pt x="241101" y="26789"/>
                </a:lnTo>
                <a:lnTo>
                  <a:pt x="241101" y="26789"/>
                </a:lnTo>
                <a:lnTo>
                  <a:pt x="241101" y="26789"/>
                </a:lnTo>
                <a:lnTo>
                  <a:pt x="241101" y="2678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32172" y="17859"/>
                </a:lnTo>
                <a:lnTo>
                  <a:pt x="223242" y="17859"/>
                </a:lnTo>
                <a:lnTo>
                  <a:pt x="223242" y="17859"/>
                </a:lnTo>
                <a:lnTo>
                  <a:pt x="223242" y="8930"/>
                </a:lnTo>
                <a:lnTo>
                  <a:pt x="223242" y="8930"/>
                </a:lnTo>
                <a:lnTo>
                  <a:pt x="214312" y="8930"/>
                </a:lnTo>
                <a:lnTo>
                  <a:pt x="214312" y="8930"/>
                </a:lnTo>
                <a:lnTo>
                  <a:pt x="214312" y="8930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  <a:lnTo>
                  <a:pt x="205383" y="0"/>
                </a:lnTo>
                <a:lnTo>
                  <a:pt x="205383" y="0"/>
                </a:lnTo>
                <a:lnTo>
                  <a:pt x="205383" y="0"/>
                </a:lnTo>
                <a:lnTo>
                  <a:pt x="205383" y="0"/>
                </a:lnTo>
                <a:lnTo>
                  <a:pt x="205383" y="0"/>
                </a:lnTo>
                <a:lnTo>
                  <a:pt x="20538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87523" y="0"/>
                </a:lnTo>
                <a:lnTo>
                  <a:pt x="187523" y="0"/>
                </a:lnTo>
                <a:lnTo>
                  <a:pt x="187523" y="0"/>
                </a:lnTo>
                <a:lnTo>
                  <a:pt x="187523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8930"/>
                </a:lnTo>
                <a:lnTo>
                  <a:pt x="151804" y="8930"/>
                </a:lnTo>
                <a:lnTo>
                  <a:pt x="151804" y="8930"/>
                </a:lnTo>
                <a:lnTo>
                  <a:pt x="151804" y="8930"/>
                </a:lnTo>
                <a:lnTo>
                  <a:pt x="151804" y="8930"/>
                </a:lnTo>
                <a:lnTo>
                  <a:pt x="142875" y="8930"/>
                </a:lnTo>
                <a:lnTo>
                  <a:pt x="142875" y="8930"/>
                </a:lnTo>
                <a:lnTo>
                  <a:pt x="142875" y="17859"/>
                </a:lnTo>
                <a:lnTo>
                  <a:pt x="142875" y="17859"/>
                </a:lnTo>
                <a:lnTo>
                  <a:pt x="133945" y="17859"/>
                </a:lnTo>
                <a:lnTo>
                  <a:pt x="133945" y="17859"/>
                </a:lnTo>
                <a:lnTo>
                  <a:pt x="133945" y="17859"/>
                </a:lnTo>
                <a:lnTo>
                  <a:pt x="125015" y="26789"/>
                </a:lnTo>
                <a:lnTo>
                  <a:pt x="125015" y="2678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35719"/>
                </a:lnTo>
                <a:lnTo>
                  <a:pt x="98226" y="44648"/>
                </a:lnTo>
                <a:lnTo>
                  <a:pt x="98226" y="44648"/>
                </a:lnTo>
                <a:lnTo>
                  <a:pt x="98226" y="44648"/>
                </a:lnTo>
                <a:lnTo>
                  <a:pt x="98226" y="44648"/>
                </a:lnTo>
                <a:lnTo>
                  <a:pt x="89297" y="53578"/>
                </a:lnTo>
                <a:lnTo>
                  <a:pt x="89297" y="53578"/>
                </a:lnTo>
                <a:lnTo>
                  <a:pt x="89297" y="53578"/>
                </a:lnTo>
                <a:lnTo>
                  <a:pt x="80367" y="62508"/>
                </a:lnTo>
                <a:lnTo>
                  <a:pt x="80367" y="62508"/>
                </a:lnTo>
                <a:lnTo>
                  <a:pt x="80367" y="62508"/>
                </a:lnTo>
                <a:lnTo>
                  <a:pt x="80367" y="62508"/>
                </a:lnTo>
                <a:lnTo>
                  <a:pt x="80367" y="71437"/>
                </a:lnTo>
                <a:lnTo>
                  <a:pt x="71437" y="71437"/>
                </a:lnTo>
                <a:lnTo>
                  <a:pt x="71437" y="71437"/>
                </a:lnTo>
                <a:lnTo>
                  <a:pt x="71437" y="71437"/>
                </a:lnTo>
                <a:lnTo>
                  <a:pt x="71437" y="71437"/>
                </a:lnTo>
                <a:lnTo>
                  <a:pt x="62508" y="71437"/>
                </a:lnTo>
                <a:lnTo>
                  <a:pt x="62508" y="80367"/>
                </a:lnTo>
                <a:lnTo>
                  <a:pt x="62508" y="80367"/>
                </a:lnTo>
                <a:lnTo>
                  <a:pt x="62508" y="80367"/>
                </a:lnTo>
                <a:lnTo>
                  <a:pt x="62508" y="80367"/>
                </a:lnTo>
                <a:lnTo>
                  <a:pt x="62508" y="89297"/>
                </a:lnTo>
                <a:lnTo>
                  <a:pt x="53578" y="89297"/>
                </a:lnTo>
                <a:lnTo>
                  <a:pt x="53578" y="89297"/>
                </a:lnTo>
                <a:lnTo>
                  <a:pt x="53578" y="89297"/>
                </a:lnTo>
                <a:lnTo>
                  <a:pt x="44648" y="98227"/>
                </a:lnTo>
                <a:lnTo>
                  <a:pt x="44648" y="98227"/>
                </a:lnTo>
                <a:lnTo>
                  <a:pt x="44648" y="98227"/>
                </a:lnTo>
                <a:lnTo>
                  <a:pt x="44648" y="107156"/>
                </a:lnTo>
                <a:lnTo>
                  <a:pt x="44648" y="107156"/>
                </a:lnTo>
                <a:lnTo>
                  <a:pt x="35719" y="107156"/>
                </a:lnTo>
                <a:lnTo>
                  <a:pt x="35719" y="107156"/>
                </a:lnTo>
                <a:lnTo>
                  <a:pt x="35719" y="116086"/>
                </a:lnTo>
                <a:lnTo>
                  <a:pt x="35719" y="11608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25016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33945"/>
                </a:lnTo>
                <a:lnTo>
                  <a:pt x="17859" y="142875"/>
                </a:lnTo>
                <a:lnTo>
                  <a:pt x="17859" y="142875"/>
                </a:lnTo>
                <a:lnTo>
                  <a:pt x="17859" y="142875"/>
                </a:lnTo>
                <a:lnTo>
                  <a:pt x="17859" y="142875"/>
                </a:lnTo>
                <a:lnTo>
                  <a:pt x="17859" y="142875"/>
                </a:lnTo>
                <a:lnTo>
                  <a:pt x="17859" y="14287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51805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205383"/>
                </a:lnTo>
                <a:lnTo>
                  <a:pt x="8929" y="205383"/>
                </a:lnTo>
                <a:lnTo>
                  <a:pt x="0" y="205383"/>
                </a:lnTo>
                <a:lnTo>
                  <a:pt x="0" y="205383"/>
                </a:lnTo>
                <a:lnTo>
                  <a:pt x="8929" y="205383"/>
                </a:lnTo>
                <a:lnTo>
                  <a:pt x="8929" y="205383"/>
                </a:lnTo>
                <a:lnTo>
                  <a:pt x="8929" y="214312"/>
                </a:lnTo>
                <a:lnTo>
                  <a:pt x="8929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32172"/>
                </a:lnTo>
                <a:lnTo>
                  <a:pt x="0" y="232172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0" y="250031"/>
                </a:lnTo>
                <a:lnTo>
                  <a:pt x="0" y="250031"/>
                </a:lnTo>
                <a:lnTo>
                  <a:pt x="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0" y="267891"/>
                </a:lnTo>
                <a:lnTo>
                  <a:pt x="0" y="267891"/>
                </a:lnTo>
                <a:lnTo>
                  <a:pt x="0" y="267891"/>
                </a:lnTo>
                <a:lnTo>
                  <a:pt x="0" y="267891"/>
                </a:lnTo>
                <a:lnTo>
                  <a:pt x="0" y="267891"/>
                </a:lnTo>
                <a:lnTo>
                  <a:pt x="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0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1750219" y="3839765"/>
            <a:ext cx="535782" cy="267892"/>
          </a:xfrm>
          <a:custGeom>
            <a:avLst/>
            <a:gdLst/>
            <a:ahLst/>
            <a:cxnLst/>
            <a:rect l="0" t="0" r="0" b="0"/>
            <a:pathLst>
              <a:path w="535782" h="267892">
                <a:moveTo>
                  <a:pt x="0" y="2678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80367"/>
                </a:lnTo>
                <a:lnTo>
                  <a:pt x="17859" y="80367"/>
                </a:lnTo>
                <a:lnTo>
                  <a:pt x="17859" y="80367"/>
                </a:lnTo>
                <a:lnTo>
                  <a:pt x="17859" y="89297"/>
                </a:lnTo>
                <a:lnTo>
                  <a:pt x="17859" y="89297"/>
                </a:lnTo>
                <a:lnTo>
                  <a:pt x="17859" y="89297"/>
                </a:lnTo>
                <a:lnTo>
                  <a:pt x="17859" y="89297"/>
                </a:lnTo>
                <a:lnTo>
                  <a:pt x="17859" y="98227"/>
                </a:lnTo>
                <a:lnTo>
                  <a:pt x="1785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116086"/>
                </a:lnTo>
                <a:lnTo>
                  <a:pt x="26789" y="116086"/>
                </a:lnTo>
                <a:lnTo>
                  <a:pt x="26789" y="116086"/>
                </a:lnTo>
                <a:lnTo>
                  <a:pt x="35719" y="125016"/>
                </a:lnTo>
                <a:lnTo>
                  <a:pt x="35719" y="125016"/>
                </a:lnTo>
                <a:lnTo>
                  <a:pt x="35719" y="125016"/>
                </a:lnTo>
                <a:lnTo>
                  <a:pt x="35719" y="133946"/>
                </a:lnTo>
                <a:lnTo>
                  <a:pt x="35719" y="133946"/>
                </a:lnTo>
                <a:lnTo>
                  <a:pt x="35719" y="133946"/>
                </a:lnTo>
                <a:lnTo>
                  <a:pt x="35719" y="142875"/>
                </a:lnTo>
                <a:lnTo>
                  <a:pt x="35719" y="142875"/>
                </a:lnTo>
                <a:lnTo>
                  <a:pt x="44648" y="142875"/>
                </a:lnTo>
                <a:lnTo>
                  <a:pt x="44648" y="151805"/>
                </a:lnTo>
                <a:lnTo>
                  <a:pt x="44648" y="151805"/>
                </a:lnTo>
                <a:lnTo>
                  <a:pt x="44648" y="151805"/>
                </a:lnTo>
                <a:lnTo>
                  <a:pt x="44648" y="151805"/>
                </a:lnTo>
                <a:lnTo>
                  <a:pt x="44648" y="151805"/>
                </a:lnTo>
                <a:lnTo>
                  <a:pt x="44648" y="160735"/>
                </a:lnTo>
                <a:lnTo>
                  <a:pt x="44648" y="160735"/>
                </a:lnTo>
                <a:lnTo>
                  <a:pt x="53578" y="160735"/>
                </a:lnTo>
                <a:lnTo>
                  <a:pt x="53578" y="160735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78594"/>
                </a:lnTo>
                <a:lnTo>
                  <a:pt x="62508" y="178594"/>
                </a:lnTo>
                <a:lnTo>
                  <a:pt x="62508" y="178594"/>
                </a:lnTo>
                <a:lnTo>
                  <a:pt x="62508" y="178594"/>
                </a:lnTo>
                <a:lnTo>
                  <a:pt x="62508" y="187524"/>
                </a:lnTo>
                <a:lnTo>
                  <a:pt x="62508" y="187524"/>
                </a:lnTo>
                <a:lnTo>
                  <a:pt x="62508" y="187524"/>
                </a:lnTo>
                <a:lnTo>
                  <a:pt x="62508" y="187524"/>
                </a:lnTo>
                <a:lnTo>
                  <a:pt x="62508" y="187524"/>
                </a:lnTo>
                <a:lnTo>
                  <a:pt x="62508" y="187524"/>
                </a:lnTo>
                <a:lnTo>
                  <a:pt x="71437" y="196453"/>
                </a:lnTo>
                <a:lnTo>
                  <a:pt x="71437" y="196453"/>
                </a:lnTo>
                <a:lnTo>
                  <a:pt x="71437" y="196453"/>
                </a:lnTo>
                <a:lnTo>
                  <a:pt x="71437" y="196453"/>
                </a:lnTo>
                <a:lnTo>
                  <a:pt x="71437" y="196453"/>
                </a:lnTo>
                <a:lnTo>
                  <a:pt x="71437" y="196453"/>
                </a:lnTo>
                <a:lnTo>
                  <a:pt x="71437" y="205383"/>
                </a:lnTo>
                <a:lnTo>
                  <a:pt x="71437" y="205383"/>
                </a:lnTo>
                <a:lnTo>
                  <a:pt x="7143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205383"/>
                </a:lnTo>
                <a:lnTo>
                  <a:pt x="80367" y="214313"/>
                </a:lnTo>
                <a:lnTo>
                  <a:pt x="80367" y="214313"/>
                </a:lnTo>
                <a:lnTo>
                  <a:pt x="80367" y="214313"/>
                </a:lnTo>
                <a:lnTo>
                  <a:pt x="89297" y="214313"/>
                </a:lnTo>
                <a:lnTo>
                  <a:pt x="89297" y="214313"/>
                </a:lnTo>
                <a:lnTo>
                  <a:pt x="89297" y="214313"/>
                </a:lnTo>
                <a:lnTo>
                  <a:pt x="89297" y="214313"/>
                </a:lnTo>
                <a:lnTo>
                  <a:pt x="89297" y="214313"/>
                </a:lnTo>
                <a:lnTo>
                  <a:pt x="89297" y="223242"/>
                </a:lnTo>
                <a:lnTo>
                  <a:pt x="89297" y="223242"/>
                </a:lnTo>
                <a:lnTo>
                  <a:pt x="89297" y="223242"/>
                </a:lnTo>
                <a:lnTo>
                  <a:pt x="89297" y="223242"/>
                </a:lnTo>
                <a:lnTo>
                  <a:pt x="89297" y="223242"/>
                </a:lnTo>
                <a:lnTo>
                  <a:pt x="98226" y="22324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98226" y="23217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0715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41102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16086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25015" y="250031"/>
                </a:lnTo>
                <a:lnTo>
                  <a:pt x="133945" y="250031"/>
                </a:lnTo>
                <a:lnTo>
                  <a:pt x="133945" y="250031"/>
                </a:lnTo>
                <a:lnTo>
                  <a:pt x="133945" y="250031"/>
                </a:lnTo>
                <a:lnTo>
                  <a:pt x="133945" y="250031"/>
                </a:lnTo>
                <a:lnTo>
                  <a:pt x="133945" y="250031"/>
                </a:lnTo>
                <a:lnTo>
                  <a:pt x="133945" y="258961"/>
                </a:lnTo>
                <a:lnTo>
                  <a:pt x="133945" y="258961"/>
                </a:lnTo>
                <a:lnTo>
                  <a:pt x="133945" y="258961"/>
                </a:lnTo>
                <a:lnTo>
                  <a:pt x="133945" y="258961"/>
                </a:lnTo>
                <a:lnTo>
                  <a:pt x="133945" y="258961"/>
                </a:lnTo>
                <a:lnTo>
                  <a:pt x="133945" y="258961"/>
                </a:lnTo>
                <a:lnTo>
                  <a:pt x="133945" y="258961"/>
                </a:lnTo>
                <a:lnTo>
                  <a:pt x="142875" y="258961"/>
                </a:lnTo>
                <a:lnTo>
                  <a:pt x="142875" y="258961"/>
                </a:lnTo>
                <a:lnTo>
                  <a:pt x="142875" y="258961"/>
                </a:lnTo>
                <a:lnTo>
                  <a:pt x="142875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5180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9664" y="267891"/>
                </a:lnTo>
                <a:lnTo>
                  <a:pt x="169664" y="267891"/>
                </a:lnTo>
                <a:lnTo>
                  <a:pt x="169664" y="267891"/>
                </a:lnTo>
                <a:lnTo>
                  <a:pt x="169664" y="267891"/>
                </a:lnTo>
                <a:lnTo>
                  <a:pt x="169664" y="258961"/>
                </a:lnTo>
                <a:lnTo>
                  <a:pt x="169664" y="258961"/>
                </a:lnTo>
                <a:lnTo>
                  <a:pt x="178594" y="258961"/>
                </a:lnTo>
                <a:lnTo>
                  <a:pt x="178594" y="258961"/>
                </a:lnTo>
                <a:lnTo>
                  <a:pt x="178594" y="258961"/>
                </a:lnTo>
                <a:lnTo>
                  <a:pt x="178594" y="258961"/>
                </a:lnTo>
                <a:lnTo>
                  <a:pt x="178594" y="258961"/>
                </a:lnTo>
                <a:lnTo>
                  <a:pt x="178594" y="258961"/>
                </a:lnTo>
                <a:lnTo>
                  <a:pt x="178594" y="258961"/>
                </a:lnTo>
                <a:lnTo>
                  <a:pt x="187523" y="258961"/>
                </a:lnTo>
                <a:lnTo>
                  <a:pt x="187523" y="258961"/>
                </a:lnTo>
                <a:lnTo>
                  <a:pt x="187523" y="258961"/>
                </a:lnTo>
                <a:lnTo>
                  <a:pt x="187523" y="258961"/>
                </a:lnTo>
                <a:lnTo>
                  <a:pt x="187523" y="258961"/>
                </a:lnTo>
                <a:lnTo>
                  <a:pt x="196453" y="258961"/>
                </a:lnTo>
                <a:lnTo>
                  <a:pt x="196453" y="258961"/>
                </a:lnTo>
                <a:lnTo>
                  <a:pt x="196453" y="258961"/>
                </a:lnTo>
                <a:lnTo>
                  <a:pt x="196453" y="258961"/>
                </a:lnTo>
                <a:lnTo>
                  <a:pt x="196453" y="258961"/>
                </a:lnTo>
                <a:lnTo>
                  <a:pt x="196453" y="258961"/>
                </a:lnTo>
                <a:lnTo>
                  <a:pt x="196453" y="250031"/>
                </a:lnTo>
                <a:lnTo>
                  <a:pt x="196453" y="250031"/>
                </a:lnTo>
                <a:lnTo>
                  <a:pt x="196453" y="250031"/>
                </a:lnTo>
                <a:lnTo>
                  <a:pt x="196453" y="250031"/>
                </a:lnTo>
                <a:lnTo>
                  <a:pt x="196453" y="250031"/>
                </a:lnTo>
                <a:lnTo>
                  <a:pt x="196453" y="250031"/>
                </a:lnTo>
                <a:lnTo>
                  <a:pt x="196453" y="250031"/>
                </a:lnTo>
                <a:lnTo>
                  <a:pt x="205383" y="250031"/>
                </a:lnTo>
                <a:lnTo>
                  <a:pt x="205383" y="250031"/>
                </a:lnTo>
                <a:lnTo>
                  <a:pt x="205383" y="250031"/>
                </a:lnTo>
                <a:lnTo>
                  <a:pt x="205383" y="250031"/>
                </a:lnTo>
                <a:lnTo>
                  <a:pt x="205383" y="250031"/>
                </a:lnTo>
                <a:lnTo>
                  <a:pt x="205383" y="250031"/>
                </a:lnTo>
                <a:lnTo>
                  <a:pt x="205383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14312" y="250031"/>
                </a:lnTo>
                <a:lnTo>
                  <a:pt x="223242" y="250031"/>
                </a:lnTo>
                <a:lnTo>
                  <a:pt x="223242" y="250031"/>
                </a:lnTo>
                <a:lnTo>
                  <a:pt x="223242" y="250031"/>
                </a:lnTo>
                <a:lnTo>
                  <a:pt x="223242" y="250031"/>
                </a:lnTo>
                <a:lnTo>
                  <a:pt x="223242" y="250031"/>
                </a:lnTo>
                <a:lnTo>
                  <a:pt x="223242" y="250031"/>
                </a:lnTo>
                <a:lnTo>
                  <a:pt x="22324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32172" y="250031"/>
                </a:lnTo>
                <a:lnTo>
                  <a:pt x="241101" y="250031"/>
                </a:lnTo>
                <a:lnTo>
                  <a:pt x="241101" y="250031"/>
                </a:lnTo>
                <a:lnTo>
                  <a:pt x="241101" y="250031"/>
                </a:lnTo>
                <a:lnTo>
                  <a:pt x="241101" y="250031"/>
                </a:lnTo>
                <a:lnTo>
                  <a:pt x="241101" y="250031"/>
                </a:lnTo>
                <a:lnTo>
                  <a:pt x="250031" y="250031"/>
                </a:lnTo>
                <a:lnTo>
                  <a:pt x="250031" y="250031"/>
                </a:lnTo>
                <a:lnTo>
                  <a:pt x="250031" y="241102"/>
                </a:lnTo>
                <a:lnTo>
                  <a:pt x="250031" y="241102"/>
                </a:lnTo>
                <a:lnTo>
                  <a:pt x="25003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67890" y="232172"/>
                </a:lnTo>
                <a:lnTo>
                  <a:pt x="267890" y="232172"/>
                </a:lnTo>
                <a:lnTo>
                  <a:pt x="267890" y="232172"/>
                </a:lnTo>
                <a:lnTo>
                  <a:pt x="267890" y="232172"/>
                </a:lnTo>
                <a:lnTo>
                  <a:pt x="267890" y="232172"/>
                </a:lnTo>
                <a:lnTo>
                  <a:pt x="267890" y="232172"/>
                </a:lnTo>
                <a:lnTo>
                  <a:pt x="276820" y="232172"/>
                </a:lnTo>
                <a:lnTo>
                  <a:pt x="276820" y="232172"/>
                </a:lnTo>
                <a:lnTo>
                  <a:pt x="276820" y="232172"/>
                </a:lnTo>
                <a:lnTo>
                  <a:pt x="285750" y="232172"/>
                </a:lnTo>
                <a:lnTo>
                  <a:pt x="285750" y="232172"/>
                </a:lnTo>
                <a:lnTo>
                  <a:pt x="285750" y="232172"/>
                </a:lnTo>
                <a:lnTo>
                  <a:pt x="285750" y="232172"/>
                </a:lnTo>
                <a:lnTo>
                  <a:pt x="285750" y="232172"/>
                </a:lnTo>
                <a:lnTo>
                  <a:pt x="285750" y="232172"/>
                </a:lnTo>
                <a:lnTo>
                  <a:pt x="285750" y="223242"/>
                </a:lnTo>
                <a:lnTo>
                  <a:pt x="285750" y="223242"/>
                </a:lnTo>
                <a:lnTo>
                  <a:pt x="294679" y="223242"/>
                </a:lnTo>
                <a:lnTo>
                  <a:pt x="294679" y="223242"/>
                </a:lnTo>
                <a:lnTo>
                  <a:pt x="294679" y="223242"/>
                </a:lnTo>
                <a:lnTo>
                  <a:pt x="294679" y="223242"/>
                </a:lnTo>
                <a:lnTo>
                  <a:pt x="29467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23242"/>
                </a:lnTo>
                <a:lnTo>
                  <a:pt x="303609" y="214313"/>
                </a:lnTo>
                <a:lnTo>
                  <a:pt x="303609" y="214313"/>
                </a:lnTo>
                <a:lnTo>
                  <a:pt x="303609" y="214313"/>
                </a:lnTo>
                <a:lnTo>
                  <a:pt x="303609" y="214313"/>
                </a:lnTo>
                <a:lnTo>
                  <a:pt x="303609" y="214313"/>
                </a:lnTo>
                <a:lnTo>
                  <a:pt x="312539" y="214313"/>
                </a:lnTo>
                <a:lnTo>
                  <a:pt x="312539" y="214313"/>
                </a:lnTo>
                <a:lnTo>
                  <a:pt x="312539" y="214313"/>
                </a:lnTo>
                <a:lnTo>
                  <a:pt x="312539" y="214313"/>
                </a:lnTo>
                <a:lnTo>
                  <a:pt x="312539" y="214313"/>
                </a:lnTo>
                <a:lnTo>
                  <a:pt x="312539" y="214313"/>
                </a:lnTo>
                <a:lnTo>
                  <a:pt x="312539" y="214313"/>
                </a:lnTo>
                <a:lnTo>
                  <a:pt x="31253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21469" y="20538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039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39328" y="196453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48258" y="187524"/>
                </a:lnTo>
                <a:lnTo>
                  <a:pt x="357187" y="178594"/>
                </a:lnTo>
                <a:lnTo>
                  <a:pt x="357187" y="178594"/>
                </a:lnTo>
                <a:lnTo>
                  <a:pt x="357187" y="178594"/>
                </a:lnTo>
                <a:lnTo>
                  <a:pt x="357187" y="178594"/>
                </a:lnTo>
                <a:lnTo>
                  <a:pt x="357187" y="178594"/>
                </a:lnTo>
                <a:lnTo>
                  <a:pt x="357187" y="178594"/>
                </a:lnTo>
                <a:lnTo>
                  <a:pt x="357187" y="178594"/>
                </a:lnTo>
                <a:lnTo>
                  <a:pt x="366117" y="178594"/>
                </a:lnTo>
                <a:lnTo>
                  <a:pt x="366117" y="178594"/>
                </a:lnTo>
                <a:lnTo>
                  <a:pt x="366117" y="178594"/>
                </a:lnTo>
                <a:lnTo>
                  <a:pt x="366117" y="178594"/>
                </a:lnTo>
                <a:lnTo>
                  <a:pt x="366117" y="169664"/>
                </a:lnTo>
                <a:lnTo>
                  <a:pt x="366117" y="169664"/>
                </a:lnTo>
                <a:lnTo>
                  <a:pt x="366117" y="169664"/>
                </a:lnTo>
                <a:lnTo>
                  <a:pt x="375047" y="169664"/>
                </a:lnTo>
                <a:lnTo>
                  <a:pt x="375047" y="169664"/>
                </a:lnTo>
                <a:lnTo>
                  <a:pt x="375047" y="169664"/>
                </a:lnTo>
                <a:lnTo>
                  <a:pt x="375047" y="169664"/>
                </a:lnTo>
                <a:lnTo>
                  <a:pt x="375047" y="169664"/>
                </a:lnTo>
                <a:lnTo>
                  <a:pt x="375047" y="169664"/>
                </a:lnTo>
                <a:lnTo>
                  <a:pt x="383976" y="160735"/>
                </a:lnTo>
                <a:lnTo>
                  <a:pt x="383976" y="160735"/>
                </a:lnTo>
                <a:lnTo>
                  <a:pt x="383976" y="160735"/>
                </a:lnTo>
                <a:lnTo>
                  <a:pt x="383976" y="160735"/>
                </a:lnTo>
                <a:lnTo>
                  <a:pt x="383976" y="160735"/>
                </a:lnTo>
                <a:lnTo>
                  <a:pt x="383976" y="160735"/>
                </a:lnTo>
                <a:lnTo>
                  <a:pt x="392906" y="151805"/>
                </a:lnTo>
                <a:lnTo>
                  <a:pt x="392906" y="151805"/>
                </a:lnTo>
                <a:lnTo>
                  <a:pt x="392906" y="151805"/>
                </a:lnTo>
                <a:lnTo>
                  <a:pt x="392906" y="151805"/>
                </a:lnTo>
                <a:lnTo>
                  <a:pt x="401836" y="151805"/>
                </a:lnTo>
                <a:lnTo>
                  <a:pt x="401836" y="142875"/>
                </a:lnTo>
                <a:lnTo>
                  <a:pt x="401836" y="142875"/>
                </a:lnTo>
                <a:lnTo>
                  <a:pt x="401836" y="142875"/>
                </a:lnTo>
                <a:lnTo>
                  <a:pt x="401836" y="142875"/>
                </a:lnTo>
                <a:lnTo>
                  <a:pt x="410765" y="142875"/>
                </a:lnTo>
                <a:lnTo>
                  <a:pt x="410765" y="142875"/>
                </a:lnTo>
                <a:lnTo>
                  <a:pt x="410765" y="142875"/>
                </a:lnTo>
                <a:lnTo>
                  <a:pt x="419695" y="133946"/>
                </a:lnTo>
                <a:lnTo>
                  <a:pt x="419695" y="133946"/>
                </a:lnTo>
                <a:lnTo>
                  <a:pt x="419695" y="133946"/>
                </a:lnTo>
                <a:lnTo>
                  <a:pt x="419695" y="133946"/>
                </a:lnTo>
                <a:lnTo>
                  <a:pt x="419695" y="133946"/>
                </a:lnTo>
                <a:lnTo>
                  <a:pt x="419695" y="125016"/>
                </a:lnTo>
                <a:lnTo>
                  <a:pt x="428625" y="125016"/>
                </a:lnTo>
                <a:lnTo>
                  <a:pt x="428625" y="125016"/>
                </a:lnTo>
                <a:lnTo>
                  <a:pt x="428625" y="125016"/>
                </a:lnTo>
                <a:lnTo>
                  <a:pt x="428625" y="125016"/>
                </a:lnTo>
                <a:lnTo>
                  <a:pt x="428625" y="116086"/>
                </a:lnTo>
                <a:lnTo>
                  <a:pt x="428625" y="116086"/>
                </a:lnTo>
                <a:lnTo>
                  <a:pt x="437554" y="116086"/>
                </a:lnTo>
                <a:lnTo>
                  <a:pt x="437554" y="116086"/>
                </a:lnTo>
                <a:lnTo>
                  <a:pt x="437554" y="116086"/>
                </a:lnTo>
                <a:lnTo>
                  <a:pt x="437554" y="107156"/>
                </a:lnTo>
                <a:lnTo>
                  <a:pt x="446484" y="107156"/>
                </a:lnTo>
                <a:lnTo>
                  <a:pt x="446484" y="107156"/>
                </a:lnTo>
                <a:lnTo>
                  <a:pt x="446484" y="107156"/>
                </a:lnTo>
                <a:lnTo>
                  <a:pt x="446484" y="107156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98227"/>
                </a:lnTo>
                <a:lnTo>
                  <a:pt x="455414" y="98227"/>
                </a:lnTo>
                <a:lnTo>
                  <a:pt x="464344" y="98227"/>
                </a:lnTo>
                <a:lnTo>
                  <a:pt x="464344" y="98227"/>
                </a:lnTo>
                <a:lnTo>
                  <a:pt x="464344" y="89297"/>
                </a:lnTo>
                <a:lnTo>
                  <a:pt x="464344" y="89297"/>
                </a:lnTo>
                <a:lnTo>
                  <a:pt x="464344" y="89297"/>
                </a:lnTo>
                <a:lnTo>
                  <a:pt x="464344" y="89297"/>
                </a:lnTo>
                <a:lnTo>
                  <a:pt x="464344" y="89297"/>
                </a:lnTo>
                <a:lnTo>
                  <a:pt x="464344" y="80367"/>
                </a:lnTo>
                <a:lnTo>
                  <a:pt x="464344" y="80367"/>
                </a:lnTo>
                <a:lnTo>
                  <a:pt x="464344" y="80367"/>
                </a:lnTo>
                <a:lnTo>
                  <a:pt x="473273" y="80367"/>
                </a:lnTo>
                <a:lnTo>
                  <a:pt x="473273" y="80367"/>
                </a:lnTo>
                <a:lnTo>
                  <a:pt x="473273" y="80367"/>
                </a:lnTo>
                <a:lnTo>
                  <a:pt x="473273" y="80367"/>
                </a:lnTo>
                <a:lnTo>
                  <a:pt x="473273" y="80367"/>
                </a:lnTo>
                <a:lnTo>
                  <a:pt x="473273" y="71438"/>
                </a:lnTo>
                <a:lnTo>
                  <a:pt x="473273" y="71438"/>
                </a:lnTo>
                <a:lnTo>
                  <a:pt x="482203" y="71438"/>
                </a:lnTo>
                <a:lnTo>
                  <a:pt x="482203" y="71438"/>
                </a:lnTo>
                <a:lnTo>
                  <a:pt x="482203" y="71438"/>
                </a:lnTo>
                <a:lnTo>
                  <a:pt x="482203" y="71438"/>
                </a:lnTo>
                <a:lnTo>
                  <a:pt x="491133" y="62508"/>
                </a:lnTo>
                <a:lnTo>
                  <a:pt x="491133" y="62508"/>
                </a:lnTo>
                <a:lnTo>
                  <a:pt x="491133" y="62508"/>
                </a:lnTo>
                <a:lnTo>
                  <a:pt x="500062" y="53578"/>
                </a:lnTo>
                <a:lnTo>
                  <a:pt x="500062" y="53578"/>
                </a:lnTo>
                <a:lnTo>
                  <a:pt x="500062" y="53578"/>
                </a:lnTo>
                <a:lnTo>
                  <a:pt x="500062" y="53578"/>
                </a:lnTo>
                <a:lnTo>
                  <a:pt x="500062" y="53578"/>
                </a:lnTo>
                <a:lnTo>
                  <a:pt x="508992" y="44649"/>
                </a:lnTo>
                <a:lnTo>
                  <a:pt x="508992" y="44649"/>
                </a:lnTo>
                <a:lnTo>
                  <a:pt x="508992" y="44649"/>
                </a:lnTo>
                <a:lnTo>
                  <a:pt x="508992" y="44649"/>
                </a:lnTo>
                <a:lnTo>
                  <a:pt x="508992" y="44649"/>
                </a:lnTo>
                <a:lnTo>
                  <a:pt x="508992" y="35719"/>
                </a:lnTo>
                <a:lnTo>
                  <a:pt x="517922" y="35719"/>
                </a:lnTo>
                <a:lnTo>
                  <a:pt x="517922" y="26789"/>
                </a:lnTo>
                <a:lnTo>
                  <a:pt x="517922" y="26789"/>
                </a:lnTo>
                <a:lnTo>
                  <a:pt x="517922" y="26789"/>
                </a:lnTo>
                <a:lnTo>
                  <a:pt x="517922" y="26789"/>
                </a:lnTo>
                <a:lnTo>
                  <a:pt x="526851" y="17860"/>
                </a:lnTo>
                <a:lnTo>
                  <a:pt x="526851" y="17860"/>
                </a:lnTo>
                <a:lnTo>
                  <a:pt x="526851" y="17860"/>
                </a:lnTo>
                <a:lnTo>
                  <a:pt x="526851" y="17860"/>
                </a:lnTo>
                <a:lnTo>
                  <a:pt x="526851" y="17860"/>
                </a:lnTo>
                <a:lnTo>
                  <a:pt x="526851" y="17860"/>
                </a:lnTo>
                <a:lnTo>
                  <a:pt x="535781" y="1786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8930"/>
                </a:lnTo>
                <a:lnTo>
                  <a:pt x="535781" y="0"/>
                </a:lnTo>
                <a:lnTo>
                  <a:pt x="535781" y="0"/>
                </a:lnTo>
                <a:lnTo>
                  <a:pt x="535781" y="0"/>
                </a:lnTo>
                <a:lnTo>
                  <a:pt x="535781" y="0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2277070" y="3830836"/>
            <a:ext cx="17861" cy="89297"/>
          </a:xfrm>
          <a:custGeom>
            <a:avLst/>
            <a:gdLst/>
            <a:ahLst/>
            <a:cxnLst/>
            <a:rect l="0" t="0" r="0" b="0"/>
            <a:pathLst>
              <a:path w="17861" h="89297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80367"/>
                </a:lnTo>
                <a:lnTo>
                  <a:pt x="17860" y="89296"/>
                </a:lnTo>
                <a:lnTo>
                  <a:pt x="17860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1401961" y="3330773"/>
            <a:ext cx="910829" cy="1080493"/>
          </a:xfrm>
          <a:custGeom>
            <a:avLst/>
            <a:gdLst/>
            <a:ahLst/>
            <a:cxnLst/>
            <a:rect l="0" t="0" r="0" b="0"/>
            <a:pathLst>
              <a:path w="910829" h="1080493">
                <a:moveTo>
                  <a:pt x="875109" y="500063"/>
                </a:move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500063"/>
                </a:lnTo>
                <a:lnTo>
                  <a:pt x="875109" y="491133"/>
                </a:lnTo>
                <a:lnTo>
                  <a:pt x="875109" y="491133"/>
                </a:lnTo>
                <a:lnTo>
                  <a:pt x="875109" y="491133"/>
                </a:lnTo>
                <a:lnTo>
                  <a:pt x="875109" y="482203"/>
                </a:lnTo>
                <a:lnTo>
                  <a:pt x="884039" y="482203"/>
                </a:lnTo>
                <a:lnTo>
                  <a:pt x="884039" y="482203"/>
                </a:lnTo>
                <a:lnTo>
                  <a:pt x="884039" y="473273"/>
                </a:lnTo>
                <a:lnTo>
                  <a:pt x="884039" y="473273"/>
                </a:lnTo>
                <a:lnTo>
                  <a:pt x="884039" y="464344"/>
                </a:lnTo>
                <a:lnTo>
                  <a:pt x="892969" y="464344"/>
                </a:lnTo>
                <a:lnTo>
                  <a:pt x="892969" y="455414"/>
                </a:lnTo>
                <a:lnTo>
                  <a:pt x="892969" y="446484"/>
                </a:lnTo>
                <a:lnTo>
                  <a:pt x="892969" y="437555"/>
                </a:lnTo>
                <a:lnTo>
                  <a:pt x="901898" y="428625"/>
                </a:lnTo>
                <a:lnTo>
                  <a:pt x="901898" y="419695"/>
                </a:lnTo>
                <a:lnTo>
                  <a:pt x="910828" y="410766"/>
                </a:lnTo>
                <a:lnTo>
                  <a:pt x="910828" y="401836"/>
                </a:lnTo>
                <a:lnTo>
                  <a:pt x="910828" y="392906"/>
                </a:lnTo>
                <a:lnTo>
                  <a:pt x="910828" y="392906"/>
                </a:lnTo>
                <a:lnTo>
                  <a:pt x="910828" y="383977"/>
                </a:lnTo>
                <a:lnTo>
                  <a:pt x="910828" y="383977"/>
                </a:lnTo>
                <a:lnTo>
                  <a:pt x="901898" y="375047"/>
                </a:lnTo>
                <a:lnTo>
                  <a:pt x="901898" y="366117"/>
                </a:lnTo>
                <a:lnTo>
                  <a:pt x="901898" y="366117"/>
                </a:lnTo>
                <a:lnTo>
                  <a:pt x="901898" y="357188"/>
                </a:lnTo>
                <a:lnTo>
                  <a:pt x="901898" y="348258"/>
                </a:lnTo>
                <a:lnTo>
                  <a:pt x="901898" y="339328"/>
                </a:lnTo>
                <a:lnTo>
                  <a:pt x="910828" y="330398"/>
                </a:lnTo>
                <a:lnTo>
                  <a:pt x="910828" y="321469"/>
                </a:lnTo>
                <a:lnTo>
                  <a:pt x="910828" y="321469"/>
                </a:lnTo>
                <a:lnTo>
                  <a:pt x="910828" y="312539"/>
                </a:lnTo>
                <a:lnTo>
                  <a:pt x="910828" y="303609"/>
                </a:lnTo>
                <a:lnTo>
                  <a:pt x="910828" y="303609"/>
                </a:lnTo>
                <a:lnTo>
                  <a:pt x="910828" y="303609"/>
                </a:lnTo>
                <a:lnTo>
                  <a:pt x="910828" y="294680"/>
                </a:lnTo>
                <a:lnTo>
                  <a:pt x="910828" y="294680"/>
                </a:lnTo>
                <a:lnTo>
                  <a:pt x="910828" y="285750"/>
                </a:lnTo>
                <a:lnTo>
                  <a:pt x="910828" y="276820"/>
                </a:lnTo>
                <a:lnTo>
                  <a:pt x="910828" y="267891"/>
                </a:lnTo>
                <a:lnTo>
                  <a:pt x="901898" y="258961"/>
                </a:lnTo>
                <a:lnTo>
                  <a:pt x="901898" y="250031"/>
                </a:lnTo>
                <a:lnTo>
                  <a:pt x="901898" y="241102"/>
                </a:lnTo>
                <a:lnTo>
                  <a:pt x="901898" y="232172"/>
                </a:lnTo>
                <a:lnTo>
                  <a:pt x="901898" y="223242"/>
                </a:lnTo>
                <a:lnTo>
                  <a:pt x="901898" y="214313"/>
                </a:lnTo>
                <a:lnTo>
                  <a:pt x="892969" y="214313"/>
                </a:lnTo>
                <a:lnTo>
                  <a:pt x="892969" y="205383"/>
                </a:lnTo>
                <a:lnTo>
                  <a:pt x="892969" y="205383"/>
                </a:lnTo>
                <a:lnTo>
                  <a:pt x="892969" y="196453"/>
                </a:lnTo>
                <a:lnTo>
                  <a:pt x="884039" y="187523"/>
                </a:lnTo>
                <a:lnTo>
                  <a:pt x="884039" y="187523"/>
                </a:lnTo>
                <a:lnTo>
                  <a:pt x="875109" y="178594"/>
                </a:lnTo>
                <a:lnTo>
                  <a:pt x="875109" y="169664"/>
                </a:lnTo>
                <a:lnTo>
                  <a:pt x="866180" y="169664"/>
                </a:lnTo>
                <a:lnTo>
                  <a:pt x="866180" y="160734"/>
                </a:lnTo>
                <a:lnTo>
                  <a:pt x="866180" y="160734"/>
                </a:lnTo>
                <a:lnTo>
                  <a:pt x="857250" y="151805"/>
                </a:lnTo>
                <a:lnTo>
                  <a:pt x="857250" y="151805"/>
                </a:lnTo>
                <a:lnTo>
                  <a:pt x="857250" y="151805"/>
                </a:lnTo>
                <a:lnTo>
                  <a:pt x="848320" y="142875"/>
                </a:lnTo>
                <a:lnTo>
                  <a:pt x="848320" y="142875"/>
                </a:lnTo>
                <a:lnTo>
                  <a:pt x="848320" y="133945"/>
                </a:lnTo>
                <a:lnTo>
                  <a:pt x="839391" y="133945"/>
                </a:lnTo>
                <a:lnTo>
                  <a:pt x="839391" y="125016"/>
                </a:lnTo>
                <a:lnTo>
                  <a:pt x="839391" y="125016"/>
                </a:lnTo>
                <a:lnTo>
                  <a:pt x="830461" y="116086"/>
                </a:lnTo>
                <a:lnTo>
                  <a:pt x="830461" y="107156"/>
                </a:lnTo>
                <a:lnTo>
                  <a:pt x="830461" y="98227"/>
                </a:lnTo>
                <a:lnTo>
                  <a:pt x="821531" y="98227"/>
                </a:lnTo>
                <a:lnTo>
                  <a:pt x="812602" y="98227"/>
                </a:lnTo>
                <a:lnTo>
                  <a:pt x="812602" y="89297"/>
                </a:lnTo>
                <a:lnTo>
                  <a:pt x="803672" y="89297"/>
                </a:lnTo>
                <a:lnTo>
                  <a:pt x="803672" y="89297"/>
                </a:lnTo>
                <a:lnTo>
                  <a:pt x="803672" y="80367"/>
                </a:lnTo>
                <a:lnTo>
                  <a:pt x="803672" y="80367"/>
                </a:lnTo>
                <a:lnTo>
                  <a:pt x="794742" y="80367"/>
                </a:lnTo>
                <a:lnTo>
                  <a:pt x="794742" y="71438"/>
                </a:lnTo>
                <a:lnTo>
                  <a:pt x="785812" y="71438"/>
                </a:lnTo>
                <a:lnTo>
                  <a:pt x="785812" y="71438"/>
                </a:lnTo>
                <a:lnTo>
                  <a:pt x="785812" y="62508"/>
                </a:lnTo>
                <a:lnTo>
                  <a:pt x="776883" y="62508"/>
                </a:lnTo>
                <a:lnTo>
                  <a:pt x="776883" y="53578"/>
                </a:lnTo>
                <a:lnTo>
                  <a:pt x="776883" y="53578"/>
                </a:lnTo>
                <a:lnTo>
                  <a:pt x="767953" y="53578"/>
                </a:lnTo>
                <a:lnTo>
                  <a:pt x="767953" y="53578"/>
                </a:lnTo>
                <a:lnTo>
                  <a:pt x="767953" y="53578"/>
                </a:lnTo>
                <a:lnTo>
                  <a:pt x="759023" y="53578"/>
                </a:lnTo>
                <a:lnTo>
                  <a:pt x="759023" y="53578"/>
                </a:lnTo>
                <a:lnTo>
                  <a:pt x="750094" y="53578"/>
                </a:lnTo>
                <a:lnTo>
                  <a:pt x="750094" y="53578"/>
                </a:lnTo>
                <a:lnTo>
                  <a:pt x="741164" y="44648"/>
                </a:lnTo>
                <a:lnTo>
                  <a:pt x="741164" y="44648"/>
                </a:lnTo>
                <a:lnTo>
                  <a:pt x="732234" y="44648"/>
                </a:lnTo>
                <a:lnTo>
                  <a:pt x="723305" y="44648"/>
                </a:lnTo>
                <a:lnTo>
                  <a:pt x="723305" y="44648"/>
                </a:lnTo>
                <a:lnTo>
                  <a:pt x="714375" y="44648"/>
                </a:lnTo>
                <a:lnTo>
                  <a:pt x="714375" y="35719"/>
                </a:lnTo>
                <a:lnTo>
                  <a:pt x="705445" y="35719"/>
                </a:lnTo>
                <a:lnTo>
                  <a:pt x="705445" y="35719"/>
                </a:lnTo>
                <a:lnTo>
                  <a:pt x="705445" y="35719"/>
                </a:lnTo>
                <a:lnTo>
                  <a:pt x="696516" y="35719"/>
                </a:lnTo>
                <a:lnTo>
                  <a:pt x="696516" y="35719"/>
                </a:lnTo>
                <a:lnTo>
                  <a:pt x="687586" y="35719"/>
                </a:lnTo>
                <a:lnTo>
                  <a:pt x="678656" y="35719"/>
                </a:lnTo>
                <a:lnTo>
                  <a:pt x="669727" y="35719"/>
                </a:lnTo>
                <a:lnTo>
                  <a:pt x="669727" y="35719"/>
                </a:lnTo>
                <a:lnTo>
                  <a:pt x="660797" y="35719"/>
                </a:lnTo>
                <a:lnTo>
                  <a:pt x="660797" y="35719"/>
                </a:lnTo>
                <a:lnTo>
                  <a:pt x="651867" y="35719"/>
                </a:lnTo>
                <a:lnTo>
                  <a:pt x="651867" y="35719"/>
                </a:lnTo>
                <a:lnTo>
                  <a:pt x="642937" y="35719"/>
                </a:lnTo>
                <a:lnTo>
                  <a:pt x="642937" y="35719"/>
                </a:lnTo>
                <a:lnTo>
                  <a:pt x="642937" y="35719"/>
                </a:lnTo>
                <a:lnTo>
                  <a:pt x="634008" y="26789"/>
                </a:lnTo>
                <a:lnTo>
                  <a:pt x="634008" y="26789"/>
                </a:lnTo>
                <a:lnTo>
                  <a:pt x="634008" y="26789"/>
                </a:lnTo>
                <a:lnTo>
                  <a:pt x="625078" y="26789"/>
                </a:lnTo>
                <a:lnTo>
                  <a:pt x="625078" y="26789"/>
                </a:lnTo>
                <a:lnTo>
                  <a:pt x="625078" y="26789"/>
                </a:lnTo>
                <a:lnTo>
                  <a:pt x="616148" y="26789"/>
                </a:lnTo>
                <a:lnTo>
                  <a:pt x="616148" y="26789"/>
                </a:lnTo>
                <a:lnTo>
                  <a:pt x="607219" y="26789"/>
                </a:lnTo>
                <a:lnTo>
                  <a:pt x="607219" y="26789"/>
                </a:lnTo>
                <a:lnTo>
                  <a:pt x="598289" y="17859"/>
                </a:lnTo>
                <a:lnTo>
                  <a:pt x="598289" y="17859"/>
                </a:lnTo>
                <a:lnTo>
                  <a:pt x="598289" y="17859"/>
                </a:lnTo>
                <a:lnTo>
                  <a:pt x="589359" y="17859"/>
                </a:lnTo>
                <a:lnTo>
                  <a:pt x="589359" y="17859"/>
                </a:lnTo>
                <a:lnTo>
                  <a:pt x="580430" y="17859"/>
                </a:lnTo>
                <a:lnTo>
                  <a:pt x="580430" y="17859"/>
                </a:lnTo>
                <a:lnTo>
                  <a:pt x="580430" y="8930"/>
                </a:lnTo>
                <a:lnTo>
                  <a:pt x="571500" y="8930"/>
                </a:lnTo>
                <a:lnTo>
                  <a:pt x="571500" y="8930"/>
                </a:lnTo>
                <a:lnTo>
                  <a:pt x="571500" y="8930"/>
                </a:lnTo>
                <a:lnTo>
                  <a:pt x="562570" y="8930"/>
                </a:lnTo>
                <a:lnTo>
                  <a:pt x="562570" y="8930"/>
                </a:lnTo>
                <a:lnTo>
                  <a:pt x="562570" y="8930"/>
                </a:lnTo>
                <a:lnTo>
                  <a:pt x="553641" y="8930"/>
                </a:lnTo>
                <a:lnTo>
                  <a:pt x="553641" y="8930"/>
                </a:lnTo>
                <a:lnTo>
                  <a:pt x="553641" y="8930"/>
                </a:lnTo>
                <a:lnTo>
                  <a:pt x="544711" y="8930"/>
                </a:lnTo>
                <a:lnTo>
                  <a:pt x="544711" y="8930"/>
                </a:lnTo>
                <a:lnTo>
                  <a:pt x="535781" y="0"/>
                </a:lnTo>
                <a:lnTo>
                  <a:pt x="535781" y="0"/>
                </a:lnTo>
                <a:lnTo>
                  <a:pt x="526852" y="0"/>
                </a:lnTo>
                <a:lnTo>
                  <a:pt x="517922" y="0"/>
                </a:lnTo>
                <a:lnTo>
                  <a:pt x="517922" y="0"/>
                </a:lnTo>
                <a:lnTo>
                  <a:pt x="508992" y="0"/>
                </a:lnTo>
                <a:lnTo>
                  <a:pt x="508992" y="0"/>
                </a:lnTo>
                <a:lnTo>
                  <a:pt x="500062" y="0"/>
                </a:lnTo>
                <a:lnTo>
                  <a:pt x="491133" y="0"/>
                </a:lnTo>
                <a:lnTo>
                  <a:pt x="491133" y="0"/>
                </a:lnTo>
                <a:lnTo>
                  <a:pt x="482203" y="8930"/>
                </a:lnTo>
                <a:lnTo>
                  <a:pt x="482203" y="8930"/>
                </a:lnTo>
                <a:lnTo>
                  <a:pt x="473273" y="8930"/>
                </a:lnTo>
                <a:lnTo>
                  <a:pt x="473273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55414" y="17859"/>
                </a:lnTo>
                <a:lnTo>
                  <a:pt x="446484" y="26789"/>
                </a:lnTo>
                <a:lnTo>
                  <a:pt x="446484" y="26789"/>
                </a:lnTo>
                <a:lnTo>
                  <a:pt x="437555" y="26789"/>
                </a:lnTo>
                <a:lnTo>
                  <a:pt x="428625" y="35719"/>
                </a:lnTo>
                <a:lnTo>
                  <a:pt x="428625" y="35719"/>
                </a:lnTo>
                <a:lnTo>
                  <a:pt x="419695" y="35719"/>
                </a:lnTo>
                <a:lnTo>
                  <a:pt x="410766" y="44648"/>
                </a:lnTo>
                <a:lnTo>
                  <a:pt x="401836" y="44648"/>
                </a:lnTo>
                <a:lnTo>
                  <a:pt x="401836" y="44648"/>
                </a:lnTo>
                <a:lnTo>
                  <a:pt x="392906" y="44648"/>
                </a:lnTo>
                <a:lnTo>
                  <a:pt x="392906" y="44648"/>
                </a:lnTo>
                <a:lnTo>
                  <a:pt x="383977" y="53578"/>
                </a:lnTo>
                <a:lnTo>
                  <a:pt x="383977" y="53578"/>
                </a:lnTo>
                <a:lnTo>
                  <a:pt x="375047" y="53578"/>
                </a:lnTo>
                <a:lnTo>
                  <a:pt x="375047" y="53578"/>
                </a:lnTo>
                <a:lnTo>
                  <a:pt x="366117" y="53578"/>
                </a:lnTo>
                <a:lnTo>
                  <a:pt x="366117" y="62508"/>
                </a:lnTo>
                <a:lnTo>
                  <a:pt x="357187" y="62508"/>
                </a:lnTo>
                <a:lnTo>
                  <a:pt x="357187" y="62508"/>
                </a:lnTo>
                <a:lnTo>
                  <a:pt x="348258" y="62508"/>
                </a:lnTo>
                <a:lnTo>
                  <a:pt x="339328" y="71438"/>
                </a:lnTo>
                <a:lnTo>
                  <a:pt x="339328" y="71438"/>
                </a:lnTo>
                <a:lnTo>
                  <a:pt x="330398" y="71438"/>
                </a:lnTo>
                <a:lnTo>
                  <a:pt x="321469" y="71438"/>
                </a:lnTo>
                <a:lnTo>
                  <a:pt x="312539" y="80367"/>
                </a:lnTo>
                <a:lnTo>
                  <a:pt x="312539" y="80367"/>
                </a:lnTo>
                <a:lnTo>
                  <a:pt x="303609" y="80367"/>
                </a:lnTo>
                <a:lnTo>
                  <a:pt x="303609" y="89297"/>
                </a:lnTo>
                <a:lnTo>
                  <a:pt x="294680" y="89297"/>
                </a:lnTo>
                <a:lnTo>
                  <a:pt x="285750" y="89297"/>
                </a:lnTo>
                <a:lnTo>
                  <a:pt x="276820" y="98227"/>
                </a:lnTo>
                <a:lnTo>
                  <a:pt x="267891" y="98227"/>
                </a:lnTo>
                <a:lnTo>
                  <a:pt x="267891" y="98227"/>
                </a:lnTo>
                <a:lnTo>
                  <a:pt x="250031" y="98227"/>
                </a:lnTo>
                <a:lnTo>
                  <a:pt x="241102" y="107156"/>
                </a:lnTo>
                <a:lnTo>
                  <a:pt x="232172" y="107156"/>
                </a:lnTo>
                <a:lnTo>
                  <a:pt x="232172" y="107156"/>
                </a:lnTo>
                <a:lnTo>
                  <a:pt x="223242" y="116086"/>
                </a:lnTo>
                <a:lnTo>
                  <a:pt x="223242" y="116086"/>
                </a:lnTo>
                <a:lnTo>
                  <a:pt x="214312" y="116086"/>
                </a:lnTo>
                <a:lnTo>
                  <a:pt x="214312" y="116086"/>
                </a:lnTo>
                <a:lnTo>
                  <a:pt x="205383" y="125016"/>
                </a:lnTo>
                <a:lnTo>
                  <a:pt x="205383" y="125016"/>
                </a:lnTo>
                <a:lnTo>
                  <a:pt x="205383" y="125016"/>
                </a:lnTo>
                <a:lnTo>
                  <a:pt x="196453" y="125016"/>
                </a:lnTo>
                <a:lnTo>
                  <a:pt x="196453" y="125016"/>
                </a:lnTo>
                <a:lnTo>
                  <a:pt x="187523" y="133945"/>
                </a:lnTo>
                <a:lnTo>
                  <a:pt x="178594" y="133945"/>
                </a:lnTo>
                <a:lnTo>
                  <a:pt x="169664" y="142875"/>
                </a:lnTo>
                <a:lnTo>
                  <a:pt x="160734" y="142875"/>
                </a:lnTo>
                <a:lnTo>
                  <a:pt x="151805" y="151805"/>
                </a:lnTo>
                <a:lnTo>
                  <a:pt x="142875" y="151805"/>
                </a:lnTo>
                <a:lnTo>
                  <a:pt x="133945" y="160734"/>
                </a:lnTo>
                <a:lnTo>
                  <a:pt x="125016" y="160734"/>
                </a:lnTo>
                <a:lnTo>
                  <a:pt x="116086" y="169664"/>
                </a:lnTo>
                <a:lnTo>
                  <a:pt x="107156" y="178594"/>
                </a:lnTo>
                <a:lnTo>
                  <a:pt x="98227" y="178594"/>
                </a:lnTo>
                <a:lnTo>
                  <a:pt x="98227" y="187523"/>
                </a:lnTo>
                <a:lnTo>
                  <a:pt x="89297" y="196453"/>
                </a:lnTo>
                <a:lnTo>
                  <a:pt x="80367" y="205383"/>
                </a:lnTo>
                <a:lnTo>
                  <a:pt x="71437" y="214313"/>
                </a:lnTo>
                <a:lnTo>
                  <a:pt x="62508" y="214313"/>
                </a:lnTo>
                <a:lnTo>
                  <a:pt x="62508" y="223242"/>
                </a:lnTo>
                <a:lnTo>
                  <a:pt x="62508" y="232172"/>
                </a:lnTo>
                <a:lnTo>
                  <a:pt x="53578" y="241102"/>
                </a:lnTo>
                <a:lnTo>
                  <a:pt x="53578" y="241102"/>
                </a:lnTo>
                <a:lnTo>
                  <a:pt x="44648" y="250031"/>
                </a:lnTo>
                <a:lnTo>
                  <a:pt x="44648" y="258961"/>
                </a:lnTo>
                <a:lnTo>
                  <a:pt x="35719" y="258961"/>
                </a:lnTo>
                <a:lnTo>
                  <a:pt x="35719" y="267891"/>
                </a:lnTo>
                <a:lnTo>
                  <a:pt x="35719" y="267891"/>
                </a:lnTo>
                <a:lnTo>
                  <a:pt x="35719" y="276820"/>
                </a:lnTo>
                <a:lnTo>
                  <a:pt x="26789" y="276820"/>
                </a:lnTo>
                <a:lnTo>
                  <a:pt x="26789" y="285750"/>
                </a:lnTo>
                <a:lnTo>
                  <a:pt x="26789" y="285750"/>
                </a:lnTo>
                <a:lnTo>
                  <a:pt x="26789" y="294680"/>
                </a:lnTo>
                <a:lnTo>
                  <a:pt x="17859" y="294680"/>
                </a:lnTo>
                <a:lnTo>
                  <a:pt x="17859" y="303609"/>
                </a:lnTo>
                <a:lnTo>
                  <a:pt x="17859" y="303609"/>
                </a:lnTo>
                <a:lnTo>
                  <a:pt x="17859" y="312539"/>
                </a:lnTo>
                <a:lnTo>
                  <a:pt x="17859" y="312539"/>
                </a:lnTo>
                <a:lnTo>
                  <a:pt x="8930" y="321469"/>
                </a:lnTo>
                <a:lnTo>
                  <a:pt x="8930" y="321469"/>
                </a:lnTo>
                <a:lnTo>
                  <a:pt x="8930" y="330398"/>
                </a:lnTo>
                <a:lnTo>
                  <a:pt x="8930" y="339328"/>
                </a:lnTo>
                <a:lnTo>
                  <a:pt x="8930" y="339328"/>
                </a:lnTo>
                <a:lnTo>
                  <a:pt x="8930" y="348258"/>
                </a:lnTo>
                <a:lnTo>
                  <a:pt x="8930" y="357188"/>
                </a:lnTo>
                <a:lnTo>
                  <a:pt x="8930" y="366117"/>
                </a:lnTo>
                <a:lnTo>
                  <a:pt x="8930" y="366117"/>
                </a:lnTo>
                <a:lnTo>
                  <a:pt x="8930" y="375047"/>
                </a:lnTo>
                <a:lnTo>
                  <a:pt x="8930" y="383977"/>
                </a:lnTo>
                <a:lnTo>
                  <a:pt x="8930" y="392906"/>
                </a:lnTo>
                <a:lnTo>
                  <a:pt x="8930" y="401836"/>
                </a:lnTo>
                <a:lnTo>
                  <a:pt x="8930" y="410766"/>
                </a:lnTo>
                <a:lnTo>
                  <a:pt x="8930" y="419695"/>
                </a:lnTo>
                <a:lnTo>
                  <a:pt x="8930" y="419695"/>
                </a:lnTo>
                <a:lnTo>
                  <a:pt x="8930" y="428625"/>
                </a:lnTo>
                <a:lnTo>
                  <a:pt x="8930" y="437555"/>
                </a:lnTo>
                <a:lnTo>
                  <a:pt x="8930" y="437555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55414"/>
                </a:lnTo>
                <a:lnTo>
                  <a:pt x="8930" y="464344"/>
                </a:lnTo>
                <a:lnTo>
                  <a:pt x="8930" y="464344"/>
                </a:lnTo>
                <a:lnTo>
                  <a:pt x="8930" y="473273"/>
                </a:lnTo>
                <a:lnTo>
                  <a:pt x="8930" y="482203"/>
                </a:lnTo>
                <a:lnTo>
                  <a:pt x="8930" y="491133"/>
                </a:lnTo>
                <a:lnTo>
                  <a:pt x="8930" y="500063"/>
                </a:lnTo>
                <a:lnTo>
                  <a:pt x="8930" y="508992"/>
                </a:lnTo>
                <a:lnTo>
                  <a:pt x="8930" y="517922"/>
                </a:lnTo>
                <a:lnTo>
                  <a:pt x="8930" y="526852"/>
                </a:lnTo>
                <a:lnTo>
                  <a:pt x="8930" y="526852"/>
                </a:lnTo>
                <a:lnTo>
                  <a:pt x="0" y="535781"/>
                </a:lnTo>
                <a:lnTo>
                  <a:pt x="0" y="544711"/>
                </a:lnTo>
                <a:lnTo>
                  <a:pt x="0" y="544711"/>
                </a:lnTo>
                <a:lnTo>
                  <a:pt x="0" y="553641"/>
                </a:lnTo>
                <a:lnTo>
                  <a:pt x="0" y="553641"/>
                </a:lnTo>
                <a:lnTo>
                  <a:pt x="0" y="562570"/>
                </a:lnTo>
                <a:lnTo>
                  <a:pt x="8930" y="562570"/>
                </a:lnTo>
                <a:lnTo>
                  <a:pt x="8930" y="571500"/>
                </a:lnTo>
                <a:lnTo>
                  <a:pt x="8930" y="571500"/>
                </a:lnTo>
                <a:lnTo>
                  <a:pt x="8930" y="580430"/>
                </a:lnTo>
                <a:lnTo>
                  <a:pt x="8930" y="589359"/>
                </a:lnTo>
                <a:lnTo>
                  <a:pt x="8930" y="598289"/>
                </a:lnTo>
                <a:lnTo>
                  <a:pt x="8930" y="607219"/>
                </a:lnTo>
                <a:lnTo>
                  <a:pt x="8930" y="607219"/>
                </a:lnTo>
                <a:lnTo>
                  <a:pt x="8930" y="616148"/>
                </a:lnTo>
                <a:lnTo>
                  <a:pt x="8930" y="616148"/>
                </a:lnTo>
                <a:lnTo>
                  <a:pt x="8930" y="625078"/>
                </a:lnTo>
                <a:lnTo>
                  <a:pt x="8930" y="625078"/>
                </a:lnTo>
                <a:lnTo>
                  <a:pt x="8930" y="634008"/>
                </a:lnTo>
                <a:lnTo>
                  <a:pt x="8930" y="634008"/>
                </a:lnTo>
                <a:lnTo>
                  <a:pt x="8930" y="634008"/>
                </a:lnTo>
                <a:lnTo>
                  <a:pt x="8930" y="642938"/>
                </a:lnTo>
                <a:lnTo>
                  <a:pt x="8930" y="642938"/>
                </a:lnTo>
                <a:lnTo>
                  <a:pt x="17859" y="651867"/>
                </a:lnTo>
                <a:lnTo>
                  <a:pt x="17859" y="660797"/>
                </a:lnTo>
                <a:lnTo>
                  <a:pt x="17859" y="660797"/>
                </a:lnTo>
                <a:lnTo>
                  <a:pt x="17859" y="669727"/>
                </a:lnTo>
                <a:lnTo>
                  <a:pt x="17859" y="669727"/>
                </a:lnTo>
                <a:lnTo>
                  <a:pt x="17859" y="678656"/>
                </a:lnTo>
                <a:lnTo>
                  <a:pt x="17859" y="678656"/>
                </a:lnTo>
                <a:lnTo>
                  <a:pt x="17859" y="678656"/>
                </a:lnTo>
                <a:lnTo>
                  <a:pt x="17859" y="687586"/>
                </a:lnTo>
                <a:lnTo>
                  <a:pt x="17859" y="687586"/>
                </a:lnTo>
                <a:lnTo>
                  <a:pt x="17859" y="696516"/>
                </a:lnTo>
                <a:lnTo>
                  <a:pt x="17859" y="696516"/>
                </a:lnTo>
                <a:lnTo>
                  <a:pt x="17859" y="696516"/>
                </a:lnTo>
                <a:lnTo>
                  <a:pt x="26789" y="705445"/>
                </a:lnTo>
                <a:lnTo>
                  <a:pt x="26789" y="705445"/>
                </a:lnTo>
                <a:lnTo>
                  <a:pt x="26789" y="705445"/>
                </a:lnTo>
                <a:lnTo>
                  <a:pt x="26789" y="714375"/>
                </a:lnTo>
                <a:lnTo>
                  <a:pt x="26789" y="714375"/>
                </a:lnTo>
                <a:lnTo>
                  <a:pt x="26789" y="714375"/>
                </a:lnTo>
                <a:lnTo>
                  <a:pt x="26789" y="723305"/>
                </a:lnTo>
                <a:lnTo>
                  <a:pt x="26789" y="723305"/>
                </a:lnTo>
                <a:lnTo>
                  <a:pt x="35719" y="732234"/>
                </a:lnTo>
                <a:lnTo>
                  <a:pt x="35719" y="732234"/>
                </a:lnTo>
                <a:lnTo>
                  <a:pt x="35719" y="732234"/>
                </a:lnTo>
                <a:lnTo>
                  <a:pt x="35719" y="741164"/>
                </a:lnTo>
                <a:lnTo>
                  <a:pt x="35719" y="741164"/>
                </a:lnTo>
                <a:lnTo>
                  <a:pt x="35719" y="741164"/>
                </a:lnTo>
                <a:lnTo>
                  <a:pt x="35719" y="750094"/>
                </a:lnTo>
                <a:lnTo>
                  <a:pt x="35719" y="750094"/>
                </a:lnTo>
                <a:lnTo>
                  <a:pt x="44648" y="759023"/>
                </a:lnTo>
                <a:lnTo>
                  <a:pt x="44648" y="759023"/>
                </a:lnTo>
                <a:lnTo>
                  <a:pt x="44648" y="767953"/>
                </a:lnTo>
                <a:lnTo>
                  <a:pt x="44648" y="767953"/>
                </a:lnTo>
                <a:lnTo>
                  <a:pt x="44648" y="767953"/>
                </a:lnTo>
                <a:lnTo>
                  <a:pt x="44648" y="776883"/>
                </a:lnTo>
                <a:lnTo>
                  <a:pt x="44648" y="776883"/>
                </a:lnTo>
                <a:lnTo>
                  <a:pt x="53578" y="785813"/>
                </a:lnTo>
                <a:lnTo>
                  <a:pt x="53578" y="794742"/>
                </a:lnTo>
                <a:lnTo>
                  <a:pt x="53578" y="794742"/>
                </a:lnTo>
                <a:lnTo>
                  <a:pt x="53578" y="794742"/>
                </a:lnTo>
                <a:lnTo>
                  <a:pt x="53578" y="803672"/>
                </a:lnTo>
                <a:lnTo>
                  <a:pt x="53578" y="803672"/>
                </a:lnTo>
                <a:lnTo>
                  <a:pt x="53578" y="812602"/>
                </a:lnTo>
                <a:lnTo>
                  <a:pt x="62508" y="812602"/>
                </a:lnTo>
                <a:lnTo>
                  <a:pt x="62508" y="821531"/>
                </a:lnTo>
                <a:lnTo>
                  <a:pt x="62508" y="821531"/>
                </a:lnTo>
                <a:lnTo>
                  <a:pt x="71437" y="830461"/>
                </a:lnTo>
                <a:lnTo>
                  <a:pt x="71437" y="830461"/>
                </a:lnTo>
                <a:lnTo>
                  <a:pt x="71437" y="839391"/>
                </a:lnTo>
                <a:lnTo>
                  <a:pt x="71437" y="848320"/>
                </a:lnTo>
                <a:lnTo>
                  <a:pt x="80367" y="848320"/>
                </a:lnTo>
                <a:lnTo>
                  <a:pt x="80367" y="857250"/>
                </a:lnTo>
                <a:lnTo>
                  <a:pt x="80367" y="866180"/>
                </a:lnTo>
                <a:lnTo>
                  <a:pt x="89297" y="866180"/>
                </a:lnTo>
                <a:lnTo>
                  <a:pt x="89297" y="875109"/>
                </a:lnTo>
                <a:lnTo>
                  <a:pt x="98227" y="884039"/>
                </a:lnTo>
                <a:lnTo>
                  <a:pt x="107156" y="884039"/>
                </a:lnTo>
                <a:lnTo>
                  <a:pt x="107156" y="892969"/>
                </a:lnTo>
                <a:lnTo>
                  <a:pt x="116086" y="901898"/>
                </a:lnTo>
                <a:lnTo>
                  <a:pt x="116086" y="901898"/>
                </a:lnTo>
                <a:lnTo>
                  <a:pt x="125016" y="910828"/>
                </a:lnTo>
                <a:lnTo>
                  <a:pt x="125016" y="910828"/>
                </a:lnTo>
                <a:lnTo>
                  <a:pt x="133945" y="919758"/>
                </a:lnTo>
                <a:lnTo>
                  <a:pt x="142875" y="919758"/>
                </a:lnTo>
                <a:lnTo>
                  <a:pt x="142875" y="919758"/>
                </a:lnTo>
                <a:lnTo>
                  <a:pt x="142875" y="928688"/>
                </a:lnTo>
                <a:lnTo>
                  <a:pt x="151805" y="928688"/>
                </a:lnTo>
                <a:lnTo>
                  <a:pt x="151805" y="928688"/>
                </a:lnTo>
                <a:lnTo>
                  <a:pt x="160734" y="937617"/>
                </a:lnTo>
                <a:lnTo>
                  <a:pt x="160734" y="937617"/>
                </a:lnTo>
                <a:lnTo>
                  <a:pt x="160734" y="946547"/>
                </a:lnTo>
                <a:lnTo>
                  <a:pt x="169664" y="946547"/>
                </a:lnTo>
                <a:lnTo>
                  <a:pt x="169664" y="946547"/>
                </a:lnTo>
                <a:lnTo>
                  <a:pt x="178594" y="955477"/>
                </a:lnTo>
                <a:lnTo>
                  <a:pt x="178594" y="955477"/>
                </a:lnTo>
                <a:lnTo>
                  <a:pt x="178594" y="955477"/>
                </a:lnTo>
                <a:lnTo>
                  <a:pt x="187523" y="955477"/>
                </a:lnTo>
                <a:lnTo>
                  <a:pt x="187523" y="964406"/>
                </a:lnTo>
                <a:lnTo>
                  <a:pt x="187523" y="964406"/>
                </a:lnTo>
                <a:lnTo>
                  <a:pt x="187523" y="964406"/>
                </a:lnTo>
                <a:lnTo>
                  <a:pt x="196453" y="973336"/>
                </a:lnTo>
                <a:lnTo>
                  <a:pt x="196453" y="973336"/>
                </a:lnTo>
                <a:lnTo>
                  <a:pt x="196453" y="973336"/>
                </a:lnTo>
                <a:lnTo>
                  <a:pt x="205383" y="973336"/>
                </a:lnTo>
                <a:lnTo>
                  <a:pt x="205383" y="982266"/>
                </a:lnTo>
                <a:lnTo>
                  <a:pt x="214312" y="982266"/>
                </a:lnTo>
                <a:lnTo>
                  <a:pt x="214312" y="982266"/>
                </a:lnTo>
                <a:lnTo>
                  <a:pt x="223242" y="991195"/>
                </a:lnTo>
                <a:lnTo>
                  <a:pt x="232172" y="991195"/>
                </a:lnTo>
                <a:lnTo>
                  <a:pt x="241102" y="1000125"/>
                </a:lnTo>
                <a:lnTo>
                  <a:pt x="241102" y="1009055"/>
                </a:lnTo>
                <a:lnTo>
                  <a:pt x="250031" y="1017984"/>
                </a:lnTo>
                <a:lnTo>
                  <a:pt x="258961" y="1017984"/>
                </a:lnTo>
                <a:lnTo>
                  <a:pt x="267891" y="1017984"/>
                </a:lnTo>
                <a:lnTo>
                  <a:pt x="276820" y="1026914"/>
                </a:lnTo>
                <a:lnTo>
                  <a:pt x="285750" y="1026914"/>
                </a:lnTo>
                <a:lnTo>
                  <a:pt x="294680" y="1026914"/>
                </a:lnTo>
                <a:lnTo>
                  <a:pt x="303609" y="1035844"/>
                </a:lnTo>
                <a:lnTo>
                  <a:pt x="303609" y="1035844"/>
                </a:lnTo>
                <a:lnTo>
                  <a:pt x="312539" y="1035844"/>
                </a:lnTo>
                <a:lnTo>
                  <a:pt x="321469" y="1035844"/>
                </a:lnTo>
                <a:lnTo>
                  <a:pt x="330398" y="1044773"/>
                </a:lnTo>
                <a:lnTo>
                  <a:pt x="339328" y="1044773"/>
                </a:lnTo>
                <a:lnTo>
                  <a:pt x="348258" y="1044773"/>
                </a:lnTo>
                <a:lnTo>
                  <a:pt x="357187" y="1044773"/>
                </a:lnTo>
                <a:lnTo>
                  <a:pt x="366117" y="1053703"/>
                </a:lnTo>
                <a:lnTo>
                  <a:pt x="366117" y="1053703"/>
                </a:lnTo>
                <a:lnTo>
                  <a:pt x="375047" y="1053703"/>
                </a:lnTo>
                <a:lnTo>
                  <a:pt x="383977" y="1053703"/>
                </a:lnTo>
                <a:lnTo>
                  <a:pt x="383977" y="1053703"/>
                </a:lnTo>
                <a:lnTo>
                  <a:pt x="392906" y="1053703"/>
                </a:lnTo>
                <a:lnTo>
                  <a:pt x="392906" y="1053703"/>
                </a:lnTo>
                <a:lnTo>
                  <a:pt x="401836" y="1062633"/>
                </a:lnTo>
                <a:lnTo>
                  <a:pt x="401836" y="1062633"/>
                </a:lnTo>
                <a:lnTo>
                  <a:pt x="410766" y="1062633"/>
                </a:lnTo>
                <a:lnTo>
                  <a:pt x="419695" y="1062633"/>
                </a:lnTo>
                <a:lnTo>
                  <a:pt x="428625" y="1062633"/>
                </a:lnTo>
                <a:lnTo>
                  <a:pt x="437555" y="1062633"/>
                </a:lnTo>
                <a:lnTo>
                  <a:pt x="437555" y="1062633"/>
                </a:lnTo>
                <a:lnTo>
                  <a:pt x="455414" y="1071563"/>
                </a:lnTo>
                <a:lnTo>
                  <a:pt x="464344" y="1071563"/>
                </a:lnTo>
                <a:lnTo>
                  <a:pt x="464344" y="1071563"/>
                </a:lnTo>
                <a:lnTo>
                  <a:pt x="473273" y="1071563"/>
                </a:lnTo>
                <a:lnTo>
                  <a:pt x="473273" y="1071563"/>
                </a:lnTo>
                <a:lnTo>
                  <a:pt x="482203" y="1071563"/>
                </a:lnTo>
                <a:lnTo>
                  <a:pt x="491133" y="1071563"/>
                </a:lnTo>
                <a:lnTo>
                  <a:pt x="500062" y="1071563"/>
                </a:lnTo>
                <a:lnTo>
                  <a:pt x="500062" y="1071563"/>
                </a:lnTo>
                <a:lnTo>
                  <a:pt x="508992" y="1071563"/>
                </a:lnTo>
                <a:lnTo>
                  <a:pt x="517922" y="1071563"/>
                </a:lnTo>
                <a:lnTo>
                  <a:pt x="526852" y="1080492"/>
                </a:lnTo>
                <a:lnTo>
                  <a:pt x="535781" y="1080492"/>
                </a:lnTo>
                <a:lnTo>
                  <a:pt x="544711" y="1080492"/>
                </a:lnTo>
                <a:lnTo>
                  <a:pt x="553641" y="1080492"/>
                </a:lnTo>
                <a:lnTo>
                  <a:pt x="562570" y="1080492"/>
                </a:lnTo>
                <a:lnTo>
                  <a:pt x="562570" y="1080492"/>
                </a:lnTo>
                <a:lnTo>
                  <a:pt x="562570" y="1080492"/>
                </a:lnTo>
                <a:lnTo>
                  <a:pt x="571500" y="1080492"/>
                </a:lnTo>
                <a:lnTo>
                  <a:pt x="571500" y="1080492"/>
                </a:lnTo>
                <a:lnTo>
                  <a:pt x="580430" y="1080492"/>
                </a:lnTo>
                <a:lnTo>
                  <a:pt x="580430" y="1080492"/>
                </a:lnTo>
                <a:lnTo>
                  <a:pt x="589359" y="1080492"/>
                </a:lnTo>
                <a:lnTo>
                  <a:pt x="589359" y="1080492"/>
                </a:lnTo>
                <a:lnTo>
                  <a:pt x="598289" y="1080492"/>
                </a:lnTo>
                <a:lnTo>
                  <a:pt x="607219" y="1080492"/>
                </a:lnTo>
                <a:lnTo>
                  <a:pt x="616148" y="1071563"/>
                </a:lnTo>
                <a:lnTo>
                  <a:pt x="625078" y="1071563"/>
                </a:lnTo>
                <a:lnTo>
                  <a:pt x="634008" y="1080492"/>
                </a:lnTo>
                <a:lnTo>
                  <a:pt x="634008" y="1080492"/>
                </a:lnTo>
                <a:lnTo>
                  <a:pt x="634008" y="1080492"/>
                </a:lnTo>
                <a:lnTo>
                  <a:pt x="634008" y="1071563"/>
                </a:lnTo>
                <a:lnTo>
                  <a:pt x="642937" y="1071563"/>
                </a:lnTo>
                <a:lnTo>
                  <a:pt x="642937" y="1071563"/>
                </a:lnTo>
                <a:lnTo>
                  <a:pt x="642937" y="1071563"/>
                </a:lnTo>
                <a:lnTo>
                  <a:pt x="651867" y="1071563"/>
                </a:lnTo>
                <a:lnTo>
                  <a:pt x="651867" y="1071563"/>
                </a:lnTo>
                <a:lnTo>
                  <a:pt x="660797" y="1071563"/>
                </a:lnTo>
                <a:lnTo>
                  <a:pt x="660797" y="1071563"/>
                </a:lnTo>
                <a:lnTo>
                  <a:pt x="669727" y="1071563"/>
                </a:lnTo>
                <a:lnTo>
                  <a:pt x="678656" y="1071563"/>
                </a:lnTo>
                <a:lnTo>
                  <a:pt x="678656" y="1071563"/>
                </a:lnTo>
                <a:lnTo>
                  <a:pt x="687586" y="1062633"/>
                </a:lnTo>
                <a:lnTo>
                  <a:pt x="696516" y="1062633"/>
                </a:lnTo>
                <a:lnTo>
                  <a:pt x="696516" y="1062633"/>
                </a:lnTo>
                <a:lnTo>
                  <a:pt x="696516" y="1062633"/>
                </a:lnTo>
                <a:lnTo>
                  <a:pt x="705445" y="1062633"/>
                </a:lnTo>
                <a:lnTo>
                  <a:pt x="705445" y="1053703"/>
                </a:lnTo>
                <a:lnTo>
                  <a:pt x="714375" y="1053703"/>
                </a:lnTo>
                <a:lnTo>
                  <a:pt x="714375" y="1053703"/>
                </a:lnTo>
                <a:lnTo>
                  <a:pt x="723305" y="1053703"/>
                </a:lnTo>
                <a:lnTo>
                  <a:pt x="723305" y="1053703"/>
                </a:lnTo>
                <a:lnTo>
                  <a:pt x="732234" y="1053703"/>
                </a:lnTo>
                <a:lnTo>
                  <a:pt x="741164" y="1053703"/>
                </a:lnTo>
                <a:lnTo>
                  <a:pt x="750094" y="1044773"/>
                </a:lnTo>
                <a:lnTo>
                  <a:pt x="759023" y="1044773"/>
                </a:lnTo>
                <a:lnTo>
                  <a:pt x="767953" y="1044773"/>
                </a:lnTo>
                <a:lnTo>
                  <a:pt x="776883" y="1044773"/>
                </a:lnTo>
                <a:lnTo>
                  <a:pt x="776883" y="1044773"/>
                </a:lnTo>
                <a:lnTo>
                  <a:pt x="785812" y="1035844"/>
                </a:lnTo>
                <a:lnTo>
                  <a:pt x="794742" y="1035844"/>
                </a:lnTo>
                <a:lnTo>
                  <a:pt x="794742" y="1035844"/>
                </a:lnTo>
                <a:lnTo>
                  <a:pt x="803672" y="1035844"/>
                </a:lnTo>
                <a:lnTo>
                  <a:pt x="803672" y="1026914"/>
                </a:lnTo>
                <a:lnTo>
                  <a:pt x="812602" y="1026914"/>
                </a:lnTo>
                <a:lnTo>
                  <a:pt x="821531" y="1017984"/>
                </a:lnTo>
                <a:lnTo>
                  <a:pt x="830461" y="1017984"/>
                </a:lnTo>
                <a:lnTo>
                  <a:pt x="839391" y="1017984"/>
                </a:lnTo>
                <a:lnTo>
                  <a:pt x="848320" y="1009055"/>
                </a:lnTo>
                <a:lnTo>
                  <a:pt x="857250" y="1009055"/>
                </a:lnTo>
                <a:lnTo>
                  <a:pt x="866180" y="1009055"/>
                </a:lnTo>
                <a:lnTo>
                  <a:pt x="866180" y="1009055"/>
                </a:lnTo>
                <a:lnTo>
                  <a:pt x="866180" y="1000125"/>
                </a:lnTo>
                <a:lnTo>
                  <a:pt x="875109" y="1000125"/>
                </a:lnTo>
                <a:lnTo>
                  <a:pt x="875109" y="991195"/>
                </a:lnTo>
                <a:lnTo>
                  <a:pt x="884039" y="9911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812602" y="2768203"/>
            <a:ext cx="2205633" cy="2312790"/>
          </a:xfrm>
          <a:custGeom>
            <a:avLst/>
            <a:gdLst/>
            <a:ahLst/>
            <a:cxnLst/>
            <a:rect l="0" t="0" r="0" b="0"/>
            <a:pathLst>
              <a:path w="2205633" h="2312790">
                <a:moveTo>
                  <a:pt x="1473398" y="1553765"/>
                </a:moveTo>
                <a:lnTo>
                  <a:pt x="1473398" y="1544836"/>
                </a:lnTo>
                <a:lnTo>
                  <a:pt x="1482328" y="1544836"/>
                </a:lnTo>
                <a:lnTo>
                  <a:pt x="1491257" y="1544836"/>
                </a:lnTo>
                <a:lnTo>
                  <a:pt x="1491257" y="1535906"/>
                </a:lnTo>
                <a:lnTo>
                  <a:pt x="1500187" y="1535906"/>
                </a:lnTo>
                <a:lnTo>
                  <a:pt x="1509117" y="1526976"/>
                </a:lnTo>
                <a:lnTo>
                  <a:pt x="1509117" y="1518047"/>
                </a:lnTo>
                <a:lnTo>
                  <a:pt x="1518046" y="1518047"/>
                </a:lnTo>
                <a:lnTo>
                  <a:pt x="1526976" y="1509117"/>
                </a:lnTo>
                <a:lnTo>
                  <a:pt x="1526976" y="1500187"/>
                </a:lnTo>
                <a:lnTo>
                  <a:pt x="1535906" y="1500187"/>
                </a:lnTo>
                <a:lnTo>
                  <a:pt x="1535906" y="1491258"/>
                </a:lnTo>
                <a:lnTo>
                  <a:pt x="1544836" y="1491258"/>
                </a:lnTo>
                <a:lnTo>
                  <a:pt x="1544836" y="1482328"/>
                </a:lnTo>
                <a:lnTo>
                  <a:pt x="1553765" y="1482328"/>
                </a:lnTo>
                <a:lnTo>
                  <a:pt x="1562695" y="1473398"/>
                </a:lnTo>
                <a:lnTo>
                  <a:pt x="1571625" y="1473398"/>
                </a:lnTo>
                <a:lnTo>
                  <a:pt x="1580554" y="1464468"/>
                </a:lnTo>
                <a:lnTo>
                  <a:pt x="1589484" y="1464468"/>
                </a:lnTo>
                <a:lnTo>
                  <a:pt x="1598414" y="1455539"/>
                </a:lnTo>
                <a:lnTo>
                  <a:pt x="1598414" y="1455539"/>
                </a:lnTo>
                <a:lnTo>
                  <a:pt x="1607343" y="1446609"/>
                </a:lnTo>
                <a:lnTo>
                  <a:pt x="1616273" y="1437679"/>
                </a:lnTo>
                <a:lnTo>
                  <a:pt x="1616273" y="1437679"/>
                </a:lnTo>
                <a:lnTo>
                  <a:pt x="1625203" y="1428750"/>
                </a:lnTo>
                <a:lnTo>
                  <a:pt x="1625203" y="1419820"/>
                </a:lnTo>
                <a:lnTo>
                  <a:pt x="1634132" y="1419820"/>
                </a:lnTo>
                <a:lnTo>
                  <a:pt x="1634132" y="1410890"/>
                </a:lnTo>
                <a:lnTo>
                  <a:pt x="1643062" y="1410890"/>
                </a:lnTo>
                <a:lnTo>
                  <a:pt x="1643062" y="1401961"/>
                </a:lnTo>
                <a:lnTo>
                  <a:pt x="1651992" y="1393031"/>
                </a:lnTo>
                <a:lnTo>
                  <a:pt x="1660921" y="1393031"/>
                </a:lnTo>
                <a:lnTo>
                  <a:pt x="1660921" y="1384101"/>
                </a:lnTo>
                <a:lnTo>
                  <a:pt x="1669851" y="1375172"/>
                </a:lnTo>
                <a:lnTo>
                  <a:pt x="1678781" y="1366242"/>
                </a:lnTo>
                <a:lnTo>
                  <a:pt x="1687711" y="1357312"/>
                </a:lnTo>
                <a:lnTo>
                  <a:pt x="1687711" y="1357312"/>
                </a:lnTo>
                <a:lnTo>
                  <a:pt x="1696640" y="1348383"/>
                </a:lnTo>
                <a:lnTo>
                  <a:pt x="1705570" y="1339453"/>
                </a:lnTo>
                <a:lnTo>
                  <a:pt x="1705570" y="1339453"/>
                </a:lnTo>
                <a:lnTo>
                  <a:pt x="1714500" y="1330523"/>
                </a:lnTo>
                <a:lnTo>
                  <a:pt x="1714500" y="1321593"/>
                </a:lnTo>
                <a:lnTo>
                  <a:pt x="1723429" y="1312664"/>
                </a:lnTo>
                <a:lnTo>
                  <a:pt x="1732359" y="1303734"/>
                </a:lnTo>
                <a:lnTo>
                  <a:pt x="1732359" y="1294804"/>
                </a:lnTo>
                <a:lnTo>
                  <a:pt x="1741289" y="1285875"/>
                </a:lnTo>
                <a:lnTo>
                  <a:pt x="1750218" y="1276945"/>
                </a:lnTo>
                <a:lnTo>
                  <a:pt x="1759148" y="1268015"/>
                </a:lnTo>
                <a:lnTo>
                  <a:pt x="1759148" y="1259086"/>
                </a:lnTo>
                <a:lnTo>
                  <a:pt x="1759148" y="1250156"/>
                </a:lnTo>
                <a:lnTo>
                  <a:pt x="1768078" y="1241226"/>
                </a:lnTo>
                <a:lnTo>
                  <a:pt x="1768078" y="1232297"/>
                </a:lnTo>
                <a:lnTo>
                  <a:pt x="1777007" y="1223367"/>
                </a:lnTo>
                <a:lnTo>
                  <a:pt x="1777007" y="1214437"/>
                </a:lnTo>
                <a:lnTo>
                  <a:pt x="1785937" y="1205508"/>
                </a:lnTo>
                <a:lnTo>
                  <a:pt x="1785937" y="1196578"/>
                </a:lnTo>
                <a:lnTo>
                  <a:pt x="1794867" y="1187648"/>
                </a:lnTo>
                <a:lnTo>
                  <a:pt x="1794867" y="1169789"/>
                </a:lnTo>
                <a:lnTo>
                  <a:pt x="1794867" y="1160859"/>
                </a:lnTo>
                <a:lnTo>
                  <a:pt x="1803796" y="1151929"/>
                </a:lnTo>
                <a:lnTo>
                  <a:pt x="1803796" y="1143000"/>
                </a:lnTo>
                <a:lnTo>
                  <a:pt x="1803796" y="1125140"/>
                </a:lnTo>
                <a:lnTo>
                  <a:pt x="1803796" y="1116211"/>
                </a:lnTo>
                <a:lnTo>
                  <a:pt x="1803796" y="1107281"/>
                </a:lnTo>
                <a:lnTo>
                  <a:pt x="1812726" y="1098351"/>
                </a:lnTo>
                <a:lnTo>
                  <a:pt x="1812726" y="1080492"/>
                </a:lnTo>
                <a:lnTo>
                  <a:pt x="1812726" y="1071562"/>
                </a:lnTo>
                <a:lnTo>
                  <a:pt x="1812726" y="1062633"/>
                </a:lnTo>
                <a:lnTo>
                  <a:pt x="1812726" y="1044773"/>
                </a:lnTo>
                <a:lnTo>
                  <a:pt x="1812726" y="1035843"/>
                </a:lnTo>
                <a:lnTo>
                  <a:pt x="1812726" y="1026914"/>
                </a:lnTo>
                <a:lnTo>
                  <a:pt x="1812726" y="1017984"/>
                </a:lnTo>
                <a:lnTo>
                  <a:pt x="1812726" y="1009054"/>
                </a:lnTo>
                <a:lnTo>
                  <a:pt x="1812726" y="1000125"/>
                </a:lnTo>
                <a:lnTo>
                  <a:pt x="1812726" y="991195"/>
                </a:lnTo>
                <a:lnTo>
                  <a:pt x="1812726" y="982265"/>
                </a:lnTo>
                <a:lnTo>
                  <a:pt x="1812726" y="964406"/>
                </a:lnTo>
                <a:lnTo>
                  <a:pt x="1812726" y="955476"/>
                </a:lnTo>
                <a:lnTo>
                  <a:pt x="1812726" y="946547"/>
                </a:lnTo>
                <a:lnTo>
                  <a:pt x="1812726" y="937617"/>
                </a:lnTo>
                <a:lnTo>
                  <a:pt x="1812726" y="919758"/>
                </a:lnTo>
                <a:lnTo>
                  <a:pt x="1812726" y="910828"/>
                </a:lnTo>
                <a:lnTo>
                  <a:pt x="1812726" y="901898"/>
                </a:lnTo>
                <a:lnTo>
                  <a:pt x="1803796" y="892968"/>
                </a:lnTo>
                <a:lnTo>
                  <a:pt x="1803796" y="884039"/>
                </a:lnTo>
                <a:lnTo>
                  <a:pt x="1803796" y="866179"/>
                </a:lnTo>
                <a:lnTo>
                  <a:pt x="1794867" y="857250"/>
                </a:lnTo>
                <a:lnTo>
                  <a:pt x="1794867" y="848320"/>
                </a:lnTo>
                <a:lnTo>
                  <a:pt x="1794867" y="830461"/>
                </a:lnTo>
                <a:lnTo>
                  <a:pt x="1794867" y="821531"/>
                </a:lnTo>
                <a:lnTo>
                  <a:pt x="1785937" y="803672"/>
                </a:lnTo>
                <a:lnTo>
                  <a:pt x="1785937" y="794742"/>
                </a:lnTo>
                <a:lnTo>
                  <a:pt x="1785937" y="785812"/>
                </a:lnTo>
                <a:lnTo>
                  <a:pt x="1777007" y="767953"/>
                </a:lnTo>
                <a:lnTo>
                  <a:pt x="1777007" y="759023"/>
                </a:lnTo>
                <a:lnTo>
                  <a:pt x="1768078" y="741164"/>
                </a:lnTo>
                <a:lnTo>
                  <a:pt x="1759148" y="732234"/>
                </a:lnTo>
                <a:lnTo>
                  <a:pt x="1759148" y="714375"/>
                </a:lnTo>
                <a:lnTo>
                  <a:pt x="1750218" y="705445"/>
                </a:lnTo>
                <a:lnTo>
                  <a:pt x="1741289" y="687586"/>
                </a:lnTo>
                <a:lnTo>
                  <a:pt x="1732359" y="678656"/>
                </a:lnTo>
                <a:lnTo>
                  <a:pt x="1723429" y="660797"/>
                </a:lnTo>
                <a:lnTo>
                  <a:pt x="1714500" y="651867"/>
                </a:lnTo>
                <a:lnTo>
                  <a:pt x="1705570" y="642937"/>
                </a:lnTo>
                <a:lnTo>
                  <a:pt x="1696640" y="625078"/>
                </a:lnTo>
                <a:lnTo>
                  <a:pt x="1687711" y="616148"/>
                </a:lnTo>
                <a:lnTo>
                  <a:pt x="1678781" y="607218"/>
                </a:lnTo>
                <a:lnTo>
                  <a:pt x="1669851" y="589359"/>
                </a:lnTo>
                <a:lnTo>
                  <a:pt x="1660921" y="580429"/>
                </a:lnTo>
                <a:lnTo>
                  <a:pt x="1651992" y="562570"/>
                </a:lnTo>
                <a:lnTo>
                  <a:pt x="1643062" y="553640"/>
                </a:lnTo>
                <a:lnTo>
                  <a:pt x="1634132" y="544711"/>
                </a:lnTo>
                <a:lnTo>
                  <a:pt x="1634132" y="535781"/>
                </a:lnTo>
                <a:lnTo>
                  <a:pt x="1625203" y="526851"/>
                </a:lnTo>
                <a:lnTo>
                  <a:pt x="1616273" y="517922"/>
                </a:lnTo>
                <a:lnTo>
                  <a:pt x="1616273" y="508992"/>
                </a:lnTo>
                <a:lnTo>
                  <a:pt x="1607343" y="500062"/>
                </a:lnTo>
                <a:lnTo>
                  <a:pt x="1598414" y="482203"/>
                </a:lnTo>
                <a:lnTo>
                  <a:pt x="1589484" y="473273"/>
                </a:lnTo>
                <a:lnTo>
                  <a:pt x="1580554" y="464343"/>
                </a:lnTo>
                <a:lnTo>
                  <a:pt x="1571625" y="455414"/>
                </a:lnTo>
                <a:lnTo>
                  <a:pt x="1562695" y="446484"/>
                </a:lnTo>
                <a:lnTo>
                  <a:pt x="1553765" y="446484"/>
                </a:lnTo>
                <a:lnTo>
                  <a:pt x="1544836" y="437554"/>
                </a:lnTo>
                <a:lnTo>
                  <a:pt x="1535906" y="428625"/>
                </a:lnTo>
                <a:lnTo>
                  <a:pt x="1526976" y="419695"/>
                </a:lnTo>
                <a:lnTo>
                  <a:pt x="1518046" y="419695"/>
                </a:lnTo>
                <a:lnTo>
                  <a:pt x="1509117" y="410765"/>
                </a:lnTo>
                <a:lnTo>
                  <a:pt x="1500187" y="401836"/>
                </a:lnTo>
                <a:lnTo>
                  <a:pt x="1491257" y="392906"/>
                </a:lnTo>
                <a:lnTo>
                  <a:pt x="1473398" y="392906"/>
                </a:lnTo>
                <a:lnTo>
                  <a:pt x="1464468" y="383976"/>
                </a:lnTo>
                <a:lnTo>
                  <a:pt x="1455539" y="375047"/>
                </a:lnTo>
                <a:lnTo>
                  <a:pt x="1446609" y="366117"/>
                </a:lnTo>
                <a:lnTo>
                  <a:pt x="1428750" y="366117"/>
                </a:lnTo>
                <a:lnTo>
                  <a:pt x="1419820" y="357187"/>
                </a:lnTo>
                <a:lnTo>
                  <a:pt x="1410890" y="357187"/>
                </a:lnTo>
                <a:lnTo>
                  <a:pt x="1401961" y="357187"/>
                </a:lnTo>
                <a:lnTo>
                  <a:pt x="1393031" y="348258"/>
                </a:lnTo>
                <a:lnTo>
                  <a:pt x="1384101" y="348258"/>
                </a:lnTo>
                <a:lnTo>
                  <a:pt x="1375171" y="348258"/>
                </a:lnTo>
                <a:lnTo>
                  <a:pt x="1366242" y="339328"/>
                </a:lnTo>
                <a:lnTo>
                  <a:pt x="1357312" y="339328"/>
                </a:lnTo>
                <a:lnTo>
                  <a:pt x="1339453" y="339328"/>
                </a:lnTo>
                <a:lnTo>
                  <a:pt x="1330523" y="330398"/>
                </a:lnTo>
                <a:lnTo>
                  <a:pt x="1321593" y="330398"/>
                </a:lnTo>
                <a:lnTo>
                  <a:pt x="1312664" y="330398"/>
                </a:lnTo>
                <a:lnTo>
                  <a:pt x="1303734" y="330398"/>
                </a:lnTo>
                <a:lnTo>
                  <a:pt x="1294804" y="330398"/>
                </a:lnTo>
                <a:lnTo>
                  <a:pt x="1276945" y="339328"/>
                </a:lnTo>
                <a:lnTo>
                  <a:pt x="1268015" y="339328"/>
                </a:lnTo>
                <a:lnTo>
                  <a:pt x="1259086" y="339328"/>
                </a:lnTo>
                <a:lnTo>
                  <a:pt x="1241226" y="339328"/>
                </a:lnTo>
                <a:lnTo>
                  <a:pt x="1232296" y="339328"/>
                </a:lnTo>
                <a:lnTo>
                  <a:pt x="1214437" y="339328"/>
                </a:lnTo>
                <a:lnTo>
                  <a:pt x="1205507" y="339328"/>
                </a:lnTo>
                <a:lnTo>
                  <a:pt x="1187648" y="339328"/>
                </a:lnTo>
                <a:lnTo>
                  <a:pt x="1178718" y="339328"/>
                </a:lnTo>
                <a:lnTo>
                  <a:pt x="1169789" y="330398"/>
                </a:lnTo>
                <a:lnTo>
                  <a:pt x="1160859" y="330398"/>
                </a:lnTo>
                <a:lnTo>
                  <a:pt x="1151929" y="330398"/>
                </a:lnTo>
                <a:lnTo>
                  <a:pt x="1151929" y="330398"/>
                </a:lnTo>
                <a:lnTo>
                  <a:pt x="1143000" y="330398"/>
                </a:lnTo>
                <a:lnTo>
                  <a:pt x="1134070" y="330398"/>
                </a:lnTo>
                <a:lnTo>
                  <a:pt x="1125140" y="330398"/>
                </a:lnTo>
                <a:lnTo>
                  <a:pt x="1116211" y="330398"/>
                </a:lnTo>
                <a:lnTo>
                  <a:pt x="1107281" y="339328"/>
                </a:lnTo>
                <a:lnTo>
                  <a:pt x="1089421" y="339328"/>
                </a:lnTo>
                <a:lnTo>
                  <a:pt x="1071562" y="339328"/>
                </a:lnTo>
                <a:lnTo>
                  <a:pt x="1053703" y="348258"/>
                </a:lnTo>
                <a:lnTo>
                  <a:pt x="1035843" y="348258"/>
                </a:lnTo>
                <a:lnTo>
                  <a:pt x="1017984" y="357187"/>
                </a:lnTo>
                <a:lnTo>
                  <a:pt x="991195" y="366117"/>
                </a:lnTo>
                <a:lnTo>
                  <a:pt x="982265" y="366117"/>
                </a:lnTo>
                <a:lnTo>
                  <a:pt x="964406" y="366117"/>
                </a:lnTo>
                <a:lnTo>
                  <a:pt x="946546" y="366117"/>
                </a:lnTo>
                <a:lnTo>
                  <a:pt x="937617" y="375047"/>
                </a:lnTo>
                <a:lnTo>
                  <a:pt x="919757" y="375047"/>
                </a:lnTo>
                <a:lnTo>
                  <a:pt x="910828" y="375047"/>
                </a:lnTo>
                <a:lnTo>
                  <a:pt x="892968" y="383976"/>
                </a:lnTo>
                <a:lnTo>
                  <a:pt x="875109" y="383976"/>
                </a:lnTo>
                <a:lnTo>
                  <a:pt x="866179" y="392906"/>
                </a:lnTo>
                <a:lnTo>
                  <a:pt x="839390" y="401836"/>
                </a:lnTo>
                <a:lnTo>
                  <a:pt x="821531" y="410765"/>
                </a:lnTo>
                <a:lnTo>
                  <a:pt x="803671" y="419695"/>
                </a:lnTo>
                <a:lnTo>
                  <a:pt x="785812" y="428625"/>
                </a:lnTo>
                <a:lnTo>
                  <a:pt x="759023" y="446484"/>
                </a:lnTo>
                <a:lnTo>
                  <a:pt x="741164" y="446484"/>
                </a:lnTo>
                <a:lnTo>
                  <a:pt x="723304" y="455414"/>
                </a:lnTo>
                <a:lnTo>
                  <a:pt x="705445" y="464343"/>
                </a:lnTo>
                <a:lnTo>
                  <a:pt x="696515" y="473273"/>
                </a:lnTo>
                <a:lnTo>
                  <a:pt x="678656" y="482203"/>
                </a:lnTo>
                <a:lnTo>
                  <a:pt x="660796" y="491133"/>
                </a:lnTo>
                <a:lnTo>
                  <a:pt x="651867" y="500062"/>
                </a:lnTo>
                <a:lnTo>
                  <a:pt x="634007" y="517922"/>
                </a:lnTo>
                <a:lnTo>
                  <a:pt x="625078" y="526851"/>
                </a:lnTo>
                <a:lnTo>
                  <a:pt x="607218" y="535781"/>
                </a:lnTo>
                <a:lnTo>
                  <a:pt x="598289" y="544711"/>
                </a:lnTo>
                <a:lnTo>
                  <a:pt x="580429" y="562570"/>
                </a:lnTo>
                <a:lnTo>
                  <a:pt x="571500" y="580429"/>
                </a:lnTo>
                <a:lnTo>
                  <a:pt x="562570" y="589359"/>
                </a:lnTo>
                <a:lnTo>
                  <a:pt x="544711" y="607218"/>
                </a:lnTo>
                <a:lnTo>
                  <a:pt x="535781" y="616148"/>
                </a:lnTo>
                <a:lnTo>
                  <a:pt x="526851" y="634008"/>
                </a:lnTo>
                <a:lnTo>
                  <a:pt x="517921" y="651867"/>
                </a:lnTo>
                <a:lnTo>
                  <a:pt x="500062" y="669726"/>
                </a:lnTo>
                <a:lnTo>
                  <a:pt x="482203" y="687586"/>
                </a:lnTo>
                <a:lnTo>
                  <a:pt x="473273" y="705445"/>
                </a:lnTo>
                <a:lnTo>
                  <a:pt x="464343" y="723304"/>
                </a:lnTo>
                <a:lnTo>
                  <a:pt x="455414" y="732234"/>
                </a:lnTo>
                <a:lnTo>
                  <a:pt x="446484" y="741164"/>
                </a:lnTo>
                <a:lnTo>
                  <a:pt x="437554" y="759023"/>
                </a:lnTo>
                <a:lnTo>
                  <a:pt x="437554" y="767953"/>
                </a:lnTo>
                <a:lnTo>
                  <a:pt x="428625" y="776883"/>
                </a:lnTo>
                <a:lnTo>
                  <a:pt x="419695" y="785812"/>
                </a:lnTo>
                <a:lnTo>
                  <a:pt x="419695" y="803672"/>
                </a:lnTo>
                <a:lnTo>
                  <a:pt x="419695" y="812601"/>
                </a:lnTo>
                <a:lnTo>
                  <a:pt x="410765" y="830461"/>
                </a:lnTo>
                <a:lnTo>
                  <a:pt x="410765" y="839390"/>
                </a:lnTo>
                <a:lnTo>
                  <a:pt x="401836" y="857250"/>
                </a:lnTo>
                <a:lnTo>
                  <a:pt x="401836" y="866179"/>
                </a:lnTo>
                <a:lnTo>
                  <a:pt x="392906" y="884039"/>
                </a:lnTo>
                <a:lnTo>
                  <a:pt x="392906" y="901898"/>
                </a:lnTo>
                <a:lnTo>
                  <a:pt x="383976" y="919758"/>
                </a:lnTo>
                <a:lnTo>
                  <a:pt x="383976" y="928687"/>
                </a:lnTo>
                <a:lnTo>
                  <a:pt x="375047" y="946547"/>
                </a:lnTo>
                <a:lnTo>
                  <a:pt x="375047" y="964406"/>
                </a:lnTo>
                <a:lnTo>
                  <a:pt x="375047" y="982265"/>
                </a:lnTo>
                <a:lnTo>
                  <a:pt x="366117" y="1000125"/>
                </a:lnTo>
                <a:lnTo>
                  <a:pt x="366117" y="1009054"/>
                </a:lnTo>
                <a:lnTo>
                  <a:pt x="366117" y="1026914"/>
                </a:lnTo>
                <a:lnTo>
                  <a:pt x="357187" y="1035843"/>
                </a:lnTo>
                <a:lnTo>
                  <a:pt x="357187" y="1053703"/>
                </a:lnTo>
                <a:lnTo>
                  <a:pt x="357187" y="1071562"/>
                </a:lnTo>
                <a:lnTo>
                  <a:pt x="348257" y="1089422"/>
                </a:lnTo>
                <a:lnTo>
                  <a:pt x="348257" y="1107281"/>
                </a:lnTo>
                <a:lnTo>
                  <a:pt x="348257" y="1116211"/>
                </a:lnTo>
                <a:lnTo>
                  <a:pt x="339328" y="1134070"/>
                </a:lnTo>
                <a:lnTo>
                  <a:pt x="339328" y="1151929"/>
                </a:lnTo>
                <a:lnTo>
                  <a:pt x="339328" y="1169789"/>
                </a:lnTo>
                <a:lnTo>
                  <a:pt x="339328" y="1187648"/>
                </a:lnTo>
                <a:lnTo>
                  <a:pt x="330398" y="1196578"/>
                </a:lnTo>
                <a:lnTo>
                  <a:pt x="330398" y="1214437"/>
                </a:lnTo>
                <a:lnTo>
                  <a:pt x="330398" y="1223367"/>
                </a:lnTo>
                <a:lnTo>
                  <a:pt x="330398" y="1241226"/>
                </a:lnTo>
                <a:lnTo>
                  <a:pt x="330398" y="1250156"/>
                </a:lnTo>
                <a:lnTo>
                  <a:pt x="330398" y="1268015"/>
                </a:lnTo>
                <a:lnTo>
                  <a:pt x="330398" y="1276945"/>
                </a:lnTo>
                <a:lnTo>
                  <a:pt x="339328" y="1294804"/>
                </a:lnTo>
                <a:lnTo>
                  <a:pt x="339328" y="1303734"/>
                </a:lnTo>
                <a:lnTo>
                  <a:pt x="339328" y="1321593"/>
                </a:lnTo>
                <a:lnTo>
                  <a:pt x="339328" y="1330523"/>
                </a:lnTo>
                <a:lnTo>
                  <a:pt x="339328" y="1348383"/>
                </a:lnTo>
                <a:lnTo>
                  <a:pt x="339328" y="1357312"/>
                </a:lnTo>
                <a:lnTo>
                  <a:pt x="348257" y="1375172"/>
                </a:lnTo>
                <a:lnTo>
                  <a:pt x="348257" y="1384101"/>
                </a:lnTo>
                <a:lnTo>
                  <a:pt x="348257" y="1393031"/>
                </a:lnTo>
                <a:lnTo>
                  <a:pt x="348257" y="1410890"/>
                </a:lnTo>
                <a:lnTo>
                  <a:pt x="357187" y="1419820"/>
                </a:lnTo>
                <a:lnTo>
                  <a:pt x="357187" y="1437679"/>
                </a:lnTo>
                <a:lnTo>
                  <a:pt x="366117" y="1455539"/>
                </a:lnTo>
                <a:lnTo>
                  <a:pt x="366117" y="1464468"/>
                </a:lnTo>
                <a:lnTo>
                  <a:pt x="375047" y="1482328"/>
                </a:lnTo>
                <a:lnTo>
                  <a:pt x="375047" y="1500187"/>
                </a:lnTo>
                <a:lnTo>
                  <a:pt x="383976" y="1518047"/>
                </a:lnTo>
                <a:lnTo>
                  <a:pt x="392906" y="1535906"/>
                </a:lnTo>
                <a:lnTo>
                  <a:pt x="392906" y="1553765"/>
                </a:lnTo>
                <a:lnTo>
                  <a:pt x="401836" y="1571625"/>
                </a:lnTo>
                <a:lnTo>
                  <a:pt x="410765" y="1580554"/>
                </a:lnTo>
                <a:lnTo>
                  <a:pt x="419695" y="1598414"/>
                </a:lnTo>
                <a:lnTo>
                  <a:pt x="428625" y="1607343"/>
                </a:lnTo>
                <a:lnTo>
                  <a:pt x="437554" y="1625203"/>
                </a:lnTo>
                <a:lnTo>
                  <a:pt x="446484" y="1634133"/>
                </a:lnTo>
                <a:lnTo>
                  <a:pt x="455414" y="1651992"/>
                </a:lnTo>
                <a:lnTo>
                  <a:pt x="464343" y="1669851"/>
                </a:lnTo>
                <a:lnTo>
                  <a:pt x="482203" y="1678781"/>
                </a:lnTo>
                <a:lnTo>
                  <a:pt x="491132" y="1696640"/>
                </a:lnTo>
                <a:lnTo>
                  <a:pt x="500062" y="1714500"/>
                </a:lnTo>
                <a:lnTo>
                  <a:pt x="517921" y="1732359"/>
                </a:lnTo>
                <a:lnTo>
                  <a:pt x="526851" y="1741289"/>
                </a:lnTo>
                <a:lnTo>
                  <a:pt x="544711" y="1759148"/>
                </a:lnTo>
                <a:lnTo>
                  <a:pt x="562570" y="1777008"/>
                </a:lnTo>
                <a:lnTo>
                  <a:pt x="571500" y="1785937"/>
                </a:lnTo>
                <a:lnTo>
                  <a:pt x="589359" y="1803797"/>
                </a:lnTo>
                <a:lnTo>
                  <a:pt x="598289" y="1812726"/>
                </a:lnTo>
                <a:lnTo>
                  <a:pt x="616148" y="1821656"/>
                </a:lnTo>
                <a:lnTo>
                  <a:pt x="634007" y="1830586"/>
                </a:lnTo>
                <a:lnTo>
                  <a:pt x="642937" y="1839515"/>
                </a:lnTo>
                <a:lnTo>
                  <a:pt x="660796" y="1857375"/>
                </a:lnTo>
                <a:lnTo>
                  <a:pt x="678656" y="1866304"/>
                </a:lnTo>
                <a:lnTo>
                  <a:pt x="705445" y="1875234"/>
                </a:lnTo>
                <a:lnTo>
                  <a:pt x="723304" y="1893093"/>
                </a:lnTo>
                <a:lnTo>
                  <a:pt x="741164" y="1902023"/>
                </a:lnTo>
                <a:lnTo>
                  <a:pt x="759023" y="1910953"/>
                </a:lnTo>
                <a:lnTo>
                  <a:pt x="776882" y="1919883"/>
                </a:lnTo>
                <a:lnTo>
                  <a:pt x="803671" y="1928812"/>
                </a:lnTo>
                <a:lnTo>
                  <a:pt x="821531" y="1937742"/>
                </a:lnTo>
                <a:lnTo>
                  <a:pt x="839390" y="1946672"/>
                </a:lnTo>
                <a:lnTo>
                  <a:pt x="857250" y="1955601"/>
                </a:lnTo>
                <a:lnTo>
                  <a:pt x="884039" y="1964531"/>
                </a:lnTo>
                <a:lnTo>
                  <a:pt x="901898" y="1973461"/>
                </a:lnTo>
                <a:lnTo>
                  <a:pt x="919757" y="1973461"/>
                </a:lnTo>
                <a:lnTo>
                  <a:pt x="946546" y="1973461"/>
                </a:lnTo>
                <a:lnTo>
                  <a:pt x="964406" y="1982390"/>
                </a:lnTo>
                <a:lnTo>
                  <a:pt x="982265" y="1982390"/>
                </a:lnTo>
                <a:lnTo>
                  <a:pt x="1009054" y="1991320"/>
                </a:lnTo>
                <a:lnTo>
                  <a:pt x="1026914" y="1991320"/>
                </a:lnTo>
                <a:lnTo>
                  <a:pt x="1044773" y="1991320"/>
                </a:lnTo>
                <a:lnTo>
                  <a:pt x="1071562" y="1991320"/>
                </a:lnTo>
                <a:lnTo>
                  <a:pt x="1089421" y="2000250"/>
                </a:lnTo>
                <a:lnTo>
                  <a:pt x="1107281" y="2000250"/>
                </a:lnTo>
                <a:lnTo>
                  <a:pt x="1134070" y="2000250"/>
                </a:lnTo>
                <a:lnTo>
                  <a:pt x="1151929" y="2000250"/>
                </a:lnTo>
                <a:lnTo>
                  <a:pt x="1169789" y="2000250"/>
                </a:lnTo>
                <a:lnTo>
                  <a:pt x="1187648" y="2000250"/>
                </a:lnTo>
                <a:lnTo>
                  <a:pt x="1205507" y="1991320"/>
                </a:lnTo>
                <a:lnTo>
                  <a:pt x="1232296" y="1991320"/>
                </a:lnTo>
                <a:lnTo>
                  <a:pt x="1250156" y="1991320"/>
                </a:lnTo>
                <a:lnTo>
                  <a:pt x="1276945" y="1982390"/>
                </a:lnTo>
                <a:lnTo>
                  <a:pt x="1294804" y="1982390"/>
                </a:lnTo>
                <a:lnTo>
                  <a:pt x="1321593" y="1973461"/>
                </a:lnTo>
                <a:lnTo>
                  <a:pt x="1339453" y="1973461"/>
                </a:lnTo>
                <a:lnTo>
                  <a:pt x="1366242" y="1964531"/>
                </a:lnTo>
                <a:lnTo>
                  <a:pt x="1384101" y="1964531"/>
                </a:lnTo>
                <a:lnTo>
                  <a:pt x="1410890" y="1955601"/>
                </a:lnTo>
                <a:lnTo>
                  <a:pt x="1437679" y="1946672"/>
                </a:lnTo>
                <a:lnTo>
                  <a:pt x="1455539" y="1937742"/>
                </a:lnTo>
                <a:lnTo>
                  <a:pt x="1482328" y="1928812"/>
                </a:lnTo>
                <a:lnTo>
                  <a:pt x="1500187" y="1919883"/>
                </a:lnTo>
                <a:lnTo>
                  <a:pt x="1526976" y="1910953"/>
                </a:lnTo>
                <a:lnTo>
                  <a:pt x="1553765" y="1902023"/>
                </a:lnTo>
                <a:lnTo>
                  <a:pt x="1580554" y="1893093"/>
                </a:lnTo>
                <a:lnTo>
                  <a:pt x="1607343" y="1875234"/>
                </a:lnTo>
                <a:lnTo>
                  <a:pt x="1625203" y="1866304"/>
                </a:lnTo>
                <a:lnTo>
                  <a:pt x="1651992" y="1857375"/>
                </a:lnTo>
                <a:lnTo>
                  <a:pt x="1678781" y="1839515"/>
                </a:lnTo>
                <a:lnTo>
                  <a:pt x="1705570" y="1830586"/>
                </a:lnTo>
                <a:lnTo>
                  <a:pt x="1741289" y="1812726"/>
                </a:lnTo>
                <a:lnTo>
                  <a:pt x="1768078" y="1794867"/>
                </a:lnTo>
                <a:lnTo>
                  <a:pt x="1794867" y="1777008"/>
                </a:lnTo>
                <a:lnTo>
                  <a:pt x="1821656" y="1750218"/>
                </a:lnTo>
                <a:lnTo>
                  <a:pt x="1848445" y="1732359"/>
                </a:lnTo>
                <a:lnTo>
                  <a:pt x="1875234" y="1705570"/>
                </a:lnTo>
                <a:lnTo>
                  <a:pt x="1910953" y="1678781"/>
                </a:lnTo>
                <a:lnTo>
                  <a:pt x="1937742" y="1651992"/>
                </a:lnTo>
                <a:lnTo>
                  <a:pt x="1964531" y="1616273"/>
                </a:lnTo>
                <a:lnTo>
                  <a:pt x="1982390" y="1589484"/>
                </a:lnTo>
                <a:lnTo>
                  <a:pt x="2009179" y="1553765"/>
                </a:lnTo>
                <a:lnTo>
                  <a:pt x="2035968" y="1518047"/>
                </a:lnTo>
                <a:lnTo>
                  <a:pt x="2053828" y="1482328"/>
                </a:lnTo>
                <a:lnTo>
                  <a:pt x="2071687" y="1446609"/>
                </a:lnTo>
                <a:lnTo>
                  <a:pt x="2089546" y="1419820"/>
                </a:lnTo>
                <a:lnTo>
                  <a:pt x="2107406" y="1384101"/>
                </a:lnTo>
                <a:lnTo>
                  <a:pt x="2125265" y="1348383"/>
                </a:lnTo>
                <a:lnTo>
                  <a:pt x="2134195" y="1312664"/>
                </a:lnTo>
                <a:lnTo>
                  <a:pt x="2152054" y="1276945"/>
                </a:lnTo>
                <a:lnTo>
                  <a:pt x="2160984" y="1232297"/>
                </a:lnTo>
                <a:lnTo>
                  <a:pt x="2169914" y="1196578"/>
                </a:lnTo>
                <a:lnTo>
                  <a:pt x="2178843" y="1160859"/>
                </a:lnTo>
                <a:lnTo>
                  <a:pt x="2187773" y="1116211"/>
                </a:lnTo>
                <a:lnTo>
                  <a:pt x="2187773" y="1080492"/>
                </a:lnTo>
                <a:lnTo>
                  <a:pt x="2196703" y="1035843"/>
                </a:lnTo>
                <a:lnTo>
                  <a:pt x="2205632" y="1000125"/>
                </a:lnTo>
                <a:lnTo>
                  <a:pt x="2205632" y="964406"/>
                </a:lnTo>
                <a:lnTo>
                  <a:pt x="2205632" y="928687"/>
                </a:lnTo>
                <a:lnTo>
                  <a:pt x="2205632" y="892968"/>
                </a:lnTo>
                <a:lnTo>
                  <a:pt x="2205632" y="848320"/>
                </a:lnTo>
                <a:lnTo>
                  <a:pt x="2196703" y="812601"/>
                </a:lnTo>
                <a:lnTo>
                  <a:pt x="2196703" y="776883"/>
                </a:lnTo>
                <a:lnTo>
                  <a:pt x="2187773" y="741164"/>
                </a:lnTo>
                <a:lnTo>
                  <a:pt x="2187773" y="705445"/>
                </a:lnTo>
                <a:lnTo>
                  <a:pt x="2178843" y="669726"/>
                </a:lnTo>
                <a:lnTo>
                  <a:pt x="2169914" y="634008"/>
                </a:lnTo>
                <a:lnTo>
                  <a:pt x="2160984" y="598289"/>
                </a:lnTo>
                <a:lnTo>
                  <a:pt x="2152054" y="562570"/>
                </a:lnTo>
                <a:lnTo>
                  <a:pt x="2143125" y="535781"/>
                </a:lnTo>
                <a:lnTo>
                  <a:pt x="2125265" y="500062"/>
                </a:lnTo>
                <a:lnTo>
                  <a:pt x="2116336" y="464343"/>
                </a:lnTo>
                <a:lnTo>
                  <a:pt x="2098476" y="437554"/>
                </a:lnTo>
                <a:lnTo>
                  <a:pt x="2080617" y="401836"/>
                </a:lnTo>
                <a:lnTo>
                  <a:pt x="2062757" y="366117"/>
                </a:lnTo>
                <a:lnTo>
                  <a:pt x="2044898" y="339328"/>
                </a:lnTo>
                <a:lnTo>
                  <a:pt x="2027039" y="303609"/>
                </a:lnTo>
                <a:lnTo>
                  <a:pt x="2000250" y="276820"/>
                </a:lnTo>
                <a:lnTo>
                  <a:pt x="1973461" y="250031"/>
                </a:lnTo>
                <a:lnTo>
                  <a:pt x="1955601" y="223242"/>
                </a:lnTo>
                <a:lnTo>
                  <a:pt x="1928812" y="196453"/>
                </a:lnTo>
                <a:lnTo>
                  <a:pt x="1902023" y="169664"/>
                </a:lnTo>
                <a:lnTo>
                  <a:pt x="1875234" y="142875"/>
                </a:lnTo>
                <a:lnTo>
                  <a:pt x="1848445" y="125015"/>
                </a:lnTo>
                <a:lnTo>
                  <a:pt x="1812726" y="98226"/>
                </a:lnTo>
                <a:lnTo>
                  <a:pt x="1785937" y="80367"/>
                </a:lnTo>
                <a:lnTo>
                  <a:pt x="1759148" y="71437"/>
                </a:lnTo>
                <a:lnTo>
                  <a:pt x="1723429" y="53578"/>
                </a:lnTo>
                <a:lnTo>
                  <a:pt x="1696640" y="44648"/>
                </a:lnTo>
                <a:lnTo>
                  <a:pt x="1660921" y="35718"/>
                </a:lnTo>
                <a:lnTo>
                  <a:pt x="1625203" y="17860"/>
                </a:lnTo>
                <a:lnTo>
                  <a:pt x="1598414" y="17860"/>
                </a:lnTo>
                <a:lnTo>
                  <a:pt x="1562695" y="8930"/>
                </a:lnTo>
                <a:lnTo>
                  <a:pt x="1518046" y="0"/>
                </a:lnTo>
                <a:lnTo>
                  <a:pt x="1482328" y="0"/>
                </a:lnTo>
                <a:lnTo>
                  <a:pt x="1446609" y="0"/>
                </a:lnTo>
                <a:lnTo>
                  <a:pt x="1401961" y="0"/>
                </a:lnTo>
                <a:lnTo>
                  <a:pt x="1366242" y="0"/>
                </a:lnTo>
                <a:lnTo>
                  <a:pt x="1321593" y="0"/>
                </a:lnTo>
                <a:lnTo>
                  <a:pt x="1276945" y="0"/>
                </a:lnTo>
                <a:lnTo>
                  <a:pt x="1241226" y="8930"/>
                </a:lnTo>
                <a:lnTo>
                  <a:pt x="1187648" y="17860"/>
                </a:lnTo>
                <a:lnTo>
                  <a:pt x="1143000" y="26789"/>
                </a:lnTo>
                <a:lnTo>
                  <a:pt x="1098351" y="35718"/>
                </a:lnTo>
                <a:lnTo>
                  <a:pt x="1053703" y="44648"/>
                </a:lnTo>
                <a:lnTo>
                  <a:pt x="1009054" y="62508"/>
                </a:lnTo>
                <a:lnTo>
                  <a:pt x="955476" y="71437"/>
                </a:lnTo>
                <a:lnTo>
                  <a:pt x="910828" y="89297"/>
                </a:lnTo>
                <a:lnTo>
                  <a:pt x="866179" y="98226"/>
                </a:lnTo>
                <a:lnTo>
                  <a:pt x="812601" y="116086"/>
                </a:lnTo>
                <a:lnTo>
                  <a:pt x="767953" y="125015"/>
                </a:lnTo>
                <a:lnTo>
                  <a:pt x="723304" y="151804"/>
                </a:lnTo>
                <a:lnTo>
                  <a:pt x="678656" y="169664"/>
                </a:lnTo>
                <a:lnTo>
                  <a:pt x="634007" y="187523"/>
                </a:lnTo>
                <a:lnTo>
                  <a:pt x="589359" y="214312"/>
                </a:lnTo>
                <a:lnTo>
                  <a:pt x="544711" y="241101"/>
                </a:lnTo>
                <a:lnTo>
                  <a:pt x="508992" y="258961"/>
                </a:lnTo>
                <a:lnTo>
                  <a:pt x="464343" y="285750"/>
                </a:lnTo>
                <a:lnTo>
                  <a:pt x="428625" y="312539"/>
                </a:lnTo>
                <a:lnTo>
                  <a:pt x="392906" y="348258"/>
                </a:lnTo>
                <a:lnTo>
                  <a:pt x="348257" y="375047"/>
                </a:lnTo>
                <a:lnTo>
                  <a:pt x="321468" y="410765"/>
                </a:lnTo>
                <a:lnTo>
                  <a:pt x="285750" y="446484"/>
                </a:lnTo>
                <a:lnTo>
                  <a:pt x="250031" y="482203"/>
                </a:lnTo>
                <a:lnTo>
                  <a:pt x="223242" y="526851"/>
                </a:lnTo>
                <a:lnTo>
                  <a:pt x="196453" y="562570"/>
                </a:lnTo>
                <a:lnTo>
                  <a:pt x="169664" y="598289"/>
                </a:lnTo>
                <a:lnTo>
                  <a:pt x="142875" y="642937"/>
                </a:lnTo>
                <a:lnTo>
                  <a:pt x="125015" y="687586"/>
                </a:lnTo>
                <a:lnTo>
                  <a:pt x="98226" y="732234"/>
                </a:lnTo>
                <a:lnTo>
                  <a:pt x="80367" y="776883"/>
                </a:lnTo>
                <a:lnTo>
                  <a:pt x="62507" y="821531"/>
                </a:lnTo>
                <a:lnTo>
                  <a:pt x="53578" y="875109"/>
                </a:lnTo>
                <a:lnTo>
                  <a:pt x="35718" y="919758"/>
                </a:lnTo>
                <a:lnTo>
                  <a:pt x="26789" y="964406"/>
                </a:lnTo>
                <a:lnTo>
                  <a:pt x="17859" y="1009054"/>
                </a:lnTo>
                <a:lnTo>
                  <a:pt x="8929" y="1062633"/>
                </a:lnTo>
                <a:lnTo>
                  <a:pt x="8929" y="1107281"/>
                </a:lnTo>
                <a:lnTo>
                  <a:pt x="0" y="1160859"/>
                </a:lnTo>
                <a:lnTo>
                  <a:pt x="8929" y="1205508"/>
                </a:lnTo>
                <a:lnTo>
                  <a:pt x="8929" y="1268015"/>
                </a:lnTo>
                <a:lnTo>
                  <a:pt x="17859" y="1321593"/>
                </a:lnTo>
                <a:lnTo>
                  <a:pt x="26789" y="1384101"/>
                </a:lnTo>
                <a:lnTo>
                  <a:pt x="44648" y="1446609"/>
                </a:lnTo>
                <a:lnTo>
                  <a:pt x="62507" y="1509117"/>
                </a:lnTo>
                <a:lnTo>
                  <a:pt x="80367" y="1580554"/>
                </a:lnTo>
                <a:lnTo>
                  <a:pt x="116086" y="1660922"/>
                </a:lnTo>
                <a:lnTo>
                  <a:pt x="151804" y="1732359"/>
                </a:lnTo>
                <a:lnTo>
                  <a:pt x="187523" y="1794867"/>
                </a:lnTo>
                <a:lnTo>
                  <a:pt x="232172" y="1866304"/>
                </a:lnTo>
                <a:lnTo>
                  <a:pt x="294679" y="1928812"/>
                </a:lnTo>
                <a:lnTo>
                  <a:pt x="357187" y="1991320"/>
                </a:lnTo>
                <a:lnTo>
                  <a:pt x="419695" y="2044898"/>
                </a:lnTo>
                <a:lnTo>
                  <a:pt x="500062" y="2107406"/>
                </a:lnTo>
                <a:lnTo>
                  <a:pt x="589359" y="2152055"/>
                </a:lnTo>
                <a:lnTo>
                  <a:pt x="669726" y="2196703"/>
                </a:lnTo>
                <a:lnTo>
                  <a:pt x="750093" y="2241352"/>
                </a:lnTo>
                <a:lnTo>
                  <a:pt x="830461" y="2277070"/>
                </a:lnTo>
                <a:lnTo>
                  <a:pt x="901898" y="2294930"/>
                </a:lnTo>
                <a:lnTo>
                  <a:pt x="982265" y="2312789"/>
                </a:lnTo>
                <a:lnTo>
                  <a:pt x="982265" y="2312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669977" y="4875609"/>
            <a:ext cx="223243" cy="214314"/>
          </a:xfrm>
          <a:custGeom>
            <a:avLst/>
            <a:gdLst/>
            <a:ahLst/>
            <a:cxnLst/>
            <a:rect l="0" t="0" r="0" b="0"/>
            <a:pathLst>
              <a:path w="223243" h="214314">
                <a:moveTo>
                  <a:pt x="8929" y="62508"/>
                </a:moveTo>
                <a:lnTo>
                  <a:pt x="8929" y="62508"/>
                </a:lnTo>
                <a:lnTo>
                  <a:pt x="8929" y="62508"/>
                </a:lnTo>
                <a:lnTo>
                  <a:pt x="8929" y="71438"/>
                </a:lnTo>
                <a:lnTo>
                  <a:pt x="8929" y="80368"/>
                </a:lnTo>
                <a:lnTo>
                  <a:pt x="17859" y="98227"/>
                </a:lnTo>
                <a:lnTo>
                  <a:pt x="17859" y="116086"/>
                </a:lnTo>
                <a:lnTo>
                  <a:pt x="17859" y="142875"/>
                </a:lnTo>
                <a:lnTo>
                  <a:pt x="26789" y="169664"/>
                </a:lnTo>
                <a:lnTo>
                  <a:pt x="35718" y="187524"/>
                </a:lnTo>
                <a:lnTo>
                  <a:pt x="35718" y="205383"/>
                </a:lnTo>
                <a:lnTo>
                  <a:pt x="44648" y="214313"/>
                </a:lnTo>
                <a:lnTo>
                  <a:pt x="44648" y="214313"/>
                </a:lnTo>
                <a:lnTo>
                  <a:pt x="44648" y="214313"/>
                </a:lnTo>
                <a:lnTo>
                  <a:pt x="44648" y="205383"/>
                </a:lnTo>
                <a:lnTo>
                  <a:pt x="35718" y="187524"/>
                </a:lnTo>
                <a:lnTo>
                  <a:pt x="26789" y="169664"/>
                </a:lnTo>
                <a:lnTo>
                  <a:pt x="17859" y="151805"/>
                </a:lnTo>
                <a:lnTo>
                  <a:pt x="8929" y="125016"/>
                </a:lnTo>
                <a:lnTo>
                  <a:pt x="0" y="107157"/>
                </a:lnTo>
                <a:lnTo>
                  <a:pt x="0" y="80368"/>
                </a:lnTo>
                <a:lnTo>
                  <a:pt x="0" y="62508"/>
                </a:lnTo>
                <a:lnTo>
                  <a:pt x="17859" y="44649"/>
                </a:lnTo>
                <a:lnTo>
                  <a:pt x="26789" y="26789"/>
                </a:lnTo>
                <a:lnTo>
                  <a:pt x="53578" y="17860"/>
                </a:lnTo>
                <a:lnTo>
                  <a:pt x="80367" y="8930"/>
                </a:lnTo>
                <a:lnTo>
                  <a:pt x="98226" y="0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17860"/>
                </a:lnTo>
                <a:lnTo>
                  <a:pt x="133945" y="26789"/>
                </a:lnTo>
                <a:lnTo>
                  <a:pt x="116086" y="44649"/>
                </a:lnTo>
                <a:lnTo>
                  <a:pt x="98226" y="62508"/>
                </a:lnTo>
                <a:lnTo>
                  <a:pt x="80367" y="80368"/>
                </a:lnTo>
                <a:lnTo>
                  <a:pt x="62507" y="89297"/>
                </a:lnTo>
                <a:lnTo>
                  <a:pt x="44648" y="107157"/>
                </a:lnTo>
                <a:lnTo>
                  <a:pt x="44648" y="116086"/>
                </a:lnTo>
                <a:lnTo>
                  <a:pt x="44648" y="133946"/>
                </a:lnTo>
                <a:lnTo>
                  <a:pt x="53578" y="160735"/>
                </a:lnTo>
                <a:lnTo>
                  <a:pt x="71437" y="178594"/>
                </a:lnTo>
                <a:lnTo>
                  <a:pt x="98226" y="187524"/>
                </a:lnTo>
                <a:lnTo>
                  <a:pt x="125015" y="196454"/>
                </a:lnTo>
                <a:lnTo>
                  <a:pt x="151804" y="196454"/>
                </a:lnTo>
                <a:lnTo>
                  <a:pt x="169664" y="196454"/>
                </a:lnTo>
                <a:lnTo>
                  <a:pt x="196453" y="187524"/>
                </a:lnTo>
                <a:lnTo>
                  <a:pt x="205382" y="187524"/>
                </a:lnTo>
                <a:lnTo>
                  <a:pt x="214312" y="178594"/>
                </a:lnTo>
                <a:lnTo>
                  <a:pt x="223242" y="169664"/>
                </a:lnTo>
                <a:lnTo>
                  <a:pt x="223242" y="169664"/>
                </a:lnTo>
                <a:lnTo>
                  <a:pt x="223242" y="160735"/>
                </a:lnTo>
                <a:lnTo>
                  <a:pt x="223242" y="151805"/>
                </a:lnTo>
                <a:lnTo>
                  <a:pt x="223242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848570" y="4911328"/>
            <a:ext cx="383978" cy="330400"/>
          </a:xfrm>
          <a:custGeom>
            <a:avLst/>
            <a:gdLst/>
            <a:ahLst/>
            <a:cxnLst/>
            <a:rect l="0" t="0" r="0" b="0"/>
            <a:pathLst>
              <a:path w="383978" h="330400">
                <a:moveTo>
                  <a:pt x="0" y="35719"/>
                </a:moveTo>
                <a:lnTo>
                  <a:pt x="0" y="44649"/>
                </a:lnTo>
                <a:lnTo>
                  <a:pt x="8930" y="53578"/>
                </a:lnTo>
                <a:lnTo>
                  <a:pt x="8930" y="71438"/>
                </a:lnTo>
                <a:lnTo>
                  <a:pt x="17860" y="89297"/>
                </a:lnTo>
                <a:lnTo>
                  <a:pt x="35719" y="107156"/>
                </a:lnTo>
                <a:lnTo>
                  <a:pt x="53578" y="125016"/>
                </a:lnTo>
                <a:lnTo>
                  <a:pt x="62508" y="142875"/>
                </a:lnTo>
                <a:lnTo>
                  <a:pt x="80368" y="151805"/>
                </a:lnTo>
                <a:lnTo>
                  <a:pt x="98227" y="142875"/>
                </a:lnTo>
                <a:lnTo>
                  <a:pt x="116086" y="133945"/>
                </a:lnTo>
                <a:lnTo>
                  <a:pt x="133946" y="116086"/>
                </a:lnTo>
                <a:lnTo>
                  <a:pt x="142875" y="89297"/>
                </a:lnTo>
                <a:lnTo>
                  <a:pt x="151805" y="71438"/>
                </a:lnTo>
                <a:lnTo>
                  <a:pt x="151805" y="44649"/>
                </a:lnTo>
                <a:lnTo>
                  <a:pt x="142875" y="26789"/>
                </a:lnTo>
                <a:lnTo>
                  <a:pt x="142875" y="8930"/>
                </a:lnTo>
                <a:lnTo>
                  <a:pt x="133946" y="8930"/>
                </a:lnTo>
                <a:lnTo>
                  <a:pt x="125016" y="8930"/>
                </a:lnTo>
                <a:lnTo>
                  <a:pt x="116086" y="26789"/>
                </a:lnTo>
                <a:lnTo>
                  <a:pt x="116086" y="44649"/>
                </a:lnTo>
                <a:lnTo>
                  <a:pt x="116086" y="71438"/>
                </a:lnTo>
                <a:lnTo>
                  <a:pt x="116086" y="107156"/>
                </a:lnTo>
                <a:lnTo>
                  <a:pt x="116086" y="125016"/>
                </a:lnTo>
                <a:lnTo>
                  <a:pt x="133946" y="142875"/>
                </a:lnTo>
                <a:lnTo>
                  <a:pt x="142875" y="151805"/>
                </a:lnTo>
                <a:lnTo>
                  <a:pt x="169664" y="142875"/>
                </a:lnTo>
                <a:lnTo>
                  <a:pt x="187524" y="125016"/>
                </a:lnTo>
                <a:lnTo>
                  <a:pt x="205383" y="107156"/>
                </a:lnTo>
                <a:lnTo>
                  <a:pt x="232172" y="80367"/>
                </a:lnTo>
                <a:lnTo>
                  <a:pt x="241102" y="53578"/>
                </a:lnTo>
                <a:lnTo>
                  <a:pt x="258961" y="26789"/>
                </a:lnTo>
                <a:lnTo>
                  <a:pt x="276821" y="8930"/>
                </a:lnTo>
                <a:lnTo>
                  <a:pt x="276821" y="0"/>
                </a:lnTo>
                <a:lnTo>
                  <a:pt x="285750" y="0"/>
                </a:lnTo>
                <a:lnTo>
                  <a:pt x="285750" y="8930"/>
                </a:lnTo>
                <a:lnTo>
                  <a:pt x="285750" y="17860"/>
                </a:lnTo>
                <a:lnTo>
                  <a:pt x="285750" y="35719"/>
                </a:lnTo>
                <a:lnTo>
                  <a:pt x="285750" y="44649"/>
                </a:lnTo>
                <a:lnTo>
                  <a:pt x="276821" y="62508"/>
                </a:lnTo>
                <a:lnTo>
                  <a:pt x="276821" y="71438"/>
                </a:lnTo>
                <a:lnTo>
                  <a:pt x="276821" y="71438"/>
                </a:lnTo>
                <a:lnTo>
                  <a:pt x="276821" y="71438"/>
                </a:lnTo>
                <a:lnTo>
                  <a:pt x="276821" y="71438"/>
                </a:lnTo>
                <a:lnTo>
                  <a:pt x="276821" y="62508"/>
                </a:lnTo>
                <a:lnTo>
                  <a:pt x="285750" y="53578"/>
                </a:lnTo>
                <a:lnTo>
                  <a:pt x="294680" y="44649"/>
                </a:lnTo>
                <a:lnTo>
                  <a:pt x="294680" y="44649"/>
                </a:lnTo>
                <a:lnTo>
                  <a:pt x="303610" y="53578"/>
                </a:lnTo>
                <a:lnTo>
                  <a:pt x="312539" y="62508"/>
                </a:lnTo>
                <a:lnTo>
                  <a:pt x="330399" y="71438"/>
                </a:lnTo>
                <a:lnTo>
                  <a:pt x="339328" y="80367"/>
                </a:lnTo>
                <a:lnTo>
                  <a:pt x="339328" y="89297"/>
                </a:lnTo>
                <a:lnTo>
                  <a:pt x="348258" y="98227"/>
                </a:lnTo>
                <a:lnTo>
                  <a:pt x="357188" y="98227"/>
                </a:lnTo>
                <a:lnTo>
                  <a:pt x="366118" y="89297"/>
                </a:lnTo>
                <a:lnTo>
                  <a:pt x="366118" y="89297"/>
                </a:lnTo>
                <a:lnTo>
                  <a:pt x="375047" y="89297"/>
                </a:lnTo>
                <a:lnTo>
                  <a:pt x="375047" y="98227"/>
                </a:lnTo>
                <a:lnTo>
                  <a:pt x="383977" y="116086"/>
                </a:lnTo>
                <a:lnTo>
                  <a:pt x="383977" y="142875"/>
                </a:lnTo>
                <a:lnTo>
                  <a:pt x="383977" y="187524"/>
                </a:lnTo>
                <a:lnTo>
                  <a:pt x="383977" y="223242"/>
                </a:lnTo>
                <a:lnTo>
                  <a:pt x="375047" y="267891"/>
                </a:lnTo>
                <a:lnTo>
                  <a:pt x="357188" y="303610"/>
                </a:lnTo>
                <a:lnTo>
                  <a:pt x="339328" y="330399"/>
                </a:lnTo>
                <a:lnTo>
                  <a:pt x="321469" y="330399"/>
                </a:lnTo>
                <a:lnTo>
                  <a:pt x="312539" y="321469"/>
                </a:lnTo>
                <a:lnTo>
                  <a:pt x="294680" y="285750"/>
                </a:lnTo>
                <a:lnTo>
                  <a:pt x="285750" y="241102"/>
                </a:lnTo>
                <a:lnTo>
                  <a:pt x="285750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303984" y="4848820"/>
            <a:ext cx="562572" cy="482204"/>
          </a:xfrm>
          <a:custGeom>
            <a:avLst/>
            <a:gdLst/>
            <a:ahLst/>
            <a:cxnLst/>
            <a:rect l="0" t="0" r="0" b="0"/>
            <a:pathLst>
              <a:path w="562572" h="482204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17860" y="53578"/>
                </a:lnTo>
                <a:lnTo>
                  <a:pt x="17860" y="44649"/>
                </a:lnTo>
                <a:lnTo>
                  <a:pt x="35719" y="44649"/>
                </a:lnTo>
                <a:lnTo>
                  <a:pt x="53579" y="35719"/>
                </a:lnTo>
                <a:lnTo>
                  <a:pt x="71438" y="26789"/>
                </a:lnTo>
                <a:lnTo>
                  <a:pt x="98227" y="17859"/>
                </a:lnTo>
                <a:lnTo>
                  <a:pt x="125016" y="8930"/>
                </a:lnTo>
                <a:lnTo>
                  <a:pt x="151805" y="0"/>
                </a:lnTo>
                <a:lnTo>
                  <a:pt x="178594" y="8930"/>
                </a:lnTo>
                <a:lnTo>
                  <a:pt x="214313" y="8930"/>
                </a:lnTo>
                <a:lnTo>
                  <a:pt x="250032" y="26789"/>
                </a:lnTo>
                <a:lnTo>
                  <a:pt x="276821" y="44649"/>
                </a:lnTo>
                <a:lnTo>
                  <a:pt x="312539" y="62508"/>
                </a:lnTo>
                <a:lnTo>
                  <a:pt x="339329" y="89297"/>
                </a:lnTo>
                <a:lnTo>
                  <a:pt x="375047" y="125016"/>
                </a:lnTo>
                <a:lnTo>
                  <a:pt x="401836" y="151805"/>
                </a:lnTo>
                <a:lnTo>
                  <a:pt x="428625" y="187524"/>
                </a:lnTo>
                <a:lnTo>
                  <a:pt x="455414" y="223243"/>
                </a:lnTo>
                <a:lnTo>
                  <a:pt x="482204" y="250032"/>
                </a:lnTo>
                <a:lnTo>
                  <a:pt x="500063" y="285750"/>
                </a:lnTo>
                <a:lnTo>
                  <a:pt x="508993" y="321469"/>
                </a:lnTo>
                <a:lnTo>
                  <a:pt x="517922" y="357188"/>
                </a:lnTo>
                <a:lnTo>
                  <a:pt x="526852" y="392907"/>
                </a:lnTo>
                <a:lnTo>
                  <a:pt x="535782" y="428625"/>
                </a:lnTo>
                <a:lnTo>
                  <a:pt x="544711" y="455414"/>
                </a:lnTo>
                <a:lnTo>
                  <a:pt x="544711" y="464344"/>
                </a:lnTo>
                <a:lnTo>
                  <a:pt x="553641" y="473274"/>
                </a:lnTo>
                <a:lnTo>
                  <a:pt x="553641" y="482203"/>
                </a:lnTo>
                <a:lnTo>
                  <a:pt x="562571" y="473274"/>
                </a:lnTo>
                <a:lnTo>
                  <a:pt x="562571" y="473274"/>
                </a:lnTo>
                <a:lnTo>
                  <a:pt x="562571" y="464344"/>
                </a:lnTo>
                <a:lnTo>
                  <a:pt x="562571" y="455414"/>
                </a:lnTo>
                <a:lnTo>
                  <a:pt x="562571" y="455414"/>
                </a:lnTo>
                <a:lnTo>
                  <a:pt x="553641" y="455414"/>
                </a:lnTo>
                <a:lnTo>
                  <a:pt x="553641" y="4554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750469" y="5197078"/>
            <a:ext cx="241102" cy="169665"/>
          </a:xfrm>
          <a:custGeom>
            <a:avLst/>
            <a:gdLst/>
            <a:ahLst/>
            <a:cxnLst/>
            <a:rect l="0" t="0" r="0" b="0"/>
            <a:pathLst>
              <a:path w="241102" h="169665">
                <a:moveTo>
                  <a:pt x="0" y="53578"/>
                </a:moveTo>
                <a:lnTo>
                  <a:pt x="0" y="53578"/>
                </a:lnTo>
                <a:lnTo>
                  <a:pt x="8929" y="71438"/>
                </a:lnTo>
                <a:lnTo>
                  <a:pt x="17859" y="89297"/>
                </a:lnTo>
                <a:lnTo>
                  <a:pt x="26789" y="107156"/>
                </a:lnTo>
                <a:lnTo>
                  <a:pt x="44648" y="133945"/>
                </a:lnTo>
                <a:lnTo>
                  <a:pt x="53578" y="151805"/>
                </a:lnTo>
                <a:lnTo>
                  <a:pt x="71437" y="160735"/>
                </a:lnTo>
                <a:lnTo>
                  <a:pt x="89297" y="169664"/>
                </a:lnTo>
                <a:lnTo>
                  <a:pt x="98226" y="169664"/>
                </a:lnTo>
                <a:lnTo>
                  <a:pt x="116086" y="151805"/>
                </a:lnTo>
                <a:lnTo>
                  <a:pt x="133945" y="125016"/>
                </a:lnTo>
                <a:lnTo>
                  <a:pt x="142875" y="89297"/>
                </a:lnTo>
                <a:lnTo>
                  <a:pt x="160734" y="53578"/>
                </a:lnTo>
                <a:lnTo>
                  <a:pt x="187523" y="17860"/>
                </a:lnTo>
                <a:lnTo>
                  <a:pt x="205383" y="0"/>
                </a:lnTo>
                <a:lnTo>
                  <a:pt x="223242" y="0"/>
                </a:lnTo>
                <a:lnTo>
                  <a:pt x="232172" y="8930"/>
                </a:lnTo>
                <a:lnTo>
                  <a:pt x="241101" y="44649"/>
                </a:lnTo>
                <a:lnTo>
                  <a:pt x="241101" y="80367"/>
                </a:lnTo>
                <a:lnTo>
                  <a:pt x="24110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321844" y="5411391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312914" y="5384602"/>
            <a:ext cx="8931" cy="223242"/>
          </a:xfrm>
          <a:custGeom>
            <a:avLst/>
            <a:gdLst/>
            <a:ahLst/>
            <a:cxnLst/>
            <a:rect l="0" t="0" r="0" b="0"/>
            <a:pathLst>
              <a:path w="8931" h="223242">
                <a:moveTo>
                  <a:pt x="8930" y="17859"/>
                </a:move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8930" y="142875"/>
                </a:lnTo>
                <a:lnTo>
                  <a:pt x="8930" y="169664"/>
                </a:lnTo>
                <a:lnTo>
                  <a:pt x="8930" y="196452"/>
                </a:lnTo>
                <a:lnTo>
                  <a:pt x="8930" y="214311"/>
                </a:lnTo>
                <a:lnTo>
                  <a:pt x="8930" y="214311"/>
                </a:lnTo>
                <a:lnTo>
                  <a:pt x="8930" y="223241"/>
                </a:lnTo>
                <a:lnTo>
                  <a:pt x="8930" y="214311"/>
                </a:lnTo>
                <a:lnTo>
                  <a:pt x="0" y="196452"/>
                </a:lnTo>
                <a:lnTo>
                  <a:pt x="0" y="178593"/>
                </a:lnTo>
                <a:lnTo>
                  <a:pt x="0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214688" y="5348883"/>
            <a:ext cx="169665" cy="276820"/>
          </a:xfrm>
          <a:custGeom>
            <a:avLst/>
            <a:gdLst/>
            <a:ahLst/>
            <a:cxnLst/>
            <a:rect l="0" t="0" r="0" b="0"/>
            <a:pathLst>
              <a:path w="169665" h="276820">
                <a:moveTo>
                  <a:pt x="0" y="26789"/>
                </a:moveTo>
                <a:lnTo>
                  <a:pt x="8929" y="2678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8930"/>
                </a:lnTo>
                <a:lnTo>
                  <a:pt x="44648" y="8930"/>
                </a:lnTo>
                <a:lnTo>
                  <a:pt x="62507" y="0"/>
                </a:lnTo>
                <a:lnTo>
                  <a:pt x="80367" y="0"/>
                </a:lnTo>
                <a:lnTo>
                  <a:pt x="98226" y="0"/>
                </a:lnTo>
                <a:lnTo>
                  <a:pt x="116085" y="8930"/>
                </a:lnTo>
                <a:lnTo>
                  <a:pt x="142875" y="26789"/>
                </a:lnTo>
                <a:lnTo>
                  <a:pt x="151804" y="53578"/>
                </a:lnTo>
                <a:lnTo>
                  <a:pt x="160734" y="89297"/>
                </a:lnTo>
                <a:lnTo>
                  <a:pt x="169664" y="125015"/>
                </a:lnTo>
                <a:lnTo>
                  <a:pt x="169664" y="169664"/>
                </a:lnTo>
                <a:lnTo>
                  <a:pt x="160734" y="205383"/>
                </a:lnTo>
                <a:lnTo>
                  <a:pt x="151804" y="232171"/>
                </a:lnTo>
                <a:lnTo>
                  <a:pt x="142875" y="258960"/>
                </a:lnTo>
                <a:lnTo>
                  <a:pt x="125015" y="267890"/>
                </a:lnTo>
                <a:lnTo>
                  <a:pt x="107156" y="276819"/>
                </a:lnTo>
                <a:lnTo>
                  <a:pt x="98226" y="276819"/>
                </a:lnTo>
                <a:lnTo>
                  <a:pt x="89296" y="258960"/>
                </a:lnTo>
                <a:lnTo>
                  <a:pt x="80367" y="241101"/>
                </a:lnTo>
                <a:lnTo>
                  <a:pt x="80367" y="223242"/>
                </a:lnTo>
                <a:lnTo>
                  <a:pt x="80367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411141" y="5447109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0" y="53579"/>
                </a:moveTo>
                <a:lnTo>
                  <a:pt x="0" y="53579"/>
                </a:lnTo>
                <a:lnTo>
                  <a:pt x="8929" y="53579"/>
                </a:lnTo>
                <a:lnTo>
                  <a:pt x="8929" y="62508"/>
                </a:lnTo>
                <a:lnTo>
                  <a:pt x="8929" y="62508"/>
                </a:lnTo>
                <a:lnTo>
                  <a:pt x="17859" y="71438"/>
                </a:lnTo>
                <a:lnTo>
                  <a:pt x="26789" y="71438"/>
                </a:lnTo>
                <a:lnTo>
                  <a:pt x="35718" y="71438"/>
                </a:lnTo>
                <a:lnTo>
                  <a:pt x="44648" y="71438"/>
                </a:lnTo>
                <a:lnTo>
                  <a:pt x="53578" y="62508"/>
                </a:lnTo>
                <a:lnTo>
                  <a:pt x="62507" y="53579"/>
                </a:lnTo>
                <a:lnTo>
                  <a:pt x="62507" y="44649"/>
                </a:lnTo>
                <a:lnTo>
                  <a:pt x="62507" y="35719"/>
                </a:lnTo>
                <a:lnTo>
                  <a:pt x="62507" y="17860"/>
                </a:lnTo>
                <a:lnTo>
                  <a:pt x="62507" y="8930"/>
                </a:lnTo>
                <a:lnTo>
                  <a:pt x="53578" y="0"/>
                </a:lnTo>
                <a:lnTo>
                  <a:pt x="44648" y="0"/>
                </a:lnTo>
                <a:lnTo>
                  <a:pt x="35718" y="17860"/>
                </a:lnTo>
                <a:lnTo>
                  <a:pt x="26789" y="26789"/>
                </a:lnTo>
                <a:lnTo>
                  <a:pt x="17859" y="53579"/>
                </a:lnTo>
                <a:lnTo>
                  <a:pt x="8929" y="80368"/>
                </a:lnTo>
                <a:lnTo>
                  <a:pt x="17859" y="107157"/>
                </a:lnTo>
                <a:lnTo>
                  <a:pt x="17859" y="125016"/>
                </a:lnTo>
                <a:lnTo>
                  <a:pt x="35718" y="133945"/>
                </a:lnTo>
                <a:lnTo>
                  <a:pt x="44648" y="142875"/>
                </a:lnTo>
                <a:lnTo>
                  <a:pt x="62507" y="133945"/>
                </a:lnTo>
                <a:lnTo>
                  <a:pt x="71437" y="125016"/>
                </a:lnTo>
                <a:lnTo>
                  <a:pt x="89297" y="98227"/>
                </a:lnTo>
                <a:lnTo>
                  <a:pt x="89297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464719" y="5429250"/>
            <a:ext cx="160735" cy="258961"/>
          </a:xfrm>
          <a:custGeom>
            <a:avLst/>
            <a:gdLst/>
            <a:ahLst/>
            <a:cxnLst/>
            <a:rect l="0" t="0" r="0" b="0"/>
            <a:pathLst>
              <a:path w="160735" h="258961">
                <a:moveTo>
                  <a:pt x="133945" y="62508"/>
                </a:moveTo>
                <a:lnTo>
                  <a:pt x="133945" y="53578"/>
                </a:lnTo>
                <a:lnTo>
                  <a:pt x="133945" y="44648"/>
                </a:lnTo>
                <a:lnTo>
                  <a:pt x="133945" y="26789"/>
                </a:lnTo>
                <a:lnTo>
                  <a:pt x="133945" y="17859"/>
                </a:lnTo>
                <a:lnTo>
                  <a:pt x="125015" y="8930"/>
                </a:lnTo>
                <a:lnTo>
                  <a:pt x="125015" y="0"/>
                </a:lnTo>
                <a:lnTo>
                  <a:pt x="116086" y="0"/>
                </a:lnTo>
                <a:lnTo>
                  <a:pt x="116086" y="17859"/>
                </a:lnTo>
                <a:lnTo>
                  <a:pt x="107156" y="35719"/>
                </a:lnTo>
                <a:lnTo>
                  <a:pt x="98226" y="62508"/>
                </a:lnTo>
                <a:lnTo>
                  <a:pt x="89297" y="89297"/>
                </a:lnTo>
                <a:lnTo>
                  <a:pt x="89297" y="107156"/>
                </a:lnTo>
                <a:lnTo>
                  <a:pt x="89297" y="125016"/>
                </a:lnTo>
                <a:lnTo>
                  <a:pt x="89297" y="133945"/>
                </a:lnTo>
                <a:lnTo>
                  <a:pt x="107156" y="133945"/>
                </a:lnTo>
                <a:lnTo>
                  <a:pt x="116086" y="125016"/>
                </a:lnTo>
                <a:lnTo>
                  <a:pt x="133945" y="125016"/>
                </a:lnTo>
                <a:lnTo>
                  <a:pt x="142875" y="125016"/>
                </a:lnTo>
                <a:lnTo>
                  <a:pt x="151804" y="125016"/>
                </a:lnTo>
                <a:lnTo>
                  <a:pt x="160734" y="142875"/>
                </a:lnTo>
                <a:lnTo>
                  <a:pt x="151804" y="160734"/>
                </a:lnTo>
                <a:lnTo>
                  <a:pt x="142875" y="187523"/>
                </a:lnTo>
                <a:lnTo>
                  <a:pt x="116086" y="214312"/>
                </a:lnTo>
                <a:lnTo>
                  <a:pt x="89297" y="232171"/>
                </a:lnTo>
                <a:lnTo>
                  <a:pt x="53578" y="250030"/>
                </a:lnTo>
                <a:lnTo>
                  <a:pt x="26789" y="258960"/>
                </a:lnTo>
                <a:lnTo>
                  <a:pt x="0" y="250030"/>
                </a:lnTo>
                <a:lnTo>
                  <a:pt x="0" y="2500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2964656" y="5384602"/>
            <a:ext cx="53579" cy="267890"/>
          </a:xfrm>
          <a:custGeom>
            <a:avLst/>
            <a:gdLst/>
            <a:ahLst/>
            <a:cxnLst/>
            <a:rect l="0" t="0" r="0" b="0"/>
            <a:pathLst>
              <a:path w="53579" h="26789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17860" y="107156"/>
                </a:lnTo>
                <a:lnTo>
                  <a:pt x="26789" y="142875"/>
                </a:lnTo>
                <a:lnTo>
                  <a:pt x="26789" y="178593"/>
                </a:lnTo>
                <a:lnTo>
                  <a:pt x="35719" y="214311"/>
                </a:lnTo>
                <a:lnTo>
                  <a:pt x="44649" y="241100"/>
                </a:lnTo>
                <a:lnTo>
                  <a:pt x="53578" y="258960"/>
                </a:lnTo>
                <a:lnTo>
                  <a:pt x="53578" y="267889"/>
                </a:lnTo>
                <a:lnTo>
                  <a:pt x="53578" y="267889"/>
                </a:lnTo>
                <a:lnTo>
                  <a:pt x="53578" y="258960"/>
                </a:lnTo>
                <a:lnTo>
                  <a:pt x="53578" y="241100"/>
                </a:lnTo>
                <a:lnTo>
                  <a:pt x="44649" y="214311"/>
                </a:lnTo>
                <a:lnTo>
                  <a:pt x="26789" y="178593"/>
                </a:lnTo>
                <a:lnTo>
                  <a:pt x="26789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2920008" y="5313164"/>
            <a:ext cx="160735" cy="223243"/>
          </a:xfrm>
          <a:custGeom>
            <a:avLst/>
            <a:gdLst/>
            <a:ahLst/>
            <a:cxnLst/>
            <a:rect l="0" t="0" r="0" b="0"/>
            <a:pathLst>
              <a:path w="160735" h="223243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8930" y="35719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893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51805" y="8930"/>
                </a:lnTo>
                <a:lnTo>
                  <a:pt x="160734" y="35719"/>
                </a:lnTo>
                <a:lnTo>
                  <a:pt x="160734" y="71438"/>
                </a:lnTo>
                <a:lnTo>
                  <a:pt x="151805" y="107156"/>
                </a:lnTo>
                <a:lnTo>
                  <a:pt x="133945" y="151805"/>
                </a:lnTo>
                <a:lnTo>
                  <a:pt x="116086" y="187524"/>
                </a:lnTo>
                <a:lnTo>
                  <a:pt x="98226" y="214313"/>
                </a:lnTo>
                <a:lnTo>
                  <a:pt x="89297" y="223242"/>
                </a:lnTo>
                <a:lnTo>
                  <a:pt x="98226" y="223242"/>
                </a:lnTo>
                <a:lnTo>
                  <a:pt x="107156" y="205383"/>
                </a:lnTo>
                <a:lnTo>
                  <a:pt x="107156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348633" y="4964906"/>
            <a:ext cx="401837" cy="357189"/>
          </a:xfrm>
          <a:custGeom>
            <a:avLst/>
            <a:gdLst/>
            <a:ahLst/>
            <a:cxnLst/>
            <a:rect l="0" t="0" r="0" b="0"/>
            <a:pathLst>
              <a:path w="401837" h="357189">
                <a:moveTo>
                  <a:pt x="401836" y="339328"/>
                </a:moveTo>
                <a:lnTo>
                  <a:pt x="401836" y="339328"/>
                </a:lnTo>
                <a:lnTo>
                  <a:pt x="401836" y="339328"/>
                </a:lnTo>
                <a:lnTo>
                  <a:pt x="401836" y="339328"/>
                </a:lnTo>
                <a:lnTo>
                  <a:pt x="401836" y="339328"/>
                </a:lnTo>
                <a:lnTo>
                  <a:pt x="401836" y="339328"/>
                </a:lnTo>
                <a:lnTo>
                  <a:pt x="401836" y="339328"/>
                </a:lnTo>
                <a:lnTo>
                  <a:pt x="401836" y="339328"/>
                </a:lnTo>
                <a:lnTo>
                  <a:pt x="392906" y="339328"/>
                </a:lnTo>
                <a:lnTo>
                  <a:pt x="392906" y="339328"/>
                </a:lnTo>
                <a:lnTo>
                  <a:pt x="383976" y="348258"/>
                </a:lnTo>
                <a:lnTo>
                  <a:pt x="375047" y="348258"/>
                </a:lnTo>
                <a:lnTo>
                  <a:pt x="375047" y="348258"/>
                </a:lnTo>
                <a:lnTo>
                  <a:pt x="366117" y="357188"/>
                </a:lnTo>
                <a:lnTo>
                  <a:pt x="357187" y="357188"/>
                </a:lnTo>
                <a:lnTo>
                  <a:pt x="348258" y="357188"/>
                </a:lnTo>
                <a:lnTo>
                  <a:pt x="339328" y="357188"/>
                </a:lnTo>
                <a:lnTo>
                  <a:pt x="321469" y="357188"/>
                </a:lnTo>
                <a:lnTo>
                  <a:pt x="303609" y="357188"/>
                </a:lnTo>
                <a:lnTo>
                  <a:pt x="285750" y="357188"/>
                </a:lnTo>
                <a:lnTo>
                  <a:pt x="276820" y="357188"/>
                </a:lnTo>
                <a:lnTo>
                  <a:pt x="258961" y="348258"/>
                </a:lnTo>
                <a:lnTo>
                  <a:pt x="241101" y="348258"/>
                </a:lnTo>
                <a:lnTo>
                  <a:pt x="223242" y="339328"/>
                </a:lnTo>
                <a:lnTo>
                  <a:pt x="205383" y="330399"/>
                </a:lnTo>
                <a:lnTo>
                  <a:pt x="187523" y="321469"/>
                </a:lnTo>
                <a:lnTo>
                  <a:pt x="169664" y="312539"/>
                </a:lnTo>
                <a:lnTo>
                  <a:pt x="142875" y="303610"/>
                </a:lnTo>
                <a:lnTo>
                  <a:pt x="125015" y="285750"/>
                </a:lnTo>
                <a:lnTo>
                  <a:pt x="107156" y="276821"/>
                </a:lnTo>
                <a:lnTo>
                  <a:pt x="98226" y="258961"/>
                </a:lnTo>
                <a:lnTo>
                  <a:pt x="80367" y="250032"/>
                </a:lnTo>
                <a:lnTo>
                  <a:pt x="71437" y="232172"/>
                </a:lnTo>
                <a:lnTo>
                  <a:pt x="62508" y="214313"/>
                </a:lnTo>
                <a:lnTo>
                  <a:pt x="53578" y="196453"/>
                </a:lnTo>
                <a:lnTo>
                  <a:pt x="44648" y="178594"/>
                </a:lnTo>
                <a:lnTo>
                  <a:pt x="44648" y="160735"/>
                </a:lnTo>
                <a:lnTo>
                  <a:pt x="35719" y="142875"/>
                </a:lnTo>
                <a:lnTo>
                  <a:pt x="26789" y="125016"/>
                </a:lnTo>
                <a:lnTo>
                  <a:pt x="26789" y="98227"/>
                </a:lnTo>
                <a:lnTo>
                  <a:pt x="17859" y="89297"/>
                </a:lnTo>
                <a:lnTo>
                  <a:pt x="17859" y="71438"/>
                </a:lnTo>
                <a:lnTo>
                  <a:pt x="8930" y="62508"/>
                </a:lnTo>
                <a:lnTo>
                  <a:pt x="8930" y="44649"/>
                </a:lnTo>
                <a:lnTo>
                  <a:pt x="8930" y="3571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286125" y="4866679"/>
            <a:ext cx="151806" cy="187525"/>
          </a:xfrm>
          <a:custGeom>
            <a:avLst/>
            <a:gdLst/>
            <a:ahLst/>
            <a:cxnLst/>
            <a:rect l="0" t="0" r="0" b="0"/>
            <a:pathLst>
              <a:path w="151806" h="187525">
                <a:moveTo>
                  <a:pt x="8930" y="98227"/>
                </a:move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17859" y="98227"/>
                </a:lnTo>
                <a:lnTo>
                  <a:pt x="17859" y="107157"/>
                </a:lnTo>
                <a:lnTo>
                  <a:pt x="17859" y="116087"/>
                </a:lnTo>
                <a:lnTo>
                  <a:pt x="17859" y="125016"/>
                </a:lnTo>
                <a:lnTo>
                  <a:pt x="8930" y="142876"/>
                </a:lnTo>
                <a:lnTo>
                  <a:pt x="8930" y="151805"/>
                </a:lnTo>
                <a:lnTo>
                  <a:pt x="8930" y="169665"/>
                </a:lnTo>
                <a:lnTo>
                  <a:pt x="0" y="178594"/>
                </a:lnTo>
                <a:lnTo>
                  <a:pt x="0" y="187524"/>
                </a:lnTo>
                <a:lnTo>
                  <a:pt x="0" y="187524"/>
                </a:lnTo>
                <a:lnTo>
                  <a:pt x="0" y="178594"/>
                </a:lnTo>
                <a:lnTo>
                  <a:pt x="8930" y="169665"/>
                </a:lnTo>
                <a:lnTo>
                  <a:pt x="17859" y="151805"/>
                </a:lnTo>
                <a:lnTo>
                  <a:pt x="26789" y="133946"/>
                </a:lnTo>
                <a:lnTo>
                  <a:pt x="35719" y="116087"/>
                </a:lnTo>
                <a:lnTo>
                  <a:pt x="53578" y="98227"/>
                </a:lnTo>
                <a:lnTo>
                  <a:pt x="62508" y="80368"/>
                </a:lnTo>
                <a:lnTo>
                  <a:pt x="71438" y="62509"/>
                </a:lnTo>
                <a:lnTo>
                  <a:pt x="80367" y="44649"/>
                </a:lnTo>
                <a:lnTo>
                  <a:pt x="89297" y="35719"/>
                </a:lnTo>
                <a:lnTo>
                  <a:pt x="98227" y="17860"/>
                </a:lnTo>
                <a:lnTo>
                  <a:pt x="98227" y="8930"/>
                </a:lnTo>
                <a:lnTo>
                  <a:pt x="107156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17860"/>
                </a:lnTo>
                <a:lnTo>
                  <a:pt x="125016" y="35719"/>
                </a:lnTo>
                <a:lnTo>
                  <a:pt x="125016" y="53579"/>
                </a:lnTo>
                <a:lnTo>
                  <a:pt x="125016" y="71438"/>
                </a:lnTo>
                <a:lnTo>
                  <a:pt x="125016" y="89298"/>
                </a:lnTo>
                <a:lnTo>
                  <a:pt x="125016" y="98227"/>
                </a:lnTo>
                <a:lnTo>
                  <a:pt x="125016" y="116087"/>
                </a:lnTo>
                <a:lnTo>
                  <a:pt x="125016" y="133946"/>
                </a:lnTo>
                <a:lnTo>
                  <a:pt x="133945" y="142876"/>
                </a:lnTo>
                <a:lnTo>
                  <a:pt x="133945" y="151805"/>
                </a:lnTo>
                <a:lnTo>
                  <a:pt x="133945" y="160735"/>
                </a:lnTo>
                <a:lnTo>
                  <a:pt x="142875" y="160735"/>
                </a:lnTo>
                <a:lnTo>
                  <a:pt x="142875" y="169665"/>
                </a:lnTo>
                <a:lnTo>
                  <a:pt x="151805" y="169665"/>
                </a:lnTo>
                <a:lnTo>
                  <a:pt x="151805" y="178594"/>
                </a:lnTo>
                <a:lnTo>
                  <a:pt x="151805" y="178594"/>
                </a:lnTo>
                <a:lnTo>
                  <a:pt x="151805" y="178594"/>
                </a:lnTo>
                <a:lnTo>
                  <a:pt x="15180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911203" y="5313164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20133" y="5304234"/>
            <a:ext cx="410766" cy="366118"/>
          </a:xfrm>
          <a:custGeom>
            <a:avLst/>
            <a:gdLst/>
            <a:ahLst/>
            <a:cxnLst/>
            <a:rect l="0" t="0" r="0" b="0"/>
            <a:pathLst>
              <a:path w="410766" h="366118">
                <a:moveTo>
                  <a:pt x="0" y="8930"/>
                </a:moveTo>
                <a:lnTo>
                  <a:pt x="893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71437" y="0"/>
                </a:lnTo>
                <a:lnTo>
                  <a:pt x="98226" y="0"/>
                </a:lnTo>
                <a:lnTo>
                  <a:pt x="133945" y="0"/>
                </a:lnTo>
                <a:lnTo>
                  <a:pt x="178594" y="8930"/>
                </a:lnTo>
                <a:lnTo>
                  <a:pt x="214312" y="17860"/>
                </a:lnTo>
                <a:lnTo>
                  <a:pt x="250031" y="44649"/>
                </a:lnTo>
                <a:lnTo>
                  <a:pt x="285750" y="80368"/>
                </a:lnTo>
                <a:lnTo>
                  <a:pt x="312539" y="116086"/>
                </a:lnTo>
                <a:lnTo>
                  <a:pt x="339328" y="151805"/>
                </a:lnTo>
                <a:lnTo>
                  <a:pt x="357187" y="196454"/>
                </a:lnTo>
                <a:lnTo>
                  <a:pt x="375047" y="241102"/>
                </a:lnTo>
                <a:lnTo>
                  <a:pt x="383976" y="276820"/>
                </a:lnTo>
                <a:lnTo>
                  <a:pt x="392906" y="303609"/>
                </a:lnTo>
                <a:lnTo>
                  <a:pt x="401836" y="339328"/>
                </a:lnTo>
                <a:lnTo>
                  <a:pt x="410765" y="357187"/>
                </a:lnTo>
                <a:lnTo>
                  <a:pt x="401836" y="366117"/>
                </a:lnTo>
                <a:lnTo>
                  <a:pt x="401836" y="366117"/>
                </a:lnTo>
                <a:lnTo>
                  <a:pt x="401836" y="366117"/>
                </a:lnTo>
                <a:lnTo>
                  <a:pt x="401836" y="348257"/>
                </a:lnTo>
                <a:lnTo>
                  <a:pt x="401836" y="339328"/>
                </a:lnTo>
                <a:lnTo>
                  <a:pt x="401836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232672" y="5572125"/>
            <a:ext cx="232173" cy="116086"/>
          </a:xfrm>
          <a:custGeom>
            <a:avLst/>
            <a:gdLst/>
            <a:ahLst/>
            <a:cxnLst/>
            <a:rect l="0" t="0" r="0" b="0"/>
            <a:pathLst>
              <a:path w="232173" h="116086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59" y="26788"/>
                </a:lnTo>
                <a:lnTo>
                  <a:pt x="35719" y="53577"/>
                </a:lnTo>
                <a:lnTo>
                  <a:pt x="53578" y="71437"/>
                </a:lnTo>
                <a:lnTo>
                  <a:pt x="71437" y="98226"/>
                </a:lnTo>
                <a:lnTo>
                  <a:pt x="89297" y="107155"/>
                </a:lnTo>
                <a:lnTo>
                  <a:pt x="107156" y="116085"/>
                </a:lnTo>
                <a:lnTo>
                  <a:pt x="116086" y="107155"/>
                </a:lnTo>
                <a:lnTo>
                  <a:pt x="133945" y="89296"/>
                </a:lnTo>
                <a:lnTo>
                  <a:pt x="151805" y="71437"/>
                </a:lnTo>
                <a:lnTo>
                  <a:pt x="169664" y="44648"/>
                </a:lnTo>
                <a:lnTo>
                  <a:pt x="187523" y="26788"/>
                </a:lnTo>
                <a:lnTo>
                  <a:pt x="205383" y="17859"/>
                </a:lnTo>
                <a:lnTo>
                  <a:pt x="232172" y="8929"/>
                </a:lnTo>
                <a:lnTo>
                  <a:pt x="232172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991570" y="5732859"/>
            <a:ext cx="107158" cy="223243"/>
          </a:xfrm>
          <a:custGeom>
            <a:avLst/>
            <a:gdLst/>
            <a:ahLst/>
            <a:cxnLst/>
            <a:rect l="0" t="0" r="0" b="0"/>
            <a:pathLst>
              <a:path w="107158" h="223243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17860" y="35718"/>
                </a:lnTo>
                <a:lnTo>
                  <a:pt x="26789" y="71437"/>
                </a:lnTo>
                <a:lnTo>
                  <a:pt x="44649" y="98226"/>
                </a:lnTo>
                <a:lnTo>
                  <a:pt x="62508" y="133945"/>
                </a:lnTo>
                <a:lnTo>
                  <a:pt x="80368" y="169664"/>
                </a:lnTo>
                <a:lnTo>
                  <a:pt x="98227" y="187523"/>
                </a:lnTo>
                <a:lnTo>
                  <a:pt x="107157" y="214312"/>
                </a:lnTo>
                <a:lnTo>
                  <a:pt x="107157" y="223242"/>
                </a:lnTo>
                <a:lnTo>
                  <a:pt x="107157" y="223242"/>
                </a:lnTo>
                <a:lnTo>
                  <a:pt x="107157" y="214312"/>
                </a:lnTo>
                <a:lnTo>
                  <a:pt x="89297" y="178593"/>
                </a:lnTo>
                <a:lnTo>
                  <a:pt x="71438" y="142875"/>
                </a:lnTo>
                <a:lnTo>
                  <a:pt x="714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3973711" y="5697140"/>
            <a:ext cx="196454" cy="303610"/>
          </a:xfrm>
          <a:custGeom>
            <a:avLst/>
            <a:gdLst/>
            <a:ahLst/>
            <a:cxnLst/>
            <a:rect l="0" t="0" r="0" b="0"/>
            <a:pathLst>
              <a:path w="196454" h="30361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44648" y="893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8930"/>
                </a:lnTo>
                <a:lnTo>
                  <a:pt x="151805" y="26789"/>
                </a:lnTo>
                <a:lnTo>
                  <a:pt x="169664" y="53578"/>
                </a:lnTo>
                <a:lnTo>
                  <a:pt x="196453" y="98226"/>
                </a:lnTo>
                <a:lnTo>
                  <a:pt x="196453" y="133945"/>
                </a:lnTo>
                <a:lnTo>
                  <a:pt x="196453" y="178594"/>
                </a:lnTo>
                <a:lnTo>
                  <a:pt x="196453" y="223242"/>
                </a:lnTo>
                <a:lnTo>
                  <a:pt x="187523" y="258961"/>
                </a:lnTo>
                <a:lnTo>
                  <a:pt x="169664" y="285750"/>
                </a:lnTo>
                <a:lnTo>
                  <a:pt x="151805" y="303609"/>
                </a:lnTo>
                <a:lnTo>
                  <a:pt x="133945" y="303609"/>
                </a:lnTo>
                <a:lnTo>
                  <a:pt x="116086" y="294680"/>
                </a:lnTo>
                <a:lnTo>
                  <a:pt x="107156" y="276820"/>
                </a:lnTo>
                <a:lnTo>
                  <a:pt x="107156" y="250031"/>
                </a:lnTo>
                <a:lnTo>
                  <a:pt x="107156" y="223242"/>
                </a:lnTo>
                <a:lnTo>
                  <a:pt x="116086" y="196453"/>
                </a:lnTo>
                <a:lnTo>
                  <a:pt x="11608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196953" y="5813226"/>
            <a:ext cx="89298" cy="116087"/>
          </a:xfrm>
          <a:custGeom>
            <a:avLst/>
            <a:gdLst/>
            <a:ahLst/>
            <a:cxnLst/>
            <a:rect l="0" t="0" r="0" b="0"/>
            <a:pathLst>
              <a:path w="89298" h="116087">
                <a:moveTo>
                  <a:pt x="0" y="71437"/>
                </a:moveTo>
                <a:lnTo>
                  <a:pt x="0" y="71437"/>
                </a:lnTo>
                <a:lnTo>
                  <a:pt x="8930" y="71437"/>
                </a:lnTo>
                <a:lnTo>
                  <a:pt x="26789" y="71437"/>
                </a:lnTo>
                <a:lnTo>
                  <a:pt x="35719" y="62508"/>
                </a:lnTo>
                <a:lnTo>
                  <a:pt x="44649" y="53578"/>
                </a:lnTo>
                <a:lnTo>
                  <a:pt x="53578" y="44648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9" y="17859"/>
                </a:lnTo>
                <a:lnTo>
                  <a:pt x="35719" y="8929"/>
                </a:ln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71437"/>
                </a:lnTo>
                <a:lnTo>
                  <a:pt x="26789" y="89297"/>
                </a:lnTo>
                <a:lnTo>
                  <a:pt x="35719" y="107156"/>
                </a:lnTo>
                <a:lnTo>
                  <a:pt x="44649" y="116086"/>
                </a:lnTo>
                <a:lnTo>
                  <a:pt x="53578" y="116086"/>
                </a:lnTo>
                <a:lnTo>
                  <a:pt x="62508" y="107156"/>
                </a:lnTo>
                <a:lnTo>
                  <a:pt x="80367" y="98226"/>
                </a:lnTo>
                <a:lnTo>
                  <a:pt x="80367" y="80367"/>
                </a:lnTo>
                <a:lnTo>
                  <a:pt x="89297" y="53578"/>
                </a:lnTo>
                <a:lnTo>
                  <a:pt x="8929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4241602" y="5750718"/>
            <a:ext cx="160735" cy="178595"/>
          </a:xfrm>
          <a:custGeom>
            <a:avLst/>
            <a:gdLst/>
            <a:ahLst/>
            <a:cxnLst/>
            <a:rect l="0" t="0" r="0" b="0"/>
            <a:pathLst>
              <a:path w="160735" h="178595">
                <a:moveTo>
                  <a:pt x="62507" y="0"/>
                </a:moveTo>
                <a:lnTo>
                  <a:pt x="62507" y="0"/>
                </a:lnTo>
                <a:lnTo>
                  <a:pt x="62507" y="0"/>
                </a:lnTo>
                <a:lnTo>
                  <a:pt x="62507" y="0"/>
                </a:lnTo>
                <a:lnTo>
                  <a:pt x="62507" y="0"/>
                </a:lnTo>
                <a:lnTo>
                  <a:pt x="62507" y="0"/>
                </a:lnTo>
                <a:lnTo>
                  <a:pt x="71437" y="0"/>
                </a:lnTo>
                <a:lnTo>
                  <a:pt x="71437" y="8930"/>
                </a:lnTo>
                <a:lnTo>
                  <a:pt x="80367" y="17859"/>
                </a:lnTo>
                <a:lnTo>
                  <a:pt x="89296" y="26789"/>
                </a:lnTo>
                <a:lnTo>
                  <a:pt x="98226" y="35719"/>
                </a:lnTo>
                <a:lnTo>
                  <a:pt x="98226" y="44648"/>
                </a:lnTo>
                <a:lnTo>
                  <a:pt x="107156" y="62508"/>
                </a:lnTo>
                <a:lnTo>
                  <a:pt x="116086" y="71437"/>
                </a:lnTo>
                <a:lnTo>
                  <a:pt x="125015" y="80367"/>
                </a:lnTo>
                <a:lnTo>
                  <a:pt x="133945" y="89297"/>
                </a:lnTo>
                <a:lnTo>
                  <a:pt x="142875" y="89297"/>
                </a:lnTo>
                <a:lnTo>
                  <a:pt x="151804" y="98227"/>
                </a:lnTo>
                <a:lnTo>
                  <a:pt x="151804" y="107156"/>
                </a:lnTo>
                <a:lnTo>
                  <a:pt x="160734" y="116086"/>
                </a:lnTo>
                <a:lnTo>
                  <a:pt x="151804" y="125016"/>
                </a:lnTo>
                <a:lnTo>
                  <a:pt x="142875" y="142875"/>
                </a:lnTo>
                <a:lnTo>
                  <a:pt x="125015" y="151805"/>
                </a:lnTo>
                <a:lnTo>
                  <a:pt x="98226" y="169664"/>
                </a:lnTo>
                <a:lnTo>
                  <a:pt x="71437" y="178594"/>
                </a:lnTo>
                <a:lnTo>
                  <a:pt x="44648" y="178594"/>
                </a:lnTo>
                <a:lnTo>
                  <a:pt x="17859" y="178594"/>
                </a:lnTo>
                <a:lnTo>
                  <a:pt x="0" y="169664"/>
                </a:lnTo>
                <a:lnTo>
                  <a:pt x="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536281" y="5429250"/>
            <a:ext cx="17861" cy="53579"/>
          </a:xfrm>
          <a:custGeom>
            <a:avLst/>
            <a:gdLst/>
            <a:ahLst/>
            <a:cxnLst/>
            <a:rect l="0" t="0" r="0" b="0"/>
            <a:pathLst>
              <a:path w="17861" h="53579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893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17860" y="44648"/>
                </a:lnTo>
                <a:lnTo>
                  <a:pt x="17860" y="35719"/>
                </a:lnTo>
                <a:lnTo>
                  <a:pt x="17860" y="17859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518422" y="5277445"/>
            <a:ext cx="35720" cy="133947"/>
          </a:xfrm>
          <a:custGeom>
            <a:avLst/>
            <a:gdLst/>
            <a:ahLst/>
            <a:cxnLst/>
            <a:rect l="0" t="0" r="0" b="0"/>
            <a:pathLst>
              <a:path w="35720" h="133947">
                <a:moveTo>
                  <a:pt x="35719" y="133946"/>
                </a:moveTo>
                <a:lnTo>
                  <a:pt x="35719" y="133946"/>
                </a:lnTo>
                <a:lnTo>
                  <a:pt x="35719" y="133946"/>
                </a:lnTo>
                <a:lnTo>
                  <a:pt x="26789" y="133946"/>
                </a:lnTo>
                <a:lnTo>
                  <a:pt x="17859" y="133946"/>
                </a:lnTo>
                <a:lnTo>
                  <a:pt x="17859" y="125016"/>
                </a:lnTo>
                <a:lnTo>
                  <a:pt x="8930" y="107157"/>
                </a:lnTo>
                <a:lnTo>
                  <a:pt x="8930" y="89297"/>
                </a:lnTo>
                <a:lnTo>
                  <a:pt x="8930" y="71438"/>
                </a:lnTo>
                <a:lnTo>
                  <a:pt x="8930" y="44649"/>
                </a:lnTo>
                <a:lnTo>
                  <a:pt x="0" y="1786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420195" y="5152430"/>
            <a:ext cx="44650" cy="71438"/>
          </a:xfrm>
          <a:custGeom>
            <a:avLst/>
            <a:gdLst/>
            <a:ahLst/>
            <a:cxnLst/>
            <a:rect l="0" t="0" r="0" b="0"/>
            <a:pathLst>
              <a:path w="44650" h="71438">
                <a:moveTo>
                  <a:pt x="44649" y="71437"/>
                </a:moveTo>
                <a:lnTo>
                  <a:pt x="35719" y="71437"/>
                </a:lnTo>
                <a:lnTo>
                  <a:pt x="26789" y="71437"/>
                </a:lnTo>
                <a:lnTo>
                  <a:pt x="17860" y="62508"/>
                </a:lnTo>
                <a:lnTo>
                  <a:pt x="8930" y="53578"/>
                </a:lnTo>
                <a:lnTo>
                  <a:pt x="8930" y="35718"/>
                </a:lnTo>
                <a:lnTo>
                  <a:pt x="893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348758" y="5009555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17859" y="17859"/>
                </a:moveTo>
                <a:lnTo>
                  <a:pt x="17859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089797" y="4830961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62508" y="26789"/>
                </a:moveTo>
                <a:lnTo>
                  <a:pt x="53578" y="26789"/>
                </a:lnTo>
                <a:lnTo>
                  <a:pt x="53578" y="26789"/>
                </a:lnTo>
                <a:lnTo>
                  <a:pt x="35719" y="17859"/>
                </a:lnTo>
                <a:lnTo>
                  <a:pt x="17859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3848695" y="4795242"/>
            <a:ext cx="44650" cy="44649"/>
          </a:xfrm>
          <a:custGeom>
            <a:avLst/>
            <a:gdLst/>
            <a:ahLst/>
            <a:cxnLst/>
            <a:rect l="0" t="0" r="0" b="0"/>
            <a:pathLst>
              <a:path w="44650" h="44649">
                <a:moveTo>
                  <a:pt x="44649" y="44648"/>
                </a:moveTo>
                <a:lnTo>
                  <a:pt x="44649" y="44648"/>
                </a:lnTo>
                <a:lnTo>
                  <a:pt x="35719" y="35719"/>
                </a:lnTo>
                <a:lnTo>
                  <a:pt x="26789" y="26789"/>
                </a:lnTo>
                <a:lnTo>
                  <a:pt x="1786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3661172" y="4750593"/>
            <a:ext cx="62509" cy="8931"/>
          </a:xfrm>
          <a:custGeom>
            <a:avLst/>
            <a:gdLst/>
            <a:ahLst/>
            <a:cxnLst/>
            <a:rect l="0" t="0" r="0" b="0"/>
            <a:pathLst>
              <a:path w="62509" h="8931">
                <a:moveTo>
                  <a:pt x="62508" y="0"/>
                </a:moveTo>
                <a:lnTo>
                  <a:pt x="5357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3634383" y="4661296"/>
            <a:ext cx="169665" cy="214314"/>
          </a:xfrm>
          <a:custGeom>
            <a:avLst/>
            <a:gdLst/>
            <a:ahLst/>
            <a:cxnLst/>
            <a:rect l="0" t="0" r="0" b="0"/>
            <a:pathLst>
              <a:path w="169665" h="214314">
                <a:moveTo>
                  <a:pt x="35719" y="107157"/>
                </a:moveTo>
                <a:lnTo>
                  <a:pt x="44648" y="116086"/>
                </a:lnTo>
                <a:lnTo>
                  <a:pt x="53578" y="125016"/>
                </a:lnTo>
                <a:lnTo>
                  <a:pt x="71437" y="142875"/>
                </a:lnTo>
                <a:lnTo>
                  <a:pt x="89297" y="160735"/>
                </a:lnTo>
                <a:lnTo>
                  <a:pt x="107156" y="178594"/>
                </a:lnTo>
                <a:lnTo>
                  <a:pt x="125015" y="196454"/>
                </a:lnTo>
                <a:lnTo>
                  <a:pt x="133945" y="205383"/>
                </a:lnTo>
                <a:lnTo>
                  <a:pt x="142875" y="214313"/>
                </a:lnTo>
                <a:lnTo>
                  <a:pt x="142875" y="214313"/>
                </a:lnTo>
                <a:lnTo>
                  <a:pt x="133945" y="205383"/>
                </a:lnTo>
                <a:lnTo>
                  <a:pt x="125015" y="196454"/>
                </a:lnTo>
                <a:lnTo>
                  <a:pt x="107156" y="178594"/>
                </a:lnTo>
                <a:lnTo>
                  <a:pt x="80367" y="160735"/>
                </a:lnTo>
                <a:lnTo>
                  <a:pt x="53578" y="142875"/>
                </a:lnTo>
                <a:lnTo>
                  <a:pt x="35719" y="125016"/>
                </a:lnTo>
                <a:lnTo>
                  <a:pt x="17859" y="10715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26789" y="80368"/>
                </a:lnTo>
                <a:lnTo>
                  <a:pt x="44648" y="80368"/>
                </a:lnTo>
                <a:lnTo>
                  <a:pt x="62508" y="71438"/>
                </a:lnTo>
                <a:lnTo>
                  <a:pt x="80367" y="53579"/>
                </a:lnTo>
                <a:lnTo>
                  <a:pt x="89297" y="44649"/>
                </a:lnTo>
                <a:lnTo>
                  <a:pt x="107156" y="26790"/>
                </a:lnTo>
                <a:lnTo>
                  <a:pt x="125015" y="17860"/>
                </a:lnTo>
                <a:lnTo>
                  <a:pt x="125015" y="8930"/>
                </a:lnTo>
                <a:lnTo>
                  <a:pt x="133945" y="0"/>
                </a:lnTo>
                <a:lnTo>
                  <a:pt x="142875" y="8930"/>
                </a:lnTo>
                <a:lnTo>
                  <a:pt x="142875" y="26790"/>
                </a:lnTo>
                <a:lnTo>
                  <a:pt x="151805" y="44649"/>
                </a:lnTo>
                <a:lnTo>
                  <a:pt x="151805" y="71438"/>
                </a:lnTo>
                <a:lnTo>
                  <a:pt x="160734" y="98227"/>
                </a:lnTo>
                <a:lnTo>
                  <a:pt x="160734" y="116086"/>
                </a:lnTo>
                <a:lnTo>
                  <a:pt x="169664" y="125016"/>
                </a:lnTo>
                <a:lnTo>
                  <a:pt x="16966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232672" y="4688086"/>
            <a:ext cx="500063" cy="267892"/>
          </a:xfrm>
          <a:custGeom>
            <a:avLst/>
            <a:gdLst/>
            <a:ahLst/>
            <a:cxnLst/>
            <a:rect l="0" t="0" r="0" b="0"/>
            <a:pathLst>
              <a:path w="500063" h="267892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17859" y="8929"/>
                </a:lnTo>
                <a:lnTo>
                  <a:pt x="35719" y="26789"/>
                </a:lnTo>
                <a:lnTo>
                  <a:pt x="80367" y="53578"/>
                </a:lnTo>
                <a:lnTo>
                  <a:pt x="125016" y="80367"/>
                </a:lnTo>
                <a:lnTo>
                  <a:pt x="187523" y="116085"/>
                </a:lnTo>
                <a:lnTo>
                  <a:pt x="258961" y="160734"/>
                </a:lnTo>
                <a:lnTo>
                  <a:pt x="321469" y="187523"/>
                </a:lnTo>
                <a:lnTo>
                  <a:pt x="383976" y="214312"/>
                </a:lnTo>
                <a:lnTo>
                  <a:pt x="428625" y="241102"/>
                </a:lnTo>
                <a:lnTo>
                  <a:pt x="455414" y="258961"/>
                </a:lnTo>
                <a:lnTo>
                  <a:pt x="482203" y="267891"/>
                </a:lnTo>
                <a:lnTo>
                  <a:pt x="500062" y="267891"/>
                </a:lnTo>
                <a:lnTo>
                  <a:pt x="500062" y="250031"/>
                </a:lnTo>
                <a:lnTo>
                  <a:pt x="500062" y="232172"/>
                </a:lnTo>
                <a:lnTo>
                  <a:pt x="500062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446984" y="4661296"/>
            <a:ext cx="26790" cy="410768"/>
          </a:xfrm>
          <a:custGeom>
            <a:avLst/>
            <a:gdLst/>
            <a:ahLst/>
            <a:cxnLst/>
            <a:rect l="0" t="0" r="0" b="0"/>
            <a:pathLst>
              <a:path w="26790" h="410768">
                <a:moveTo>
                  <a:pt x="26789" y="0"/>
                </a:moveTo>
                <a:lnTo>
                  <a:pt x="17860" y="26790"/>
                </a:lnTo>
                <a:lnTo>
                  <a:pt x="8930" y="80368"/>
                </a:lnTo>
                <a:lnTo>
                  <a:pt x="8930" y="151805"/>
                </a:lnTo>
                <a:lnTo>
                  <a:pt x="0" y="241102"/>
                </a:lnTo>
                <a:lnTo>
                  <a:pt x="8930" y="312540"/>
                </a:lnTo>
                <a:lnTo>
                  <a:pt x="17860" y="375048"/>
                </a:lnTo>
                <a:lnTo>
                  <a:pt x="26789" y="410767"/>
                </a:lnTo>
                <a:lnTo>
                  <a:pt x="26789" y="4107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982516" y="3812976"/>
            <a:ext cx="1232298" cy="98228"/>
          </a:xfrm>
          <a:custGeom>
            <a:avLst/>
            <a:gdLst/>
            <a:ahLst/>
            <a:cxnLst/>
            <a:rect l="0" t="0" r="0" b="0"/>
            <a:pathLst>
              <a:path w="1232298" h="98228">
                <a:moveTo>
                  <a:pt x="0" y="98227"/>
                </a:moveTo>
                <a:lnTo>
                  <a:pt x="0" y="98227"/>
                </a:lnTo>
                <a:lnTo>
                  <a:pt x="8929" y="98227"/>
                </a:lnTo>
                <a:lnTo>
                  <a:pt x="8929" y="98227"/>
                </a:lnTo>
                <a:lnTo>
                  <a:pt x="26789" y="98227"/>
                </a:lnTo>
                <a:lnTo>
                  <a:pt x="44648" y="98227"/>
                </a:lnTo>
                <a:lnTo>
                  <a:pt x="62507" y="89297"/>
                </a:lnTo>
                <a:lnTo>
                  <a:pt x="98226" y="80367"/>
                </a:lnTo>
                <a:lnTo>
                  <a:pt x="133945" y="62508"/>
                </a:lnTo>
                <a:lnTo>
                  <a:pt x="187523" y="44649"/>
                </a:lnTo>
                <a:lnTo>
                  <a:pt x="258961" y="26789"/>
                </a:lnTo>
                <a:lnTo>
                  <a:pt x="348257" y="17860"/>
                </a:lnTo>
                <a:lnTo>
                  <a:pt x="464343" y="0"/>
                </a:lnTo>
                <a:lnTo>
                  <a:pt x="607218" y="0"/>
                </a:lnTo>
                <a:lnTo>
                  <a:pt x="759023" y="0"/>
                </a:lnTo>
                <a:lnTo>
                  <a:pt x="928687" y="0"/>
                </a:lnTo>
                <a:lnTo>
                  <a:pt x="1089422" y="0"/>
                </a:lnTo>
                <a:lnTo>
                  <a:pt x="1232297" y="0"/>
                </a:lnTo>
                <a:lnTo>
                  <a:pt x="1232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571500" y="3554015"/>
            <a:ext cx="830462" cy="964407"/>
          </a:xfrm>
          <a:custGeom>
            <a:avLst/>
            <a:gdLst/>
            <a:ahLst/>
            <a:cxnLst/>
            <a:rect l="0" t="0" r="0" b="0"/>
            <a:pathLst>
              <a:path w="830462" h="964407">
                <a:moveTo>
                  <a:pt x="625078" y="62508"/>
                </a:moveTo>
                <a:lnTo>
                  <a:pt x="625078" y="53578"/>
                </a:lnTo>
                <a:lnTo>
                  <a:pt x="625078" y="53578"/>
                </a:lnTo>
                <a:lnTo>
                  <a:pt x="616149" y="53578"/>
                </a:lnTo>
                <a:lnTo>
                  <a:pt x="616149" y="53578"/>
                </a:lnTo>
                <a:lnTo>
                  <a:pt x="616149" y="44649"/>
                </a:lnTo>
                <a:lnTo>
                  <a:pt x="616149" y="44649"/>
                </a:lnTo>
                <a:lnTo>
                  <a:pt x="616149" y="35719"/>
                </a:lnTo>
                <a:lnTo>
                  <a:pt x="607219" y="35719"/>
                </a:lnTo>
                <a:lnTo>
                  <a:pt x="607219" y="26789"/>
                </a:lnTo>
                <a:lnTo>
                  <a:pt x="598289" y="17860"/>
                </a:lnTo>
                <a:lnTo>
                  <a:pt x="598289" y="17860"/>
                </a:lnTo>
                <a:lnTo>
                  <a:pt x="589359" y="8930"/>
                </a:lnTo>
                <a:lnTo>
                  <a:pt x="589359" y="8930"/>
                </a:lnTo>
                <a:lnTo>
                  <a:pt x="580430" y="8930"/>
                </a:lnTo>
                <a:lnTo>
                  <a:pt x="571500" y="0"/>
                </a:lnTo>
                <a:lnTo>
                  <a:pt x="562570" y="0"/>
                </a:lnTo>
                <a:lnTo>
                  <a:pt x="553641" y="0"/>
                </a:lnTo>
                <a:lnTo>
                  <a:pt x="535781" y="8930"/>
                </a:lnTo>
                <a:lnTo>
                  <a:pt x="517922" y="8930"/>
                </a:lnTo>
                <a:lnTo>
                  <a:pt x="500063" y="17860"/>
                </a:lnTo>
                <a:lnTo>
                  <a:pt x="473274" y="26789"/>
                </a:lnTo>
                <a:lnTo>
                  <a:pt x="446484" y="35719"/>
                </a:lnTo>
                <a:lnTo>
                  <a:pt x="419695" y="53578"/>
                </a:lnTo>
                <a:lnTo>
                  <a:pt x="392906" y="62508"/>
                </a:lnTo>
                <a:lnTo>
                  <a:pt x="357188" y="80367"/>
                </a:lnTo>
                <a:lnTo>
                  <a:pt x="330399" y="98227"/>
                </a:lnTo>
                <a:lnTo>
                  <a:pt x="303609" y="116086"/>
                </a:lnTo>
                <a:lnTo>
                  <a:pt x="267891" y="133946"/>
                </a:lnTo>
                <a:lnTo>
                  <a:pt x="241102" y="151805"/>
                </a:lnTo>
                <a:lnTo>
                  <a:pt x="205383" y="178594"/>
                </a:lnTo>
                <a:lnTo>
                  <a:pt x="178594" y="196453"/>
                </a:lnTo>
                <a:lnTo>
                  <a:pt x="151805" y="223242"/>
                </a:lnTo>
                <a:lnTo>
                  <a:pt x="125016" y="250031"/>
                </a:lnTo>
                <a:lnTo>
                  <a:pt x="107156" y="285750"/>
                </a:lnTo>
                <a:lnTo>
                  <a:pt x="80367" y="321469"/>
                </a:lnTo>
                <a:lnTo>
                  <a:pt x="62508" y="357188"/>
                </a:lnTo>
                <a:lnTo>
                  <a:pt x="44649" y="392906"/>
                </a:lnTo>
                <a:lnTo>
                  <a:pt x="26789" y="428625"/>
                </a:lnTo>
                <a:lnTo>
                  <a:pt x="17859" y="473274"/>
                </a:lnTo>
                <a:lnTo>
                  <a:pt x="8930" y="526852"/>
                </a:lnTo>
                <a:lnTo>
                  <a:pt x="8930" y="571500"/>
                </a:lnTo>
                <a:lnTo>
                  <a:pt x="0" y="625078"/>
                </a:lnTo>
                <a:lnTo>
                  <a:pt x="8930" y="678656"/>
                </a:lnTo>
                <a:lnTo>
                  <a:pt x="8930" y="732235"/>
                </a:lnTo>
                <a:lnTo>
                  <a:pt x="17859" y="785813"/>
                </a:lnTo>
                <a:lnTo>
                  <a:pt x="35719" y="830461"/>
                </a:lnTo>
                <a:lnTo>
                  <a:pt x="53578" y="866180"/>
                </a:lnTo>
                <a:lnTo>
                  <a:pt x="71438" y="901899"/>
                </a:lnTo>
                <a:lnTo>
                  <a:pt x="98227" y="928688"/>
                </a:lnTo>
                <a:lnTo>
                  <a:pt x="133945" y="946547"/>
                </a:lnTo>
                <a:lnTo>
                  <a:pt x="160734" y="955477"/>
                </a:lnTo>
                <a:lnTo>
                  <a:pt x="205383" y="964406"/>
                </a:lnTo>
                <a:lnTo>
                  <a:pt x="241102" y="964406"/>
                </a:lnTo>
                <a:lnTo>
                  <a:pt x="276820" y="964406"/>
                </a:lnTo>
                <a:lnTo>
                  <a:pt x="312539" y="955477"/>
                </a:lnTo>
                <a:lnTo>
                  <a:pt x="348258" y="937617"/>
                </a:lnTo>
                <a:lnTo>
                  <a:pt x="392906" y="919758"/>
                </a:lnTo>
                <a:lnTo>
                  <a:pt x="428625" y="892969"/>
                </a:lnTo>
                <a:lnTo>
                  <a:pt x="473274" y="857250"/>
                </a:lnTo>
                <a:lnTo>
                  <a:pt x="508992" y="821531"/>
                </a:lnTo>
                <a:lnTo>
                  <a:pt x="553641" y="776883"/>
                </a:lnTo>
                <a:lnTo>
                  <a:pt x="598289" y="732235"/>
                </a:lnTo>
                <a:lnTo>
                  <a:pt x="642938" y="678656"/>
                </a:lnTo>
                <a:lnTo>
                  <a:pt x="678656" y="625078"/>
                </a:lnTo>
                <a:lnTo>
                  <a:pt x="714375" y="571500"/>
                </a:lnTo>
                <a:lnTo>
                  <a:pt x="741164" y="517922"/>
                </a:lnTo>
                <a:lnTo>
                  <a:pt x="767953" y="473274"/>
                </a:lnTo>
                <a:lnTo>
                  <a:pt x="794742" y="419696"/>
                </a:lnTo>
                <a:lnTo>
                  <a:pt x="812602" y="375047"/>
                </a:lnTo>
                <a:lnTo>
                  <a:pt x="821531" y="339328"/>
                </a:lnTo>
                <a:lnTo>
                  <a:pt x="830461" y="294680"/>
                </a:lnTo>
                <a:lnTo>
                  <a:pt x="830461" y="250031"/>
                </a:lnTo>
                <a:lnTo>
                  <a:pt x="830461" y="214313"/>
                </a:lnTo>
                <a:lnTo>
                  <a:pt x="830461" y="178594"/>
                </a:lnTo>
                <a:lnTo>
                  <a:pt x="830461" y="142875"/>
                </a:lnTo>
                <a:lnTo>
                  <a:pt x="821531" y="107156"/>
                </a:lnTo>
                <a:lnTo>
                  <a:pt x="812602" y="80367"/>
                </a:lnTo>
                <a:lnTo>
                  <a:pt x="794742" y="53578"/>
                </a:lnTo>
                <a:lnTo>
                  <a:pt x="776883" y="35719"/>
                </a:lnTo>
                <a:lnTo>
                  <a:pt x="750094" y="17860"/>
                </a:lnTo>
                <a:lnTo>
                  <a:pt x="723305" y="8930"/>
                </a:lnTo>
                <a:lnTo>
                  <a:pt x="687586" y="8930"/>
                </a:lnTo>
                <a:lnTo>
                  <a:pt x="651867" y="8930"/>
                </a:lnTo>
                <a:lnTo>
                  <a:pt x="607219" y="8930"/>
                </a:lnTo>
                <a:lnTo>
                  <a:pt x="571500" y="17860"/>
                </a:lnTo>
                <a:lnTo>
                  <a:pt x="526852" y="26789"/>
                </a:lnTo>
                <a:lnTo>
                  <a:pt x="500063" y="35719"/>
                </a:lnTo>
                <a:lnTo>
                  <a:pt x="464344" y="53578"/>
                </a:lnTo>
                <a:lnTo>
                  <a:pt x="437555" y="71438"/>
                </a:lnTo>
                <a:lnTo>
                  <a:pt x="410766" y="98227"/>
                </a:lnTo>
                <a:lnTo>
                  <a:pt x="392906" y="125016"/>
                </a:lnTo>
                <a:lnTo>
                  <a:pt x="392906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1848445" y="4205882"/>
            <a:ext cx="812603" cy="830463"/>
          </a:xfrm>
          <a:custGeom>
            <a:avLst/>
            <a:gdLst/>
            <a:ahLst/>
            <a:cxnLst/>
            <a:rect l="0" t="0" r="0" b="0"/>
            <a:pathLst>
              <a:path w="812603" h="830463">
                <a:moveTo>
                  <a:pt x="428625" y="62508"/>
                </a:moveTo>
                <a:lnTo>
                  <a:pt x="428625" y="62508"/>
                </a:lnTo>
                <a:lnTo>
                  <a:pt x="419696" y="53579"/>
                </a:lnTo>
                <a:lnTo>
                  <a:pt x="410766" y="53579"/>
                </a:lnTo>
                <a:lnTo>
                  <a:pt x="410766" y="44649"/>
                </a:lnTo>
                <a:lnTo>
                  <a:pt x="401836" y="44649"/>
                </a:lnTo>
                <a:lnTo>
                  <a:pt x="401836" y="35719"/>
                </a:lnTo>
                <a:lnTo>
                  <a:pt x="392907" y="35719"/>
                </a:lnTo>
                <a:lnTo>
                  <a:pt x="383977" y="35719"/>
                </a:lnTo>
                <a:lnTo>
                  <a:pt x="375047" y="35719"/>
                </a:lnTo>
                <a:lnTo>
                  <a:pt x="366118" y="35719"/>
                </a:lnTo>
                <a:lnTo>
                  <a:pt x="357188" y="35719"/>
                </a:lnTo>
                <a:lnTo>
                  <a:pt x="339328" y="35719"/>
                </a:lnTo>
                <a:lnTo>
                  <a:pt x="321469" y="44649"/>
                </a:lnTo>
                <a:lnTo>
                  <a:pt x="303610" y="53579"/>
                </a:lnTo>
                <a:lnTo>
                  <a:pt x="285750" y="71438"/>
                </a:lnTo>
                <a:lnTo>
                  <a:pt x="258961" y="89297"/>
                </a:lnTo>
                <a:lnTo>
                  <a:pt x="241102" y="107157"/>
                </a:lnTo>
                <a:lnTo>
                  <a:pt x="214313" y="133946"/>
                </a:lnTo>
                <a:lnTo>
                  <a:pt x="187524" y="160735"/>
                </a:lnTo>
                <a:lnTo>
                  <a:pt x="160735" y="187524"/>
                </a:lnTo>
                <a:lnTo>
                  <a:pt x="133946" y="214313"/>
                </a:lnTo>
                <a:lnTo>
                  <a:pt x="116086" y="241102"/>
                </a:lnTo>
                <a:lnTo>
                  <a:pt x="89297" y="276821"/>
                </a:lnTo>
                <a:lnTo>
                  <a:pt x="71438" y="312539"/>
                </a:lnTo>
                <a:lnTo>
                  <a:pt x="53578" y="348258"/>
                </a:lnTo>
                <a:lnTo>
                  <a:pt x="35719" y="383977"/>
                </a:lnTo>
                <a:lnTo>
                  <a:pt x="17860" y="419696"/>
                </a:lnTo>
                <a:lnTo>
                  <a:pt x="8930" y="455414"/>
                </a:lnTo>
                <a:lnTo>
                  <a:pt x="0" y="491133"/>
                </a:lnTo>
                <a:lnTo>
                  <a:pt x="0" y="535782"/>
                </a:lnTo>
                <a:lnTo>
                  <a:pt x="8930" y="571500"/>
                </a:lnTo>
                <a:lnTo>
                  <a:pt x="8930" y="616149"/>
                </a:lnTo>
                <a:lnTo>
                  <a:pt x="26789" y="651868"/>
                </a:lnTo>
                <a:lnTo>
                  <a:pt x="44649" y="687587"/>
                </a:lnTo>
                <a:lnTo>
                  <a:pt x="62508" y="714376"/>
                </a:lnTo>
                <a:lnTo>
                  <a:pt x="89297" y="750095"/>
                </a:lnTo>
                <a:lnTo>
                  <a:pt x="116086" y="776884"/>
                </a:lnTo>
                <a:lnTo>
                  <a:pt x="151805" y="803673"/>
                </a:lnTo>
                <a:lnTo>
                  <a:pt x="187524" y="821532"/>
                </a:lnTo>
                <a:lnTo>
                  <a:pt x="223243" y="830462"/>
                </a:lnTo>
                <a:lnTo>
                  <a:pt x="267891" y="830462"/>
                </a:lnTo>
                <a:lnTo>
                  <a:pt x="312539" y="830462"/>
                </a:lnTo>
                <a:lnTo>
                  <a:pt x="357188" y="803673"/>
                </a:lnTo>
                <a:lnTo>
                  <a:pt x="401836" y="776884"/>
                </a:lnTo>
                <a:lnTo>
                  <a:pt x="455414" y="741165"/>
                </a:lnTo>
                <a:lnTo>
                  <a:pt x="508993" y="696516"/>
                </a:lnTo>
                <a:lnTo>
                  <a:pt x="562571" y="651868"/>
                </a:lnTo>
                <a:lnTo>
                  <a:pt x="607219" y="598289"/>
                </a:lnTo>
                <a:lnTo>
                  <a:pt x="660797" y="544711"/>
                </a:lnTo>
                <a:lnTo>
                  <a:pt x="696516" y="491133"/>
                </a:lnTo>
                <a:lnTo>
                  <a:pt x="732235" y="437555"/>
                </a:lnTo>
                <a:lnTo>
                  <a:pt x="767953" y="383977"/>
                </a:lnTo>
                <a:lnTo>
                  <a:pt x="785813" y="321469"/>
                </a:lnTo>
                <a:lnTo>
                  <a:pt x="803672" y="267891"/>
                </a:lnTo>
                <a:lnTo>
                  <a:pt x="812602" y="223243"/>
                </a:lnTo>
                <a:lnTo>
                  <a:pt x="812602" y="169664"/>
                </a:lnTo>
                <a:lnTo>
                  <a:pt x="803672" y="125016"/>
                </a:lnTo>
                <a:lnTo>
                  <a:pt x="785813" y="89297"/>
                </a:lnTo>
                <a:lnTo>
                  <a:pt x="759024" y="53579"/>
                </a:lnTo>
                <a:lnTo>
                  <a:pt x="732235" y="26789"/>
                </a:lnTo>
                <a:lnTo>
                  <a:pt x="687586" y="17860"/>
                </a:lnTo>
                <a:lnTo>
                  <a:pt x="642938" y="0"/>
                </a:lnTo>
                <a:lnTo>
                  <a:pt x="598289" y="0"/>
                </a:lnTo>
                <a:lnTo>
                  <a:pt x="544711" y="8930"/>
                </a:lnTo>
                <a:lnTo>
                  <a:pt x="500063" y="17860"/>
                </a:lnTo>
                <a:lnTo>
                  <a:pt x="446485" y="35719"/>
                </a:lnTo>
                <a:lnTo>
                  <a:pt x="392907" y="53579"/>
                </a:lnTo>
                <a:lnTo>
                  <a:pt x="392907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1500188" y="3536156"/>
            <a:ext cx="714376" cy="830462"/>
          </a:xfrm>
          <a:custGeom>
            <a:avLst/>
            <a:gdLst/>
            <a:ahLst/>
            <a:cxnLst/>
            <a:rect l="0" t="0" r="0" b="0"/>
            <a:pathLst>
              <a:path w="714376" h="830462">
                <a:moveTo>
                  <a:pt x="642937" y="830461"/>
                </a:moveTo>
                <a:lnTo>
                  <a:pt x="642937" y="830461"/>
                </a:lnTo>
                <a:lnTo>
                  <a:pt x="642937" y="821531"/>
                </a:lnTo>
                <a:lnTo>
                  <a:pt x="651867" y="821531"/>
                </a:lnTo>
                <a:lnTo>
                  <a:pt x="660796" y="812601"/>
                </a:lnTo>
                <a:lnTo>
                  <a:pt x="660796" y="803672"/>
                </a:lnTo>
                <a:lnTo>
                  <a:pt x="669726" y="803672"/>
                </a:lnTo>
                <a:lnTo>
                  <a:pt x="669726" y="794742"/>
                </a:lnTo>
                <a:lnTo>
                  <a:pt x="678656" y="785812"/>
                </a:lnTo>
                <a:lnTo>
                  <a:pt x="687585" y="767953"/>
                </a:lnTo>
                <a:lnTo>
                  <a:pt x="696515" y="750094"/>
                </a:lnTo>
                <a:lnTo>
                  <a:pt x="705445" y="732234"/>
                </a:lnTo>
                <a:lnTo>
                  <a:pt x="705445" y="705445"/>
                </a:lnTo>
                <a:lnTo>
                  <a:pt x="714375" y="669726"/>
                </a:lnTo>
                <a:lnTo>
                  <a:pt x="714375" y="634008"/>
                </a:lnTo>
                <a:lnTo>
                  <a:pt x="705445" y="589359"/>
                </a:lnTo>
                <a:lnTo>
                  <a:pt x="696515" y="544711"/>
                </a:lnTo>
                <a:lnTo>
                  <a:pt x="678656" y="508992"/>
                </a:lnTo>
                <a:lnTo>
                  <a:pt x="660796" y="455414"/>
                </a:lnTo>
                <a:lnTo>
                  <a:pt x="634007" y="419695"/>
                </a:lnTo>
                <a:lnTo>
                  <a:pt x="607218" y="375047"/>
                </a:lnTo>
                <a:lnTo>
                  <a:pt x="571500" y="339328"/>
                </a:lnTo>
                <a:lnTo>
                  <a:pt x="535781" y="294680"/>
                </a:lnTo>
                <a:lnTo>
                  <a:pt x="491132" y="258961"/>
                </a:lnTo>
                <a:lnTo>
                  <a:pt x="455414" y="223242"/>
                </a:lnTo>
                <a:lnTo>
                  <a:pt x="410765" y="178594"/>
                </a:lnTo>
                <a:lnTo>
                  <a:pt x="366117" y="142875"/>
                </a:lnTo>
                <a:lnTo>
                  <a:pt x="330398" y="107156"/>
                </a:lnTo>
                <a:lnTo>
                  <a:pt x="276820" y="80367"/>
                </a:lnTo>
                <a:lnTo>
                  <a:pt x="232171" y="53578"/>
                </a:lnTo>
                <a:lnTo>
                  <a:pt x="187523" y="35719"/>
                </a:lnTo>
                <a:lnTo>
                  <a:pt x="151804" y="17859"/>
                </a:lnTo>
                <a:lnTo>
                  <a:pt x="116085" y="17859"/>
                </a:lnTo>
                <a:lnTo>
                  <a:pt x="80367" y="8930"/>
                </a:lnTo>
                <a:lnTo>
                  <a:pt x="62507" y="8930"/>
                </a:lnTo>
                <a:lnTo>
                  <a:pt x="35718" y="8930"/>
                </a:lnTo>
                <a:lnTo>
                  <a:pt x="1785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1125141" y="4232671"/>
            <a:ext cx="857251" cy="732236"/>
          </a:xfrm>
          <a:custGeom>
            <a:avLst/>
            <a:gdLst/>
            <a:ahLst/>
            <a:cxnLst/>
            <a:rect l="0" t="0" r="0" b="0"/>
            <a:pathLst>
              <a:path w="857251" h="732236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17859" y="62508"/>
                </a:lnTo>
                <a:lnTo>
                  <a:pt x="26789" y="107157"/>
                </a:lnTo>
                <a:lnTo>
                  <a:pt x="44648" y="151805"/>
                </a:lnTo>
                <a:lnTo>
                  <a:pt x="71437" y="214313"/>
                </a:lnTo>
                <a:lnTo>
                  <a:pt x="98226" y="276821"/>
                </a:lnTo>
                <a:lnTo>
                  <a:pt x="125015" y="348258"/>
                </a:lnTo>
                <a:lnTo>
                  <a:pt x="160734" y="419696"/>
                </a:lnTo>
                <a:lnTo>
                  <a:pt x="205382" y="491133"/>
                </a:lnTo>
                <a:lnTo>
                  <a:pt x="241101" y="544711"/>
                </a:lnTo>
                <a:lnTo>
                  <a:pt x="285750" y="598290"/>
                </a:lnTo>
                <a:lnTo>
                  <a:pt x="339328" y="642938"/>
                </a:lnTo>
                <a:lnTo>
                  <a:pt x="392906" y="669727"/>
                </a:lnTo>
                <a:lnTo>
                  <a:pt x="455414" y="696517"/>
                </a:lnTo>
                <a:lnTo>
                  <a:pt x="508992" y="714376"/>
                </a:lnTo>
                <a:lnTo>
                  <a:pt x="571500" y="732235"/>
                </a:lnTo>
                <a:lnTo>
                  <a:pt x="625078" y="732235"/>
                </a:lnTo>
                <a:lnTo>
                  <a:pt x="678656" y="732235"/>
                </a:lnTo>
                <a:lnTo>
                  <a:pt x="732234" y="732235"/>
                </a:lnTo>
                <a:lnTo>
                  <a:pt x="767953" y="723306"/>
                </a:lnTo>
                <a:lnTo>
                  <a:pt x="803672" y="705446"/>
                </a:lnTo>
                <a:lnTo>
                  <a:pt x="830461" y="687587"/>
                </a:lnTo>
                <a:lnTo>
                  <a:pt x="848320" y="660798"/>
                </a:lnTo>
                <a:lnTo>
                  <a:pt x="857250" y="634008"/>
                </a:lnTo>
                <a:lnTo>
                  <a:pt x="848320" y="607219"/>
                </a:lnTo>
                <a:lnTo>
                  <a:pt x="848320" y="6072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571625" y="4902398"/>
            <a:ext cx="437556" cy="133947"/>
          </a:xfrm>
          <a:custGeom>
            <a:avLst/>
            <a:gdLst/>
            <a:ahLst/>
            <a:cxnLst/>
            <a:rect l="0" t="0" r="0" b="0"/>
            <a:pathLst>
              <a:path w="437556" h="133947">
                <a:moveTo>
                  <a:pt x="0" y="8930"/>
                </a:moveTo>
                <a:lnTo>
                  <a:pt x="8930" y="17860"/>
                </a:lnTo>
                <a:lnTo>
                  <a:pt x="26789" y="35719"/>
                </a:lnTo>
                <a:lnTo>
                  <a:pt x="53578" y="53579"/>
                </a:lnTo>
                <a:lnTo>
                  <a:pt x="89297" y="80368"/>
                </a:lnTo>
                <a:lnTo>
                  <a:pt x="133945" y="107157"/>
                </a:lnTo>
                <a:lnTo>
                  <a:pt x="178594" y="116086"/>
                </a:lnTo>
                <a:lnTo>
                  <a:pt x="223242" y="133946"/>
                </a:lnTo>
                <a:lnTo>
                  <a:pt x="258961" y="125016"/>
                </a:lnTo>
                <a:lnTo>
                  <a:pt x="303609" y="116086"/>
                </a:lnTo>
                <a:lnTo>
                  <a:pt x="339328" y="98227"/>
                </a:lnTo>
                <a:lnTo>
                  <a:pt x="366117" y="71438"/>
                </a:lnTo>
                <a:lnTo>
                  <a:pt x="392906" y="44649"/>
                </a:lnTo>
                <a:lnTo>
                  <a:pt x="410766" y="26790"/>
                </a:lnTo>
                <a:lnTo>
                  <a:pt x="428625" y="8930"/>
                </a:lnTo>
                <a:lnTo>
                  <a:pt x="437555" y="0"/>
                </a:lnTo>
                <a:lnTo>
                  <a:pt x="4375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1794867" y="4813101"/>
            <a:ext cx="205384" cy="223244"/>
          </a:xfrm>
          <a:custGeom>
            <a:avLst/>
            <a:gdLst/>
            <a:ahLst/>
            <a:cxnLst/>
            <a:rect l="0" t="0" r="0" b="0"/>
            <a:pathLst>
              <a:path w="205384" h="223244">
                <a:moveTo>
                  <a:pt x="44649" y="0"/>
                </a:moveTo>
                <a:lnTo>
                  <a:pt x="35719" y="0"/>
                </a:lnTo>
                <a:lnTo>
                  <a:pt x="26789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26789" y="17860"/>
                </a:lnTo>
                <a:lnTo>
                  <a:pt x="44649" y="26789"/>
                </a:lnTo>
                <a:lnTo>
                  <a:pt x="62508" y="35719"/>
                </a:lnTo>
                <a:lnTo>
                  <a:pt x="89297" y="44649"/>
                </a:lnTo>
                <a:lnTo>
                  <a:pt x="116086" y="53578"/>
                </a:lnTo>
                <a:lnTo>
                  <a:pt x="142875" y="62508"/>
                </a:lnTo>
                <a:lnTo>
                  <a:pt x="160735" y="62508"/>
                </a:lnTo>
                <a:lnTo>
                  <a:pt x="187524" y="71438"/>
                </a:lnTo>
                <a:lnTo>
                  <a:pt x="196453" y="80368"/>
                </a:lnTo>
                <a:lnTo>
                  <a:pt x="205383" y="80368"/>
                </a:lnTo>
                <a:lnTo>
                  <a:pt x="205383" y="89297"/>
                </a:lnTo>
                <a:lnTo>
                  <a:pt x="205383" y="107157"/>
                </a:lnTo>
                <a:lnTo>
                  <a:pt x="187524" y="125016"/>
                </a:lnTo>
                <a:lnTo>
                  <a:pt x="178594" y="142876"/>
                </a:lnTo>
                <a:lnTo>
                  <a:pt x="169664" y="169665"/>
                </a:lnTo>
                <a:lnTo>
                  <a:pt x="160735" y="187524"/>
                </a:lnTo>
                <a:lnTo>
                  <a:pt x="151805" y="196454"/>
                </a:lnTo>
                <a:lnTo>
                  <a:pt x="151805" y="214313"/>
                </a:lnTo>
                <a:lnTo>
                  <a:pt x="151805" y="223243"/>
                </a:lnTo>
                <a:lnTo>
                  <a:pt x="151805" y="223243"/>
                </a:lnTo>
                <a:lnTo>
                  <a:pt x="151805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Prototyping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45815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822156" y="1223367"/>
            <a:ext cx="169665" cy="392907"/>
          </a:xfrm>
          <a:custGeom>
            <a:avLst/>
            <a:gdLst/>
            <a:ahLst/>
            <a:cxnLst/>
            <a:rect l="0" t="0" r="0" b="0"/>
            <a:pathLst>
              <a:path w="169665" h="392907">
                <a:moveTo>
                  <a:pt x="80367" y="89297"/>
                </a:moveTo>
                <a:lnTo>
                  <a:pt x="71438" y="89297"/>
                </a:lnTo>
                <a:lnTo>
                  <a:pt x="71438" y="80367"/>
                </a:lnTo>
                <a:lnTo>
                  <a:pt x="71438" y="80367"/>
                </a:lnTo>
                <a:lnTo>
                  <a:pt x="71438" y="80367"/>
                </a:lnTo>
                <a:lnTo>
                  <a:pt x="71438" y="80367"/>
                </a:lnTo>
                <a:lnTo>
                  <a:pt x="71438" y="89297"/>
                </a:lnTo>
                <a:lnTo>
                  <a:pt x="71438" y="107156"/>
                </a:lnTo>
                <a:lnTo>
                  <a:pt x="62508" y="133946"/>
                </a:lnTo>
                <a:lnTo>
                  <a:pt x="62508" y="169664"/>
                </a:lnTo>
                <a:lnTo>
                  <a:pt x="53578" y="214312"/>
                </a:lnTo>
                <a:lnTo>
                  <a:pt x="44649" y="267891"/>
                </a:lnTo>
                <a:lnTo>
                  <a:pt x="35719" y="312539"/>
                </a:lnTo>
                <a:lnTo>
                  <a:pt x="17860" y="348258"/>
                </a:lnTo>
                <a:lnTo>
                  <a:pt x="17860" y="375047"/>
                </a:lnTo>
                <a:lnTo>
                  <a:pt x="8930" y="392906"/>
                </a:lnTo>
                <a:lnTo>
                  <a:pt x="0" y="392906"/>
                </a:lnTo>
                <a:lnTo>
                  <a:pt x="0" y="375047"/>
                </a:lnTo>
                <a:lnTo>
                  <a:pt x="8930" y="348258"/>
                </a:lnTo>
                <a:lnTo>
                  <a:pt x="8930" y="294680"/>
                </a:lnTo>
                <a:lnTo>
                  <a:pt x="17860" y="241102"/>
                </a:lnTo>
                <a:lnTo>
                  <a:pt x="26789" y="178594"/>
                </a:lnTo>
                <a:lnTo>
                  <a:pt x="44649" y="116086"/>
                </a:lnTo>
                <a:lnTo>
                  <a:pt x="53578" y="62508"/>
                </a:lnTo>
                <a:lnTo>
                  <a:pt x="62508" y="26789"/>
                </a:lnTo>
                <a:lnTo>
                  <a:pt x="71438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89297" y="26789"/>
                </a:lnTo>
                <a:lnTo>
                  <a:pt x="98227" y="53578"/>
                </a:lnTo>
                <a:lnTo>
                  <a:pt x="98227" y="80367"/>
                </a:lnTo>
                <a:lnTo>
                  <a:pt x="107157" y="116086"/>
                </a:lnTo>
                <a:lnTo>
                  <a:pt x="116086" y="151805"/>
                </a:lnTo>
                <a:lnTo>
                  <a:pt x="125016" y="187523"/>
                </a:lnTo>
                <a:lnTo>
                  <a:pt x="133946" y="223242"/>
                </a:lnTo>
                <a:lnTo>
                  <a:pt x="151805" y="250031"/>
                </a:lnTo>
                <a:lnTo>
                  <a:pt x="160735" y="276820"/>
                </a:lnTo>
                <a:lnTo>
                  <a:pt x="169664" y="294680"/>
                </a:lnTo>
                <a:lnTo>
                  <a:pt x="169664" y="303609"/>
                </a:lnTo>
                <a:lnTo>
                  <a:pt x="160735" y="303609"/>
                </a:lnTo>
                <a:lnTo>
                  <a:pt x="142875" y="303609"/>
                </a:lnTo>
                <a:lnTo>
                  <a:pt x="142875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795367" y="1437679"/>
            <a:ext cx="232173" cy="62509"/>
          </a:xfrm>
          <a:custGeom>
            <a:avLst/>
            <a:gdLst/>
            <a:ahLst/>
            <a:cxnLst/>
            <a:rect l="0" t="0" r="0" b="0"/>
            <a:pathLst>
              <a:path w="232173" h="62509">
                <a:moveTo>
                  <a:pt x="0" y="62508"/>
                </a:moveTo>
                <a:lnTo>
                  <a:pt x="893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53578" y="62508"/>
                </a:lnTo>
                <a:lnTo>
                  <a:pt x="80367" y="53579"/>
                </a:lnTo>
                <a:lnTo>
                  <a:pt x="107156" y="44649"/>
                </a:lnTo>
                <a:lnTo>
                  <a:pt x="133946" y="35719"/>
                </a:lnTo>
                <a:lnTo>
                  <a:pt x="160735" y="35719"/>
                </a:lnTo>
                <a:lnTo>
                  <a:pt x="187524" y="26790"/>
                </a:lnTo>
                <a:lnTo>
                  <a:pt x="205383" y="893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036469" y="1348383"/>
            <a:ext cx="125016" cy="276821"/>
          </a:xfrm>
          <a:custGeom>
            <a:avLst/>
            <a:gdLst/>
            <a:ahLst/>
            <a:cxnLst/>
            <a:rect l="0" t="0" r="0" b="0"/>
            <a:pathLst>
              <a:path w="125016" h="276821">
                <a:moveTo>
                  <a:pt x="107156" y="8930"/>
                </a:moveTo>
                <a:lnTo>
                  <a:pt x="98226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17859" y="44648"/>
                </a:lnTo>
                <a:lnTo>
                  <a:pt x="8929" y="62507"/>
                </a:lnTo>
                <a:lnTo>
                  <a:pt x="0" y="89296"/>
                </a:lnTo>
                <a:lnTo>
                  <a:pt x="8929" y="98226"/>
                </a:lnTo>
                <a:lnTo>
                  <a:pt x="8929" y="107156"/>
                </a:lnTo>
                <a:lnTo>
                  <a:pt x="17859" y="107156"/>
                </a:lnTo>
                <a:lnTo>
                  <a:pt x="35719" y="98226"/>
                </a:lnTo>
                <a:lnTo>
                  <a:pt x="53578" y="89296"/>
                </a:lnTo>
                <a:lnTo>
                  <a:pt x="71437" y="71437"/>
                </a:lnTo>
                <a:lnTo>
                  <a:pt x="89297" y="53578"/>
                </a:lnTo>
                <a:lnTo>
                  <a:pt x="107156" y="35719"/>
                </a:lnTo>
                <a:lnTo>
                  <a:pt x="116086" y="17859"/>
                </a:lnTo>
                <a:lnTo>
                  <a:pt x="125015" y="17859"/>
                </a:lnTo>
                <a:lnTo>
                  <a:pt x="125015" y="26789"/>
                </a:lnTo>
                <a:lnTo>
                  <a:pt x="125015" y="44648"/>
                </a:lnTo>
                <a:lnTo>
                  <a:pt x="125015" y="80367"/>
                </a:lnTo>
                <a:lnTo>
                  <a:pt x="116086" y="116086"/>
                </a:lnTo>
                <a:lnTo>
                  <a:pt x="107156" y="160734"/>
                </a:lnTo>
                <a:lnTo>
                  <a:pt x="107156" y="196453"/>
                </a:lnTo>
                <a:lnTo>
                  <a:pt x="107156" y="232171"/>
                </a:lnTo>
                <a:lnTo>
                  <a:pt x="98226" y="258961"/>
                </a:lnTo>
                <a:lnTo>
                  <a:pt x="89297" y="276820"/>
                </a:lnTo>
                <a:lnTo>
                  <a:pt x="89297" y="276820"/>
                </a:lnTo>
                <a:lnTo>
                  <a:pt x="89297" y="267890"/>
                </a:lnTo>
                <a:lnTo>
                  <a:pt x="80367" y="250031"/>
                </a:lnTo>
                <a:lnTo>
                  <a:pt x="89297" y="214312"/>
                </a:lnTo>
                <a:lnTo>
                  <a:pt x="89297" y="169664"/>
                </a:lnTo>
                <a:lnTo>
                  <a:pt x="8929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41852" y="1384102"/>
            <a:ext cx="17860" cy="80368"/>
          </a:xfrm>
          <a:custGeom>
            <a:avLst/>
            <a:gdLst/>
            <a:ahLst/>
            <a:cxnLst/>
            <a:rect l="0" t="0" r="0" b="0"/>
            <a:pathLst>
              <a:path w="17860" h="80368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7"/>
                </a:lnTo>
                <a:lnTo>
                  <a:pt x="0" y="62507"/>
                </a:lnTo>
                <a:lnTo>
                  <a:pt x="0" y="80367"/>
                </a:lnTo>
                <a:lnTo>
                  <a:pt x="8929" y="80367"/>
                </a:lnTo>
                <a:lnTo>
                  <a:pt x="8929" y="80367"/>
                </a:lnTo>
                <a:lnTo>
                  <a:pt x="17859" y="71437"/>
                </a:lnTo>
                <a:lnTo>
                  <a:pt x="17859" y="53577"/>
                </a:lnTo>
                <a:lnTo>
                  <a:pt x="17859" y="535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215063" y="1134070"/>
            <a:ext cx="35719" cy="17861"/>
          </a:xfrm>
          <a:custGeom>
            <a:avLst/>
            <a:gdLst/>
            <a:ahLst/>
            <a:cxnLst/>
            <a:rect l="0" t="0" r="0" b="0"/>
            <a:pathLst>
              <a:path w="35719" h="17861">
                <a:moveTo>
                  <a:pt x="17859" y="17860"/>
                </a:moveTo>
                <a:lnTo>
                  <a:pt x="8929" y="17860"/>
                </a:lnTo>
                <a:lnTo>
                  <a:pt x="8929" y="1786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26789" y="893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349008" y="1071562"/>
            <a:ext cx="53579" cy="366118"/>
          </a:xfrm>
          <a:custGeom>
            <a:avLst/>
            <a:gdLst/>
            <a:ahLst/>
            <a:cxnLst/>
            <a:rect l="0" t="0" r="0" b="0"/>
            <a:pathLst>
              <a:path w="53579" h="366118">
                <a:moveTo>
                  <a:pt x="26789" y="8930"/>
                </a:moveTo>
                <a:lnTo>
                  <a:pt x="26789" y="893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9"/>
                </a:lnTo>
                <a:lnTo>
                  <a:pt x="0" y="89297"/>
                </a:lnTo>
                <a:lnTo>
                  <a:pt x="0" y="133946"/>
                </a:lnTo>
                <a:lnTo>
                  <a:pt x="8930" y="187524"/>
                </a:lnTo>
                <a:lnTo>
                  <a:pt x="8930" y="241102"/>
                </a:lnTo>
                <a:lnTo>
                  <a:pt x="8930" y="285751"/>
                </a:lnTo>
                <a:lnTo>
                  <a:pt x="17859" y="321469"/>
                </a:lnTo>
                <a:lnTo>
                  <a:pt x="17859" y="348258"/>
                </a:lnTo>
                <a:lnTo>
                  <a:pt x="26789" y="366117"/>
                </a:lnTo>
                <a:lnTo>
                  <a:pt x="35719" y="366117"/>
                </a:lnTo>
                <a:lnTo>
                  <a:pt x="35719" y="357188"/>
                </a:lnTo>
                <a:lnTo>
                  <a:pt x="44648" y="339328"/>
                </a:lnTo>
                <a:lnTo>
                  <a:pt x="53578" y="312540"/>
                </a:lnTo>
                <a:lnTo>
                  <a:pt x="53578" y="312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402586" y="1259086"/>
            <a:ext cx="160735" cy="125017"/>
          </a:xfrm>
          <a:custGeom>
            <a:avLst/>
            <a:gdLst/>
            <a:ahLst/>
            <a:cxnLst/>
            <a:rect l="0" t="0" r="0" b="0"/>
            <a:pathLst>
              <a:path w="160735" h="125017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53578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98227" y="44648"/>
                </a:lnTo>
                <a:lnTo>
                  <a:pt x="116086" y="35719"/>
                </a:lnTo>
                <a:lnTo>
                  <a:pt x="125016" y="26789"/>
                </a:lnTo>
                <a:lnTo>
                  <a:pt x="133945" y="17859"/>
                </a:lnTo>
                <a:lnTo>
                  <a:pt x="133945" y="8930"/>
                </a:lnTo>
                <a:lnTo>
                  <a:pt x="125016" y="0"/>
                </a:lnTo>
                <a:lnTo>
                  <a:pt x="116086" y="8930"/>
                </a:lnTo>
                <a:lnTo>
                  <a:pt x="107156" y="8930"/>
                </a:lnTo>
                <a:lnTo>
                  <a:pt x="89297" y="26789"/>
                </a:lnTo>
                <a:lnTo>
                  <a:pt x="89297" y="44648"/>
                </a:lnTo>
                <a:lnTo>
                  <a:pt x="89297" y="62508"/>
                </a:lnTo>
                <a:lnTo>
                  <a:pt x="98227" y="89297"/>
                </a:lnTo>
                <a:lnTo>
                  <a:pt x="116086" y="107156"/>
                </a:lnTo>
                <a:lnTo>
                  <a:pt x="142875" y="116086"/>
                </a:lnTo>
                <a:lnTo>
                  <a:pt x="160734" y="125016"/>
                </a:lnTo>
                <a:lnTo>
                  <a:pt x="16073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705820" y="2786063"/>
            <a:ext cx="17861" cy="8930"/>
          </a:xfrm>
          <a:custGeom>
            <a:avLst/>
            <a:gdLst/>
            <a:ahLst/>
            <a:cxnLst/>
            <a:rect l="0" t="0" r="0" b="0"/>
            <a:pathLst>
              <a:path w="17861" h="8930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60" y="8929"/>
                </a:lnTo>
                <a:lnTo>
                  <a:pt x="1786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286250" y="3196828"/>
            <a:ext cx="44649" cy="44649"/>
          </a:xfrm>
          <a:custGeom>
            <a:avLst/>
            <a:gdLst/>
            <a:ahLst/>
            <a:cxnLst/>
            <a:rect l="0" t="0" r="0" b="0"/>
            <a:pathLst>
              <a:path w="44649" h="44649">
                <a:moveTo>
                  <a:pt x="17859" y="44648"/>
                </a:moveTo>
                <a:lnTo>
                  <a:pt x="8930" y="44648"/>
                </a:lnTo>
                <a:lnTo>
                  <a:pt x="8930" y="35718"/>
                </a:lnTo>
                <a:lnTo>
                  <a:pt x="893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82766" y="3795117"/>
            <a:ext cx="71438" cy="8930"/>
          </a:xfrm>
          <a:custGeom>
            <a:avLst/>
            <a:gdLst/>
            <a:ahLst/>
            <a:cxnLst/>
            <a:rect l="0" t="0" r="0" b="0"/>
            <a:pathLst>
              <a:path w="71438" h="8930">
                <a:moveTo>
                  <a:pt x="8929" y="8929"/>
                </a:move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53578" y="0"/>
                </a:lnTo>
                <a:lnTo>
                  <a:pt x="62507" y="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38180" y="4286250"/>
            <a:ext cx="35719" cy="8930"/>
          </a:xfrm>
          <a:custGeom>
            <a:avLst/>
            <a:gdLst/>
            <a:ahLst/>
            <a:cxnLst/>
            <a:rect l="0" t="0" r="0" b="0"/>
            <a:pathLst>
              <a:path w="35719" h="8930">
                <a:moveTo>
                  <a:pt x="8929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965031" y="4741664"/>
            <a:ext cx="26790" cy="44649"/>
          </a:xfrm>
          <a:custGeom>
            <a:avLst/>
            <a:gdLst/>
            <a:ahLst/>
            <a:cxnLst/>
            <a:rect l="0" t="0" r="0" b="0"/>
            <a:pathLst>
              <a:path w="26790" h="44649">
                <a:moveTo>
                  <a:pt x="26789" y="44648"/>
                </a:moveTo>
                <a:lnTo>
                  <a:pt x="17860" y="44648"/>
                </a:lnTo>
                <a:lnTo>
                  <a:pt x="17860" y="35718"/>
                </a:lnTo>
                <a:lnTo>
                  <a:pt x="893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892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590109" y="5268516"/>
            <a:ext cx="35720" cy="35719"/>
          </a:xfrm>
          <a:custGeom>
            <a:avLst/>
            <a:gdLst/>
            <a:ahLst/>
            <a:cxnLst/>
            <a:rect l="0" t="0" r="0" b="0"/>
            <a:pathLst>
              <a:path w="35720" h="35719">
                <a:moveTo>
                  <a:pt x="26789" y="0"/>
                </a:moveTo>
                <a:lnTo>
                  <a:pt x="1786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26789"/>
                </a:lnTo>
                <a:lnTo>
                  <a:pt x="35719" y="35718"/>
                </a:lnTo>
                <a:lnTo>
                  <a:pt x="3571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11623</TotalTime>
  <Words>505</Words>
  <Application>Microsoft Office PowerPoint</Application>
  <PresentationFormat>On-screen Show (4:3)</PresentationFormat>
  <Paragraphs>120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CSCE 747 Software Testing and Quality Assurance</vt:lpstr>
      <vt:lpstr>PowerPoint Presentation</vt:lpstr>
      <vt:lpstr>Levels of Testing</vt:lpstr>
      <vt:lpstr>Waterfall Life Cycle</vt:lpstr>
      <vt:lpstr>Fig 12.2 Decomposition of ATM system</vt:lpstr>
      <vt:lpstr>Functional decomposition Sculpting analogy</vt:lpstr>
      <vt:lpstr>Life Cycle with Builds</vt:lpstr>
      <vt:lpstr>Specification-based Life Cycle Models</vt:lpstr>
      <vt:lpstr>Rapid Prototyping life cycle</vt:lpstr>
      <vt:lpstr>Executable Specifications</vt:lpstr>
      <vt:lpstr>Screens of the SATM</vt:lpstr>
      <vt:lpstr>Screens of the SATM</vt:lpstr>
      <vt:lpstr>Screens of the SATM</vt:lpstr>
      <vt:lpstr>SATM Interface</vt:lpstr>
      <vt:lpstr>SATM: Screen 1 Welcome/Enter PIN</vt:lpstr>
      <vt:lpstr>SATM Dataflow</vt:lpstr>
      <vt:lpstr>PowerPoint Presentation</vt:lpstr>
      <vt:lpstr>ER Model of the SATM</vt:lpstr>
      <vt:lpstr>Finite State Model of SATM</vt:lpstr>
      <vt:lpstr>FS Model of SATM: PIN-entry</vt:lpstr>
      <vt:lpstr>Functional Decomposition</vt:lpstr>
      <vt:lpstr>SATM Functional Decomposition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135</cp:revision>
  <cp:lastPrinted>2013-09-23T13:57:06Z</cp:lastPrinted>
  <dcterms:created xsi:type="dcterms:W3CDTF">2013-08-23T15:17:19Z</dcterms:created>
  <dcterms:modified xsi:type="dcterms:W3CDTF">2013-09-25T15:12:09Z</dcterms:modified>
</cp:coreProperties>
</file>