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61" r:id="rId3"/>
    <p:sldId id="453" r:id="rId4"/>
    <p:sldId id="454" r:id="rId5"/>
    <p:sldId id="455" r:id="rId6"/>
    <p:sldId id="456" r:id="rId7"/>
    <p:sldId id="457" r:id="rId8"/>
    <p:sldId id="458" r:id="rId9"/>
    <p:sldId id="459" r:id="rId10"/>
    <p:sldId id="460" r:id="rId11"/>
    <p:sldId id="461" r:id="rId12"/>
    <p:sldId id="462" r:id="rId13"/>
    <p:sldId id="463" r:id="rId14"/>
    <p:sldId id="464" r:id="rId15"/>
    <p:sldId id="465" r:id="rId16"/>
    <p:sldId id="466" r:id="rId17"/>
    <p:sldId id="467" r:id="rId18"/>
    <p:sldId id="468" r:id="rId19"/>
    <p:sldId id="469" r:id="rId20"/>
    <p:sldId id="470" r:id="rId21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160521" cy="365760"/>
          </a:xfrm>
          <a:prstGeom prst="rect">
            <a:avLst/>
          </a:prstGeom>
        </p:spPr>
        <p:txBody>
          <a:bodyPr vert="horz" lIns="96660" tIns="48329" rIns="96660" bIns="48329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60" y="0"/>
            <a:ext cx="4160521" cy="365760"/>
          </a:xfrm>
          <a:prstGeom prst="rect">
            <a:avLst/>
          </a:prstGeom>
        </p:spPr>
        <p:txBody>
          <a:bodyPr vert="horz" lIns="96660" tIns="48329" rIns="96660" bIns="48329" rtlCol="0"/>
          <a:lstStyle>
            <a:lvl1pPr algn="r">
              <a:defRPr sz="1300"/>
            </a:lvl1pPr>
          </a:lstStyle>
          <a:p>
            <a:fld id="{DE46800A-807F-47ED-8890-C64E445E2F05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948171"/>
            <a:ext cx="4160521" cy="365760"/>
          </a:xfrm>
          <a:prstGeom prst="rect">
            <a:avLst/>
          </a:prstGeom>
        </p:spPr>
        <p:txBody>
          <a:bodyPr vert="horz" lIns="96660" tIns="48329" rIns="96660" bIns="48329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60" y="6948171"/>
            <a:ext cx="4160521" cy="365760"/>
          </a:xfrm>
          <a:prstGeom prst="rect">
            <a:avLst/>
          </a:prstGeom>
        </p:spPr>
        <p:txBody>
          <a:bodyPr vert="horz" lIns="96660" tIns="48329" rIns="96660" bIns="48329" rtlCol="0" anchor="b"/>
          <a:lstStyle>
            <a:lvl1pPr algn="r">
              <a:defRPr sz="1300"/>
            </a:lvl1pPr>
          </a:lstStyle>
          <a:p>
            <a:fld id="{AF105512-E99F-4FCB-8735-4D139E4B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38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838" cy="365125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775" y="0"/>
            <a:ext cx="4160838" cy="365125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r">
              <a:defRPr sz="1100"/>
            </a:lvl1pPr>
          </a:lstStyle>
          <a:p>
            <a:fld id="{DFB7A307-6551-4A40-9AE9-E1E5EBDA059E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6" tIns="45718" rIns="91436" bIns="457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440" y="3475040"/>
            <a:ext cx="7680325" cy="3290887"/>
          </a:xfrm>
          <a:prstGeom prst="rect">
            <a:avLst/>
          </a:prstGeom>
        </p:spPr>
        <p:txBody>
          <a:bodyPr vert="horz" lIns="91436" tIns="45718" rIns="91436" bIns="4571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488"/>
            <a:ext cx="4160838" cy="365125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775" y="6948488"/>
            <a:ext cx="4160838" cy="365125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r">
              <a:defRPr sz="1100"/>
            </a:lvl1pPr>
          </a:lstStyle>
          <a:p>
            <a:fld id="{2DDEC9F7-2714-4091-A981-3F7348D3A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69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3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58E6AF8F-B633-4351-A75A-F3AF7F99808C}" type="datetime1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9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278ADD02-E6DC-4AC8-97B7-F4A6353E2A8E}" type="datetime1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2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itchFamily="2" charset="2"/>
              <a:buChar char="§"/>
              <a:defRPr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b="1"/>
            </a:lvl2pPr>
            <a:lvl3pPr marL="1143000" indent="-228600">
              <a:buFont typeface="Wingdings" pitchFamily="2" charset="2"/>
              <a:buChar char="§"/>
              <a:defRPr b="1"/>
            </a:lvl3pPr>
            <a:lvl4pPr marL="1600200" indent="-228600">
              <a:buFont typeface="Wingdings" pitchFamily="2" charset="2"/>
              <a:buChar char="§"/>
              <a:defRPr b="1"/>
            </a:lvl4pPr>
            <a:lvl5pPr marL="2057400" indent="-228600">
              <a:buFont typeface="Wingdings" pitchFamily="2" charset="2"/>
              <a:buChar char="§"/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992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12E71D42-80BF-474E-817C-BFB55635F6B6}" type="datetime1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53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486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Software Testing A Craftsman’s Approach</a:t>
            </a:r>
          </a:p>
          <a:p>
            <a:r>
              <a:rPr lang="en-US" dirty="0" smtClean="0"/>
              <a:t>Jorgensen –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5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1C944A67-369A-40BF-91CF-EB08F8921C48}" type="datetime1">
              <a:rPr lang="en-US" smtClean="0"/>
              <a:t>9/23/2013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07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8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EB5D041C-7B1A-4C56-8258-3639C6CDB578}" type="datetime1">
              <a:rPr lang="en-US" smtClean="0"/>
              <a:t>9/23/2013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2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66D7EA8D-08E4-4CEC-A290-2459BA8A7C50}" type="datetime1">
              <a:rPr lang="en-US" smtClean="0"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2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8D49DA34-5337-42BA-BBB8-2B2693ACCFAB}" type="datetime1">
              <a:rPr lang="en-US" smtClean="0"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-76200" y="6367046"/>
            <a:ext cx="3276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err="1" smtClean="0">
                <a:solidFill>
                  <a:schemeClr val="tx1"/>
                </a:solidFill>
              </a:rPr>
              <a:t>Lec</a:t>
            </a:r>
            <a:r>
              <a:rPr lang="en-US" sz="1600" b="0" baseline="0" dirty="0" smtClean="0">
                <a:solidFill>
                  <a:schemeClr val="tx1"/>
                </a:solidFill>
              </a:rPr>
              <a:t> </a:t>
            </a:r>
            <a:r>
              <a:rPr lang="en-US" sz="1600" b="0" dirty="0" smtClean="0">
                <a:solidFill>
                  <a:schemeClr val="tx1"/>
                </a:solidFill>
              </a:rPr>
              <a:t>08</a:t>
            </a:r>
            <a:r>
              <a:rPr lang="en-US" sz="1600" b="0" baseline="0" dirty="0" smtClean="0">
                <a:solidFill>
                  <a:schemeClr val="tx1"/>
                </a:solidFill>
              </a:rPr>
              <a:t> Structural </a:t>
            </a:r>
            <a:r>
              <a:rPr lang="en-US" sz="1600" b="0" dirty="0" smtClean="0">
                <a:solidFill>
                  <a:schemeClr val="tx1"/>
                </a:solidFill>
              </a:rPr>
              <a:t>Testing </a:t>
            </a:r>
            <a:r>
              <a:rPr lang="en-US" sz="1600" b="0" dirty="0" err="1" smtClean="0">
                <a:solidFill>
                  <a:schemeClr val="tx1"/>
                </a:solidFill>
              </a:rPr>
              <a:t>WrapUp</a:t>
            </a:r>
            <a:r>
              <a:rPr lang="en-US" sz="1600" b="0" dirty="0" smtClean="0">
                <a:solidFill>
                  <a:schemeClr val="tx1"/>
                </a:solidFill>
              </a:rPr>
              <a:t>- </a:t>
            </a:r>
            <a:fld id="{974D2DB4-B6AF-4364-8EF9-04B046B042B9}" type="slidenum">
              <a:rPr lang="en-US" sz="1600" baseline="0" smtClean="0"/>
              <a:t>‹#›</a:t>
            </a:fld>
            <a:endParaRPr lang="en-US" sz="16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477000" y="6400800"/>
            <a:ext cx="1943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CSCE 747 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522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CSCE 747 Software Testing and Quality Assurance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239000" cy="17526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Lecture 08 – Structural Testing Wrap-up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32766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9/23/2013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594360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7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33" y="1267280"/>
            <a:ext cx="8748267" cy="429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2187773" y="3259336"/>
            <a:ext cx="125017" cy="142876"/>
          </a:xfrm>
          <a:custGeom>
            <a:avLst/>
            <a:gdLst/>
            <a:ahLst/>
            <a:cxnLst/>
            <a:rect l="0" t="0" r="0" b="0"/>
            <a:pathLst>
              <a:path w="125017" h="142876">
                <a:moveTo>
                  <a:pt x="0" y="116085"/>
                </a:moveTo>
                <a:lnTo>
                  <a:pt x="0" y="125015"/>
                </a:lnTo>
                <a:lnTo>
                  <a:pt x="0" y="125015"/>
                </a:lnTo>
                <a:lnTo>
                  <a:pt x="8930" y="133945"/>
                </a:lnTo>
                <a:lnTo>
                  <a:pt x="8930" y="133945"/>
                </a:lnTo>
                <a:lnTo>
                  <a:pt x="17860" y="142875"/>
                </a:lnTo>
                <a:lnTo>
                  <a:pt x="26790" y="133945"/>
                </a:lnTo>
                <a:lnTo>
                  <a:pt x="53579" y="116085"/>
                </a:lnTo>
                <a:lnTo>
                  <a:pt x="71438" y="89296"/>
                </a:lnTo>
                <a:lnTo>
                  <a:pt x="98227" y="62507"/>
                </a:lnTo>
                <a:lnTo>
                  <a:pt x="116086" y="35718"/>
                </a:lnTo>
                <a:lnTo>
                  <a:pt x="125016" y="0"/>
                </a:lnTo>
                <a:lnTo>
                  <a:pt x="12501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535906" y="3723679"/>
            <a:ext cx="169665" cy="116087"/>
          </a:xfrm>
          <a:custGeom>
            <a:avLst/>
            <a:gdLst/>
            <a:ahLst/>
            <a:cxnLst/>
            <a:rect l="0" t="0" r="0" b="0"/>
            <a:pathLst>
              <a:path w="169665" h="116087">
                <a:moveTo>
                  <a:pt x="0" y="80367"/>
                </a:moveTo>
                <a:lnTo>
                  <a:pt x="0" y="80367"/>
                </a:lnTo>
                <a:lnTo>
                  <a:pt x="0" y="80367"/>
                </a:lnTo>
                <a:lnTo>
                  <a:pt x="8930" y="89297"/>
                </a:lnTo>
                <a:lnTo>
                  <a:pt x="8930" y="89297"/>
                </a:lnTo>
                <a:lnTo>
                  <a:pt x="17860" y="98227"/>
                </a:lnTo>
                <a:lnTo>
                  <a:pt x="26789" y="116086"/>
                </a:lnTo>
                <a:lnTo>
                  <a:pt x="35719" y="116086"/>
                </a:lnTo>
                <a:lnTo>
                  <a:pt x="53578" y="116086"/>
                </a:lnTo>
                <a:lnTo>
                  <a:pt x="71438" y="98227"/>
                </a:lnTo>
                <a:lnTo>
                  <a:pt x="89297" y="80367"/>
                </a:lnTo>
                <a:lnTo>
                  <a:pt x="125016" y="53578"/>
                </a:lnTo>
                <a:lnTo>
                  <a:pt x="151805" y="17860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393031" y="4152304"/>
            <a:ext cx="392908" cy="276822"/>
          </a:xfrm>
          <a:custGeom>
            <a:avLst/>
            <a:gdLst/>
            <a:ahLst/>
            <a:cxnLst/>
            <a:rect l="0" t="0" r="0" b="0"/>
            <a:pathLst>
              <a:path w="392908" h="276822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17860" y="17860"/>
                </a:lnTo>
                <a:lnTo>
                  <a:pt x="35719" y="26789"/>
                </a:lnTo>
                <a:lnTo>
                  <a:pt x="62508" y="35719"/>
                </a:lnTo>
                <a:lnTo>
                  <a:pt x="89297" y="53578"/>
                </a:lnTo>
                <a:lnTo>
                  <a:pt x="125016" y="80367"/>
                </a:lnTo>
                <a:lnTo>
                  <a:pt x="169664" y="107157"/>
                </a:lnTo>
                <a:lnTo>
                  <a:pt x="214313" y="142875"/>
                </a:lnTo>
                <a:lnTo>
                  <a:pt x="267891" y="169664"/>
                </a:lnTo>
                <a:lnTo>
                  <a:pt x="303610" y="205383"/>
                </a:lnTo>
                <a:lnTo>
                  <a:pt x="339328" y="223242"/>
                </a:lnTo>
                <a:lnTo>
                  <a:pt x="366117" y="250032"/>
                </a:lnTo>
                <a:lnTo>
                  <a:pt x="383977" y="267891"/>
                </a:lnTo>
                <a:lnTo>
                  <a:pt x="392907" y="276821"/>
                </a:lnTo>
                <a:lnTo>
                  <a:pt x="392907" y="27682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393031" y="4473773"/>
            <a:ext cx="366118" cy="366118"/>
          </a:xfrm>
          <a:custGeom>
            <a:avLst/>
            <a:gdLst/>
            <a:ahLst/>
            <a:cxnLst/>
            <a:rect l="0" t="0" r="0" b="0"/>
            <a:pathLst>
              <a:path w="366118" h="366118">
                <a:moveTo>
                  <a:pt x="0" y="366117"/>
                </a:moveTo>
                <a:lnTo>
                  <a:pt x="0" y="366117"/>
                </a:lnTo>
                <a:lnTo>
                  <a:pt x="0" y="357188"/>
                </a:lnTo>
                <a:lnTo>
                  <a:pt x="8930" y="348258"/>
                </a:lnTo>
                <a:lnTo>
                  <a:pt x="26789" y="330398"/>
                </a:lnTo>
                <a:lnTo>
                  <a:pt x="44649" y="303609"/>
                </a:lnTo>
                <a:lnTo>
                  <a:pt x="71438" y="276820"/>
                </a:lnTo>
                <a:lnTo>
                  <a:pt x="107157" y="241102"/>
                </a:lnTo>
                <a:lnTo>
                  <a:pt x="142875" y="205383"/>
                </a:lnTo>
                <a:lnTo>
                  <a:pt x="187524" y="169664"/>
                </a:lnTo>
                <a:lnTo>
                  <a:pt x="223242" y="133945"/>
                </a:lnTo>
                <a:lnTo>
                  <a:pt x="267891" y="98227"/>
                </a:lnTo>
                <a:lnTo>
                  <a:pt x="303610" y="62508"/>
                </a:lnTo>
                <a:lnTo>
                  <a:pt x="330399" y="35719"/>
                </a:lnTo>
                <a:lnTo>
                  <a:pt x="357188" y="17859"/>
                </a:lnTo>
                <a:lnTo>
                  <a:pt x="366117" y="0"/>
                </a:lnTo>
                <a:lnTo>
                  <a:pt x="36611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910953" y="4170164"/>
            <a:ext cx="285751" cy="392907"/>
          </a:xfrm>
          <a:custGeom>
            <a:avLst/>
            <a:gdLst/>
            <a:ahLst/>
            <a:cxnLst/>
            <a:rect l="0" t="0" r="0" b="0"/>
            <a:pathLst>
              <a:path w="285751" h="392907">
                <a:moveTo>
                  <a:pt x="107156" y="196453"/>
                </a:moveTo>
                <a:lnTo>
                  <a:pt x="98227" y="196453"/>
                </a:lnTo>
                <a:lnTo>
                  <a:pt x="98227" y="187523"/>
                </a:lnTo>
                <a:lnTo>
                  <a:pt x="89297" y="187523"/>
                </a:lnTo>
                <a:lnTo>
                  <a:pt x="80367" y="169664"/>
                </a:lnTo>
                <a:lnTo>
                  <a:pt x="71438" y="160734"/>
                </a:lnTo>
                <a:lnTo>
                  <a:pt x="62508" y="151804"/>
                </a:lnTo>
                <a:lnTo>
                  <a:pt x="44649" y="142875"/>
                </a:lnTo>
                <a:lnTo>
                  <a:pt x="26789" y="133945"/>
                </a:lnTo>
                <a:lnTo>
                  <a:pt x="17860" y="133945"/>
                </a:lnTo>
                <a:lnTo>
                  <a:pt x="8930" y="142875"/>
                </a:lnTo>
                <a:lnTo>
                  <a:pt x="0" y="169664"/>
                </a:lnTo>
                <a:lnTo>
                  <a:pt x="0" y="196453"/>
                </a:lnTo>
                <a:lnTo>
                  <a:pt x="8930" y="250031"/>
                </a:lnTo>
                <a:lnTo>
                  <a:pt x="17860" y="294679"/>
                </a:lnTo>
                <a:lnTo>
                  <a:pt x="35719" y="330398"/>
                </a:lnTo>
                <a:lnTo>
                  <a:pt x="44649" y="357187"/>
                </a:lnTo>
                <a:lnTo>
                  <a:pt x="53578" y="383976"/>
                </a:lnTo>
                <a:lnTo>
                  <a:pt x="71438" y="392906"/>
                </a:lnTo>
                <a:lnTo>
                  <a:pt x="80367" y="392906"/>
                </a:lnTo>
                <a:lnTo>
                  <a:pt x="98227" y="383976"/>
                </a:lnTo>
                <a:lnTo>
                  <a:pt x="107156" y="357187"/>
                </a:lnTo>
                <a:lnTo>
                  <a:pt x="116086" y="330398"/>
                </a:lnTo>
                <a:lnTo>
                  <a:pt x="125016" y="294679"/>
                </a:lnTo>
                <a:lnTo>
                  <a:pt x="125016" y="250031"/>
                </a:lnTo>
                <a:lnTo>
                  <a:pt x="116086" y="205382"/>
                </a:lnTo>
                <a:lnTo>
                  <a:pt x="98227" y="160734"/>
                </a:lnTo>
                <a:lnTo>
                  <a:pt x="89297" y="116086"/>
                </a:lnTo>
                <a:lnTo>
                  <a:pt x="71438" y="62507"/>
                </a:lnTo>
                <a:lnTo>
                  <a:pt x="62508" y="26789"/>
                </a:lnTo>
                <a:lnTo>
                  <a:pt x="53578" y="8929"/>
                </a:lnTo>
                <a:lnTo>
                  <a:pt x="44649" y="0"/>
                </a:lnTo>
                <a:lnTo>
                  <a:pt x="53578" y="17859"/>
                </a:lnTo>
                <a:lnTo>
                  <a:pt x="62508" y="44648"/>
                </a:lnTo>
                <a:lnTo>
                  <a:pt x="80367" y="89297"/>
                </a:lnTo>
                <a:lnTo>
                  <a:pt x="98227" y="133945"/>
                </a:lnTo>
                <a:lnTo>
                  <a:pt x="125016" y="187523"/>
                </a:lnTo>
                <a:lnTo>
                  <a:pt x="151805" y="223242"/>
                </a:lnTo>
                <a:lnTo>
                  <a:pt x="169664" y="258961"/>
                </a:lnTo>
                <a:lnTo>
                  <a:pt x="196453" y="294679"/>
                </a:lnTo>
                <a:lnTo>
                  <a:pt x="223242" y="312539"/>
                </a:lnTo>
                <a:lnTo>
                  <a:pt x="241102" y="321468"/>
                </a:lnTo>
                <a:lnTo>
                  <a:pt x="267891" y="330398"/>
                </a:lnTo>
                <a:lnTo>
                  <a:pt x="276820" y="321468"/>
                </a:lnTo>
                <a:lnTo>
                  <a:pt x="285750" y="303609"/>
                </a:lnTo>
                <a:lnTo>
                  <a:pt x="285750" y="276820"/>
                </a:lnTo>
                <a:lnTo>
                  <a:pt x="285750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143125" y="4018359"/>
            <a:ext cx="232173" cy="455415"/>
          </a:xfrm>
          <a:custGeom>
            <a:avLst/>
            <a:gdLst/>
            <a:ahLst/>
            <a:cxnLst/>
            <a:rect l="0" t="0" r="0" b="0"/>
            <a:pathLst>
              <a:path w="232173" h="455415">
                <a:moveTo>
                  <a:pt x="26789" y="276820"/>
                </a:moveTo>
                <a:lnTo>
                  <a:pt x="26789" y="276820"/>
                </a:lnTo>
                <a:lnTo>
                  <a:pt x="17859" y="276820"/>
                </a:lnTo>
                <a:lnTo>
                  <a:pt x="8930" y="267891"/>
                </a:lnTo>
                <a:lnTo>
                  <a:pt x="8930" y="267891"/>
                </a:lnTo>
                <a:lnTo>
                  <a:pt x="0" y="267891"/>
                </a:lnTo>
                <a:lnTo>
                  <a:pt x="0" y="276820"/>
                </a:lnTo>
                <a:lnTo>
                  <a:pt x="0" y="294680"/>
                </a:lnTo>
                <a:lnTo>
                  <a:pt x="8930" y="321469"/>
                </a:lnTo>
                <a:lnTo>
                  <a:pt x="26789" y="348258"/>
                </a:lnTo>
                <a:lnTo>
                  <a:pt x="35719" y="383977"/>
                </a:lnTo>
                <a:lnTo>
                  <a:pt x="44648" y="410766"/>
                </a:lnTo>
                <a:lnTo>
                  <a:pt x="53578" y="437555"/>
                </a:lnTo>
                <a:lnTo>
                  <a:pt x="53578" y="446484"/>
                </a:lnTo>
                <a:lnTo>
                  <a:pt x="62508" y="455414"/>
                </a:lnTo>
                <a:lnTo>
                  <a:pt x="71438" y="455414"/>
                </a:lnTo>
                <a:lnTo>
                  <a:pt x="71438" y="437555"/>
                </a:lnTo>
                <a:lnTo>
                  <a:pt x="71438" y="410766"/>
                </a:lnTo>
                <a:lnTo>
                  <a:pt x="80367" y="383977"/>
                </a:lnTo>
                <a:lnTo>
                  <a:pt x="80367" y="357187"/>
                </a:lnTo>
                <a:lnTo>
                  <a:pt x="80367" y="330398"/>
                </a:lnTo>
                <a:lnTo>
                  <a:pt x="80367" y="321469"/>
                </a:lnTo>
                <a:lnTo>
                  <a:pt x="89297" y="321469"/>
                </a:lnTo>
                <a:lnTo>
                  <a:pt x="98227" y="321469"/>
                </a:lnTo>
                <a:lnTo>
                  <a:pt x="107156" y="330398"/>
                </a:lnTo>
                <a:lnTo>
                  <a:pt x="116086" y="348258"/>
                </a:lnTo>
                <a:lnTo>
                  <a:pt x="125016" y="348258"/>
                </a:lnTo>
                <a:lnTo>
                  <a:pt x="142875" y="357187"/>
                </a:lnTo>
                <a:lnTo>
                  <a:pt x="142875" y="366117"/>
                </a:lnTo>
                <a:lnTo>
                  <a:pt x="151805" y="357187"/>
                </a:lnTo>
                <a:lnTo>
                  <a:pt x="160734" y="357187"/>
                </a:lnTo>
                <a:lnTo>
                  <a:pt x="160734" y="339328"/>
                </a:lnTo>
                <a:lnTo>
                  <a:pt x="160734" y="321469"/>
                </a:lnTo>
                <a:lnTo>
                  <a:pt x="160734" y="294680"/>
                </a:lnTo>
                <a:lnTo>
                  <a:pt x="151805" y="258961"/>
                </a:lnTo>
                <a:lnTo>
                  <a:pt x="142875" y="214312"/>
                </a:lnTo>
                <a:lnTo>
                  <a:pt x="125016" y="160734"/>
                </a:lnTo>
                <a:lnTo>
                  <a:pt x="98227" y="116086"/>
                </a:lnTo>
                <a:lnTo>
                  <a:pt x="80367" y="62508"/>
                </a:lnTo>
                <a:lnTo>
                  <a:pt x="62508" y="26789"/>
                </a:lnTo>
                <a:lnTo>
                  <a:pt x="53578" y="8930"/>
                </a:lnTo>
                <a:lnTo>
                  <a:pt x="44648" y="0"/>
                </a:lnTo>
                <a:lnTo>
                  <a:pt x="44648" y="0"/>
                </a:lnTo>
                <a:lnTo>
                  <a:pt x="44648" y="26789"/>
                </a:lnTo>
                <a:lnTo>
                  <a:pt x="53578" y="62508"/>
                </a:lnTo>
                <a:lnTo>
                  <a:pt x="71438" y="107156"/>
                </a:lnTo>
                <a:lnTo>
                  <a:pt x="89297" y="151805"/>
                </a:lnTo>
                <a:lnTo>
                  <a:pt x="116086" y="205383"/>
                </a:lnTo>
                <a:lnTo>
                  <a:pt x="142875" y="250031"/>
                </a:lnTo>
                <a:lnTo>
                  <a:pt x="169664" y="285750"/>
                </a:lnTo>
                <a:lnTo>
                  <a:pt x="187523" y="312539"/>
                </a:lnTo>
                <a:lnTo>
                  <a:pt x="205383" y="330398"/>
                </a:lnTo>
                <a:lnTo>
                  <a:pt x="223242" y="348258"/>
                </a:lnTo>
                <a:lnTo>
                  <a:pt x="232172" y="348258"/>
                </a:lnTo>
                <a:lnTo>
                  <a:pt x="232172" y="348258"/>
                </a:lnTo>
                <a:lnTo>
                  <a:pt x="223242" y="339328"/>
                </a:lnTo>
                <a:lnTo>
                  <a:pt x="205383" y="330398"/>
                </a:lnTo>
                <a:lnTo>
                  <a:pt x="187523" y="303609"/>
                </a:lnTo>
                <a:lnTo>
                  <a:pt x="151805" y="285750"/>
                </a:lnTo>
                <a:lnTo>
                  <a:pt x="116086" y="258961"/>
                </a:lnTo>
                <a:lnTo>
                  <a:pt x="116086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178844" y="4161234"/>
            <a:ext cx="214313" cy="89298"/>
          </a:xfrm>
          <a:custGeom>
            <a:avLst/>
            <a:gdLst/>
            <a:ahLst/>
            <a:cxnLst/>
            <a:rect l="0" t="0" r="0" b="0"/>
            <a:pathLst>
              <a:path w="214313" h="89298">
                <a:moveTo>
                  <a:pt x="0" y="89297"/>
                </a:moveTo>
                <a:lnTo>
                  <a:pt x="8929" y="80367"/>
                </a:lnTo>
                <a:lnTo>
                  <a:pt x="8929" y="80367"/>
                </a:lnTo>
                <a:lnTo>
                  <a:pt x="17859" y="80367"/>
                </a:lnTo>
                <a:lnTo>
                  <a:pt x="26789" y="80367"/>
                </a:lnTo>
                <a:lnTo>
                  <a:pt x="44648" y="71437"/>
                </a:lnTo>
                <a:lnTo>
                  <a:pt x="71437" y="53578"/>
                </a:lnTo>
                <a:lnTo>
                  <a:pt x="89297" y="44648"/>
                </a:lnTo>
                <a:lnTo>
                  <a:pt x="107156" y="26789"/>
                </a:lnTo>
                <a:lnTo>
                  <a:pt x="133945" y="17859"/>
                </a:lnTo>
                <a:lnTo>
                  <a:pt x="160734" y="8930"/>
                </a:lnTo>
                <a:lnTo>
                  <a:pt x="178594" y="0"/>
                </a:lnTo>
                <a:lnTo>
                  <a:pt x="196453" y="0"/>
                </a:lnTo>
                <a:lnTo>
                  <a:pt x="214312" y="0"/>
                </a:lnTo>
                <a:lnTo>
                  <a:pt x="21431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375297" y="4179093"/>
            <a:ext cx="125017" cy="125017"/>
          </a:xfrm>
          <a:custGeom>
            <a:avLst/>
            <a:gdLst/>
            <a:ahLst/>
            <a:cxnLst/>
            <a:rect l="0" t="0" r="0" b="0"/>
            <a:pathLst>
              <a:path w="125017" h="125017">
                <a:moveTo>
                  <a:pt x="0" y="0"/>
                </a:moveTo>
                <a:lnTo>
                  <a:pt x="0" y="0"/>
                </a:lnTo>
                <a:lnTo>
                  <a:pt x="0" y="17860"/>
                </a:lnTo>
                <a:lnTo>
                  <a:pt x="8930" y="35719"/>
                </a:lnTo>
                <a:lnTo>
                  <a:pt x="8930" y="53578"/>
                </a:lnTo>
                <a:lnTo>
                  <a:pt x="17859" y="80368"/>
                </a:lnTo>
                <a:lnTo>
                  <a:pt x="26789" y="98227"/>
                </a:lnTo>
                <a:lnTo>
                  <a:pt x="26789" y="107157"/>
                </a:lnTo>
                <a:lnTo>
                  <a:pt x="35719" y="116086"/>
                </a:lnTo>
                <a:lnTo>
                  <a:pt x="35719" y="125016"/>
                </a:lnTo>
                <a:lnTo>
                  <a:pt x="44648" y="125016"/>
                </a:lnTo>
                <a:lnTo>
                  <a:pt x="44648" y="116086"/>
                </a:lnTo>
                <a:lnTo>
                  <a:pt x="44648" y="107157"/>
                </a:lnTo>
                <a:lnTo>
                  <a:pt x="44648" y="89297"/>
                </a:lnTo>
                <a:lnTo>
                  <a:pt x="44648" y="71438"/>
                </a:lnTo>
                <a:lnTo>
                  <a:pt x="44648" y="53578"/>
                </a:lnTo>
                <a:lnTo>
                  <a:pt x="53578" y="44649"/>
                </a:lnTo>
                <a:lnTo>
                  <a:pt x="53578" y="35719"/>
                </a:lnTo>
                <a:lnTo>
                  <a:pt x="62508" y="44649"/>
                </a:lnTo>
                <a:lnTo>
                  <a:pt x="71437" y="53578"/>
                </a:lnTo>
                <a:lnTo>
                  <a:pt x="89297" y="62508"/>
                </a:lnTo>
                <a:lnTo>
                  <a:pt x="98226" y="71438"/>
                </a:lnTo>
                <a:lnTo>
                  <a:pt x="107156" y="80368"/>
                </a:lnTo>
                <a:lnTo>
                  <a:pt x="116086" y="80368"/>
                </a:lnTo>
                <a:lnTo>
                  <a:pt x="125016" y="80368"/>
                </a:lnTo>
                <a:lnTo>
                  <a:pt x="116086" y="71438"/>
                </a:lnTo>
                <a:lnTo>
                  <a:pt x="116086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089547" y="4625578"/>
            <a:ext cx="178595" cy="303611"/>
          </a:xfrm>
          <a:custGeom>
            <a:avLst/>
            <a:gdLst/>
            <a:ahLst/>
            <a:cxnLst/>
            <a:rect l="0" t="0" r="0" b="0"/>
            <a:pathLst>
              <a:path w="178595" h="303611">
                <a:moveTo>
                  <a:pt x="0" y="26789"/>
                </a:moveTo>
                <a:lnTo>
                  <a:pt x="0" y="35718"/>
                </a:lnTo>
                <a:lnTo>
                  <a:pt x="8930" y="44648"/>
                </a:lnTo>
                <a:lnTo>
                  <a:pt x="17859" y="62508"/>
                </a:lnTo>
                <a:lnTo>
                  <a:pt x="35719" y="89297"/>
                </a:lnTo>
                <a:lnTo>
                  <a:pt x="62508" y="133945"/>
                </a:lnTo>
                <a:lnTo>
                  <a:pt x="89297" y="169664"/>
                </a:lnTo>
                <a:lnTo>
                  <a:pt x="116086" y="214312"/>
                </a:lnTo>
                <a:lnTo>
                  <a:pt x="133945" y="250031"/>
                </a:lnTo>
                <a:lnTo>
                  <a:pt x="151805" y="276820"/>
                </a:lnTo>
                <a:lnTo>
                  <a:pt x="169664" y="294680"/>
                </a:lnTo>
                <a:lnTo>
                  <a:pt x="178594" y="303610"/>
                </a:lnTo>
                <a:lnTo>
                  <a:pt x="178594" y="303610"/>
                </a:lnTo>
                <a:lnTo>
                  <a:pt x="178594" y="303610"/>
                </a:lnTo>
                <a:lnTo>
                  <a:pt x="160734" y="294680"/>
                </a:lnTo>
                <a:lnTo>
                  <a:pt x="151805" y="276820"/>
                </a:lnTo>
                <a:lnTo>
                  <a:pt x="125016" y="241101"/>
                </a:lnTo>
                <a:lnTo>
                  <a:pt x="98226" y="196453"/>
                </a:lnTo>
                <a:lnTo>
                  <a:pt x="80367" y="142875"/>
                </a:lnTo>
                <a:lnTo>
                  <a:pt x="62508" y="98226"/>
                </a:lnTo>
                <a:lnTo>
                  <a:pt x="53578" y="53578"/>
                </a:lnTo>
                <a:lnTo>
                  <a:pt x="44648" y="26789"/>
                </a:lnTo>
                <a:lnTo>
                  <a:pt x="62508" y="8929"/>
                </a:lnTo>
                <a:lnTo>
                  <a:pt x="71437" y="0"/>
                </a:lnTo>
                <a:lnTo>
                  <a:pt x="98226" y="0"/>
                </a:lnTo>
                <a:lnTo>
                  <a:pt x="116086" y="0"/>
                </a:lnTo>
                <a:lnTo>
                  <a:pt x="133945" y="17859"/>
                </a:lnTo>
                <a:lnTo>
                  <a:pt x="142875" y="35718"/>
                </a:lnTo>
                <a:lnTo>
                  <a:pt x="151805" y="62508"/>
                </a:lnTo>
                <a:lnTo>
                  <a:pt x="151805" y="80367"/>
                </a:lnTo>
                <a:lnTo>
                  <a:pt x="151805" y="107156"/>
                </a:lnTo>
                <a:lnTo>
                  <a:pt x="151805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2223492" y="4741664"/>
            <a:ext cx="8931" cy="8930"/>
          </a:xfrm>
          <a:custGeom>
            <a:avLst/>
            <a:gdLst/>
            <a:ahLst/>
            <a:cxnLst/>
            <a:rect l="0" t="0" r="0" b="0"/>
            <a:pathLst>
              <a:path w="8931" h="8930">
                <a:moveTo>
                  <a:pt x="8930" y="8929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125266" y="4634507"/>
            <a:ext cx="187524" cy="276822"/>
          </a:xfrm>
          <a:custGeom>
            <a:avLst/>
            <a:gdLst/>
            <a:ahLst/>
            <a:cxnLst/>
            <a:rect l="0" t="0" r="0" b="0"/>
            <a:pathLst>
              <a:path w="187524" h="276822">
                <a:moveTo>
                  <a:pt x="62507" y="98227"/>
                </a:moveTo>
                <a:lnTo>
                  <a:pt x="62507" y="98227"/>
                </a:lnTo>
                <a:lnTo>
                  <a:pt x="53578" y="98227"/>
                </a:lnTo>
                <a:lnTo>
                  <a:pt x="53578" y="98227"/>
                </a:lnTo>
                <a:lnTo>
                  <a:pt x="53578" y="89297"/>
                </a:lnTo>
                <a:lnTo>
                  <a:pt x="53578" y="80368"/>
                </a:lnTo>
                <a:lnTo>
                  <a:pt x="44648" y="71438"/>
                </a:lnTo>
                <a:lnTo>
                  <a:pt x="44648" y="53579"/>
                </a:lnTo>
                <a:lnTo>
                  <a:pt x="35718" y="44649"/>
                </a:lnTo>
                <a:lnTo>
                  <a:pt x="35718" y="35719"/>
                </a:lnTo>
                <a:lnTo>
                  <a:pt x="26789" y="26789"/>
                </a:lnTo>
                <a:lnTo>
                  <a:pt x="17859" y="26789"/>
                </a:lnTo>
                <a:lnTo>
                  <a:pt x="8929" y="35719"/>
                </a:lnTo>
                <a:lnTo>
                  <a:pt x="8929" y="44649"/>
                </a:lnTo>
                <a:lnTo>
                  <a:pt x="0" y="71438"/>
                </a:lnTo>
                <a:lnTo>
                  <a:pt x="0" y="98227"/>
                </a:lnTo>
                <a:lnTo>
                  <a:pt x="8929" y="133946"/>
                </a:lnTo>
                <a:lnTo>
                  <a:pt x="17859" y="160735"/>
                </a:lnTo>
                <a:lnTo>
                  <a:pt x="26789" y="187524"/>
                </a:lnTo>
                <a:lnTo>
                  <a:pt x="35718" y="205383"/>
                </a:lnTo>
                <a:lnTo>
                  <a:pt x="53578" y="205383"/>
                </a:lnTo>
                <a:lnTo>
                  <a:pt x="62507" y="205383"/>
                </a:lnTo>
                <a:lnTo>
                  <a:pt x="80367" y="187524"/>
                </a:lnTo>
                <a:lnTo>
                  <a:pt x="98226" y="160735"/>
                </a:lnTo>
                <a:lnTo>
                  <a:pt x="107156" y="133946"/>
                </a:lnTo>
                <a:lnTo>
                  <a:pt x="116086" y="107157"/>
                </a:lnTo>
                <a:lnTo>
                  <a:pt x="125015" y="80368"/>
                </a:lnTo>
                <a:lnTo>
                  <a:pt x="116086" y="53579"/>
                </a:lnTo>
                <a:lnTo>
                  <a:pt x="107156" y="26789"/>
                </a:lnTo>
                <a:lnTo>
                  <a:pt x="98226" y="8930"/>
                </a:lnTo>
                <a:lnTo>
                  <a:pt x="71437" y="0"/>
                </a:lnTo>
                <a:lnTo>
                  <a:pt x="62507" y="8930"/>
                </a:lnTo>
                <a:lnTo>
                  <a:pt x="44648" y="26789"/>
                </a:lnTo>
                <a:lnTo>
                  <a:pt x="44648" y="62508"/>
                </a:lnTo>
                <a:lnTo>
                  <a:pt x="53578" y="116086"/>
                </a:lnTo>
                <a:lnTo>
                  <a:pt x="62507" y="160735"/>
                </a:lnTo>
                <a:lnTo>
                  <a:pt x="71437" y="214313"/>
                </a:lnTo>
                <a:lnTo>
                  <a:pt x="89297" y="250032"/>
                </a:lnTo>
                <a:lnTo>
                  <a:pt x="107156" y="267891"/>
                </a:lnTo>
                <a:lnTo>
                  <a:pt x="116086" y="276821"/>
                </a:lnTo>
                <a:lnTo>
                  <a:pt x="142875" y="276821"/>
                </a:lnTo>
                <a:lnTo>
                  <a:pt x="151804" y="258962"/>
                </a:lnTo>
                <a:lnTo>
                  <a:pt x="169664" y="232172"/>
                </a:lnTo>
                <a:lnTo>
                  <a:pt x="178593" y="196454"/>
                </a:lnTo>
                <a:lnTo>
                  <a:pt x="178593" y="151805"/>
                </a:lnTo>
                <a:lnTo>
                  <a:pt x="178593" y="116086"/>
                </a:lnTo>
                <a:lnTo>
                  <a:pt x="160734" y="71438"/>
                </a:lnTo>
                <a:lnTo>
                  <a:pt x="151804" y="44649"/>
                </a:lnTo>
                <a:lnTo>
                  <a:pt x="133945" y="35719"/>
                </a:lnTo>
                <a:lnTo>
                  <a:pt x="116086" y="44649"/>
                </a:lnTo>
                <a:lnTo>
                  <a:pt x="107156" y="71438"/>
                </a:lnTo>
                <a:lnTo>
                  <a:pt x="107156" y="107157"/>
                </a:lnTo>
                <a:lnTo>
                  <a:pt x="107156" y="151805"/>
                </a:lnTo>
                <a:lnTo>
                  <a:pt x="116086" y="187524"/>
                </a:lnTo>
                <a:lnTo>
                  <a:pt x="116086" y="214313"/>
                </a:lnTo>
                <a:lnTo>
                  <a:pt x="133945" y="241102"/>
                </a:lnTo>
                <a:lnTo>
                  <a:pt x="142875" y="241102"/>
                </a:lnTo>
                <a:lnTo>
                  <a:pt x="160734" y="232172"/>
                </a:lnTo>
                <a:lnTo>
                  <a:pt x="169664" y="214313"/>
                </a:lnTo>
                <a:lnTo>
                  <a:pt x="178593" y="178594"/>
                </a:lnTo>
                <a:lnTo>
                  <a:pt x="187523" y="133946"/>
                </a:lnTo>
                <a:lnTo>
                  <a:pt x="187523" y="71438"/>
                </a:lnTo>
                <a:lnTo>
                  <a:pt x="187523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455664" y="3857625"/>
            <a:ext cx="169665" cy="401837"/>
          </a:xfrm>
          <a:custGeom>
            <a:avLst/>
            <a:gdLst/>
            <a:ahLst/>
            <a:cxnLst/>
            <a:rect l="0" t="0" r="0" b="0"/>
            <a:pathLst>
              <a:path w="169665" h="401837">
                <a:moveTo>
                  <a:pt x="62508" y="62507"/>
                </a:moveTo>
                <a:lnTo>
                  <a:pt x="62508" y="53578"/>
                </a:lnTo>
                <a:lnTo>
                  <a:pt x="53578" y="44648"/>
                </a:lnTo>
                <a:lnTo>
                  <a:pt x="44649" y="26789"/>
                </a:lnTo>
                <a:lnTo>
                  <a:pt x="26789" y="8929"/>
                </a:lnTo>
                <a:lnTo>
                  <a:pt x="17859" y="0"/>
                </a:lnTo>
                <a:lnTo>
                  <a:pt x="17859" y="0"/>
                </a:lnTo>
                <a:lnTo>
                  <a:pt x="8930" y="17859"/>
                </a:lnTo>
                <a:lnTo>
                  <a:pt x="0" y="35718"/>
                </a:lnTo>
                <a:lnTo>
                  <a:pt x="0" y="62507"/>
                </a:lnTo>
                <a:lnTo>
                  <a:pt x="0" y="98226"/>
                </a:lnTo>
                <a:lnTo>
                  <a:pt x="8930" y="133945"/>
                </a:lnTo>
                <a:lnTo>
                  <a:pt x="17859" y="169664"/>
                </a:lnTo>
                <a:lnTo>
                  <a:pt x="35719" y="205382"/>
                </a:lnTo>
                <a:lnTo>
                  <a:pt x="62508" y="241101"/>
                </a:lnTo>
                <a:lnTo>
                  <a:pt x="80367" y="276820"/>
                </a:lnTo>
                <a:lnTo>
                  <a:pt x="116086" y="312539"/>
                </a:lnTo>
                <a:lnTo>
                  <a:pt x="133945" y="339328"/>
                </a:lnTo>
                <a:lnTo>
                  <a:pt x="151805" y="357187"/>
                </a:lnTo>
                <a:lnTo>
                  <a:pt x="169664" y="375046"/>
                </a:lnTo>
                <a:lnTo>
                  <a:pt x="169664" y="392906"/>
                </a:lnTo>
                <a:lnTo>
                  <a:pt x="160734" y="401836"/>
                </a:lnTo>
                <a:lnTo>
                  <a:pt x="160734" y="40183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2482453" y="4045148"/>
            <a:ext cx="142876" cy="107157"/>
          </a:xfrm>
          <a:custGeom>
            <a:avLst/>
            <a:gdLst/>
            <a:ahLst/>
            <a:cxnLst/>
            <a:rect l="0" t="0" r="0" b="0"/>
            <a:pathLst>
              <a:path w="142876" h="107157">
                <a:moveTo>
                  <a:pt x="0" y="107156"/>
                </a:moveTo>
                <a:lnTo>
                  <a:pt x="0" y="107156"/>
                </a:lnTo>
                <a:lnTo>
                  <a:pt x="8930" y="98227"/>
                </a:lnTo>
                <a:lnTo>
                  <a:pt x="26789" y="89297"/>
                </a:lnTo>
                <a:lnTo>
                  <a:pt x="44649" y="71438"/>
                </a:lnTo>
                <a:lnTo>
                  <a:pt x="62508" y="53578"/>
                </a:lnTo>
                <a:lnTo>
                  <a:pt x="80367" y="44648"/>
                </a:lnTo>
                <a:lnTo>
                  <a:pt x="107156" y="26789"/>
                </a:lnTo>
                <a:lnTo>
                  <a:pt x="125016" y="17859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2589609" y="3848695"/>
            <a:ext cx="160736" cy="321470"/>
          </a:xfrm>
          <a:custGeom>
            <a:avLst/>
            <a:gdLst/>
            <a:ahLst/>
            <a:cxnLst/>
            <a:rect l="0" t="0" r="0" b="0"/>
            <a:pathLst>
              <a:path w="160736" h="321470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8930" y="62508"/>
                </a:lnTo>
                <a:lnTo>
                  <a:pt x="26789" y="98226"/>
                </a:lnTo>
                <a:lnTo>
                  <a:pt x="44649" y="142875"/>
                </a:lnTo>
                <a:lnTo>
                  <a:pt x="62508" y="187523"/>
                </a:lnTo>
                <a:lnTo>
                  <a:pt x="80368" y="232172"/>
                </a:lnTo>
                <a:lnTo>
                  <a:pt x="107157" y="267891"/>
                </a:lnTo>
                <a:lnTo>
                  <a:pt x="125016" y="294680"/>
                </a:lnTo>
                <a:lnTo>
                  <a:pt x="142875" y="312539"/>
                </a:lnTo>
                <a:lnTo>
                  <a:pt x="151805" y="321469"/>
                </a:lnTo>
                <a:lnTo>
                  <a:pt x="160735" y="321469"/>
                </a:lnTo>
                <a:lnTo>
                  <a:pt x="160735" y="303609"/>
                </a:lnTo>
                <a:lnTo>
                  <a:pt x="160735" y="285750"/>
                </a:lnTo>
                <a:lnTo>
                  <a:pt x="160735" y="267891"/>
                </a:lnTo>
                <a:lnTo>
                  <a:pt x="160735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2705695" y="4009429"/>
            <a:ext cx="98228" cy="89298"/>
          </a:xfrm>
          <a:custGeom>
            <a:avLst/>
            <a:gdLst/>
            <a:ahLst/>
            <a:cxnLst/>
            <a:rect l="0" t="0" r="0" b="0"/>
            <a:pathLst>
              <a:path w="98228" h="89298">
                <a:moveTo>
                  <a:pt x="0" y="0"/>
                </a:moveTo>
                <a:lnTo>
                  <a:pt x="8930" y="0"/>
                </a:lnTo>
                <a:lnTo>
                  <a:pt x="8930" y="8930"/>
                </a:lnTo>
                <a:lnTo>
                  <a:pt x="17860" y="17860"/>
                </a:lnTo>
                <a:lnTo>
                  <a:pt x="26789" y="35719"/>
                </a:lnTo>
                <a:lnTo>
                  <a:pt x="35719" y="44649"/>
                </a:lnTo>
                <a:lnTo>
                  <a:pt x="44649" y="62508"/>
                </a:lnTo>
                <a:lnTo>
                  <a:pt x="53578" y="71438"/>
                </a:lnTo>
                <a:lnTo>
                  <a:pt x="62508" y="80367"/>
                </a:lnTo>
                <a:lnTo>
                  <a:pt x="71438" y="89297"/>
                </a:lnTo>
                <a:lnTo>
                  <a:pt x="89297" y="80367"/>
                </a:lnTo>
                <a:lnTo>
                  <a:pt x="89297" y="71438"/>
                </a:lnTo>
                <a:lnTo>
                  <a:pt x="98227" y="62508"/>
                </a:lnTo>
                <a:lnTo>
                  <a:pt x="89297" y="44649"/>
                </a:lnTo>
                <a:lnTo>
                  <a:pt x="80368" y="35719"/>
                </a:lnTo>
                <a:lnTo>
                  <a:pt x="71438" y="17860"/>
                </a:lnTo>
                <a:lnTo>
                  <a:pt x="62508" y="8930"/>
                </a:lnTo>
                <a:lnTo>
                  <a:pt x="44649" y="0"/>
                </a:lnTo>
                <a:lnTo>
                  <a:pt x="35719" y="0"/>
                </a:lnTo>
                <a:lnTo>
                  <a:pt x="35719" y="8930"/>
                </a:lnTo>
                <a:lnTo>
                  <a:pt x="35719" y="8930"/>
                </a:lnTo>
                <a:lnTo>
                  <a:pt x="35719" y="26789"/>
                </a:lnTo>
                <a:lnTo>
                  <a:pt x="3571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848570" y="3804046"/>
            <a:ext cx="151806" cy="267892"/>
          </a:xfrm>
          <a:custGeom>
            <a:avLst/>
            <a:gdLst/>
            <a:ahLst/>
            <a:cxnLst/>
            <a:rect l="0" t="0" r="0" b="0"/>
            <a:pathLst>
              <a:path w="151806" h="267892">
                <a:moveTo>
                  <a:pt x="0" y="151805"/>
                </a:moveTo>
                <a:lnTo>
                  <a:pt x="0" y="160735"/>
                </a:lnTo>
                <a:lnTo>
                  <a:pt x="0" y="169665"/>
                </a:lnTo>
                <a:lnTo>
                  <a:pt x="8930" y="187524"/>
                </a:lnTo>
                <a:lnTo>
                  <a:pt x="8930" y="214313"/>
                </a:lnTo>
                <a:lnTo>
                  <a:pt x="17860" y="223243"/>
                </a:lnTo>
                <a:lnTo>
                  <a:pt x="26789" y="241102"/>
                </a:lnTo>
                <a:lnTo>
                  <a:pt x="35719" y="258961"/>
                </a:lnTo>
                <a:lnTo>
                  <a:pt x="44649" y="258961"/>
                </a:lnTo>
                <a:lnTo>
                  <a:pt x="53578" y="267891"/>
                </a:lnTo>
                <a:lnTo>
                  <a:pt x="53578" y="258961"/>
                </a:lnTo>
                <a:lnTo>
                  <a:pt x="62508" y="250032"/>
                </a:lnTo>
                <a:lnTo>
                  <a:pt x="71438" y="232172"/>
                </a:lnTo>
                <a:lnTo>
                  <a:pt x="80368" y="214313"/>
                </a:lnTo>
                <a:lnTo>
                  <a:pt x="80368" y="187524"/>
                </a:lnTo>
                <a:lnTo>
                  <a:pt x="89297" y="169665"/>
                </a:lnTo>
                <a:lnTo>
                  <a:pt x="89297" y="160735"/>
                </a:lnTo>
                <a:lnTo>
                  <a:pt x="98227" y="151805"/>
                </a:lnTo>
                <a:lnTo>
                  <a:pt x="98227" y="160735"/>
                </a:lnTo>
                <a:lnTo>
                  <a:pt x="107157" y="160735"/>
                </a:lnTo>
                <a:lnTo>
                  <a:pt x="116086" y="169665"/>
                </a:lnTo>
                <a:lnTo>
                  <a:pt x="125016" y="178594"/>
                </a:lnTo>
                <a:lnTo>
                  <a:pt x="133946" y="178594"/>
                </a:lnTo>
                <a:lnTo>
                  <a:pt x="142875" y="187524"/>
                </a:lnTo>
                <a:lnTo>
                  <a:pt x="142875" y="178594"/>
                </a:lnTo>
                <a:lnTo>
                  <a:pt x="151805" y="169665"/>
                </a:lnTo>
                <a:lnTo>
                  <a:pt x="151805" y="151805"/>
                </a:lnTo>
                <a:lnTo>
                  <a:pt x="151805" y="133946"/>
                </a:lnTo>
                <a:lnTo>
                  <a:pt x="142875" y="107157"/>
                </a:lnTo>
                <a:lnTo>
                  <a:pt x="133946" y="71438"/>
                </a:lnTo>
                <a:lnTo>
                  <a:pt x="125016" y="44649"/>
                </a:lnTo>
                <a:lnTo>
                  <a:pt x="107157" y="17860"/>
                </a:lnTo>
                <a:lnTo>
                  <a:pt x="98227" y="0"/>
                </a:lnTo>
                <a:lnTo>
                  <a:pt x="89297" y="0"/>
                </a:lnTo>
                <a:lnTo>
                  <a:pt x="71438" y="8930"/>
                </a:lnTo>
                <a:lnTo>
                  <a:pt x="62508" y="17860"/>
                </a:lnTo>
                <a:lnTo>
                  <a:pt x="53578" y="35719"/>
                </a:lnTo>
                <a:lnTo>
                  <a:pt x="53578" y="44649"/>
                </a:lnTo>
                <a:lnTo>
                  <a:pt x="53578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4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/>
              <a:t>Pseudo-code for the Insurance Premium Program</a:t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38600" cy="541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/>
              <a:t>1</a:t>
            </a:r>
            <a:r>
              <a:rPr lang="en-US" sz="1600" dirty="0"/>
              <a:t>. Input(</a:t>
            </a:r>
            <a:r>
              <a:rPr lang="en-US" sz="1600" dirty="0" err="1"/>
              <a:t>baseRate</a:t>
            </a:r>
            <a:r>
              <a:rPr lang="en-US" sz="1600" dirty="0"/>
              <a:t>, </a:t>
            </a:r>
            <a:r>
              <a:rPr lang="en-US" sz="1600" dirty="0" err="1"/>
              <a:t>driverAge</a:t>
            </a:r>
            <a:r>
              <a:rPr lang="en-US" sz="1600" dirty="0"/>
              <a:t>, points)</a:t>
            </a:r>
          </a:p>
          <a:p>
            <a:pPr marL="0" indent="0">
              <a:buNone/>
            </a:pPr>
            <a:r>
              <a:rPr lang="en-US" sz="1600" dirty="0"/>
              <a:t>2. premium = 0</a:t>
            </a:r>
          </a:p>
          <a:p>
            <a:pPr marL="0" indent="0">
              <a:buNone/>
            </a:pPr>
            <a:r>
              <a:rPr lang="en-US" sz="1600" dirty="0"/>
              <a:t>3. Select Case </a:t>
            </a:r>
            <a:r>
              <a:rPr lang="en-US" sz="1600" dirty="0" err="1"/>
              <a:t>driverAge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4. Case 1: 16&lt;= </a:t>
            </a:r>
            <a:r>
              <a:rPr lang="en-US" sz="1600" dirty="0" err="1"/>
              <a:t>driverAge</a:t>
            </a:r>
            <a:r>
              <a:rPr lang="en-US" sz="1600" dirty="0"/>
              <a:t> &lt; 20</a:t>
            </a:r>
          </a:p>
          <a:p>
            <a:pPr marL="0" indent="0">
              <a:buNone/>
            </a:pPr>
            <a:r>
              <a:rPr lang="en-US" sz="1600" dirty="0"/>
              <a:t>5.   </a:t>
            </a:r>
            <a:r>
              <a:rPr lang="en-US" sz="1600" dirty="0" err="1"/>
              <a:t>ageMultiplier</a:t>
            </a:r>
            <a:r>
              <a:rPr lang="en-US" sz="1600" dirty="0"/>
              <a:t> = 2.8</a:t>
            </a:r>
          </a:p>
          <a:p>
            <a:pPr marL="0" indent="0">
              <a:buNone/>
            </a:pPr>
            <a:r>
              <a:rPr lang="en-US" sz="1600" dirty="0"/>
              <a:t>6. If points &lt; 1 Then</a:t>
            </a:r>
          </a:p>
          <a:p>
            <a:pPr marL="0" indent="0">
              <a:buNone/>
            </a:pPr>
            <a:r>
              <a:rPr lang="en-US" sz="1600" dirty="0"/>
              <a:t>7.    </a:t>
            </a:r>
            <a:r>
              <a:rPr lang="en-US" sz="1600" dirty="0" err="1"/>
              <a:t>safeDrivingReduction</a:t>
            </a:r>
            <a:r>
              <a:rPr lang="en-US" sz="1600" dirty="0"/>
              <a:t> = 50</a:t>
            </a:r>
          </a:p>
          <a:p>
            <a:pPr marL="0" indent="0">
              <a:buNone/>
            </a:pPr>
            <a:r>
              <a:rPr lang="en-US" sz="1600" dirty="0"/>
              <a:t>8. </a:t>
            </a:r>
            <a:r>
              <a:rPr lang="en-US" sz="1600" dirty="0" err="1" smtClean="0"/>
              <a:t>EndIf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9. Case 2: 20&lt;= </a:t>
            </a:r>
            <a:r>
              <a:rPr lang="en-US" sz="1600" dirty="0" err="1"/>
              <a:t>driverAge</a:t>
            </a:r>
            <a:r>
              <a:rPr lang="en-US" sz="1600" dirty="0"/>
              <a:t> &lt; 25</a:t>
            </a:r>
          </a:p>
          <a:p>
            <a:pPr marL="0" indent="0">
              <a:buNone/>
            </a:pPr>
            <a:r>
              <a:rPr lang="en-US" sz="1600" dirty="0"/>
              <a:t>10.   </a:t>
            </a:r>
            <a:r>
              <a:rPr lang="en-US" sz="1600" dirty="0" err="1"/>
              <a:t>ageMultiplier</a:t>
            </a:r>
            <a:r>
              <a:rPr lang="en-US" sz="1600" dirty="0"/>
              <a:t> = 1.8</a:t>
            </a:r>
          </a:p>
          <a:p>
            <a:pPr marL="0" indent="0">
              <a:buNone/>
            </a:pPr>
            <a:r>
              <a:rPr lang="en-US" sz="1600" dirty="0"/>
              <a:t>11. If points &lt; 3 Then</a:t>
            </a:r>
          </a:p>
          <a:p>
            <a:pPr marL="0" indent="0">
              <a:buNone/>
            </a:pPr>
            <a:r>
              <a:rPr lang="en-US" sz="1600" dirty="0"/>
              <a:t>12.    </a:t>
            </a:r>
            <a:r>
              <a:rPr lang="en-US" sz="1600" dirty="0" err="1"/>
              <a:t>safeDrivingReduction</a:t>
            </a:r>
            <a:r>
              <a:rPr lang="en-US" sz="1600" dirty="0"/>
              <a:t> = 50</a:t>
            </a:r>
          </a:p>
          <a:p>
            <a:pPr marL="0" indent="0">
              <a:buNone/>
            </a:pPr>
            <a:r>
              <a:rPr lang="en-US" sz="1600" dirty="0" smtClean="0"/>
              <a:t>13</a:t>
            </a:r>
            <a:r>
              <a:rPr lang="en-US" sz="1600" dirty="0"/>
              <a:t>. </a:t>
            </a:r>
            <a:r>
              <a:rPr lang="en-US" sz="1600" dirty="0" err="1" smtClean="0"/>
              <a:t>EndIf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14. Case 3: 25&lt;= </a:t>
            </a:r>
            <a:r>
              <a:rPr lang="en-US" sz="1600" dirty="0" err="1"/>
              <a:t>driverAge</a:t>
            </a:r>
            <a:r>
              <a:rPr lang="en-US" sz="1600" dirty="0"/>
              <a:t> &lt; 45</a:t>
            </a:r>
          </a:p>
          <a:p>
            <a:pPr marL="0" indent="0">
              <a:buNone/>
            </a:pPr>
            <a:r>
              <a:rPr lang="en-US" sz="1600" dirty="0"/>
              <a:t>15. </a:t>
            </a:r>
            <a:r>
              <a:rPr lang="en-US" sz="1600" dirty="0" err="1"/>
              <a:t>ageMultiplier</a:t>
            </a:r>
            <a:r>
              <a:rPr lang="en-US" sz="1600" dirty="0"/>
              <a:t> = 1#</a:t>
            </a:r>
          </a:p>
          <a:p>
            <a:pPr marL="0" indent="0">
              <a:buNone/>
            </a:pPr>
            <a:r>
              <a:rPr lang="en-US" sz="1600" dirty="0"/>
              <a:t>16. If points &lt; 5 Then</a:t>
            </a:r>
          </a:p>
          <a:p>
            <a:pPr marL="0" indent="0">
              <a:buNone/>
            </a:pPr>
            <a:r>
              <a:rPr lang="en-US" sz="1600" dirty="0"/>
              <a:t>17.    </a:t>
            </a:r>
            <a:r>
              <a:rPr lang="en-US" sz="1600" dirty="0" err="1"/>
              <a:t>safeDrivingReduction</a:t>
            </a:r>
            <a:r>
              <a:rPr lang="en-US" sz="1600" dirty="0"/>
              <a:t> = 100</a:t>
            </a:r>
          </a:p>
          <a:p>
            <a:pPr marL="0" indent="0">
              <a:buNone/>
            </a:pPr>
            <a:r>
              <a:rPr lang="en-US" sz="1600" dirty="0"/>
              <a:t>18. </a:t>
            </a:r>
            <a:r>
              <a:rPr lang="en-US" sz="1600" dirty="0" err="1" smtClean="0"/>
              <a:t>EndIf</a:t>
            </a:r>
            <a:endParaRPr lang="en-US" sz="16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19</a:t>
            </a:r>
            <a:r>
              <a:rPr lang="en-US" sz="1600" dirty="0"/>
              <a:t>. Case 4: 45&lt;= </a:t>
            </a:r>
            <a:r>
              <a:rPr lang="en-US" sz="1600" dirty="0" err="1"/>
              <a:t>driverAge</a:t>
            </a:r>
            <a:r>
              <a:rPr lang="en-US" sz="1600" dirty="0"/>
              <a:t> &lt; 60</a:t>
            </a:r>
          </a:p>
          <a:p>
            <a:pPr marL="0" indent="0">
              <a:buNone/>
            </a:pPr>
            <a:r>
              <a:rPr lang="en-US" sz="1600" dirty="0"/>
              <a:t>20. </a:t>
            </a:r>
            <a:r>
              <a:rPr lang="en-US" sz="1600" dirty="0" err="1"/>
              <a:t>ageMultiplier</a:t>
            </a:r>
            <a:r>
              <a:rPr lang="en-US" sz="1600" dirty="0"/>
              <a:t> = 0.8</a:t>
            </a:r>
          </a:p>
          <a:p>
            <a:pPr marL="0" indent="0">
              <a:buNone/>
            </a:pPr>
            <a:r>
              <a:rPr lang="en-US" sz="1600" dirty="0"/>
              <a:t>21. If points &lt; 7 Then</a:t>
            </a:r>
          </a:p>
          <a:p>
            <a:pPr marL="0" indent="0">
              <a:buNone/>
            </a:pPr>
            <a:r>
              <a:rPr lang="en-US" sz="1600" dirty="0"/>
              <a:t>22.    </a:t>
            </a:r>
            <a:r>
              <a:rPr lang="en-US" sz="1600" dirty="0" err="1"/>
              <a:t>safeDrivingReduction</a:t>
            </a:r>
            <a:r>
              <a:rPr lang="en-US" sz="1600" dirty="0"/>
              <a:t> = 150</a:t>
            </a:r>
          </a:p>
          <a:p>
            <a:pPr marL="0" indent="0">
              <a:buNone/>
            </a:pPr>
            <a:r>
              <a:rPr lang="en-US" sz="1600" dirty="0"/>
              <a:t>23. </a:t>
            </a:r>
            <a:r>
              <a:rPr lang="en-US" sz="1600" dirty="0" err="1"/>
              <a:t>EndIf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24. Case 5: 60&lt;= </a:t>
            </a:r>
            <a:r>
              <a:rPr lang="en-US" sz="1600" dirty="0" err="1"/>
              <a:t>driverAge</a:t>
            </a:r>
            <a:r>
              <a:rPr lang="en-US" sz="1600" dirty="0"/>
              <a:t> &lt; 120</a:t>
            </a:r>
          </a:p>
          <a:p>
            <a:pPr marL="0" indent="0">
              <a:buNone/>
            </a:pPr>
            <a:r>
              <a:rPr lang="en-US" sz="1600" dirty="0"/>
              <a:t>25. </a:t>
            </a:r>
            <a:r>
              <a:rPr lang="en-US" sz="1600" dirty="0" err="1"/>
              <a:t>ageMultiplier</a:t>
            </a:r>
            <a:r>
              <a:rPr lang="en-US" sz="1600" dirty="0"/>
              <a:t> = 1.5</a:t>
            </a:r>
          </a:p>
          <a:p>
            <a:pPr marL="0" indent="0">
              <a:buNone/>
            </a:pPr>
            <a:r>
              <a:rPr lang="en-US" sz="1600" dirty="0"/>
              <a:t>26. If points &lt; 5 Then</a:t>
            </a:r>
          </a:p>
          <a:p>
            <a:pPr marL="0" indent="0">
              <a:buNone/>
            </a:pPr>
            <a:r>
              <a:rPr lang="en-US" sz="1600" dirty="0"/>
              <a:t>27.    </a:t>
            </a:r>
            <a:r>
              <a:rPr lang="en-US" sz="1600" dirty="0" err="1"/>
              <a:t>safeDrivingReduction</a:t>
            </a:r>
            <a:r>
              <a:rPr lang="en-US" sz="1600" dirty="0"/>
              <a:t> = 200</a:t>
            </a:r>
          </a:p>
          <a:p>
            <a:pPr marL="0" indent="0">
              <a:buNone/>
            </a:pPr>
            <a:r>
              <a:rPr lang="en-US" sz="1600" dirty="0"/>
              <a:t>28. </a:t>
            </a:r>
            <a:r>
              <a:rPr lang="en-US" sz="1600" dirty="0" err="1"/>
              <a:t>EndIf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29. Case 6: Else</a:t>
            </a:r>
          </a:p>
          <a:p>
            <a:pPr marL="0" indent="0">
              <a:buNone/>
            </a:pPr>
            <a:r>
              <a:rPr lang="en-US" sz="1600" dirty="0"/>
              <a:t>30. Output (“Driver age out of range”)</a:t>
            </a:r>
          </a:p>
          <a:p>
            <a:pPr marL="0" indent="0">
              <a:buNone/>
            </a:pPr>
            <a:r>
              <a:rPr lang="en-US" sz="1600" dirty="0"/>
              <a:t>31. End Select</a:t>
            </a:r>
          </a:p>
          <a:p>
            <a:pPr marL="0" indent="0">
              <a:buNone/>
            </a:pPr>
            <a:r>
              <a:rPr lang="en-US" sz="1600" dirty="0"/>
              <a:t>32. premium = </a:t>
            </a:r>
            <a:r>
              <a:rPr lang="en-US" sz="1600" dirty="0" err="1"/>
              <a:t>baseRate</a:t>
            </a:r>
            <a:r>
              <a:rPr lang="en-US" sz="1600" dirty="0"/>
              <a:t> * </a:t>
            </a:r>
            <a:r>
              <a:rPr lang="en-US" sz="1600" dirty="0" err="1"/>
              <a:t>ageMultiplier</a:t>
            </a:r>
            <a:r>
              <a:rPr lang="en-US" sz="1600" dirty="0"/>
              <a:t> - </a:t>
            </a:r>
            <a:r>
              <a:rPr lang="en-US" sz="1600" dirty="0" err="1"/>
              <a:t>safeDrivingReduction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33. Output (premium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Freeform 1"/>
          <p:cNvSpPr/>
          <p:nvPr/>
        </p:nvSpPr>
        <p:spPr>
          <a:xfrm>
            <a:off x="7724180" y="383977"/>
            <a:ext cx="169665" cy="348258"/>
          </a:xfrm>
          <a:custGeom>
            <a:avLst/>
            <a:gdLst/>
            <a:ahLst/>
            <a:cxnLst/>
            <a:rect l="0" t="0" r="0" b="0"/>
            <a:pathLst>
              <a:path w="169665" h="348258">
                <a:moveTo>
                  <a:pt x="8929" y="98226"/>
                </a:moveTo>
                <a:lnTo>
                  <a:pt x="8929" y="89296"/>
                </a:lnTo>
                <a:lnTo>
                  <a:pt x="8929" y="89296"/>
                </a:ln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0" y="71437"/>
                </a:lnTo>
                <a:lnTo>
                  <a:pt x="0" y="80367"/>
                </a:lnTo>
                <a:lnTo>
                  <a:pt x="0" y="80367"/>
                </a:lnTo>
                <a:lnTo>
                  <a:pt x="8929" y="98226"/>
                </a:lnTo>
                <a:lnTo>
                  <a:pt x="0" y="116085"/>
                </a:lnTo>
                <a:lnTo>
                  <a:pt x="8929" y="142875"/>
                </a:lnTo>
                <a:lnTo>
                  <a:pt x="8929" y="178593"/>
                </a:lnTo>
                <a:lnTo>
                  <a:pt x="8929" y="214312"/>
                </a:lnTo>
                <a:lnTo>
                  <a:pt x="8929" y="258961"/>
                </a:lnTo>
                <a:lnTo>
                  <a:pt x="17859" y="294679"/>
                </a:lnTo>
                <a:lnTo>
                  <a:pt x="17859" y="321468"/>
                </a:lnTo>
                <a:lnTo>
                  <a:pt x="17859" y="339328"/>
                </a:lnTo>
                <a:lnTo>
                  <a:pt x="17859" y="348257"/>
                </a:lnTo>
                <a:lnTo>
                  <a:pt x="17859" y="348257"/>
                </a:lnTo>
                <a:lnTo>
                  <a:pt x="17859" y="339328"/>
                </a:lnTo>
                <a:lnTo>
                  <a:pt x="8929" y="312539"/>
                </a:lnTo>
                <a:lnTo>
                  <a:pt x="8929" y="276820"/>
                </a:lnTo>
                <a:lnTo>
                  <a:pt x="0" y="232171"/>
                </a:lnTo>
                <a:lnTo>
                  <a:pt x="0" y="178593"/>
                </a:lnTo>
                <a:lnTo>
                  <a:pt x="0" y="133945"/>
                </a:lnTo>
                <a:lnTo>
                  <a:pt x="0" y="80367"/>
                </a:lnTo>
                <a:lnTo>
                  <a:pt x="8929" y="44648"/>
                </a:lnTo>
                <a:lnTo>
                  <a:pt x="8929" y="17859"/>
                </a:lnTo>
                <a:lnTo>
                  <a:pt x="17859" y="8929"/>
                </a:lnTo>
                <a:lnTo>
                  <a:pt x="17859" y="0"/>
                </a:lnTo>
                <a:lnTo>
                  <a:pt x="26789" y="0"/>
                </a:lnTo>
                <a:lnTo>
                  <a:pt x="35718" y="8929"/>
                </a:lnTo>
                <a:lnTo>
                  <a:pt x="44648" y="26789"/>
                </a:lnTo>
                <a:lnTo>
                  <a:pt x="62508" y="62507"/>
                </a:lnTo>
                <a:lnTo>
                  <a:pt x="71437" y="98226"/>
                </a:lnTo>
                <a:lnTo>
                  <a:pt x="89297" y="151804"/>
                </a:lnTo>
                <a:lnTo>
                  <a:pt x="107156" y="196453"/>
                </a:lnTo>
                <a:lnTo>
                  <a:pt x="125015" y="241101"/>
                </a:lnTo>
                <a:lnTo>
                  <a:pt x="142875" y="267890"/>
                </a:lnTo>
                <a:lnTo>
                  <a:pt x="151804" y="294679"/>
                </a:lnTo>
                <a:lnTo>
                  <a:pt x="160734" y="312539"/>
                </a:lnTo>
                <a:lnTo>
                  <a:pt x="169664" y="312539"/>
                </a:lnTo>
                <a:lnTo>
                  <a:pt x="169664" y="312539"/>
                </a:lnTo>
                <a:lnTo>
                  <a:pt x="160734" y="303609"/>
                </a:lnTo>
                <a:lnTo>
                  <a:pt x="142875" y="285750"/>
                </a:lnTo>
                <a:lnTo>
                  <a:pt x="116086" y="258961"/>
                </a:lnTo>
                <a:lnTo>
                  <a:pt x="80367" y="232171"/>
                </a:lnTo>
                <a:lnTo>
                  <a:pt x="80367" y="23217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7724180" y="553641"/>
            <a:ext cx="178594" cy="89298"/>
          </a:xfrm>
          <a:custGeom>
            <a:avLst/>
            <a:gdLst/>
            <a:ahLst/>
            <a:cxnLst/>
            <a:rect l="0" t="0" r="0" b="0"/>
            <a:pathLst>
              <a:path w="178594" h="89298">
                <a:moveTo>
                  <a:pt x="0" y="80367"/>
                </a:moveTo>
                <a:lnTo>
                  <a:pt x="8929" y="89297"/>
                </a:lnTo>
                <a:lnTo>
                  <a:pt x="17859" y="80367"/>
                </a:lnTo>
                <a:lnTo>
                  <a:pt x="44648" y="80367"/>
                </a:lnTo>
                <a:lnTo>
                  <a:pt x="62508" y="71437"/>
                </a:lnTo>
                <a:lnTo>
                  <a:pt x="89297" y="53578"/>
                </a:lnTo>
                <a:lnTo>
                  <a:pt x="116086" y="44648"/>
                </a:lnTo>
                <a:lnTo>
                  <a:pt x="142875" y="26789"/>
                </a:lnTo>
                <a:lnTo>
                  <a:pt x="160734" y="17859"/>
                </a:lnTo>
                <a:lnTo>
                  <a:pt x="178593" y="0"/>
                </a:lnTo>
                <a:lnTo>
                  <a:pt x="17859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929563" y="473273"/>
            <a:ext cx="98227" cy="392908"/>
          </a:xfrm>
          <a:custGeom>
            <a:avLst/>
            <a:gdLst/>
            <a:ahLst/>
            <a:cxnLst/>
            <a:rect l="0" t="0" r="0" b="0"/>
            <a:pathLst>
              <a:path w="98227" h="392908">
                <a:moveTo>
                  <a:pt x="35718" y="8930"/>
                </a:moveTo>
                <a:lnTo>
                  <a:pt x="26789" y="8930"/>
                </a:lnTo>
                <a:lnTo>
                  <a:pt x="17859" y="0"/>
                </a:lnTo>
                <a:lnTo>
                  <a:pt x="8929" y="0"/>
                </a:lnTo>
                <a:lnTo>
                  <a:pt x="8929" y="0"/>
                </a:lnTo>
                <a:lnTo>
                  <a:pt x="0" y="8930"/>
                </a:lnTo>
                <a:lnTo>
                  <a:pt x="0" y="26789"/>
                </a:lnTo>
                <a:lnTo>
                  <a:pt x="0" y="53579"/>
                </a:lnTo>
                <a:lnTo>
                  <a:pt x="0" y="80368"/>
                </a:lnTo>
                <a:lnTo>
                  <a:pt x="0" y="107157"/>
                </a:lnTo>
                <a:lnTo>
                  <a:pt x="0" y="133946"/>
                </a:lnTo>
                <a:lnTo>
                  <a:pt x="0" y="151805"/>
                </a:lnTo>
                <a:lnTo>
                  <a:pt x="8929" y="169665"/>
                </a:lnTo>
                <a:lnTo>
                  <a:pt x="17859" y="178594"/>
                </a:lnTo>
                <a:lnTo>
                  <a:pt x="26789" y="169665"/>
                </a:lnTo>
                <a:lnTo>
                  <a:pt x="35718" y="151805"/>
                </a:lnTo>
                <a:lnTo>
                  <a:pt x="44648" y="133946"/>
                </a:lnTo>
                <a:lnTo>
                  <a:pt x="53578" y="98227"/>
                </a:lnTo>
                <a:lnTo>
                  <a:pt x="53578" y="71438"/>
                </a:lnTo>
                <a:lnTo>
                  <a:pt x="62507" y="53579"/>
                </a:lnTo>
                <a:lnTo>
                  <a:pt x="62507" y="44649"/>
                </a:lnTo>
                <a:lnTo>
                  <a:pt x="71437" y="44649"/>
                </a:lnTo>
                <a:lnTo>
                  <a:pt x="71437" y="62508"/>
                </a:lnTo>
                <a:lnTo>
                  <a:pt x="71437" y="89297"/>
                </a:lnTo>
                <a:lnTo>
                  <a:pt x="80367" y="125016"/>
                </a:lnTo>
                <a:lnTo>
                  <a:pt x="80367" y="169665"/>
                </a:lnTo>
                <a:lnTo>
                  <a:pt x="89296" y="214313"/>
                </a:lnTo>
                <a:lnTo>
                  <a:pt x="89296" y="267891"/>
                </a:lnTo>
                <a:lnTo>
                  <a:pt x="98226" y="312539"/>
                </a:lnTo>
                <a:lnTo>
                  <a:pt x="98226" y="357188"/>
                </a:lnTo>
                <a:lnTo>
                  <a:pt x="98226" y="383977"/>
                </a:lnTo>
                <a:lnTo>
                  <a:pt x="89296" y="392907"/>
                </a:lnTo>
                <a:lnTo>
                  <a:pt x="89296" y="392907"/>
                </a:lnTo>
                <a:lnTo>
                  <a:pt x="80367" y="383977"/>
                </a:lnTo>
                <a:lnTo>
                  <a:pt x="71437" y="348258"/>
                </a:lnTo>
                <a:lnTo>
                  <a:pt x="71437" y="303610"/>
                </a:lnTo>
                <a:lnTo>
                  <a:pt x="71437" y="30361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8045648" y="419695"/>
            <a:ext cx="151805" cy="169665"/>
          </a:xfrm>
          <a:custGeom>
            <a:avLst/>
            <a:gdLst/>
            <a:ahLst/>
            <a:cxnLst/>
            <a:rect l="0" t="0" r="0" b="0"/>
            <a:pathLst>
              <a:path w="151805" h="169665">
                <a:moveTo>
                  <a:pt x="8930" y="71438"/>
                </a:moveTo>
                <a:lnTo>
                  <a:pt x="8930" y="71438"/>
                </a:lnTo>
                <a:lnTo>
                  <a:pt x="8930" y="80367"/>
                </a:lnTo>
                <a:lnTo>
                  <a:pt x="0" y="89297"/>
                </a:lnTo>
                <a:lnTo>
                  <a:pt x="0" y="98227"/>
                </a:lnTo>
                <a:lnTo>
                  <a:pt x="8930" y="107157"/>
                </a:lnTo>
                <a:lnTo>
                  <a:pt x="17860" y="107157"/>
                </a:lnTo>
                <a:lnTo>
                  <a:pt x="26790" y="107157"/>
                </a:lnTo>
                <a:lnTo>
                  <a:pt x="35719" y="98227"/>
                </a:lnTo>
                <a:lnTo>
                  <a:pt x="53579" y="89297"/>
                </a:lnTo>
                <a:lnTo>
                  <a:pt x="62508" y="71438"/>
                </a:lnTo>
                <a:lnTo>
                  <a:pt x="71438" y="53578"/>
                </a:lnTo>
                <a:lnTo>
                  <a:pt x="80368" y="35719"/>
                </a:lnTo>
                <a:lnTo>
                  <a:pt x="80368" y="17860"/>
                </a:lnTo>
                <a:lnTo>
                  <a:pt x="71438" y="8930"/>
                </a:lnTo>
                <a:lnTo>
                  <a:pt x="62508" y="0"/>
                </a:lnTo>
                <a:lnTo>
                  <a:pt x="53579" y="0"/>
                </a:lnTo>
                <a:lnTo>
                  <a:pt x="44649" y="8930"/>
                </a:lnTo>
                <a:lnTo>
                  <a:pt x="35719" y="26789"/>
                </a:lnTo>
                <a:lnTo>
                  <a:pt x="26790" y="44649"/>
                </a:lnTo>
                <a:lnTo>
                  <a:pt x="26790" y="80367"/>
                </a:lnTo>
                <a:lnTo>
                  <a:pt x="26790" y="116086"/>
                </a:lnTo>
                <a:lnTo>
                  <a:pt x="44649" y="142875"/>
                </a:lnTo>
                <a:lnTo>
                  <a:pt x="62508" y="160735"/>
                </a:lnTo>
                <a:lnTo>
                  <a:pt x="89297" y="169664"/>
                </a:lnTo>
                <a:lnTo>
                  <a:pt x="116086" y="169664"/>
                </a:lnTo>
                <a:lnTo>
                  <a:pt x="133946" y="151805"/>
                </a:lnTo>
                <a:lnTo>
                  <a:pt x="151804" y="133946"/>
                </a:lnTo>
                <a:lnTo>
                  <a:pt x="151804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813477" y="794742"/>
            <a:ext cx="205383" cy="392907"/>
          </a:xfrm>
          <a:custGeom>
            <a:avLst/>
            <a:gdLst/>
            <a:ahLst/>
            <a:cxnLst/>
            <a:rect l="0" t="0" r="0" b="0"/>
            <a:pathLst>
              <a:path w="205383" h="392907">
                <a:moveTo>
                  <a:pt x="71437" y="133945"/>
                </a:moveTo>
                <a:lnTo>
                  <a:pt x="71437" y="133945"/>
                </a:lnTo>
                <a:lnTo>
                  <a:pt x="62507" y="125016"/>
                </a:lnTo>
                <a:lnTo>
                  <a:pt x="62507" y="125016"/>
                </a:lnTo>
                <a:lnTo>
                  <a:pt x="71437" y="133945"/>
                </a:lnTo>
                <a:lnTo>
                  <a:pt x="71437" y="142875"/>
                </a:lnTo>
                <a:lnTo>
                  <a:pt x="80367" y="151805"/>
                </a:lnTo>
                <a:lnTo>
                  <a:pt x="89296" y="178594"/>
                </a:lnTo>
                <a:lnTo>
                  <a:pt x="98226" y="205383"/>
                </a:lnTo>
                <a:lnTo>
                  <a:pt x="116086" y="241102"/>
                </a:lnTo>
                <a:lnTo>
                  <a:pt x="125015" y="276820"/>
                </a:lnTo>
                <a:lnTo>
                  <a:pt x="133945" y="303609"/>
                </a:lnTo>
                <a:lnTo>
                  <a:pt x="142875" y="339328"/>
                </a:lnTo>
                <a:lnTo>
                  <a:pt x="151804" y="357188"/>
                </a:lnTo>
                <a:lnTo>
                  <a:pt x="151804" y="375047"/>
                </a:lnTo>
                <a:lnTo>
                  <a:pt x="151804" y="383977"/>
                </a:lnTo>
                <a:lnTo>
                  <a:pt x="142875" y="392906"/>
                </a:lnTo>
                <a:lnTo>
                  <a:pt x="142875" y="392906"/>
                </a:lnTo>
                <a:lnTo>
                  <a:pt x="125015" y="375047"/>
                </a:lnTo>
                <a:lnTo>
                  <a:pt x="107156" y="348258"/>
                </a:lnTo>
                <a:lnTo>
                  <a:pt x="80367" y="312539"/>
                </a:lnTo>
                <a:lnTo>
                  <a:pt x="53578" y="267891"/>
                </a:lnTo>
                <a:lnTo>
                  <a:pt x="35718" y="214313"/>
                </a:lnTo>
                <a:lnTo>
                  <a:pt x="8929" y="169664"/>
                </a:lnTo>
                <a:lnTo>
                  <a:pt x="0" y="125016"/>
                </a:lnTo>
                <a:lnTo>
                  <a:pt x="0" y="89297"/>
                </a:lnTo>
                <a:lnTo>
                  <a:pt x="8929" y="62508"/>
                </a:lnTo>
                <a:lnTo>
                  <a:pt x="35718" y="35719"/>
                </a:lnTo>
                <a:lnTo>
                  <a:pt x="62507" y="17859"/>
                </a:lnTo>
                <a:lnTo>
                  <a:pt x="89296" y="8930"/>
                </a:lnTo>
                <a:lnTo>
                  <a:pt x="125015" y="0"/>
                </a:lnTo>
                <a:lnTo>
                  <a:pt x="160734" y="8930"/>
                </a:lnTo>
                <a:lnTo>
                  <a:pt x="187523" y="17859"/>
                </a:lnTo>
                <a:lnTo>
                  <a:pt x="205382" y="35719"/>
                </a:lnTo>
                <a:lnTo>
                  <a:pt x="205382" y="71438"/>
                </a:lnTo>
                <a:lnTo>
                  <a:pt x="196453" y="107156"/>
                </a:lnTo>
                <a:lnTo>
                  <a:pt x="187523" y="142875"/>
                </a:lnTo>
                <a:lnTo>
                  <a:pt x="160734" y="178594"/>
                </a:lnTo>
                <a:lnTo>
                  <a:pt x="142875" y="205383"/>
                </a:lnTo>
                <a:lnTo>
                  <a:pt x="116086" y="232172"/>
                </a:lnTo>
                <a:lnTo>
                  <a:pt x="98226" y="241102"/>
                </a:lnTo>
                <a:lnTo>
                  <a:pt x="89296" y="241102"/>
                </a:lnTo>
                <a:lnTo>
                  <a:pt x="89296" y="223242"/>
                </a:lnTo>
                <a:lnTo>
                  <a:pt x="98226" y="205383"/>
                </a:lnTo>
                <a:lnTo>
                  <a:pt x="98226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8054578" y="937617"/>
            <a:ext cx="107157" cy="125017"/>
          </a:xfrm>
          <a:custGeom>
            <a:avLst/>
            <a:gdLst/>
            <a:ahLst/>
            <a:cxnLst/>
            <a:rect l="0" t="0" r="0" b="0"/>
            <a:pathLst>
              <a:path w="107157" h="125017">
                <a:moveTo>
                  <a:pt x="17860" y="26789"/>
                </a:moveTo>
                <a:lnTo>
                  <a:pt x="8930" y="35719"/>
                </a:lnTo>
                <a:lnTo>
                  <a:pt x="0" y="53578"/>
                </a:lnTo>
                <a:lnTo>
                  <a:pt x="0" y="71438"/>
                </a:lnTo>
                <a:lnTo>
                  <a:pt x="0" y="89297"/>
                </a:lnTo>
                <a:lnTo>
                  <a:pt x="8930" y="107156"/>
                </a:lnTo>
                <a:lnTo>
                  <a:pt x="17860" y="116086"/>
                </a:lnTo>
                <a:lnTo>
                  <a:pt x="35719" y="125016"/>
                </a:lnTo>
                <a:lnTo>
                  <a:pt x="53578" y="116086"/>
                </a:lnTo>
                <a:lnTo>
                  <a:pt x="71438" y="107156"/>
                </a:lnTo>
                <a:lnTo>
                  <a:pt x="89297" y="89297"/>
                </a:lnTo>
                <a:lnTo>
                  <a:pt x="107156" y="71438"/>
                </a:lnTo>
                <a:lnTo>
                  <a:pt x="107156" y="53578"/>
                </a:lnTo>
                <a:lnTo>
                  <a:pt x="107156" y="26789"/>
                </a:lnTo>
                <a:lnTo>
                  <a:pt x="89297" y="8930"/>
                </a:lnTo>
                <a:lnTo>
                  <a:pt x="71438" y="0"/>
                </a:lnTo>
                <a:lnTo>
                  <a:pt x="53578" y="0"/>
                </a:lnTo>
                <a:lnTo>
                  <a:pt x="44649" y="8930"/>
                </a:lnTo>
                <a:lnTo>
                  <a:pt x="35719" y="17859"/>
                </a:lnTo>
                <a:lnTo>
                  <a:pt x="26789" y="35719"/>
                </a:lnTo>
                <a:lnTo>
                  <a:pt x="35719" y="53578"/>
                </a:lnTo>
                <a:lnTo>
                  <a:pt x="44649" y="62508"/>
                </a:lnTo>
                <a:lnTo>
                  <a:pt x="53578" y="71438"/>
                </a:lnTo>
                <a:lnTo>
                  <a:pt x="71438" y="71438"/>
                </a:lnTo>
                <a:lnTo>
                  <a:pt x="71438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8179594" y="884039"/>
            <a:ext cx="44648" cy="107157"/>
          </a:xfrm>
          <a:custGeom>
            <a:avLst/>
            <a:gdLst/>
            <a:ahLst/>
            <a:cxnLst/>
            <a:rect l="0" t="0" r="0" b="0"/>
            <a:pathLst>
              <a:path w="44648" h="107157">
                <a:moveTo>
                  <a:pt x="8929" y="0"/>
                </a:moveTo>
                <a:lnTo>
                  <a:pt x="8929" y="0"/>
                </a:lnTo>
                <a:lnTo>
                  <a:pt x="0" y="8930"/>
                </a:lnTo>
                <a:lnTo>
                  <a:pt x="0" y="26789"/>
                </a:lnTo>
                <a:lnTo>
                  <a:pt x="0" y="44648"/>
                </a:lnTo>
                <a:lnTo>
                  <a:pt x="8929" y="62508"/>
                </a:lnTo>
                <a:lnTo>
                  <a:pt x="8929" y="80367"/>
                </a:lnTo>
                <a:lnTo>
                  <a:pt x="17858" y="89297"/>
                </a:lnTo>
                <a:lnTo>
                  <a:pt x="26788" y="107156"/>
                </a:lnTo>
                <a:lnTo>
                  <a:pt x="35718" y="107156"/>
                </a:lnTo>
                <a:lnTo>
                  <a:pt x="44647" y="107156"/>
                </a:lnTo>
                <a:lnTo>
                  <a:pt x="44647" y="89297"/>
                </a:lnTo>
                <a:lnTo>
                  <a:pt x="44647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8134945" y="732234"/>
            <a:ext cx="62508" cy="17861"/>
          </a:xfrm>
          <a:custGeom>
            <a:avLst/>
            <a:gdLst/>
            <a:ahLst/>
            <a:cxnLst/>
            <a:rect l="0" t="0" r="0" b="0"/>
            <a:pathLst>
              <a:path w="62508" h="17861">
                <a:moveTo>
                  <a:pt x="26789" y="0"/>
                </a:moveTo>
                <a:lnTo>
                  <a:pt x="26789" y="0"/>
                </a:lnTo>
                <a:lnTo>
                  <a:pt x="1786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17860"/>
                </a:lnTo>
                <a:lnTo>
                  <a:pt x="0" y="17860"/>
                </a:lnTo>
                <a:lnTo>
                  <a:pt x="8930" y="17860"/>
                </a:lnTo>
                <a:lnTo>
                  <a:pt x="17860" y="17860"/>
                </a:lnTo>
                <a:lnTo>
                  <a:pt x="35719" y="17860"/>
                </a:lnTo>
                <a:lnTo>
                  <a:pt x="44649" y="17860"/>
                </a:lnTo>
                <a:lnTo>
                  <a:pt x="62507" y="17860"/>
                </a:lnTo>
                <a:lnTo>
                  <a:pt x="62507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8251030" y="625078"/>
            <a:ext cx="276822" cy="312540"/>
          </a:xfrm>
          <a:custGeom>
            <a:avLst/>
            <a:gdLst/>
            <a:ahLst/>
            <a:cxnLst/>
            <a:rect l="0" t="0" r="0" b="0"/>
            <a:pathLst>
              <a:path w="276822" h="312540">
                <a:moveTo>
                  <a:pt x="0" y="258961"/>
                </a:moveTo>
                <a:lnTo>
                  <a:pt x="0" y="267891"/>
                </a:lnTo>
                <a:lnTo>
                  <a:pt x="0" y="267891"/>
                </a:lnTo>
                <a:lnTo>
                  <a:pt x="0" y="276820"/>
                </a:lnTo>
                <a:lnTo>
                  <a:pt x="8930" y="294680"/>
                </a:lnTo>
                <a:lnTo>
                  <a:pt x="8930" y="303609"/>
                </a:lnTo>
                <a:lnTo>
                  <a:pt x="17860" y="303609"/>
                </a:lnTo>
                <a:lnTo>
                  <a:pt x="17860" y="312539"/>
                </a:lnTo>
                <a:lnTo>
                  <a:pt x="26790" y="312539"/>
                </a:lnTo>
                <a:lnTo>
                  <a:pt x="26790" y="312539"/>
                </a:lnTo>
                <a:lnTo>
                  <a:pt x="26790" y="303609"/>
                </a:lnTo>
                <a:lnTo>
                  <a:pt x="35719" y="285750"/>
                </a:lnTo>
                <a:lnTo>
                  <a:pt x="35719" y="267891"/>
                </a:lnTo>
                <a:lnTo>
                  <a:pt x="35719" y="258961"/>
                </a:lnTo>
                <a:lnTo>
                  <a:pt x="35719" y="232172"/>
                </a:lnTo>
                <a:lnTo>
                  <a:pt x="35719" y="223242"/>
                </a:lnTo>
                <a:lnTo>
                  <a:pt x="44649" y="214313"/>
                </a:lnTo>
                <a:lnTo>
                  <a:pt x="44649" y="214313"/>
                </a:lnTo>
                <a:lnTo>
                  <a:pt x="53579" y="223242"/>
                </a:lnTo>
                <a:lnTo>
                  <a:pt x="53579" y="232172"/>
                </a:lnTo>
                <a:lnTo>
                  <a:pt x="62508" y="250031"/>
                </a:lnTo>
                <a:lnTo>
                  <a:pt x="62508" y="258961"/>
                </a:lnTo>
                <a:lnTo>
                  <a:pt x="71438" y="276820"/>
                </a:lnTo>
                <a:lnTo>
                  <a:pt x="80368" y="276820"/>
                </a:lnTo>
                <a:lnTo>
                  <a:pt x="89297" y="285750"/>
                </a:lnTo>
                <a:lnTo>
                  <a:pt x="98227" y="276820"/>
                </a:lnTo>
                <a:lnTo>
                  <a:pt x="107157" y="267891"/>
                </a:lnTo>
                <a:lnTo>
                  <a:pt x="107157" y="250031"/>
                </a:lnTo>
                <a:lnTo>
                  <a:pt x="116086" y="223242"/>
                </a:lnTo>
                <a:lnTo>
                  <a:pt x="116086" y="187523"/>
                </a:lnTo>
                <a:lnTo>
                  <a:pt x="116086" y="142875"/>
                </a:lnTo>
                <a:lnTo>
                  <a:pt x="107157" y="89297"/>
                </a:lnTo>
                <a:lnTo>
                  <a:pt x="107157" y="44649"/>
                </a:lnTo>
                <a:lnTo>
                  <a:pt x="107157" y="17860"/>
                </a:lnTo>
                <a:lnTo>
                  <a:pt x="107157" y="0"/>
                </a:lnTo>
                <a:lnTo>
                  <a:pt x="107157" y="0"/>
                </a:lnTo>
                <a:lnTo>
                  <a:pt x="98227" y="8930"/>
                </a:lnTo>
                <a:lnTo>
                  <a:pt x="98227" y="35719"/>
                </a:lnTo>
                <a:lnTo>
                  <a:pt x="98227" y="71438"/>
                </a:lnTo>
                <a:lnTo>
                  <a:pt x="98227" y="116086"/>
                </a:lnTo>
                <a:lnTo>
                  <a:pt x="107157" y="151805"/>
                </a:lnTo>
                <a:lnTo>
                  <a:pt x="116086" y="187523"/>
                </a:lnTo>
                <a:lnTo>
                  <a:pt x="116086" y="205383"/>
                </a:lnTo>
                <a:lnTo>
                  <a:pt x="125016" y="223242"/>
                </a:lnTo>
                <a:lnTo>
                  <a:pt x="133946" y="232172"/>
                </a:lnTo>
                <a:lnTo>
                  <a:pt x="151805" y="223242"/>
                </a:lnTo>
                <a:lnTo>
                  <a:pt x="160735" y="205383"/>
                </a:lnTo>
                <a:lnTo>
                  <a:pt x="178594" y="178594"/>
                </a:lnTo>
                <a:lnTo>
                  <a:pt x="187524" y="151805"/>
                </a:lnTo>
                <a:lnTo>
                  <a:pt x="205383" y="125016"/>
                </a:lnTo>
                <a:lnTo>
                  <a:pt x="223243" y="98227"/>
                </a:lnTo>
                <a:lnTo>
                  <a:pt x="232172" y="98227"/>
                </a:lnTo>
                <a:lnTo>
                  <a:pt x="250032" y="107156"/>
                </a:lnTo>
                <a:lnTo>
                  <a:pt x="258961" y="116086"/>
                </a:lnTo>
                <a:lnTo>
                  <a:pt x="267891" y="133945"/>
                </a:lnTo>
                <a:lnTo>
                  <a:pt x="276821" y="160734"/>
                </a:lnTo>
                <a:lnTo>
                  <a:pt x="276821" y="178594"/>
                </a:lnTo>
                <a:lnTo>
                  <a:pt x="276821" y="196453"/>
                </a:lnTo>
                <a:lnTo>
                  <a:pt x="276821" y="205383"/>
                </a:lnTo>
                <a:lnTo>
                  <a:pt x="267891" y="214313"/>
                </a:lnTo>
                <a:lnTo>
                  <a:pt x="258961" y="214313"/>
                </a:lnTo>
                <a:lnTo>
                  <a:pt x="241102" y="205383"/>
                </a:lnTo>
                <a:lnTo>
                  <a:pt x="214313" y="187523"/>
                </a:lnTo>
                <a:lnTo>
                  <a:pt x="187524" y="160734"/>
                </a:lnTo>
                <a:lnTo>
                  <a:pt x="187524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8233171" y="616148"/>
            <a:ext cx="205384" cy="107158"/>
          </a:xfrm>
          <a:custGeom>
            <a:avLst/>
            <a:gdLst/>
            <a:ahLst/>
            <a:cxnLst/>
            <a:rect l="0" t="0" r="0" b="0"/>
            <a:pathLst>
              <a:path w="205384" h="107158">
                <a:moveTo>
                  <a:pt x="0" y="107157"/>
                </a:moveTo>
                <a:lnTo>
                  <a:pt x="0" y="107157"/>
                </a:lnTo>
                <a:lnTo>
                  <a:pt x="8930" y="107157"/>
                </a:lnTo>
                <a:lnTo>
                  <a:pt x="17859" y="98227"/>
                </a:lnTo>
                <a:lnTo>
                  <a:pt x="44649" y="98227"/>
                </a:lnTo>
                <a:lnTo>
                  <a:pt x="71438" y="89297"/>
                </a:lnTo>
                <a:lnTo>
                  <a:pt x="98227" y="71438"/>
                </a:lnTo>
                <a:lnTo>
                  <a:pt x="133945" y="53579"/>
                </a:lnTo>
                <a:lnTo>
                  <a:pt x="160734" y="44649"/>
                </a:lnTo>
                <a:lnTo>
                  <a:pt x="178594" y="26790"/>
                </a:lnTo>
                <a:lnTo>
                  <a:pt x="196453" y="17860"/>
                </a:lnTo>
                <a:lnTo>
                  <a:pt x="205383" y="0"/>
                </a:lnTo>
                <a:lnTo>
                  <a:pt x="20538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366992" y="62508"/>
            <a:ext cx="1455539" cy="1250157"/>
          </a:xfrm>
          <a:custGeom>
            <a:avLst/>
            <a:gdLst/>
            <a:ahLst/>
            <a:cxnLst/>
            <a:rect l="0" t="0" r="0" b="0"/>
            <a:pathLst>
              <a:path w="1455539" h="1250157">
                <a:moveTo>
                  <a:pt x="946546" y="133945"/>
                </a:moveTo>
                <a:lnTo>
                  <a:pt x="946546" y="133945"/>
                </a:lnTo>
                <a:lnTo>
                  <a:pt x="937617" y="125015"/>
                </a:lnTo>
                <a:lnTo>
                  <a:pt x="928687" y="116086"/>
                </a:lnTo>
                <a:lnTo>
                  <a:pt x="910828" y="107156"/>
                </a:lnTo>
                <a:lnTo>
                  <a:pt x="892968" y="89297"/>
                </a:lnTo>
                <a:lnTo>
                  <a:pt x="875109" y="80367"/>
                </a:lnTo>
                <a:lnTo>
                  <a:pt x="848320" y="62508"/>
                </a:lnTo>
                <a:lnTo>
                  <a:pt x="821531" y="44648"/>
                </a:lnTo>
                <a:lnTo>
                  <a:pt x="794742" y="26789"/>
                </a:lnTo>
                <a:lnTo>
                  <a:pt x="750094" y="17859"/>
                </a:lnTo>
                <a:lnTo>
                  <a:pt x="714375" y="8929"/>
                </a:lnTo>
                <a:lnTo>
                  <a:pt x="669727" y="0"/>
                </a:lnTo>
                <a:lnTo>
                  <a:pt x="625078" y="0"/>
                </a:lnTo>
                <a:lnTo>
                  <a:pt x="580430" y="0"/>
                </a:lnTo>
                <a:lnTo>
                  <a:pt x="526852" y="8929"/>
                </a:lnTo>
                <a:lnTo>
                  <a:pt x="482203" y="17859"/>
                </a:lnTo>
                <a:lnTo>
                  <a:pt x="366117" y="71437"/>
                </a:lnTo>
                <a:lnTo>
                  <a:pt x="267891" y="116086"/>
                </a:lnTo>
                <a:lnTo>
                  <a:pt x="187524" y="169664"/>
                </a:lnTo>
                <a:lnTo>
                  <a:pt x="125016" y="223242"/>
                </a:lnTo>
                <a:lnTo>
                  <a:pt x="71438" y="276820"/>
                </a:lnTo>
                <a:lnTo>
                  <a:pt x="44649" y="321469"/>
                </a:lnTo>
                <a:lnTo>
                  <a:pt x="26789" y="375047"/>
                </a:lnTo>
                <a:lnTo>
                  <a:pt x="8930" y="428625"/>
                </a:lnTo>
                <a:lnTo>
                  <a:pt x="0" y="482203"/>
                </a:lnTo>
                <a:lnTo>
                  <a:pt x="8930" y="544711"/>
                </a:lnTo>
                <a:lnTo>
                  <a:pt x="17860" y="616148"/>
                </a:lnTo>
                <a:lnTo>
                  <a:pt x="35719" y="687586"/>
                </a:lnTo>
                <a:lnTo>
                  <a:pt x="62508" y="759023"/>
                </a:lnTo>
                <a:lnTo>
                  <a:pt x="89297" y="821531"/>
                </a:lnTo>
                <a:lnTo>
                  <a:pt x="125016" y="892968"/>
                </a:lnTo>
                <a:lnTo>
                  <a:pt x="169664" y="955476"/>
                </a:lnTo>
                <a:lnTo>
                  <a:pt x="214313" y="1009054"/>
                </a:lnTo>
                <a:lnTo>
                  <a:pt x="267891" y="1062633"/>
                </a:lnTo>
                <a:lnTo>
                  <a:pt x="330399" y="1116211"/>
                </a:lnTo>
                <a:lnTo>
                  <a:pt x="383977" y="1151929"/>
                </a:lnTo>
                <a:lnTo>
                  <a:pt x="446485" y="1187648"/>
                </a:lnTo>
                <a:lnTo>
                  <a:pt x="508992" y="1214437"/>
                </a:lnTo>
                <a:lnTo>
                  <a:pt x="571500" y="1232297"/>
                </a:lnTo>
                <a:lnTo>
                  <a:pt x="625078" y="1241226"/>
                </a:lnTo>
                <a:lnTo>
                  <a:pt x="687586" y="1250156"/>
                </a:lnTo>
                <a:lnTo>
                  <a:pt x="750094" y="1250156"/>
                </a:lnTo>
                <a:lnTo>
                  <a:pt x="812602" y="1241226"/>
                </a:lnTo>
                <a:lnTo>
                  <a:pt x="866179" y="1232297"/>
                </a:lnTo>
                <a:lnTo>
                  <a:pt x="919757" y="1214437"/>
                </a:lnTo>
                <a:lnTo>
                  <a:pt x="973335" y="1196578"/>
                </a:lnTo>
                <a:lnTo>
                  <a:pt x="1035843" y="1169789"/>
                </a:lnTo>
                <a:lnTo>
                  <a:pt x="1089421" y="1151929"/>
                </a:lnTo>
                <a:lnTo>
                  <a:pt x="1142999" y="1125140"/>
                </a:lnTo>
                <a:lnTo>
                  <a:pt x="1205507" y="1098351"/>
                </a:lnTo>
                <a:lnTo>
                  <a:pt x="1259085" y="1062633"/>
                </a:lnTo>
                <a:lnTo>
                  <a:pt x="1312663" y="1026914"/>
                </a:lnTo>
                <a:lnTo>
                  <a:pt x="1357312" y="991195"/>
                </a:lnTo>
                <a:lnTo>
                  <a:pt x="1384101" y="955476"/>
                </a:lnTo>
                <a:lnTo>
                  <a:pt x="1401960" y="928687"/>
                </a:lnTo>
                <a:lnTo>
                  <a:pt x="1419820" y="892968"/>
                </a:lnTo>
                <a:lnTo>
                  <a:pt x="1428749" y="866179"/>
                </a:lnTo>
                <a:lnTo>
                  <a:pt x="1446609" y="803672"/>
                </a:lnTo>
                <a:lnTo>
                  <a:pt x="1455538" y="714375"/>
                </a:lnTo>
                <a:lnTo>
                  <a:pt x="1446609" y="607219"/>
                </a:lnTo>
                <a:lnTo>
                  <a:pt x="1410890" y="500062"/>
                </a:lnTo>
                <a:lnTo>
                  <a:pt x="1375171" y="419695"/>
                </a:lnTo>
                <a:lnTo>
                  <a:pt x="1339453" y="366117"/>
                </a:lnTo>
                <a:lnTo>
                  <a:pt x="1312663" y="321469"/>
                </a:lnTo>
                <a:lnTo>
                  <a:pt x="1276945" y="285750"/>
                </a:lnTo>
                <a:lnTo>
                  <a:pt x="1232296" y="232172"/>
                </a:lnTo>
                <a:lnTo>
                  <a:pt x="1169788" y="187523"/>
                </a:lnTo>
                <a:lnTo>
                  <a:pt x="1107281" y="142875"/>
                </a:lnTo>
                <a:lnTo>
                  <a:pt x="1035843" y="107156"/>
                </a:lnTo>
                <a:lnTo>
                  <a:pt x="955476" y="89297"/>
                </a:lnTo>
                <a:lnTo>
                  <a:pt x="884038" y="71437"/>
                </a:lnTo>
                <a:lnTo>
                  <a:pt x="848320" y="62508"/>
                </a:lnTo>
                <a:lnTo>
                  <a:pt x="803672" y="62508"/>
                </a:lnTo>
                <a:lnTo>
                  <a:pt x="803672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715250" y="1535906"/>
            <a:ext cx="71439" cy="214314"/>
          </a:xfrm>
          <a:custGeom>
            <a:avLst/>
            <a:gdLst/>
            <a:ahLst/>
            <a:cxnLst/>
            <a:rect l="0" t="0" r="0" b="0"/>
            <a:pathLst>
              <a:path w="71439" h="214314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17859" y="26789"/>
                </a:lnTo>
                <a:lnTo>
                  <a:pt x="26789" y="53578"/>
                </a:lnTo>
                <a:lnTo>
                  <a:pt x="35719" y="80367"/>
                </a:lnTo>
                <a:lnTo>
                  <a:pt x="44648" y="107156"/>
                </a:lnTo>
                <a:lnTo>
                  <a:pt x="53578" y="142875"/>
                </a:lnTo>
                <a:lnTo>
                  <a:pt x="62508" y="169664"/>
                </a:lnTo>
                <a:lnTo>
                  <a:pt x="71438" y="187523"/>
                </a:lnTo>
                <a:lnTo>
                  <a:pt x="71438" y="205383"/>
                </a:lnTo>
                <a:lnTo>
                  <a:pt x="71438" y="214313"/>
                </a:lnTo>
                <a:lnTo>
                  <a:pt x="71438" y="214313"/>
                </a:lnTo>
                <a:lnTo>
                  <a:pt x="71438" y="205383"/>
                </a:lnTo>
                <a:lnTo>
                  <a:pt x="71438" y="196453"/>
                </a:lnTo>
                <a:lnTo>
                  <a:pt x="62508" y="169664"/>
                </a:lnTo>
                <a:lnTo>
                  <a:pt x="44648" y="151805"/>
                </a:lnTo>
                <a:lnTo>
                  <a:pt x="35719" y="133945"/>
                </a:lnTo>
                <a:lnTo>
                  <a:pt x="35719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670602" y="1526976"/>
            <a:ext cx="223243" cy="267892"/>
          </a:xfrm>
          <a:custGeom>
            <a:avLst/>
            <a:gdLst/>
            <a:ahLst/>
            <a:cxnLst/>
            <a:rect l="0" t="0" r="0" b="0"/>
            <a:pathLst>
              <a:path w="223243" h="267892">
                <a:moveTo>
                  <a:pt x="0" y="62508"/>
                </a:move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8929" y="53578"/>
                </a:lnTo>
                <a:lnTo>
                  <a:pt x="17859" y="44649"/>
                </a:lnTo>
                <a:lnTo>
                  <a:pt x="35718" y="35719"/>
                </a:lnTo>
                <a:lnTo>
                  <a:pt x="62507" y="26789"/>
                </a:lnTo>
                <a:lnTo>
                  <a:pt x="89296" y="8930"/>
                </a:lnTo>
                <a:lnTo>
                  <a:pt x="107156" y="0"/>
                </a:lnTo>
                <a:lnTo>
                  <a:pt x="125015" y="0"/>
                </a:lnTo>
                <a:lnTo>
                  <a:pt x="142875" y="0"/>
                </a:lnTo>
                <a:lnTo>
                  <a:pt x="151804" y="8930"/>
                </a:lnTo>
                <a:lnTo>
                  <a:pt x="142875" y="17860"/>
                </a:lnTo>
                <a:lnTo>
                  <a:pt x="133945" y="35719"/>
                </a:lnTo>
                <a:lnTo>
                  <a:pt x="125015" y="62508"/>
                </a:lnTo>
                <a:lnTo>
                  <a:pt x="107156" y="80368"/>
                </a:lnTo>
                <a:lnTo>
                  <a:pt x="98226" y="98227"/>
                </a:lnTo>
                <a:lnTo>
                  <a:pt x="89296" y="107157"/>
                </a:lnTo>
                <a:lnTo>
                  <a:pt x="80367" y="116086"/>
                </a:lnTo>
                <a:lnTo>
                  <a:pt x="80367" y="116086"/>
                </a:lnTo>
                <a:lnTo>
                  <a:pt x="80367" y="116086"/>
                </a:lnTo>
                <a:lnTo>
                  <a:pt x="89296" y="107157"/>
                </a:lnTo>
                <a:lnTo>
                  <a:pt x="107156" y="107157"/>
                </a:lnTo>
                <a:lnTo>
                  <a:pt x="133945" y="98227"/>
                </a:lnTo>
                <a:lnTo>
                  <a:pt x="160734" y="98227"/>
                </a:lnTo>
                <a:lnTo>
                  <a:pt x="178593" y="98227"/>
                </a:lnTo>
                <a:lnTo>
                  <a:pt x="205382" y="116086"/>
                </a:lnTo>
                <a:lnTo>
                  <a:pt x="214312" y="133946"/>
                </a:lnTo>
                <a:lnTo>
                  <a:pt x="223242" y="160735"/>
                </a:lnTo>
                <a:lnTo>
                  <a:pt x="223242" y="187524"/>
                </a:lnTo>
                <a:lnTo>
                  <a:pt x="214312" y="214313"/>
                </a:lnTo>
                <a:lnTo>
                  <a:pt x="196453" y="241102"/>
                </a:lnTo>
                <a:lnTo>
                  <a:pt x="169664" y="258961"/>
                </a:lnTo>
                <a:lnTo>
                  <a:pt x="151804" y="267891"/>
                </a:lnTo>
                <a:lnTo>
                  <a:pt x="133945" y="267891"/>
                </a:lnTo>
                <a:lnTo>
                  <a:pt x="125015" y="267891"/>
                </a:lnTo>
                <a:lnTo>
                  <a:pt x="125015" y="250032"/>
                </a:lnTo>
                <a:lnTo>
                  <a:pt x="125015" y="232172"/>
                </a:lnTo>
                <a:lnTo>
                  <a:pt x="133945" y="214313"/>
                </a:lnTo>
                <a:lnTo>
                  <a:pt x="133945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929563" y="1571625"/>
            <a:ext cx="160735" cy="160735"/>
          </a:xfrm>
          <a:custGeom>
            <a:avLst/>
            <a:gdLst/>
            <a:ahLst/>
            <a:cxnLst/>
            <a:rect l="0" t="0" r="0" b="0"/>
            <a:pathLst>
              <a:path w="160735" h="160735">
                <a:moveTo>
                  <a:pt x="44648" y="0"/>
                </a:moveTo>
                <a:lnTo>
                  <a:pt x="35718" y="0"/>
                </a:lnTo>
                <a:lnTo>
                  <a:pt x="26789" y="8929"/>
                </a:lnTo>
                <a:lnTo>
                  <a:pt x="17859" y="26789"/>
                </a:lnTo>
                <a:lnTo>
                  <a:pt x="8929" y="44648"/>
                </a:lnTo>
                <a:lnTo>
                  <a:pt x="8929" y="62508"/>
                </a:lnTo>
                <a:lnTo>
                  <a:pt x="0" y="89297"/>
                </a:lnTo>
                <a:lnTo>
                  <a:pt x="8929" y="116086"/>
                </a:lnTo>
                <a:lnTo>
                  <a:pt x="8929" y="133945"/>
                </a:lnTo>
                <a:lnTo>
                  <a:pt x="17859" y="151804"/>
                </a:lnTo>
                <a:lnTo>
                  <a:pt x="26789" y="160734"/>
                </a:lnTo>
                <a:lnTo>
                  <a:pt x="26789" y="160734"/>
                </a:lnTo>
                <a:lnTo>
                  <a:pt x="44648" y="151804"/>
                </a:lnTo>
                <a:lnTo>
                  <a:pt x="53578" y="142875"/>
                </a:lnTo>
                <a:lnTo>
                  <a:pt x="53578" y="116086"/>
                </a:lnTo>
                <a:lnTo>
                  <a:pt x="62507" y="89297"/>
                </a:lnTo>
                <a:lnTo>
                  <a:pt x="62507" y="62508"/>
                </a:lnTo>
                <a:lnTo>
                  <a:pt x="62507" y="35719"/>
                </a:lnTo>
                <a:lnTo>
                  <a:pt x="62507" y="17859"/>
                </a:lnTo>
                <a:lnTo>
                  <a:pt x="62507" y="17859"/>
                </a:lnTo>
                <a:lnTo>
                  <a:pt x="62507" y="17859"/>
                </a:lnTo>
                <a:lnTo>
                  <a:pt x="62507" y="35719"/>
                </a:lnTo>
                <a:lnTo>
                  <a:pt x="62507" y="44648"/>
                </a:lnTo>
                <a:lnTo>
                  <a:pt x="71437" y="62508"/>
                </a:lnTo>
                <a:lnTo>
                  <a:pt x="71437" y="80367"/>
                </a:lnTo>
                <a:lnTo>
                  <a:pt x="89296" y="89297"/>
                </a:lnTo>
                <a:lnTo>
                  <a:pt x="98226" y="98226"/>
                </a:lnTo>
                <a:lnTo>
                  <a:pt x="107156" y="107156"/>
                </a:lnTo>
                <a:lnTo>
                  <a:pt x="125015" y="98226"/>
                </a:lnTo>
                <a:lnTo>
                  <a:pt x="142875" y="98226"/>
                </a:lnTo>
                <a:lnTo>
                  <a:pt x="151804" y="80367"/>
                </a:lnTo>
                <a:lnTo>
                  <a:pt x="160734" y="62508"/>
                </a:lnTo>
                <a:lnTo>
                  <a:pt x="160734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8081367" y="1500187"/>
            <a:ext cx="89298" cy="160736"/>
          </a:xfrm>
          <a:custGeom>
            <a:avLst/>
            <a:gdLst/>
            <a:ahLst/>
            <a:cxnLst/>
            <a:rect l="0" t="0" r="0" b="0"/>
            <a:pathLst>
              <a:path w="89298" h="160736">
                <a:moveTo>
                  <a:pt x="53578" y="0"/>
                </a:moveTo>
                <a:lnTo>
                  <a:pt x="53578" y="0"/>
                </a:lnTo>
                <a:lnTo>
                  <a:pt x="44649" y="0"/>
                </a:lnTo>
                <a:lnTo>
                  <a:pt x="44649" y="0"/>
                </a:lnTo>
                <a:lnTo>
                  <a:pt x="44649" y="8930"/>
                </a:lnTo>
                <a:lnTo>
                  <a:pt x="35719" y="8930"/>
                </a:lnTo>
                <a:lnTo>
                  <a:pt x="35719" y="17860"/>
                </a:lnTo>
                <a:lnTo>
                  <a:pt x="26789" y="26789"/>
                </a:lnTo>
                <a:lnTo>
                  <a:pt x="26789" y="26789"/>
                </a:lnTo>
                <a:lnTo>
                  <a:pt x="26789" y="35719"/>
                </a:lnTo>
                <a:lnTo>
                  <a:pt x="26789" y="44649"/>
                </a:lnTo>
                <a:lnTo>
                  <a:pt x="26789" y="53578"/>
                </a:lnTo>
                <a:lnTo>
                  <a:pt x="26789" y="62508"/>
                </a:lnTo>
                <a:lnTo>
                  <a:pt x="35719" y="80367"/>
                </a:lnTo>
                <a:lnTo>
                  <a:pt x="44649" y="89297"/>
                </a:lnTo>
                <a:lnTo>
                  <a:pt x="62508" y="98227"/>
                </a:lnTo>
                <a:lnTo>
                  <a:pt x="71438" y="107157"/>
                </a:lnTo>
                <a:lnTo>
                  <a:pt x="80367" y="125016"/>
                </a:lnTo>
                <a:lnTo>
                  <a:pt x="89297" y="133946"/>
                </a:lnTo>
                <a:lnTo>
                  <a:pt x="89297" y="142875"/>
                </a:lnTo>
                <a:lnTo>
                  <a:pt x="80367" y="151805"/>
                </a:lnTo>
                <a:lnTo>
                  <a:pt x="71438" y="160735"/>
                </a:lnTo>
                <a:lnTo>
                  <a:pt x="53578" y="160735"/>
                </a:lnTo>
                <a:lnTo>
                  <a:pt x="35719" y="160735"/>
                </a:lnTo>
                <a:lnTo>
                  <a:pt x="26789" y="151805"/>
                </a:lnTo>
                <a:lnTo>
                  <a:pt x="8930" y="133946"/>
                </a:lnTo>
                <a:lnTo>
                  <a:pt x="0" y="125016"/>
                </a:lnTo>
                <a:lnTo>
                  <a:pt x="0" y="107157"/>
                </a:lnTo>
                <a:lnTo>
                  <a:pt x="0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8161734" y="1491258"/>
            <a:ext cx="160735" cy="133946"/>
          </a:xfrm>
          <a:custGeom>
            <a:avLst/>
            <a:gdLst/>
            <a:ahLst/>
            <a:cxnLst/>
            <a:rect l="0" t="0" r="0" b="0"/>
            <a:pathLst>
              <a:path w="160735" h="133946">
                <a:moveTo>
                  <a:pt x="35718" y="44648"/>
                </a:moveTo>
                <a:lnTo>
                  <a:pt x="26789" y="44648"/>
                </a:lnTo>
                <a:lnTo>
                  <a:pt x="17860" y="53578"/>
                </a:lnTo>
                <a:lnTo>
                  <a:pt x="8930" y="53578"/>
                </a:lnTo>
                <a:lnTo>
                  <a:pt x="8930" y="62507"/>
                </a:lnTo>
                <a:lnTo>
                  <a:pt x="0" y="62507"/>
                </a:lnTo>
                <a:lnTo>
                  <a:pt x="8930" y="71437"/>
                </a:lnTo>
                <a:lnTo>
                  <a:pt x="17860" y="80367"/>
                </a:lnTo>
                <a:lnTo>
                  <a:pt x="26789" y="80367"/>
                </a:lnTo>
                <a:lnTo>
                  <a:pt x="44648" y="80367"/>
                </a:lnTo>
                <a:lnTo>
                  <a:pt x="62507" y="71437"/>
                </a:lnTo>
                <a:lnTo>
                  <a:pt x="80367" y="62507"/>
                </a:lnTo>
                <a:lnTo>
                  <a:pt x="89296" y="53578"/>
                </a:lnTo>
                <a:lnTo>
                  <a:pt x="98226" y="44648"/>
                </a:lnTo>
                <a:lnTo>
                  <a:pt x="98226" y="35718"/>
                </a:lnTo>
                <a:lnTo>
                  <a:pt x="107156" y="17859"/>
                </a:lnTo>
                <a:lnTo>
                  <a:pt x="98226" y="8929"/>
                </a:lnTo>
                <a:lnTo>
                  <a:pt x="98226" y="8929"/>
                </a:lnTo>
                <a:lnTo>
                  <a:pt x="89296" y="0"/>
                </a:lnTo>
                <a:lnTo>
                  <a:pt x="80367" y="8929"/>
                </a:lnTo>
                <a:lnTo>
                  <a:pt x="71437" y="17859"/>
                </a:lnTo>
                <a:lnTo>
                  <a:pt x="71437" y="44648"/>
                </a:lnTo>
                <a:lnTo>
                  <a:pt x="71437" y="62507"/>
                </a:lnTo>
                <a:lnTo>
                  <a:pt x="80367" y="89296"/>
                </a:lnTo>
                <a:lnTo>
                  <a:pt x="89296" y="116086"/>
                </a:lnTo>
                <a:lnTo>
                  <a:pt x="107156" y="125015"/>
                </a:lnTo>
                <a:lnTo>
                  <a:pt x="116086" y="133945"/>
                </a:lnTo>
                <a:lnTo>
                  <a:pt x="133945" y="133945"/>
                </a:lnTo>
                <a:lnTo>
                  <a:pt x="151804" y="125015"/>
                </a:lnTo>
                <a:lnTo>
                  <a:pt x="160734" y="107156"/>
                </a:lnTo>
                <a:lnTo>
                  <a:pt x="160734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875984" y="1955601"/>
            <a:ext cx="151806" cy="53579"/>
          </a:xfrm>
          <a:custGeom>
            <a:avLst/>
            <a:gdLst/>
            <a:ahLst/>
            <a:cxnLst/>
            <a:rect l="0" t="0" r="0" b="0"/>
            <a:pathLst>
              <a:path w="151806" h="53579">
                <a:moveTo>
                  <a:pt x="17860" y="53578"/>
                </a:moveTo>
                <a:lnTo>
                  <a:pt x="17860" y="53578"/>
                </a:lnTo>
                <a:lnTo>
                  <a:pt x="8930" y="53578"/>
                </a:lnTo>
                <a:lnTo>
                  <a:pt x="8930" y="53578"/>
                </a:lnTo>
                <a:lnTo>
                  <a:pt x="0" y="53578"/>
                </a:lnTo>
                <a:lnTo>
                  <a:pt x="0" y="53578"/>
                </a:lnTo>
                <a:lnTo>
                  <a:pt x="8930" y="53578"/>
                </a:lnTo>
                <a:lnTo>
                  <a:pt x="26789" y="44649"/>
                </a:lnTo>
                <a:lnTo>
                  <a:pt x="44649" y="35719"/>
                </a:lnTo>
                <a:lnTo>
                  <a:pt x="71438" y="17860"/>
                </a:lnTo>
                <a:lnTo>
                  <a:pt x="98227" y="8930"/>
                </a:lnTo>
                <a:lnTo>
                  <a:pt x="125016" y="0"/>
                </a:lnTo>
                <a:lnTo>
                  <a:pt x="142875" y="0"/>
                </a:lnTo>
                <a:lnTo>
                  <a:pt x="151805" y="0"/>
                </a:lnTo>
                <a:lnTo>
                  <a:pt x="15180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126016" y="1750219"/>
            <a:ext cx="151805" cy="232172"/>
          </a:xfrm>
          <a:custGeom>
            <a:avLst/>
            <a:gdLst/>
            <a:ahLst/>
            <a:cxnLst/>
            <a:rect l="0" t="0" r="0" b="0"/>
            <a:pathLst>
              <a:path w="151805" h="232172">
                <a:moveTo>
                  <a:pt x="8929" y="71437"/>
                </a:moveTo>
                <a:lnTo>
                  <a:pt x="8929" y="71437"/>
                </a:lnTo>
                <a:lnTo>
                  <a:pt x="8929" y="71437"/>
                </a:lnTo>
                <a:lnTo>
                  <a:pt x="8929" y="62507"/>
                </a:lnTo>
                <a:lnTo>
                  <a:pt x="8929" y="62507"/>
                </a:lnTo>
                <a:lnTo>
                  <a:pt x="8929" y="53578"/>
                </a:lnTo>
                <a:lnTo>
                  <a:pt x="8929" y="5357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8929" y="53578"/>
                </a:lnTo>
                <a:lnTo>
                  <a:pt x="8929" y="62507"/>
                </a:lnTo>
                <a:lnTo>
                  <a:pt x="17859" y="80367"/>
                </a:lnTo>
                <a:lnTo>
                  <a:pt x="26789" y="98226"/>
                </a:lnTo>
                <a:lnTo>
                  <a:pt x="44648" y="125015"/>
                </a:lnTo>
                <a:lnTo>
                  <a:pt x="53578" y="142875"/>
                </a:lnTo>
                <a:lnTo>
                  <a:pt x="62507" y="169664"/>
                </a:lnTo>
                <a:lnTo>
                  <a:pt x="71436" y="196453"/>
                </a:lnTo>
                <a:lnTo>
                  <a:pt x="80366" y="205382"/>
                </a:lnTo>
                <a:lnTo>
                  <a:pt x="89296" y="223242"/>
                </a:lnTo>
                <a:lnTo>
                  <a:pt x="89296" y="232171"/>
                </a:lnTo>
                <a:lnTo>
                  <a:pt x="89296" y="232171"/>
                </a:lnTo>
                <a:lnTo>
                  <a:pt x="89296" y="223242"/>
                </a:lnTo>
                <a:lnTo>
                  <a:pt x="89296" y="214312"/>
                </a:lnTo>
                <a:lnTo>
                  <a:pt x="71436" y="205382"/>
                </a:lnTo>
                <a:lnTo>
                  <a:pt x="62507" y="178593"/>
                </a:lnTo>
                <a:lnTo>
                  <a:pt x="53578" y="160734"/>
                </a:lnTo>
                <a:lnTo>
                  <a:pt x="44648" y="133945"/>
                </a:lnTo>
                <a:lnTo>
                  <a:pt x="26789" y="116085"/>
                </a:lnTo>
                <a:lnTo>
                  <a:pt x="26789" y="98226"/>
                </a:lnTo>
                <a:lnTo>
                  <a:pt x="17859" y="80367"/>
                </a:lnTo>
                <a:lnTo>
                  <a:pt x="17859" y="71437"/>
                </a:lnTo>
                <a:lnTo>
                  <a:pt x="26789" y="53578"/>
                </a:lnTo>
                <a:lnTo>
                  <a:pt x="44648" y="44648"/>
                </a:lnTo>
                <a:lnTo>
                  <a:pt x="62507" y="35718"/>
                </a:lnTo>
                <a:lnTo>
                  <a:pt x="80366" y="26789"/>
                </a:lnTo>
                <a:lnTo>
                  <a:pt x="107155" y="17859"/>
                </a:lnTo>
                <a:lnTo>
                  <a:pt x="125014" y="8929"/>
                </a:lnTo>
                <a:lnTo>
                  <a:pt x="142874" y="0"/>
                </a:lnTo>
                <a:lnTo>
                  <a:pt x="151804" y="0"/>
                </a:lnTo>
                <a:lnTo>
                  <a:pt x="151804" y="0"/>
                </a:lnTo>
                <a:lnTo>
                  <a:pt x="15180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161734" y="1848445"/>
            <a:ext cx="133946" cy="35720"/>
          </a:xfrm>
          <a:custGeom>
            <a:avLst/>
            <a:gdLst/>
            <a:ahLst/>
            <a:cxnLst/>
            <a:rect l="0" t="0" r="0" b="0"/>
            <a:pathLst>
              <a:path w="133946" h="35720">
                <a:moveTo>
                  <a:pt x="0" y="35719"/>
                </a:moveTo>
                <a:lnTo>
                  <a:pt x="8930" y="35719"/>
                </a:lnTo>
                <a:lnTo>
                  <a:pt x="17860" y="35719"/>
                </a:lnTo>
                <a:lnTo>
                  <a:pt x="26789" y="26789"/>
                </a:lnTo>
                <a:lnTo>
                  <a:pt x="44648" y="26789"/>
                </a:lnTo>
                <a:lnTo>
                  <a:pt x="62507" y="17859"/>
                </a:lnTo>
                <a:lnTo>
                  <a:pt x="89296" y="8930"/>
                </a:lnTo>
                <a:lnTo>
                  <a:pt x="107156" y="0"/>
                </a:lnTo>
                <a:lnTo>
                  <a:pt x="125015" y="0"/>
                </a:lnTo>
                <a:lnTo>
                  <a:pt x="133945" y="0"/>
                </a:lnTo>
                <a:lnTo>
                  <a:pt x="13394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8393905" y="1634133"/>
            <a:ext cx="98228" cy="303610"/>
          </a:xfrm>
          <a:custGeom>
            <a:avLst/>
            <a:gdLst/>
            <a:ahLst/>
            <a:cxnLst/>
            <a:rect l="0" t="0" r="0" b="0"/>
            <a:pathLst>
              <a:path w="98228" h="303610">
                <a:moveTo>
                  <a:pt x="35719" y="0"/>
                </a:move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8929"/>
                </a:lnTo>
                <a:lnTo>
                  <a:pt x="26790" y="26789"/>
                </a:lnTo>
                <a:lnTo>
                  <a:pt x="8930" y="44648"/>
                </a:lnTo>
                <a:lnTo>
                  <a:pt x="8930" y="71437"/>
                </a:lnTo>
                <a:lnTo>
                  <a:pt x="0" y="107156"/>
                </a:lnTo>
                <a:lnTo>
                  <a:pt x="0" y="142875"/>
                </a:lnTo>
                <a:lnTo>
                  <a:pt x="0" y="178593"/>
                </a:lnTo>
                <a:lnTo>
                  <a:pt x="17860" y="214312"/>
                </a:lnTo>
                <a:lnTo>
                  <a:pt x="26790" y="250031"/>
                </a:lnTo>
                <a:lnTo>
                  <a:pt x="44649" y="267890"/>
                </a:lnTo>
                <a:lnTo>
                  <a:pt x="71438" y="294679"/>
                </a:lnTo>
                <a:lnTo>
                  <a:pt x="89297" y="303609"/>
                </a:lnTo>
                <a:lnTo>
                  <a:pt x="98227" y="303609"/>
                </a:lnTo>
                <a:lnTo>
                  <a:pt x="98227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8456413" y="1651992"/>
            <a:ext cx="142876" cy="214313"/>
          </a:xfrm>
          <a:custGeom>
            <a:avLst/>
            <a:gdLst/>
            <a:ahLst/>
            <a:cxnLst/>
            <a:rect l="0" t="0" r="0" b="0"/>
            <a:pathLst>
              <a:path w="142876" h="214313">
                <a:moveTo>
                  <a:pt x="0" y="44648"/>
                </a:moveTo>
                <a:lnTo>
                  <a:pt x="8930" y="44648"/>
                </a:lnTo>
                <a:lnTo>
                  <a:pt x="8930" y="44648"/>
                </a:lnTo>
                <a:lnTo>
                  <a:pt x="17860" y="44648"/>
                </a:lnTo>
                <a:lnTo>
                  <a:pt x="17860" y="53578"/>
                </a:lnTo>
                <a:lnTo>
                  <a:pt x="17860" y="62508"/>
                </a:lnTo>
                <a:lnTo>
                  <a:pt x="26789" y="71437"/>
                </a:lnTo>
                <a:lnTo>
                  <a:pt x="26789" y="89297"/>
                </a:lnTo>
                <a:lnTo>
                  <a:pt x="35719" y="107156"/>
                </a:lnTo>
                <a:lnTo>
                  <a:pt x="44649" y="133945"/>
                </a:lnTo>
                <a:lnTo>
                  <a:pt x="44649" y="160734"/>
                </a:lnTo>
                <a:lnTo>
                  <a:pt x="53578" y="178594"/>
                </a:lnTo>
                <a:lnTo>
                  <a:pt x="62508" y="196453"/>
                </a:lnTo>
                <a:lnTo>
                  <a:pt x="62508" y="205383"/>
                </a:lnTo>
                <a:lnTo>
                  <a:pt x="62508" y="214312"/>
                </a:lnTo>
                <a:lnTo>
                  <a:pt x="62508" y="214312"/>
                </a:lnTo>
                <a:lnTo>
                  <a:pt x="71438" y="214312"/>
                </a:lnTo>
                <a:lnTo>
                  <a:pt x="71438" y="205383"/>
                </a:lnTo>
                <a:lnTo>
                  <a:pt x="62508" y="187523"/>
                </a:lnTo>
                <a:lnTo>
                  <a:pt x="62508" y="169664"/>
                </a:lnTo>
                <a:lnTo>
                  <a:pt x="53578" y="142875"/>
                </a:lnTo>
                <a:lnTo>
                  <a:pt x="44649" y="116086"/>
                </a:lnTo>
                <a:lnTo>
                  <a:pt x="44649" y="89297"/>
                </a:lnTo>
                <a:lnTo>
                  <a:pt x="35719" y="62508"/>
                </a:lnTo>
                <a:lnTo>
                  <a:pt x="35719" y="35719"/>
                </a:lnTo>
                <a:lnTo>
                  <a:pt x="35719" y="17859"/>
                </a:lnTo>
                <a:lnTo>
                  <a:pt x="26789" y="8930"/>
                </a:lnTo>
                <a:lnTo>
                  <a:pt x="26789" y="0"/>
                </a:lnTo>
                <a:lnTo>
                  <a:pt x="35719" y="0"/>
                </a:lnTo>
                <a:lnTo>
                  <a:pt x="44649" y="8930"/>
                </a:lnTo>
                <a:lnTo>
                  <a:pt x="53578" y="17859"/>
                </a:lnTo>
                <a:lnTo>
                  <a:pt x="62508" y="35719"/>
                </a:lnTo>
                <a:lnTo>
                  <a:pt x="80367" y="62508"/>
                </a:lnTo>
                <a:lnTo>
                  <a:pt x="89297" y="89297"/>
                </a:lnTo>
                <a:lnTo>
                  <a:pt x="107157" y="107156"/>
                </a:lnTo>
                <a:lnTo>
                  <a:pt x="116086" y="133945"/>
                </a:lnTo>
                <a:lnTo>
                  <a:pt x="125016" y="151805"/>
                </a:lnTo>
                <a:lnTo>
                  <a:pt x="133946" y="169664"/>
                </a:lnTo>
                <a:lnTo>
                  <a:pt x="142875" y="187523"/>
                </a:lnTo>
                <a:lnTo>
                  <a:pt x="142875" y="187523"/>
                </a:lnTo>
                <a:lnTo>
                  <a:pt x="142875" y="196453"/>
                </a:lnTo>
                <a:lnTo>
                  <a:pt x="142875" y="196453"/>
                </a:lnTo>
                <a:lnTo>
                  <a:pt x="133946" y="187523"/>
                </a:lnTo>
                <a:lnTo>
                  <a:pt x="125016" y="178594"/>
                </a:lnTo>
                <a:lnTo>
                  <a:pt x="125016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8483202" y="1785937"/>
            <a:ext cx="125017" cy="35720"/>
          </a:xfrm>
          <a:custGeom>
            <a:avLst/>
            <a:gdLst/>
            <a:ahLst/>
            <a:cxnLst/>
            <a:rect l="0" t="0" r="0" b="0"/>
            <a:pathLst>
              <a:path w="125017" h="35720">
                <a:moveTo>
                  <a:pt x="0" y="35719"/>
                </a:moveTo>
                <a:lnTo>
                  <a:pt x="0" y="35719"/>
                </a:lnTo>
                <a:lnTo>
                  <a:pt x="8930" y="35719"/>
                </a:lnTo>
                <a:lnTo>
                  <a:pt x="17860" y="26789"/>
                </a:lnTo>
                <a:lnTo>
                  <a:pt x="35719" y="26789"/>
                </a:lnTo>
                <a:lnTo>
                  <a:pt x="53578" y="17860"/>
                </a:lnTo>
                <a:lnTo>
                  <a:pt x="71438" y="17860"/>
                </a:lnTo>
                <a:lnTo>
                  <a:pt x="98227" y="8930"/>
                </a:lnTo>
                <a:lnTo>
                  <a:pt x="116086" y="8930"/>
                </a:lnTo>
                <a:lnTo>
                  <a:pt x="125016" y="0"/>
                </a:lnTo>
                <a:lnTo>
                  <a:pt x="12501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8688585" y="1830586"/>
            <a:ext cx="26790" cy="116087"/>
          </a:xfrm>
          <a:custGeom>
            <a:avLst/>
            <a:gdLst/>
            <a:ahLst/>
            <a:cxnLst/>
            <a:rect l="0" t="0" r="0" b="0"/>
            <a:pathLst>
              <a:path w="26790" h="116087">
                <a:moveTo>
                  <a:pt x="17860" y="0"/>
                </a:moveTo>
                <a:lnTo>
                  <a:pt x="17860" y="0"/>
                </a:lnTo>
                <a:lnTo>
                  <a:pt x="17860" y="8929"/>
                </a:lnTo>
                <a:lnTo>
                  <a:pt x="17860" y="26789"/>
                </a:lnTo>
                <a:lnTo>
                  <a:pt x="17860" y="44648"/>
                </a:lnTo>
                <a:lnTo>
                  <a:pt x="17860" y="62508"/>
                </a:lnTo>
                <a:lnTo>
                  <a:pt x="26789" y="80367"/>
                </a:lnTo>
                <a:lnTo>
                  <a:pt x="17860" y="98226"/>
                </a:lnTo>
                <a:lnTo>
                  <a:pt x="8930" y="107156"/>
                </a:lnTo>
                <a:lnTo>
                  <a:pt x="8930" y="116086"/>
                </a:lnTo>
                <a:lnTo>
                  <a:pt x="0" y="116086"/>
                </a:lnTo>
                <a:lnTo>
                  <a:pt x="0" y="107156"/>
                </a:lnTo>
                <a:lnTo>
                  <a:pt x="0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8760023" y="1598414"/>
            <a:ext cx="53579" cy="187524"/>
          </a:xfrm>
          <a:custGeom>
            <a:avLst/>
            <a:gdLst/>
            <a:ahLst/>
            <a:cxnLst/>
            <a:rect l="0" t="0" r="0" b="0"/>
            <a:pathLst>
              <a:path w="53579" h="187524">
                <a:moveTo>
                  <a:pt x="0" y="0"/>
                </a:moveTo>
                <a:lnTo>
                  <a:pt x="0" y="0"/>
                </a:lnTo>
                <a:lnTo>
                  <a:pt x="8929" y="8930"/>
                </a:lnTo>
                <a:lnTo>
                  <a:pt x="8929" y="17859"/>
                </a:lnTo>
                <a:lnTo>
                  <a:pt x="8929" y="26789"/>
                </a:lnTo>
                <a:lnTo>
                  <a:pt x="17859" y="44648"/>
                </a:lnTo>
                <a:lnTo>
                  <a:pt x="26789" y="62508"/>
                </a:lnTo>
                <a:lnTo>
                  <a:pt x="35718" y="89297"/>
                </a:lnTo>
                <a:lnTo>
                  <a:pt x="35718" y="116086"/>
                </a:lnTo>
                <a:lnTo>
                  <a:pt x="44648" y="142875"/>
                </a:lnTo>
                <a:lnTo>
                  <a:pt x="44648" y="160734"/>
                </a:lnTo>
                <a:lnTo>
                  <a:pt x="53578" y="169664"/>
                </a:lnTo>
                <a:lnTo>
                  <a:pt x="53578" y="178594"/>
                </a:lnTo>
                <a:lnTo>
                  <a:pt x="53578" y="187523"/>
                </a:lnTo>
                <a:lnTo>
                  <a:pt x="53578" y="187523"/>
                </a:lnTo>
                <a:lnTo>
                  <a:pt x="53578" y="178594"/>
                </a:lnTo>
                <a:lnTo>
                  <a:pt x="44648" y="160734"/>
                </a:lnTo>
                <a:lnTo>
                  <a:pt x="35718" y="133945"/>
                </a:lnTo>
                <a:lnTo>
                  <a:pt x="35718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8635007" y="1571625"/>
            <a:ext cx="196454" cy="80368"/>
          </a:xfrm>
          <a:custGeom>
            <a:avLst/>
            <a:gdLst/>
            <a:ahLst/>
            <a:cxnLst/>
            <a:rect l="0" t="0" r="0" b="0"/>
            <a:pathLst>
              <a:path w="196454" h="80368">
                <a:moveTo>
                  <a:pt x="0" y="35719"/>
                </a:moveTo>
                <a:lnTo>
                  <a:pt x="0" y="35719"/>
                </a:lnTo>
                <a:lnTo>
                  <a:pt x="0" y="26789"/>
                </a:lnTo>
                <a:lnTo>
                  <a:pt x="8930" y="26789"/>
                </a:lnTo>
                <a:lnTo>
                  <a:pt x="17859" y="26789"/>
                </a:lnTo>
                <a:lnTo>
                  <a:pt x="26789" y="17859"/>
                </a:lnTo>
                <a:lnTo>
                  <a:pt x="44648" y="17859"/>
                </a:lnTo>
                <a:lnTo>
                  <a:pt x="71438" y="8929"/>
                </a:lnTo>
                <a:lnTo>
                  <a:pt x="98227" y="0"/>
                </a:lnTo>
                <a:lnTo>
                  <a:pt x="116086" y="0"/>
                </a:lnTo>
                <a:lnTo>
                  <a:pt x="133945" y="0"/>
                </a:lnTo>
                <a:lnTo>
                  <a:pt x="142875" y="0"/>
                </a:lnTo>
                <a:lnTo>
                  <a:pt x="169664" y="0"/>
                </a:lnTo>
                <a:lnTo>
                  <a:pt x="187523" y="8929"/>
                </a:lnTo>
                <a:lnTo>
                  <a:pt x="196453" y="17859"/>
                </a:lnTo>
                <a:lnTo>
                  <a:pt x="187523" y="35719"/>
                </a:lnTo>
                <a:lnTo>
                  <a:pt x="178594" y="53578"/>
                </a:lnTo>
                <a:lnTo>
                  <a:pt x="160734" y="62508"/>
                </a:lnTo>
                <a:lnTo>
                  <a:pt x="142875" y="71437"/>
                </a:lnTo>
                <a:lnTo>
                  <a:pt x="125016" y="80367"/>
                </a:lnTo>
                <a:lnTo>
                  <a:pt x="116086" y="71437"/>
                </a:lnTo>
                <a:lnTo>
                  <a:pt x="107156" y="62508"/>
                </a:lnTo>
                <a:lnTo>
                  <a:pt x="107156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8777882" y="1464469"/>
            <a:ext cx="205384" cy="258961"/>
          </a:xfrm>
          <a:custGeom>
            <a:avLst/>
            <a:gdLst/>
            <a:ahLst/>
            <a:cxnLst/>
            <a:rect l="0" t="0" r="0" b="0"/>
            <a:pathLst>
              <a:path w="205384" h="258961">
                <a:moveTo>
                  <a:pt x="0" y="0"/>
                </a:moveTo>
                <a:lnTo>
                  <a:pt x="0" y="0"/>
                </a:lnTo>
                <a:lnTo>
                  <a:pt x="8930" y="8929"/>
                </a:lnTo>
                <a:lnTo>
                  <a:pt x="8930" y="8929"/>
                </a:lnTo>
                <a:lnTo>
                  <a:pt x="26789" y="17859"/>
                </a:lnTo>
                <a:lnTo>
                  <a:pt x="44648" y="26789"/>
                </a:lnTo>
                <a:lnTo>
                  <a:pt x="62508" y="35718"/>
                </a:lnTo>
                <a:lnTo>
                  <a:pt x="80367" y="53578"/>
                </a:lnTo>
                <a:lnTo>
                  <a:pt x="98227" y="71437"/>
                </a:lnTo>
                <a:lnTo>
                  <a:pt x="125016" y="98226"/>
                </a:lnTo>
                <a:lnTo>
                  <a:pt x="151805" y="125015"/>
                </a:lnTo>
                <a:lnTo>
                  <a:pt x="169664" y="160734"/>
                </a:lnTo>
                <a:lnTo>
                  <a:pt x="187523" y="196453"/>
                </a:lnTo>
                <a:lnTo>
                  <a:pt x="196453" y="232171"/>
                </a:lnTo>
                <a:lnTo>
                  <a:pt x="205383" y="250031"/>
                </a:lnTo>
                <a:lnTo>
                  <a:pt x="205383" y="258960"/>
                </a:lnTo>
                <a:lnTo>
                  <a:pt x="205383" y="2589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1616273" y="866180"/>
            <a:ext cx="44650" cy="330399"/>
          </a:xfrm>
          <a:custGeom>
            <a:avLst/>
            <a:gdLst/>
            <a:ahLst/>
            <a:cxnLst/>
            <a:rect l="0" t="0" r="0" b="0"/>
            <a:pathLst>
              <a:path w="44650" h="330399">
                <a:moveTo>
                  <a:pt x="26790" y="0"/>
                </a:moveTo>
                <a:lnTo>
                  <a:pt x="17860" y="0"/>
                </a:lnTo>
                <a:lnTo>
                  <a:pt x="8930" y="0"/>
                </a:lnTo>
                <a:lnTo>
                  <a:pt x="8930" y="17859"/>
                </a:lnTo>
                <a:lnTo>
                  <a:pt x="0" y="44648"/>
                </a:lnTo>
                <a:lnTo>
                  <a:pt x="0" y="80367"/>
                </a:lnTo>
                <a:lnTo>
                  <a:pt x="8930" y="142875"/>
                </a:lnTo>
                <a:lnTo>
                  <a:pt x="17860" y="205382"/>
                </a:lnTo>
                <a:lnTo>
                  <a:pt x="35719" y="276820"/>
                </a:lnTo>
                <a:lnTo>
                  <a:pt x="44649" y="330398"/>
                </a:lnTo>
                <a:lnTo>
                  <a:pt x="44649" y="33039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2393156" y="741164"/>
            <a:ext cx="133947" cy="401837"/>
          </a:xfrm>
          <a:custGeom>
            <a:avLst/>
            <a:gdLst/>
            <a:ahLst/>
            <a:cxnLst/>
            <a:rect l="0" t="0" r="0" b="0"/>
            <a:pathLst>
              <a:path w="133947" h="40183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26789"/>
                </a:lnTo>
                <a:lnTo>
                  <a:pt x="17860" y="71437"/>
                </a:lnTo>
                <a:lnTo>
                  <a:pt x="35719" y="133945"/>
                </a:lnTo>
                <a:lnTo>
                  <a:pt x="62508" y="223242"/>
                </a:lnTo>
                <a:lnTo>
                  <a:pt x="98227" y="312539"/>
                </a:lnTo>
                <a:lnTo>
                  <a:pt x="133946" y="401836"/>
                </a:lnTo>
                <a:lnTo>
                  <a:pt x="133946" y="40183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3107531" y="848320"/>
            <a:ext cx="169665" cy="339329"/>
          </a:xfrm>
          <a:custGeom>
            <a:avLst/>
            <a:gdLst/>
            <a:ahLst/>
            <a:cxnLst/>
            <a:rect l="0" t="0" r="0" b="0"/>
            <a:pathLst>
              <a:path w="169665" h="339329">
                <a:moveTo>
                  <a:pt x="8930" y="17860"/>
                </a:moveTo>
                <a:lnTo>
                  <a:pt x="8930" y="17860"/>
                </a:lnTo>
                <a:lnTo>
                  <a:pt x="893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17860" y="35719"/>
                </a:lnTo>
                <a:lnTo>
                  <a:pt x="35719" y="89297"/>
                </a:lnTo>
                <a:lnTo>
                  <a:pt x="62508" y="142875"/>
                </a:lnTo>
                <a:lnTo>
                  <a:pt x="89297" y="196453"/>
                </a:lnTo>
                <a:lnTo>
                  <a:pt x="116086" y="258961"/>
                </a:lnTo>
                <a:lnTo>
                  <a:pt x="142875" y="303610"/>
                </a:lnTo>
                <a:lnTo>
                  <a:pt x="169664" y="339328"/>
                </a:lnTo>
                <a:lnTo>
                  <a:pt x="169664" y="33932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1509117" y="2348508"/>
            <a:ext cx="1571626" cy="26790"/>
          </a:xfrm>
          <a:custGeom>
            <a:avLst/>
            <a:gdLst/>
            <a:ahLst/>
            <a:cxnLst/>
            <a:rect l="0" t="0" r="0" b="0"/>
            <a:pathLst>
              <a:path w="1571626" h="26790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17860" y="8929"/>
                </a:lnTo>
                <a:lnTo>
                  <a:pt x="17860" y="8929"/>
                </a:lnTo>
                <a:lnTo>
                  <a:pt x="26789" y="8929"/>
                </a:lnTo>
                <a:lnTo>
                  <a:pt x="35719" y="8929"/>
                </a:lnTo>
                <a:lnTo>
                  <a:pt x="44649" y="8929"/>
                </a:lnTo>
                <a:lnTo>
                  <a:pt x="53578" y="8929"/>
                </a:lnTo>
                <a:lnTo>
                  <a:pt x="62508" y="8929"/>
                </a:lnTo>
                <a:lnTo>
                  <a:pt x="71438" y="8929"/>
                </a:lnTo>
                <a:lnTo>
                  <a:pt x="80367" y="8929"/>
                </a:lnTo>
                <a:lnTo>
                  <a:pt x="89297" y="8929"/>
                </a:lnTo>
                <a:lnTo>
                  <a:pt x="107156" y="8929"/>
                </a:lnTo>
                <a:lnTo>
                  <a:pt x="116086" y="8929"/>
                </a:lnTo>
                <a:lnTo>
                  <a:pt x="125016" y="8929"/>
                </a:lnTo>
                <a:lnTo>
                  <a:pt x="133946" y="8929"/>
                </a:lnTo>
                <a:lnTo>
                  <a:pt x="151805" y="8929"/>
                </a:lnTo>
                <a:lnTo>
                  <a:pt x="169664" y="8929"/>
                </a:lnTo>
                <a:lnTo>
                  <a:pt x="187524" y="8929"/>
                </a:lnTo>
                <a:lnTo>
                  <a:pt x="196453" y="8929"/>
                </a:lnTo>
                <a:lnTo>
                  <a:pt x="223242" y="8929"/>
                </a:lnTo>
                <a:lnTo>
                  <a:pt x="241102" y="8929"/>
                </a:lnTo>
                <a:lnTo>
                  <a:pt x="258961" y="8929"/>
                </a:lnTo>
                <a:lnTo>
                  <a:pt x="285750" y="0"/>
                </a:lnTo>
                <a:lnTo>
                  <a:pt x="303610" y="0"/>
                </a:lnTo>
                <a:lnTo>
                  <a:pt x="330399" y="0"/>
                </a:lnTo>
                <a:lnTo>
                  <a:pt x="348258" y="0"/>
                </a:lnTo>
                <a:lnTo>
                  <a:pt x="366117" y="8929"/>
                </a:lnTo>
                <a:lnTo>
                  <a:pt x="392906" y="8929"/>
                </a:lnTo>
                <a:lnTo>
                  <a:pt x="410766" y="8929"/>
                </a:lnTo>
                <a:lnTo>
                  <a:pt x="428625" y="8929"/>
                </a:lnTo>
                <a:lnTo>
                  <a:pt x="455414" y="8929"/>
                </a:lnTo>
                <a:lnTo>
                  <a:pt x="482203" y="8929"/>
                </a:lnTo>
                <a:lnTo>
                  <a:pt x="500063" y="8929"/>
                </a:lnTo>
                <a:lnTo>
                  <a:pt x="526852" y="8929"/>
                </a:lnTo>
                <a:lnTo>
                  <a:pt x="553641" y="8929"/>
                </a:lnTo>
                <a:lnTo>
                  <a:pt x="571500" y="8929"/>
                </a:lnTo>
                <a:lnTo>
                  <a:pt x="598289" y="8929"/>
                </a:lnTo>
                <a:lnTo>
                  <a:pt x="625078" y="8929"/>
                </a:lnTo>
                <a:lnTo>
                  <a:pt x="642938" y="8929"/>
                </a:lnTo>
                <a:lnTo>
                  <a:pt x="660797" y="8929"/>
                </a:lnTo>
                <a:lnTo>
                  <a:pt x="687586" y="8929"/>
                </a:lnTo>
                <a:lnTo>
                  <a:pt x="714375" y="8929"/>
                </a:lnTo>
                <a:lnTo>
                  <a:pt x="732235" y="8929"/>
                </a:lnTo>
                <a:lnTo>
                  <a:pt x="750094" y="8929"/>
                </a:lnTo>
                <a:lnTo>
                  <a:pt x="776883" y="8929"/>
                </a:lnTo>
                <a:lnTo>
                  <a:pt x="794742" y="8929"/>
                </a:lnTo>
                <a:lnTo>
                  <a:pt x="821531" y="8929"/>
                </a:lnTo>
                <a:lnTo>
                  <a:pt x="839391" y="8929"/>
                </a:lnTo>
                <a:lnTo>
                  <a:pt x="866180" y="8929"/>
                </a:lnTo>
                <a:lnTo>
                  <a:pt x="884039" y="8929"/>
                </a:lnTo>
                <a:lnTo>
                  <a:pt x="910828" y="8929"/>
                </a:lnTo>
                <a:lnTo>
                  <a:pt x="928688" y="8929"/>
                </a:lnTo>
                <a:lnTo>
                  <a:pt x="955477" y="8929"/>
                </a:lnTo>
                <a:lnTo>
                  <a:pt x="973336" y="8929"/>
                </a:lnTo>
                <a:lnTo>
                  <a:pt x="1000125" y="8929"/>
                </a:lnTo>
                <a:lnTo>
                  <a:pt x="1026914" y="8929"/>
                </a:lnTo>
                <a:lnTo>
                  <a:pt x="1044774" y="8929"/>
                </a:lnTo>
                <a:lnTo>
                  <a:pt x="1071563" y="8929"/>
                </a:lnTo>
                <a:lnTo>
                  <a:pt x="1098352" y="8929"/>
                </a:lnTo>
                <a:lnTo>
                  <a:pt x="1125141" y="8929"/>
                </a:lnTo>
                <a:lnTo>
                  <a:pt x="1143000" y="8929"/>
                </a:lnTo>
                <a:lnTo>
                  <a:pt x="1169789" y="8929"/>
                </a:lnTo>
                <a:lnTo>
                  <a:pt x="1196578" y="8929"/>
                </a:lnTo>
                <a:lnTo>
                  <a:pt x="1223367" y="8929"/>
                </a:lnTo>
                <a:lnTo>
                  <a:pt x="1241227" y="8929"/>
                </a:lnTo>
                <a:lnTo>
                  <a:pt x="1268016" y="0"/>
                </a:lnTo>
                <a:lnTo>
                  <a:pt x="1285875" y="0"/>
                </a:lnTo>
                <a:lnTo>
                  <a:pt x="1312664" y="0"/>
                </a:lnTo>
                <a:lnTo>
                  <a:pt x="1330524" y="0"/>
                </a:lnTo>
                <a:lnTo>
                  <a:pt x="1348383" y="0"/>
                </a:lnTo>
                <a:lnTo>
                  <a:pt x="1375172" y="0"/>
                </a:lnTo>
                <a:lnTo>
                  <a:pt x="1393031" y="0"/>
                </a:lnTo>
                <a:lnTo>
                  <a:pt x="1410891" y="0"/>
                </a:lnTo>
                <a:lnTo>
                  <a:pt x="1428750" y="0"/>
                </a:lnTo>
                <a:lnTo>
                  <a:pt x="1446610" y="0"/>
                </a:lnTo>
                <a:lnTo>
                  <a:pt x="1464469" y="0"/>
                </a:lnTo>
                <a:lnTo>
                  <a:pt x="1473399" y="0"/>
                </a:lnTo>
                <a:lnTo>
                  <a:pt x="1491258" y="0"/>
                </a:lnTo>
                <a:lnTo>
                  <a:pt x="1500188" y="8929"/>
                </a:lnTo>
                <a:lnTo>
                  <a:pt x="1518047" y="8929"/>
                </a:lnTo>
                <a:lnTo>
                  <a:pt x="1526977" y="8929"/>
                </a:lnTo>
                <a:lnTo>
                  <a:pt x="1535906" y="8929"/>
                </a:lnTo>
                <a:lnTo>
                  <a:pt x="1544836" y="8929"/>
                </a:lnTo>
                <a:lnTo>
                  <a:pt x="1553766" y="8929"/>
                </a:lnTo>
                <a:lnTo>
                  <a:pt x="1562696" y="17859"/>
                </a:lnTo>
                <a:lnTo>
                  <a:pt x="1562696" y="17859"/>
                </a:lnTo>
                <a:lnTo>
                  <a:pt x="1571625" y="17859"/>
                </a:lnTo>
                <a:lnTo>
                  <a:pt x="1562696" y="26789"/>
                </a:lnTo>
                <a:lnTo>
                  <a:pt x="1562696" y="26789"/>
                </a:lnTo>
                <a:lnTo>
                  <a:pt x="1553766" y="26789"/>
                </a:lnTo>
                <a:lnTo>
                  <a:pt x="1553766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1473398" y="3786187"/>
            <a:ext cx="1616275" cy="35720"/>
          </a:xfrm>
          <a:custGeom>
            <a:avLst/>
            <a:gdLst/>
            <a:ahLst/>
            <a:cxnLst/>
            <a:rect l="0" t="0" r="0" b="0"/>
            <a:pathLst>
              <a:path w="1616275" h="35720">
                <a:moveTo>
                  <a:pt x="1786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17860" y="17859"/>
                </a:lnTo>
                <a:lnTo>
                  <a:pt x="17860" y="17859"/>
                </a:lnTo>
                <a:lnTo>
                  <a:pt x="17860" y="17859"/>
                </a:lnTo>
                <a:lnTo>
                  <a:pt x="17860" y="17859"/>
                </a:lnTo>
                <a:lnTo>
                  <a:pt x="26790" y="17859"/>
                </a:lnTo>
                <a:lnTo>
                  <a:pt x="35719" y="17859"/>
                </a:lnTo>
                <a:lnTo>
                  <a:pt x="44649" y="17859"/>
                </a:lnTo>
                <a:lnTo>
                  <a:pt x="53579" y="17859"/>
                </a:lnTo>
                <a:lnTo>
                  <a:pt x="62508" y="26789"/>
                </a:lnTo>
                <a:lnTo>
                  <a:pt x="71438" y="26789"/>
                </a:lnTo>
                <a:lnTo>
                  <a:pt x="80368" y="26789"/>
                </a:lnTo>
                <a:lnTo>
                  <a:pt x="98227" y="26789"/>
                </a:lnTo>
                <a:lnTo>
                  <a:pt x="107157" y="35719"/>
                </a:lnTo>
                <a:lnTo>
                  <a:pt x="125016" y="35719"/>
                </a:lnTo>
                <a:lnTo>
                  <a:pt x="133946" y="35719"/>
                </a:lnTo>
                <a:lnTo>
                  <a:pt x="151805" y="35719"/>
                </a:lnTo>
                <a:lnTo>
                  <a:pt x="169665" y="35719"/>
                </a:lnTo>
                <a:lnTo>
                  <a:pt x="187524" y="35719"/>
                </a:lnTo>
                <a:lnTo>
                  <a:pt x="214313" y="35719"/>
                </a:lnTo>
                <a:lnTo>
                  <a:pt x="232172" y="35719"/>
                </a:lnTo>
                <a:lnTo>
                  <a:pt x="250032" y="35719"/>
                </a:lnTo>
                <a:lnTo>
                  <a:pt x="276821" y="26789"/>
                </a:lnTo>
                <a:lnTo>
                  <a:pt x="303610" y="26789"/>
                </a:lnTo>
                <a:lnTo>
                  <a:pt x="330399" y="26789"/>
                </a:lnTo>
                <a:lnTo>
                  <a:pt x="357188" y="26789"/>
                </a:lnTo>
                <a:lnTo>
                  <a:pt x="383977" y="17859"/>
                </a:lnTo>
                <a:lnTo>
                  <a:pt x="410766" y="17859"/>
                </a:lnTo>
                <a:lnTo>
                  <a:pt x="437555" y="17859"/>
                </a:lnTo>
                <a:lnTo>
                  <a:pt x="473274" y="26789"/>
                </a:lnTo>
                <a:lnTo>
                  <a:pt x="500063" y="26789"/>
                </a:lnTo>
                <a:lnTo>
                  <a:pt x="535782" y="26789"/>
                </a:lnTo>
                <a:lnTo>
                  <a:pt x="571500" y="26789"/>
                </a:lnTo>
                <a:lnTo>
                  <a:pt x="607219" y="26789"/>
                </a:lnTo>
                <a:lnTo>
                  <a:pt x="642938" y="26789"/>
                </a:lnTo>
                <a:lnTo>
                  <a:pt x="678657" y="26789"/>
                </a:lnTo>
                <a:lnTo>
                  <a:pt x="714375" y="26789"/>
                </a:lnTo>
                <a:lnTo>
                  <a:pt x="759024" y="26789"/>
                </a:lnTo>
                <a:lnTo>
                  <a:pt x="794743" y="26789"/>
                </a:lnTo>
                <a:lnTo>
                  <a:pt x="839391" y="26789"/>
                </a:lnTo>
                <a:lnTo>
                  <a:pt x="875110" y="26789"/>
                </a:lnTo>
                <a:lnTo>
                  <a:pt x="910829" y="26789"/>
                </a:lnTo>
                <a:lnTo>
                  <a:pt x="946547" y="26789"/>
                </a:lnTo>
                <a:lnTo>
                  <a:pt x="982266" y="26789"/>
                </a:lnTo>
                <a:lnTo>
                  <a:pt x="1017985" y="26789"/>
                </a:lnTo>
                <a:lnTo>
                  <a:pt x="1062633" y="26789"/>
                </a:lnTo>
                <a:lnTo>
                  <a:pt x="1098352" y="26789"/>
                </a:lnTo>
                <a:lnTo>
                  <a:pt x="1134071" y="26789"/>
                </a:lnTo>
                <a:lnTo>
                  <a:pt x="1178719" y="26789"/>
                </a:lnTo>
                <a:lnTo>
                  <a:pt x="1214438" y="26789"/>
                </a:lnTo>
                <a:lnTo>
                  <a:pt x="1250157" y="26789"/>
                </a:lnTo>
                <a:lnTo>
                  <a:pt x="1276946" y="17859"/>
                </a:lnTo>
                <a:lnTo>
                  <a:pt x="1312665" y="17859"/>
                </a:lnTo>
                <a:lnTo>
                  <a:pt x="1348383" y="17859"/>
                </a:lnTo>
                <a:lnTo>
                  <a:pt x="1375172" y="17859"/>
                </a:lnTo>
                <a:lnTo>
                  <a:pt x="1401961" y="17859"/>
                </a:lnTo>
                <a:lnTo>
                  <a:pt x="1428750" y="17859"/>
                </a:lnTo>
                <a:lnTo>
                  <a:pt x="1455540" y="17859"/>
                </a:lnTo>
                <a:lnTo>
                  <a:pt x="1473399" y="17859"/>
                </a:lnTo>
                <a:lnTo>
                  <a:pt x="1500188" y="17859"/>
                </a:lnTo>
                <a:lnTo>
                  <a:pt x="1518047" y="17859"/>
                </a:lnTo>
                <a:lnTo>
                  <a:pt x="1544836" y="17859"/>
                </a:lnTo>
                <a:lnTo>
                  <a:pt x="1562696" y="17859"/>
                </a:lnTo>
                <a:lnTo>
                  <a:pt x="1580555" y="17859"/>
                </a:lnTo>
                <a:lnTo>
                  <a:pt x="1598415" y="17859"/>
                </a:lnTo>
                <a:lnTo>
                  <a:pt x="1607344" y="17859"/>
                </a:lnTo>
                <a:lnTo>
                  <a:pt x="1616274" y="26789"/>
                </a:lnTo>
                <a:lnTo>
                  <a:pt x="1616274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1482328" y="5268516"/>
            <a:ext cx="232173" cy="8930"/>
          </a:xfrm>
          <a:custGeom>
            <a:avLst/>
            <a:gdLst/>
            <a:ahLst/>
            <a:cxnLst/>
            <a:rect l="0" t="0" r="0" b="0"/>
            <a:pathLst>
              <a:path w="232173" h="8930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35719" y="0"/>
                </a:lnTo>
                <a:lnTo>
                  <a:pt x="44649" y="8929"/>
                </a:lnTo>
                <a:lnTo>
                  <a:pt x="53578" y="8929"/>
                </a:lnTo>
                <a:lnTo>
                  <a:pt x="62508" y="8929"/>
                </a:lnTo>
                <a:lnTo>
                  <a:pt x="62508" y="8929"/>
                </a:lnTo>
                <a:lnTo>
                  <a:pt x="80367" y="0"/>
                </a:lnTo>
                <a:lnTo>
                  <a:pt x="89297" y="0"/>
                </a:lnTo>
                <a:lnTo>
                  <a:pt x="107156" y="8929"/>
                </a:lnTo>
                <a:lnTo>
                  <a:pt x="116086" y="8929"/>
                </a:lnTo>
                <a:lnTo>
                  <a:pt x="133945" y="8929"/>
                </a:lnTo>
                <a:lnTo>
                  <a:pt x="142875" y="8929"/>
                </a:lnTo>
                <a:lnTo>
                  <a:pt x="160735" y="8929"/>
                </a:lnTo>
                <a:lnTo>
                  <a:pt x="178594" y="8929"/>
                </a:lnTo>
                <a:lnTo>
                  <a:pt x="196453" y="8929"/>
                </a:lnTo>
                <a:lnTo>
                  <a:pt x="214313" y="0"/>
                </a:lnTo>
                <a:lnTo>
                  <a:pt x="232172" y="0"/>
                </a:lnTo>
                <a:lnTo>
                  <a:pt x="23217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1759148" y="5232797"/>
            <a:ext cx="1455541" cy="35720"/>
          </a:xfrm>
          <a:custGeom>
            <a:avLst/>
            <a:gdLst/>
            <a:ahLst/>
            <a:cxnLst/>
            <a:rect l="0" t="0" r="0" b="0"/>
            <a:pathLst>
              <a:path w="1455541" h="35720">
                <a:moveTo>
                  <a:pt x="0" y="35719"/>
                </a:moveTo>
                <a:lnTo>
                  <a:pt x="26790" y="35719"/>
                </a:lnTo>
                <a:lnTo>
                  <a:pt x="44649" y="35719"/>
                </a:lnTo>
                <a:lnTo>
                  <a:pt x="71438" y="35719"/>
                </a:lnTo>
                <a:lnTo>
                  <a:pt x="98227" y="35719"/>
                </a:lnTo>
                <a:lnTo>
                  <a:pt x="125016" y="35719"/>
                </a:lnTo>
                <a:lnTo>
                  <a:pt x="142875" y="26789"/>
                </a:lnTo>
                <a:lnTo>
                  <a:pt x="169665" y="26789"/>
                </a:lnTo>
                <a:lnTo>
                  <a:pt x="196454" y="26789"/>
                </a:lnTo>
                <a:lnTo>
                  <a:pt x="223243" y="17859"/>
                </a:lnTo>
                <a:lnTo>
                  <a:pt x="250032" y="17859"/>
                </a:lnTo>
                <a:lnTo>
                  <a:pt x="276821" y="17859"/>
                </a:lnTo>
                <a:lnTo>
                  <a:pt x="312540" y="17859"/>
                </a:lnTo>
                <a:lnTo>
                  <a:pt x="339329" y="17859"/>
                </a:lnTo>
                <a:lnTo>
                  <a:pt x="375047" y="17859"/>
                </a:lnTo>
                <a:lnTo>
                  <a:pt x="401836" y="8930"/>
                </a:lnTo>
                <a:lnTo>
                  <a:pt x="428625" y="8930"/>
                </a:lnTo>
                <a:lnTo>
                  <a:pt x="464344" y="8930"/>
                </a:lnTo>
                <a:lnTo>
                  <a:pt x="491133" y="0"/>
                </a:lnTo>
                <a:lnTo>
                  <a:pt x="517922" y="0"/>
                </a:lnTo>
                <a:lnTo>
                  <a:pt x="553641" y="0"/>
                </a:lnTo>
                <a:lnTo>
                  <a:pt x="580430" y="0"/>
                </a:lnTo>
                <a:lnTo>
                  <a:pt x="607219" y="0"/>
                </a:lnTo>
                <a:lnTo>
                  <a:pt x="634008" y="0"/>
                </a:lnTo>
                <a:lnTo>
                  <a:pt x="669727" y="0"/>
                </a:lnTo>
                <a:lnTo>
                  <a:pt x="696516" y="0"/>
                </a:lnTo>
                <a:lnTo>
                  <a:pt x="732235" y="0"/>
                </a:lnTo>
                <a:lnTo>
                  <a:pt x="759024" y="0"/>
                </a:lnTo>
                <a:lnTo>
                  <a:pt x="794743" y="8930"/>
                </a:lnTo>
                <a:lnTo>
                  <a:pt x="821532" y="8930"/>
                </a:lnTo>
                <a:lnTo>
                  <a:pt x="848321" y="8930"/>
                </a:lnTo>
                <a:lnTo>
                  <a:pt x="884040" y="8930"/>
                </a:lnTo>
                <a:lnTo>
                  <a:pt x="910829" y="17859"/>
                </a:lnTo>
                <a:lnTo>
                  <a:pt x="937618" y="17859"/>
                </a:lnTo>
                <a:lnTo>
                  <a:pt x="964407" y="17859"/>
                </a:lnTo>
                <a:lnTo>
                  <a:pt x="991196" y="17859"/>
                </a:lnTo>
                <a:lnTo>
                  <a:pt x="1017985" y="17859"/>
                </a:lnTo>
                <a:lnTo>
                  <a:pt x="1044774" y="17859"/>
                </a:lnTo>
                <a:lnTo>
                  <a:pt x="1071563" y="17859"/>
                </a:lnTo>
                <a:lnTo>
                  <a:pt x="1098352" y="17859"/>
                </a:lnTo>
                <a:lnTo>
                  <a:pt x="1125141" y="17859"/>
                </a:lnTo>
                <a:lnTo>
                  <a:pt x="1143000" y="17859"/>
                </a:lnTo>
                <a:lnTo>
                  <a:pt x="1169790" y="17859"/>
                </a:lnTo>
                <a:lnTo>
                  <a:pt x="1187649" y="17859"/>
                </a:lnTo>
                <a:lnTo>
                  <a:pt x="1214438" y="17859"/>
                </a:lnTo>
                <a:lnTo>
                  <a:pt x="1241227" y="17859"/>
                </a:lnTo>
                <a:lnTo>
                  <a:pt x="1259086" y="17859"/>
                </a:lnTo>
                <a:lnTo>
                  <a:pt x="1285875" y="17859"/>
                </a:lnTo>
                <a:lnTo>
                  <a:pt x="1303735" y="17859"/>
                </a:lnTo>
                <a:lnTo>
                  <a:pt x="1321594" y="17859"/>
                </a:lnTo>
                <a:lnTo>
                  <a:pt x="1339454" y="17859"/>
                </a:lnTo>
                <a:lnTo>
                  <a:pt x="1357313" y="17859"/>
                </a:lnTo>
                <a:lnTo>
                  <a:pt x="1384102" y="8930"/>
                </a:lnTo>
                <a:lnTo>
                  <a:pt x="1401961" y="8930"/>
                </a:lnTo>
                <a:lnTo>
                  <a:pt x="1410891" y="8930"/>
                </a:lnTo>
                <a:lnTo>
                  <a:pt x="1428750" y="8930"/>
                </a:lnTo>
                <a:lnTo>
                  <a:pt x="1446610" y="17859"/>
                </a:lnTo>
                <a:lnTo>
                  <a:pt x="1455540" y="17859"/>
                </a:lnTo>
                <a:lnTo>
                  <a:pt x="145554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5670352" y="1455539"/>
            <a:ext cx="1660922" cy="62509"/>
          </a:xfrm>
          <a:custGeom>
            <a:avLst/>
            <a:gdLst/>
            <a:ahLst/>
            <a:cxnLst/>
            <a:rect l="0" t="0" r="0" b="0"/>
            <a:pathLst>
              <a:path w="1660922" h="62509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17859" y="17859"/>
                </a:lnTo>
                <a:lnTo>
                  <a:pt x="26789" y="17859"/>
                </a:lnTo>
                <a:lnTo>
                  <a:pt x="26789" y="17859"/>
                </a:lnTo>
                <a:lnTo>
                  <a:pt x="35718" y="17859"/>
                </a:lnTo>
                <a:lnTo>
                  <a:pt x="35718" y="17859"/>
                </a:lnTo>
                <a:lnTo>
                  <a:pt x="44648" y="17859"/>
                </a:lnTo>
                <a:lnTo>
                  <a:pt x="53578" y="17859"/>
                </a:lnTo>
                <a:lnTo>
                  <a:pt x="71437" y="17859"/>
                </a:lnTo>
                <a:lnTo>
                  <a:pt x="89296" y="17859"/>
                </a:lnTo>
                <a:lnTo>
                  <a:pt x="98226" y="8930"/>
                </a:lnTo>
                <a:lnTo>
                  <a:pt x="116086" y="8930"/>
                </a:lnTo>
                <a:lnTo>
                  <a:pt x="142875" y="8930"/>
                </a:lnTo>
                <a:lnTo>
                  <a:pt x="160734" y="8930"/>
                </a:lnTo>
                <a:lnTo>
                  <a:pt x="178593" y="8930"/>
                </a:lnTo>
                <a:lnTo>
                  <a:pt x="196453" y="8930"/>
                </a:lnTo>
                <a:lnTo>
                  <a:pt x="223242" y="0"/>
                </a:lnTo>
                <a:lnTo>
                  <a:pt x="250031" y="0"/>
                </a:lnTo>
                <a:lnTo>
                  <a:pt x="267890" y="0"/>
                </a:lnTo>
                <a:lnTo>
                  <a:pt x="294679" y="0"/>
                </a:lnTo>
                <a:lnTo>
                  <a:pt x="321468" y="0"/>
                </a:lnTo>
                <a:lnTo>
                  <a:pt x="348257" y="0"/>
                </a:lnTo>
                <a:lnTo>
                  <a:pt x="375046" y="0"/>
                </a:lnTo>
                <a:lnTo>
                  <a:pt x="401836" y="0"/>
                </a:lnTo>
                <a:lnTo>
                  <a:pt x="437554" y="0"/>
                </a:lnTo>
                <a:lnTo>
                  <a:pt x="464343" y="8930"/>
                </a:lnTo>
                <a:lnTo>
                  <a:pt x="491132" y="8930"/>
                </a:lnTo>
                <a:lnTo>
                  <a:pt x="517921" y="8930"/>
                </a:lnTo>
                <a:lnTo>
                  <a:pt x="544711" y="8930"/>
                </a:lnTo>
                <a:lnTo>
                  <a:pt x="562570" y="17859"/>
                </a:lnTo>
                <a:lnTo>
                  <a:pt x="598289" y="17859"/>
                </a:lnTo>
                <a:lnTo>
                  <a:pt x="625078" y="17859"/>
                </a:lnTo>
                <a:lnTo>
                  <a:pt x="651867" y="17859"/>
                </a:lnTo>
                <a:lnTo>
                  <a:pt x="678656" y="17859"/>
                </a:lnTo>
                <a:lnTo>
                  <a:pt x="705445" y="26789"/>
                </a:lnTo>
                <a:lnTo>
                  <a:pt x="732234" y="26789"/>
                </a:lnTo>
                <a:lnTo>
                  <a:pt x="759023" y="26789"/>
                </a:lnTo>
                <a:lnTo>
                  <a:pt x="785812" y="35719"/>
                </a:lnTo>
                <a:lnTo>
                  <a:pt x="812601" y="35719"/>
                </a:lnTo>
                <a:lnTo>
                  <a:pt x="839390" y="35719"/>
                </a:lnTo>
                <a:lnTo>
                  <a:pt x="866179" y="44648"/>
                </a:lnTo>
                <a:lnTo>
                  <a:pt x="892968" y="44648"/>
                </a:lnTo>
                <a:lnTo>
                  <a:pt x="928687" y="44648"/>
                </a:lnTo>
                <a:lnTo>
                  <a:pt x="964406" y="44648"/>
                </a:lnTo>
                <a:lnTo>
                  <a:pt x="991195" y="44648"/>
                </a:lnTo>
                <a:lnTo>
                  <a:pt x="1017984" y="44648"/>
                </a:lnTo>
                <a:lnTo>
                  <a:pt x="1053703" y="44648"/>
                </a:lnTo>
                <a:lnTo>
                  <a:pt x="1080492" y="44648"/>
                </a:lnTo>
                <a:lnTo>
                  <a:pt x="1116211" y="44648"/>
                </a:lnTo>
                <a:lnTo>
                  <a:pt x="1143000" y="44648"/>
                </a:lnTo>
                <a:lnTo>
                  <a:pt x="1178718" y="44648"/>
                </a:lnTo>
                <a:lnTo>
                  <a:pt x="1205507" y="44648"/>
                </a:lnTo>
                <a:lnTo>
                  <a:pt x="1241226" y="44648"/>
                </a:lnTo>
                <a:lnTo>
                  <a:pt x="1268015" y="44648"/>
                </a:lnTo>
                <a:lnTo>
                  <a:pt x="1294804" y="44648"/>
                </a:lnTo>
                <a:lnTo>
                  <a:pt x="1330523" y="44648"/>
                </a:lnTo>
                <a:lnTo>
                  <a:pt x="1357312" y="44648"/>
                </a:lnTo>
                <a:lnTo>
                  <a:pt x="1384101" y="44648"/>
                </a:lnTo>
                <a:lnTo>
                  <a:pt x="1410890" y="44648"/>
                </a:lnTo>
                <a:lnTo>
                  <a:pt x="1437679" y="44648"/>
                </a:lnTo>
                <a:lnTo>
                  <a:pt x="1464468" y="44648"/>
                </a:lnTo>
                <a:lnTo>
                  <a:pt x="1491257" y="44648"/>
                </a:lnTo>
                <a:lnTo>
                  <a:pt x="1518046" y="44648"/>
                </a:lnTo>
                <a:lnTo>
                  <a:pt x="1535906" y="44648"/>
                </a:lnTo>
                <a:lnTo>
                  <a:pt x="1544836" y="44648"/>
                </a:lnTo>
                <a:lnTo>
                  <a:pt x="1562695" y="44648"/>
                </a:lnTo>
                <a:lnTo>
                  <a:pt x="1580554" y="53578"/>
                </a:lnTo>
                <a:lnTo>
                  <a:pt x="1598414" y="53578"/>
                </a:lnTo>
                <a:lnTo>
                  <a:pt x="1607343" y="53578"/>
                </a:lnTo>
                <a:lnTo>
                  <a:pt x="1625203" y="53578"/>
                </a:lnTo>
                <a:lnTo>
                  <a:pt x="1634132" y="62508"/>
                </a:lnTo>
                <a:lnTo>
                  <a:pt x="1651992" y="62508"/>
                </a:lnTo>
                <a:lnTo>
                  <a:pt x="1660921" y="62508"/>
                </a:lnTo>
                <a:lnTo>
                  <a:pt x="1660921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5723930" y="2893218"/>
            <a:ext cx="1714501" cy="71439"/>
          </a:xfrm>
          <a:custGeom>
            <a:avLst/>
            <a:gdLst/>
            <a:ahLst/>
            <a:cxnLst/>
            <a:rect l="0" t="0" r="0" b="0"/>
            <a:pathLst>
              <a:path w="1714501" h="71439">
                <a:moveTo>
                  <a:pt x="8929" y="53578"/>
                </a:moveTo>
                <a:lnTo>
                  <a:pt x="8929" y="44649"/>
                </a:lnTo>
                <a:lnTo>
                  <a:pt x="8929" y="44649"/>
                </a:lnTo>
                <a:lnTo>
                  <a:pt x="8929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8929" y="35719"/>
                </a:lnTo>
                <a:lnTo>
                  <a:pt x="8929" y="35719"/>
                </a:lnTo>
                <a:lnTo>
                  <a:pt x="8929" y="35719"/>
                </a:lnTo>
                <a:lnTo>
                  <a:pt x="8929" y="35719"/>
                </a:lnTo>
                <a:lnTo>
                  <a:pt x="8929" y="44649"/>
                </a:lnTo>
                <a:lnTo>
                  <a:pt x="8929" y="44649"/>
                </a:lnTo>
                <a:lnTo>
                  <a:pt x="17859" y="44649"/>
                </a:lnTo>
                <a:lnTo>
                  <a:pt x="17859" y="44649"/>
                </a:lnTo>
                <a:lnTo>
                  <a:pt x="26789" y="44649"/>
                </a:lnTo>
                <a:lnTo>
                  <a:pt x="35718" y="44649"/>
                </a:lnTo>
                <a:lnTo>
                  <a:pt x="44648" y="53578"/>
                </a:lnTo>
                <a:lnTo>
                  <a:pt x="53578" y="53578"/>
                </a:lnTo>
                <a:lnTo>
                  <a:pt x="62508" y="53578"/>
                </a:lnTo>
                <a:lnTo>
                  <a:pt x="71437" y="53578"/>
                </a:lnTo>
                <a:lnTo>
                  <a:pt x="89297" y="62508"/>
                </a:lnTo>
                <a:lnTo>
                  <a:pt x="98226" y="62508"/>
                </a:lnTo>
                <a:lnTo>
                  <a:pt x="116086" y="62508"/>
                </a:lnTo>
                <a:lnTo>
                  <a:pt x="133945" y="62508"/>
                </a:lnTo>
                <a:lnTo>
                  <a:pt x="151804" y="62508"/>
                </a:lnTo>
                <a:lnTo>
                  <a:pt x="169664" y="62508"/>
                </a:lnTo>
                <a:lnTo>
                  <a:pt x="187523" y="62508"/>
                </a:lnTo>
                <a:lnTo>
                  <a:pt x="214312" y="62508"/>
                </a:lnTo>
                <a:lnTo>
                  <a:pt x="232172" y="62508"/>
                </a:lnTo>
                <a:lnTo>
                  <a:pt x="258961" y="62508"/>
                </a:lnTo>
                <a:lnTo>
                  <a:pt x="276820" y="62508"/>
                </a:lnTo>
                <a:lnTo>
                  <a:pt x="303609" y="62508"/>
                </a:lnTo>
                <a:lnTo>
                  <a:pt x="330398" y="62508"/>
                </a:lnTo>
                <a:lnTo>
                  <a:pt x="357187" y="62508"/>
                </a:lnTo>
                <a:lnTo>
                  <a:pt x="383976" y="62508"/>
                </a:lnTo>
                <a:lnTo>
                  <a:pt x="419695" y="62508"/>
                </a:lnTo>
                <a:lnTo>
                  <a:pt x="437554" y="62508"/>
                </a:lnTo>
                <a:lnTo>
                  <a:pt x="464343" y="62508"/>
                </a:lnTo>
                <a:lnTo>
                  <a:pt x="491133" y="62508"/>
                </a:lnTo>
                <a:lnTo>
                  <a:pt x="526851" y="62508"/>
                </a:lnTo>
                <a:lnTo>
                  <a:pt x="553640" y="62508"/>
                </a:lnTo>
                <a:lnTo>
                  <a:pt x="580429" y="62508"/>
                </a:lnTo>
                <a:lnTo>
                  <a:pt x="616148" y="71438"/>
                </a:lnTo>
                <a:lnTo>
                  <a:pt x="642937" y="71438"/>
                </a:lnTo>
                <a:lnTo>
                  <a:pt x="678656" y="71438"/>
                </a:lnTo>
                <a:lnTo>
                  <a:pt x="705445" y="71438"/>
                </a:lnTo>
                <a:lnTo>
                  <a:pt x="741164" y="62508"/>
                </a:lnTo>
                <a:lnTo>
                  <a:pt x="776883" y="62508"/>
                </a:lnTo>
                <a:lnTo>
                  <a:pt x="812601" y="62508"/>
                </a:lnTo>
                <a:lnTo>
                  <a:pt x="848320" y="62508"/>
                </a:lnTo>
                <a:lnTo>
                  <a:pt x="884039" y="53578"/>
                </a:lnTo>
                <a:lnTo>
                  <a:pt x="910828" y="53578"/>
                </a:lnTo>
                <a:lnTo>
                  <a:pt x="946547" y="53578"/>
                </a:lnTo>
                <a:lnTo>
                  <a:pt x="982265" y="53578"/>
                </a:lnTo>
                <a:lnTo>
                  <a:pt x="1017984" y="44649"/>
                </a:lnTo>
                <a:lnTo>
                  <a:pt x="1044773" y="44649"/>
                </a:lnTo>
                <a:lnTo>
                  <a:pt x="1080492" y="35719"/>
                </a:lnTo>
                <a:lnTo>
                  <a:pt x="1116211" y="35719"/>
                </a:lnTo>
                <a:lnTo>
                  <a:pt x="1143000" y="35719"/>
                </a:lnTo>
                <a:lnTo>
                  <a:pt x="1178718" y="26789"/>
                </a:lnTo>
                <a:lnTo>
                  <a:pt x="1205508" y="26789"/>
                </a:lnTo>
                <a:lnTo>
                  <a:pt x="1241226" y="26789"/>
                </a:lnTo>
                <a:lnTo>
                  <a:pt x="1268015" y="26789"/>
                </a:lnTo>
                <a:lnTo>
                  <a:pt x="1303734" y="26789"/>
                </a:lnTo>
                <a:lnTo>
                  <a:pt x="1330523" y="26789"/>
                </a:lnTo>
                <a:lnTo>
                  <a:pt x="1357312" y="26789"/>
                </a:lnTo>
                <a:lnTo>
                  <a:pt x="1384101" y="26789"/>
                </a:lnTo>
                <a:lnTo>
                  <a:pt x="1410890" y="17860"/>
                </a:lnTo>
                <a:lnTo>
                  <a:pt x="1437679" y="17860"/>
                </a:lnTo>
                <a:lnTo>
                  <a:pt x="1464468" y="17860"/>
                </a:lnTo>
                <a:lnTo>
                  <a:pt x="1491258" y="8930"/>
                </a:lnTo>
                <a:lnTo>
                  <a:pt x="1518047" y="8930"/>
                </a:lnTo>
                <a:lnTo>
                  <a:pt x="1544836" y="8930"/>
                </a:lnTo>
                <a:lnTo>
                  <a:pt x="1562695" y="0"/>
                </a:lnTo>
                <a:lnTo>
                  <a:pt x="1589484" y="0"/>
                </a:lnTo>
                <a:lnTo>
                  <a:pt x="1607343" y="0"/>
                </a:lnTo>
                <a:lnTo>
                  <a:pt x="1634133" y="0"/>
                </a:lnTo>
                <a:lnTo>
                  <a:pt x="1651992" y="0"/>
                </a:lnTo>
                <a:lnTo>
                  <a:pt x="1669851" y="0"/>
                </a:lnTo>
                <a:lnTo>
                  <a:pt x="1678781" y="8930"/>
                </a:lnTo>
                <a:lnTo>
                  <a:pt x="1687711" y="8930"/>
                </a:lnTo>
                <a:lnTo>
                  <a:pt x="1696640" y="8930"/>
                </a:lnTo>
                <a:lnTo>
                  <a:pt x="1705570" y="17860"/>
                </a:lnTo>
                <a:lnTo>
                  <a:pt x="1714500" y="17860"/>
                </a:lnTo>
                <a:lnTo>
                  <a:pt x="1714500" y="26789"/>
                </a:lnTo>
                <a:lnTo>
                  <a:pt x="1714500" y="26789"/>
                </a:lnTo>
                <a:lnTo>
                  <a:pt x="1705570" y="35719"/>
                </a:lnTo>
                <a:lnTo>
                  <a:pt x="1696640" y="44649"/>
                </a:lnTo>
                <a:lnTo>
                  <a:pt x="1687711" y="53578"/>
                </a:lnTo>
                <a:lnTo>
                  <a:pt x="1687711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5741789" y="4384476"/>
            <a:ext cx="223243" cy="17861"/>
          </a:xfrm>
          <a:custGeom>
            <a:avLst/>
            <a:gdLst/>
            <a:ahLst/>
            <a:cxnLst/>
            <a:rect l="0" t="0" r="0" b="0"/>
            <a:pathLst>
              <a:path w="223243" h="17861">
                <a:moveTo>
                  <a:pt x="8930" y="17860"/>
                </a:moveTo>
                <a:lnTo>
                  <a:pt x="8930" y="17860"/>
                </a:lnTo>
                <a:lnTo>
                  <a:pt x="8930" y="1786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35719" y="8930"/>
                </a:lnTo>
                <a:lnTo>
                  <a:pt x="44649" y="8930"/>
                </a:lnTo>
                <a:lnTo>
                  <a:pt x="62508" y="8930"/>
                </a:lnTo>
                <a:lnTo>
                  <a:pt x="80367" y="8930"/>
                </a:lnTo>
                <a:lnTo>
                  <a:pt x="89297" y="8930"/>
                </a:lnTo>
                <a:lnTo>
                  <a:pt x="107156" y="8930"/>
                </a:lnTo>
                <a:lnTo>
                  <a:pt x="116086" y="8930"/>
                </a:lnTo>
                <a:lnTo>
                  <a:pt x="125016" y="8930"/>
                </a:lnTo>
                <a:lnTo>
                  <a:pt x="142875" y="8930"/>
                </a:lnTo>
                <a:lnTo>
                  <a:pt x="151805" y="8930"/>
                </a:lnTo>
                <a:lnTo>
                  <a:pt x="169664" y="8930"/>
                </a:lnTo>
                <a:lnTo>
                  <a:pt x="178594" y="8930"/>
                </a:lnTo>
                <a:lnTo>
                  <a:pt x="196453" y="8930"/>
                </a:lnTo>
                <a:lnTo>
                  <a:pt x="196453" y="0"/>
                </a:lnTo>
                <a:lnTo>
                  <a:pt x="205383" y="0"/>
                </a:lnTo>
                <a:lnTo>
                  <a:pt x="214313" y="0"/>
                </a:lnTo>
                <a:lnTo>
                  <a:pt x="214313" y="0"/>
                </a:lnTo>
                <a:lnTo>
                  <a:pt x="223242" y="0"/>
                </a:lnTo>
                <a:lnTo>
                  <a:pt x="223242" y="0"/>
                </a:lnTo>
                <a:lnTo>
                  <a:pt x="223242" y="0"/>
                </a:lnTo>
                <a:lnTo>
                  <a:pt x="223242" y="0"/>
                </a:lnTo>
                <a:lnTo>
                  <a:pt x="214313" y="0"/>
                </a:lnTo>
                <a:lnTo>
                  <a:pt x="214313" y="0"/>
                </a:lnTo>
                <a:lnTo>
                  <a:pt x="214313" y="0"/>
                </a:lnTo>
                <a:lnTo>
                  <a:pt x="2143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2053828" y="1598414"/>
            <a:ext cx="446486" cy="107157"/>
          </a:xfrm>
          <a:custGeom>
            <a:avLst/>
            <a:gdLst/>
            <a:ahLst/>
            <a:cxnLst/>
            <a:rect l="0" t="0" r="0" b="0"/>
            <a:pathLst>
              <a:path w="446486" h="107157">
                <a:moveTo>
                  <a:pt x="8930" y="107156"/>
                </a:move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17860" y="107156"/>
                </a:lnTo>
                <a:lnTo>
                  <a:pt x="35719" y="98226"/>
                </a:lnTo>
                <a:lnTo>
                  <a:pt x="62508" y="89297"/>
                </a:lnTo>
                <a:lnTo>
                  <a:pt x="98227" y="80367"/>
                </a:lnTo>
                <a:lnTo>
                  <a:pt x="142875" y="71437"/>
                </a:lnTo>
                <a:lnTo>
                  <a:pt x="187524" y="53578"/>
                </a:lnTo>
                <a:lnTo>
                  <a:pt x="241102" y="44648"/>
                </a:lnTo>
                <a:lnTo>
                  <a:pt x="285750" y="35719"/>
                </a:lnTo>
                <a:lnTo>
                  <a:pt x="321469" y="26789"/>
                </a:lnTo>
                <a:lnTo>
                  <a:pt x="357188" y="17859"/>
                </a:lnTo>
                <a:lnTo>
                  <a:pt x="383977" y="8930"/>
                </a:lnTo>
                <a:lnTo>
                  <a:pt x="410766" y="8930"/>
                </a:lnTo>
                <a:lnTo>
                  <a:pt x="428625" y="8930"/>
                </a:lnTo>
                <a:lnTo>
                  <a:pt x="437555" y="0"/>
                </a:lnTo>
                <a:lnTo>
                  <a:pt x="446485" y="0"/>
                </a:lnTo>
                <a:lnTo>
                  <a:pt x="44648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1982391" y="1571625"/>
            <a:ext cx="250032" cy="178595"/>
          </a:xfrm>
          <a:custGeom>
            <a:avLst/>
            <a:gdLst/>
            <a:ahLst/>
            <a:cxnLst/>
            <a:rect l="0" t="0" r="0" b="0"/>
            <a:pathLst>
              <a:path w="250032" h="178595">
                <a:moveTo>
                  <a:pt x="142875" y="8929"/>
                </a:moveTo>
                <a:lnTo>
                  <a:pt x="142875" y="8929"/>
                </a:lnTo>
                <a:lnTo>
                  <a:pt x="142875" y="8929"/>
                </a:lnTo>
                <a:lnTo>
                  <a:pt x="142875" y="8929"/>
                </a:lnTo>
                <a:lnTo>
                  <a:pt x="142875" y="0"/>
                </a:lnTo>
                <a:lnTo>
                  <a:pt x="142875" y="0"/>
                </a:lnTo>
                <a:lnTo>
                  <a:pt x="142875" y="0"/>
                </a:lnTo>
                <a:lnTo>
                  <a:pt x="133945" y="8929"/>
                </a:lnTo>
                <a:lnTo>
                  <a:pt x="125015" y="8929"/>
                </a:lnTo>
                <a:lnTo>
                  <a:pt x="116086" y="26789"/>
                </a:lnTo>
                <a:lnTo>
                  <a:pt x="98226" y="35719"/>
                </a:lnTo>
                <a:lnTo>
                  <a:pt x="71437" y="62508"/>
                </a:lnTo>
                <a:lnTo>
                  <a:pt x="53578" y="71437"/>
                </a:lnTo>
                <a:lnTo>
                  <a:pt x="35718" y="89297"/>
                </a:lnTo>
                <a:lnTo>
                  <a:pt x="17859" y="98226"/>
                </a:lnTo>
                <a:lnTo>
                  <a:pt x="0" y="107156"/>
                </a:lnTo>
                <a:lnTo>
                  <a:pt x="0" y="107156"/>
                </a:lnTo>
                <a:lnTo>
                  <a:pt x="17859" y="116086"/>
                </a:lnTo>
                <a:lnTo>
                  <a:pt x="44648" y="116086"/>
                </a:lnTo>
                <a:lnTo>
                  <a:pt x="80367" y="116086"/>
                </a:lnTo>
                <a:lnTo>
                  <a:pt x="133945" y="133945"/>
                </a:lnTo>
                <a:lnTo>
                  <a:pt x="178593" y="142875"/>
                </a:lnTo>
                <a:lnTo>
                  <a:pt x="223242" y="160734"/>
                </a:lnTo>
                <a:lnTo>
                  <a:pt x="250031" y="178594"/>
                </a:lnTo>
                <a:lnTo>
                  <a:pt x="250031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6634758" y="5393531"/>
            <a:ext cx="500063" cy="357188"/>
          </a:xfrm>
          <a:custGeom>
            <a:avLst/>
            <a:gdLst/>
            <a:ahLst/>
            <a:cxnLst/>
            <a:rect l="0" t="0" r="0" b="0"/>
            <a:pathLst>
              <a:path w="500063" h="357188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0"/>
                </a:lnTo>
                <a:lnTo>
                  <a:pt x="35719" y="0"/>
                </a:lnTo>
                <a:lnTo>
                  <a:pt x="53578" y="8930"/>
                </a:lnTo>
                <a:lnTo>
                  <a:pt x="80367" y="26789"/>
                </a:lnTo>
                <a:lnTo>
                  <a:pt x="116086" y="44649"/>
                </a:lnTo>
                <a:lnTo>
                  <a:pt x="160734" y="71438"/>
                </a:lnTo>
                <a:lnTo>
                  <a:pt x="205383" y="107157"/>
                </a:lnTo>
                <a:lnTo>
                  <a:pt x="258961" y="142875"/>
                </a:lnTo>
                <a:lnTo>
                  <a:pt x="303609" y="187523"/>
                </a:lnTo>
                <a:lnTo>
                  <a:pt x="357187" y="232171"/>
                </a:lnTo>
                <a:lnTo>
                  <a:pt x="401836" y="267890"/>
                </a:lnTo>
                <a:lnTo>
                  <a:pt x="437555" y="312539"/>
                </a:lnTo>
                <a:lnTo>
                  <a:pt x="473273" y="339328"/>
                </a:lnTo>
                <a:lnTo>
                  <a:pt x="500062" y="357187"/>
                </a:lnTo>
                <a:lnTo>
                  <a:pt x="500062" y="3571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7108031" y="5304234"/>
            <a:ext cx="1223368" cy="616149"/>
          </a:xfrm>
          <a:custGeom>
            <a:avLst/>
            <a:gdLst/>
            <a:ahLst/>
            <a:cxnLst/>
            <a:rect l="0" t="0" r="0" b="0"/>
            <a:pathLst>
              <a:path w="1223368" h="616149">
                <a:moveTo>
                  <a:pt x="8930" y="419695"/>
                </a:moveTo>
                <a:lnTo>
                  <a:pt x="0" y="419695"/>
                </a:lnTo>
                <a:lnTo>
                  <a:pt x="0" y="410765"/>
                </a:lnTo>
                <a:lnTo>
                  <a:pt x="0" y="410765"/>
                </a:lnTo>
                <a:lnTo>
                  <a:pt x="0" y="410765"/>
                </a:lnTo>
                <a:lnTo>
                  <a:pt x="8930" y="410765"/>
                </a:lnTo>
                <a:lnTo>
                  <a:pt x="8930" y="419695"/>
                </a:lnTo>
                <a:lnTo>
                  <a:pt x="17860" y="419695"/>
                </a:lnTo>
                <a:lnTo>
                  <a:pt x="26789" y="428625"/>
                </a:lnTo>
                <a:lnTo>
                  <a:pt x="35719" y="437554"/>
                </a:lnTo>
                <a:lnTo>
                  <a:pt x="53578" y="446484"/>
                </a:lnTo>
                <a:lnTo>
                  <a:pt x="71438" y="455414"/>
                </a:lnTo>
                <a:lnTo>
                  <a:pt x="80367" y="464343"/>
                </a:lnTo>
                <a:lnTo>
                  <a:pt x="107157" y="482203"/>
                </a:lnTo>
                <a:lnTo>
                  <a:pt x="125016" y="491132"/>
                </a:lnTo>
                <a:lnTo>
                  <a:pt x="142875" y="508992"/>
                </a:lnTo>
                <a:lnTo>
                  <a:pt x="169664" y="526851"/>
                </a:lnTo>
                <a:lnTo>
                  <a:pt x="196453" y="544711"/>
                </a:lnTo>
                <a:lnTo>
                  <a:pt x="232172" y="562570"/>
                </a:lnTo>
                <a:lnTo>
                  <a:pt x="267891" y="580429"/>
                </a:lnTo>
                <a:lnTo>
                  <a:pt x="303610" y="589359"/>
                </a:lnTo>
                <a:lnTo>
                  <a:pt x="348258" y="607218"/>
                </a:lnTo>
                <a:lnTo>
                  <a:pt x="392907" y="616148"/>
                </a:lnTo>
                <a:lnTo>
                  <a:pt x="428625" y="616148"/>
                </a:lnTo>
                <a:lnTo>
                  <a:pt x="482203" y="616148"/>
                </a:lnTo>
                <a:lnTo>
                  <a:pt x="526852" y="616148"/>
                </a:lnTo>
                <a:lnTo>
                  <a:pt x="571500" y="616148"/>
                </a:lnTo>
                <a:lnTo>
                  <a:pt x="616149" y="607218"/>
                </a:lnTo>
                <a:lnTo>
                  <a:pt x="651867" y="589359"/>
                </a:lnTo>
                <a:lnTo>
                  <a:pt x="696516" y="571500"/>
                </a:lnTo>
                <a:lnTo>
                  <a:pt x="741164" y="544711"/>
                </a:lnTo>
                <a:lnTo>
                  <a:pt x="785813" y="517921"/>
                </a:lnTo>
                <a:lnTo>
                  <a:pt x="821532" y="482203"/>
                </a:lnTo>
                <a:lnTo>
                  <a:pt x="866180" y="446484"/>
                </a:lnTo>
                <a:lnTo>
                  <a:pt x="910828" y="401836"/>
                </a:lnTo>
                <a:lnTo>
                  <a:pt x="955477" y="357187"/>
                </a:lnTo>
                <a:lnTo>
                  <a:pt x="991196" y="312539"/>
                </a:lnTo>
                <a:lnTo>
                  <a:pt x="1026914" y="258961"/>
                </a:lnTo>
                <a:lnTo>
                  <a:pt x="1062633" y="214313"/>
                </a:lnTo>
                <a:lnTo>
                  <a:pt x="1098351" y="169664"/>
                </a:lnTo>
                <a:lnTo>
                  <a:pt x="1125140" y="133946"/>
                </a:lnTo>
                <a:lnTo>
                  <a:pt x="1142999" y="107157"/>
                </a:lnTo>
                <a:lnTo>
                  <a:pt x="1169789" y="80368"/>
                </a:lnTo>
                <a:lnTo>
                  <a:pt x="1178718" y="53579"/>
                </a:lnTo>
                <a:lnTo>
                  <a:pt x="1196578" y="44649"/>
                </a:lnTo>
                <a:lnTo>
                  <a:pt x="1205507" y="26789"/>
                </a:lnTo>
                <a:lnTo>
                  <a:pt x="1205507" y="26789"/>
                </a:lnTo>
                <a:lnTo>
                  <a:pt x="1214437" y="17860"/>
                </a:lnTo>
                <a:lnTo>
                  <a:pt x="1214437" y="17860"/>
                </a:lnTo>
                <a:lnTo>
                  <a:pt x="1223367" y="8930"/>
                </a:lnTo>
                <a:lnTo>
                  <a:pt x="1223367" y="8930"/>
                </a:lnTo>
                <a:lnTo>
                  <a:pt x="1223367" y="0"/>
                </a:lnTo>
                <a:lnTo>
                  <a:pt x="122336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8224241" y="5188148"/>
            <a:ext cx="187525" cy="151806"/>
          </a:xfrm>
          <a:custGeom>
            <a:avLst/>
            <a:gdLst/>
            <a:ahLst/>
            <a:cxnLst/>
            <a:rect l="0" t="0" r="0" b="0"/>
            <a:pathLst>
              <a:path w="187525" h="151806">
                <a:moveTo>
                  <a:pt x="0" y="133946"/>
                </a:moveTo>
                <a:lnTo>
                  <a:pt x="0" y="133946"/>
                </a:lnTo>
                <a:lnTo>
                  <a:pt x="8930" y="133946"/>
                </a:lnTo>
                <a:lnTo>
                  <a:pt x="8930" y="133946"/>
                </a:lnTo>
                <a:lnTo>
                  <a:pt x="17860" y="125016"/>
                </a:lnTo>
                <a:lnTo>
                  <a:pt x="26789" y="116086"/>
                </a:lnTo>
                <a:lnTo>
                  <a:pt x="35719" y="98227"/>
                </a:lnTo>
                <a:lnTo>
                  <a:pt x="53579" y="89297"/>
                </a:lnTo>
                <a:lnTo>
                  <a:pt x="71438" y="62508"/>
                </a:lnTo>
                <a:lnTo>
                  <a:pt x="89297" y="53579"/>
                </a:lnTo>
                <a:lnTo>
                  <a:pt x="107157" y="35719"/>
                </a:lnTo>
                <a:lnTo>
                  <a:pt x="133946" y="26790"/>
                </a:lnTo>
                <a:lnTo>
                  <a:pt x="160735" y="17860"/>
                </a:lnTo>
                <a:lnTo>
                  <a:pt x="169664" y="8930"/>
                </a:lnTo>
                <a:lnTo>
                  <a:pt x="187524" y="0"/>
                </a:lnTo>
                <a:lnTo>
                  <a:pt x="187524" y="0"/>
                </a:lnTo>
                <a:lnTo>
                  <a:pt x="187524" y="8930"/>
                </a:lnTo>
                <a:lnTo>
                  <a:pt x="187524" y="26790"/>
                </a:lnTo>
                <a:lnTo>
                  <a:pt x="178594" y="53579"/>
                </a:lnTo>
                <a:lnTo>
                  <a:pt x="169664" y="89297"/>
                </a:lnTo>
                <a:lnTo>
                  <a:pt x="169664" y="116086"/>
                </a:lnTo>
                <a:lnTo>
                  <a:pt x="160735" y="142875"/>
                </a:lnTo>
                <a:lnTo>
                  <a:pt x="160735" y="151805"/>
                </a:lnTo>
                <a:lnTo>
                  <a:pt x="160735" y="142875"/>
                </a:lnTo>
                <a:lnTo>
                  <a:pt x="160735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2696766" y="1553765"/>
            <a:ext cx="142876" cy="142876"/>
          </a:xfrm>
          <a:custGeom>
            <a:avLst/>
            <a:gdLst/>
            <a:ahLst/>
            <a:cxnLst/>
            <a:rect l="0" t="0" r="0" b="0"/>
            <a:pathLst>
              <a:path w="142876" h="142876">
                <a:moveTo>
                  <a:pt x="125015" y="8930"/>
                </a:moveTo>
                <a:lnTo>
                  <a:pt x="125015" y="8930"/>
                </a:lnTo>
                <a:lnTo>
                  <a:pt x="125015" y="8930"/>
                </a:lnTo>
                <a:lnTo>
                  <a:pt x="125015" y="8930"/>
                </a:lnTo>
                <a:lnTo>
                  <a:pt x="125015" y="0"/>
                </a:lnTo>
                <a:lnTo>
                  <a:pt x="125015" y="0"/>
                </a:lnTo>
                <a:lnTo>
                  <a:pt x="125015" y="0"/>
                </a:lnTo>
                <a:lnTo>
                  <a:pt x="125015" y="0"/>
                </a:lnTo>
                <a:lnTo>
                  <a:pt x="116086" y="0"/>
                </a:lnTo>
                <a:lnTo>
                  <a:pt x="116086" y="0"/>
                </a:lnTo>
                <a:lnTo>
                  <a:pt x="107156" y="0"/>
                </a:lnTo>
                <a:lnTo>
                  <a:pt x="107156" y="0"/>
                </a:lnTo>
                <a:lnTo>
                  <a:pt x="98226" y="0"/>
                </a:lnTo>
                <a:lnTo>
                  <a:pt x="98226" y="8930"/>
                </a:lnTo>
                <a:lnTo>
                  <a:pt x="89297" y="8930"/>
                </a:lnTo>
                <a:lnTo>
                  <a:pt x="80367" y="17860"/>
                </a:lnTo>
                <a:lnTo>
                  <a:pt x="80367" y="17860"/>
                </a:lnTo>
                <a:lnTo>
                  <a:pt x="71437" y="26789"/>
                </a:lnTo>
                <a:lnTo>
                  <a:pt x="62507" y="26789"/>
                </a:lnTo>
                <a:lnTo>
                  <a:pt x="62507" y="35719"/>
                </a:lnTo>
                <a:lnTo>
                  <a:pt x="62507" y="35719"/>
                </a:lnTo>
                <a:lnTo>
                  <a:pt x="62507" y="35719"/>
                </a:lnTo>
                <a:lnTo>
                  <a:pt x="71437" y="44649"/>
                </a:lnTo>
                <a:lnTo>
                  <a:pt x="80367" y="44649"/>
                </a:lnTo>
                <a:lnTo>
                  <a:pt x="89297" y="44649"/>
                </a:lnTo>
                <a:lnTo>
                  <a:pt x="98226" y="53579"/>
                </a:lnTo>
                <a:lnTo>
                  <a:pt x="107156" y="53579"/>
                </a:lnTo>
                <a:lnTo>
                  <a:pt x="116086" y="53579"/>
                </a:lnTo>
                <a:lnTo>
                  <a:pt x="125015" y="62508"/>
                </a:lnTo>
                <a:lnTo>
                  <a:pt x="133945" y="71438"/>
                </a:lnTo>
                <a:lnTo>
                  <a:pt x="142875" y="80368"/>
                </a:lnTo>
                <a:lnTo>
                  <a:pt x="142875" y="89297"/>
                </a:lnTo>
                <a:lnTo>
                  <a:pt x="142875" y="98227"/>
                </a:lnTo>
                <a:lnTo>
                  <a:pt x="142875" y="107157"/>
                </a:lnTo>
                <a:lnTo>
                  <a:pt x="125015" y="116086"/>
                </a:lnTo>
                <a:lnTo>
                  <a:pt x="116086" y="125016"/>
                </a:lnTo>
                <a:lnTo>
                  <a:pt x="98226" y="133946"/>
                </a:lnTo>
                <a:lnTo>
                  <a:pt x="80367" y="142875"/>
                </a:lnTo>
                <a:lnTo>
                  <a:pt x="62507" y="142875"/>
                </a:lnTo>
                <a:lnTo>
                  <a:pt x="53578" y="142875"/>
                </a:lnTo>
                <a:lnTo>
                  <a:pt x="35718" y="142875"/>
                </a:lnTo>
                <a:lnTo>
                  <a:pt x="26789" y="142875"/>
                </a:lnTo>
                <a:lnTo>
                  <a:pt x="17859" y="133946"/>
                </a:lnTo>
                <a:lnTo>
                  <a:pt x="8929" y="133946"/>
                </a:lnTo>
                <a:lnTo>
                  <a:pt x="0" y="133946"/>
                </a:lnTo>
                <a:lnTo>
                  <a:pt x="0" y="125016"/>
                </a:lnTo>
                <a:lnTo>
                  <a:pt x="0" y="125016"/>
                </a:lnTo>
                <a:lnTo>
                  <a:pt x="8929" y="116086"/>
                </a:lnTo>
                <a:lnTo>
                  <a:pt x="17859" y="116086"/>
                </a:lnTo>
                <a:lnTo>
                  <a:pt x="35718" y="107157"/>
                </a:lnTo>
                <a:lnTo>
                  <a:pt x="35718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2920008" y="1455539"/>
            <a:ext cx="205384" cy="232173"/>
          </a:xfrm>
          <a:custGeom>
            <a:avLst/>
            <a:gdLst/>
            <a:ahLst/>
            <a:cxnLst/>
            <a:rect l="0" t="0" r="0" b="0"/>
            <a:pathLst>
              <a:path w="205384" h="232173">
                <a:moveTo>
                  <a:pt x="80367" y="125015"/>
                </a:moveTo>
                <a:lnTo>
                  <a:pt x="80367" y="125015"/>
                </a:lnTo>
                <a:lnTo>
                  <a:pt x="80367" y="125015"/>
                </a:lnTo>
                <a:lnTo>
                  <a:pt x="80367" y="125015"/>
                </a:lnTo>
                <a:lnTo>
                  <a:pt x="80367" y="125015"/>
                </a:lnTo>
                <a:lnTo>
                  <a:pt x="80367" y="116086"/>
                </a:lnTo>
                <a:lnTo>
                  <a:pt x="80367" y="116086"/>
                </a:lnTo>
                <a:lnTo>
                  <a:pt x="80367" y="107156"/>
                </a:lnTo>
                <a:lnTo>
                  <a:pt x="80367" y="98226"/>
                </a:lnTo>
                <a:lnTo>
                  <a:pt x="71437" y="89297"/>
                </a:lnTo>
                <a:lnTo>
                  <a:pt x="71437" y="80367"/>
                </a:lnTo>
                <a:lnTo>
                  <a:pt x="62508" y="71437"/>
                </a:lnTo>
                <a:lnTo>
                  <a:pt x="62508" y="62508"/>
                </a:lnTo>
                <a:lnTo>
                  <a:pt x="53578" y="53578"/>
                </a:lnTo>
                <a:lnTo>
                  <a:pt x="53578" y="53578"/>
                </a:lnTo>
                <a:lnTo>
                  <a:pt x="44648" y="44648"/>
                </a:lnTo>
                <a:lnTo>
                  <a:pt x="35719" y="53578"/>
                </a:lnTo>
                <a:lnTo>
                  <a:pt x="26789" y="62508"/>
                </a:lnTo>
                <a:lnTo>
                  <a:pt x="17859" y="80367"/>
                </a:lnTo>
                <a:lnTo>
                  <a:pt x="17859" y="107156"/>
                </a:lnTo>
                <a:lnTo>
                  <a:pt x="8930" y="133945"/>
                </a:lnTo>
                <a:lnTo>
                  <a:pt x="0" y="160734"/>
                </a:lnTo>
                <a:lnTo>
                  <a:pt x="0" y="187523"/>
                </a:lnTo>
                <a:lnTo>
                  <a:pt x="0" y="205383"/>
                </a:lnTo>
                <a:lnTo>
                  <a:pt x="8930" y="223242"/>
                </a:lnTo>
                <a:lnTo>
                  <a:pt x="17859" y="232172"/>
                </a:lnTo>
                <a:lnTo>
                  <a:pt x="26789" y="232172"/>
                </a:lnTo>
                <a:lnTo>
                  <a:pt x="35719" y="232172"/>
                </a:lnTo>
                <a:lnTo>
                  <a:pt x="53578" y="232172"/>
                </a:lnTo>
                <a:lnTo>
                  <a:pt x="62508" y="214312"/>
                </a:lnTo>
                <a:lnTo>
                  <a:pt x="80367" y="205383"/>
                </a:lnTo>
                <a:lnTo>
                  <a:pt x="89297" y="178594"/>
                </a:lnTo>
                <a:lnTo>
                  <a:pt x="98226" y="160734"/>
                </a:lnTo>
                <a:lnTo>
                  <a:pt x="98226" y="133945"/>
                </a:lnTo>
                <a:lnTo>
                  <a:pt x="98226" y="107156"/>
                </a:lnTo>
                <a:lnTo>
                  <a:pt x="98226" y="80367"/>
                </a:lnTo>
                <a:lnTo>
                  <a:pt x="98226" y="53578"/>
                </a:lnTo>
                <a:lnTo>
                  <a:pt x="98226" y="26789"/>
                </a:lnTo>
                <a:lnTo>
                  <a:pt x="89297" y="17859"/>
                </a:lnTo>
                <a:lnTo>
                  <a:pt x="80367" y="8930"/>
                </a:lnTo>
                <a:lnTo>
                  <a:pt x="80367" y="0"/>
                </a:lnTo>
                <a:lnTo>
                  <a:pt x="71437" y="17859"/>
                </a:lnTo>
                <a:lnTo>
                  <a:pt x="71437" y="26789"/>
                </a:lnTo>
                <a:lnTo>
                  <a:pt x="62508" y="53578"/>
                </a:lnTo>
                <a:lnTo>
                  <a:pt x="62508" y="89297"/>
                </a:lnTo>
                <a:lnTo>
                  <a:pt x="62508" y="116086"/>
                </a:lnTo>
                <a:lnTo>
                  <a:pt x="71437" y="151805"/>
                </a:lnTo>
                <a:lnTo>
                  <a:pt x="80367" y="178594"/>
                </a:lnTo>
                <a:lnTo>
                  <a:pt x="98226" y="196453"/>
                </a:lnTo>
                <a:lnTo>
                  <a:pt x="116086" y="214312"/>
                </a:lnTo>
                <a:lnTo>
                  <a:pt x="133945" y="232172"/>
                </a:lnTo>
                <a:lnTo>
                  <a:pt x="160734" y="232172"/>
                </a:lnTo>
                <a:lnTo>
                  <a:pt x="178594" y="232172"/>
                </a:lnTo>
                <a:lnTo>
                  <a:pt x="187523" y="223242"/>
                </a:lnTo>
                <a:lnTo>
                  <a:pt x="205383" y="205383"/>
                </a:lnTo>
                <a:lnTo>
                  <a:pt x="205383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3134320" y="1410890"/>
            <a:ext cx="187525" cy="267892"/>
          </a:xfrm>
          <a:custGeom>
            <a:avLst/>
            <a:gdLst/>
            <a:ahLst/>
            <a:cxnLst/>
            <a:rect l="0" t="0" r="0" b="0"/>
            <a:pathLst>
              <a:path w="187525" h="267892">
                <a:moveTo>
                  <a:pt x="0" y="89297"/>
                </a:moveTo>
                <a:lnTo>
                  <a:pt x="0" y="89297"/>
                </a:lnTo>
                <a:lnTo>
                  <a:pt x="8930" y="89297"/>
                </a:lnTo>
                <a:lnTo>
                  <a:pt x="8930" y="89297"/>
                </a:lnTo>
                <a:lnTo>
                  <a:pt x="8930" y="89297"/>
                </a:lnTo>
                <a:lnTo>
                  <a:pt x="8930" y="89297"/>
                </a:lnTo>
                <a:lnTo>
                  <a:pt x="8930" y="89297"/>
                </a:lnTo>
                <a:lnTo>
                  <a:pt x="8930" y="89297"/>
                </a:lnTo>
                <a:lnTo>
                  <a:pt x="8930" y="98227"/>
                </a:lnTo>
                <a:lnTo>
                  <a:pt x="17860" y="107157"/>
                </a:lnTo>
                <a:lnTo>
                  <a:pt x="17860" y="116086"/>
                </a:lnTo>
                <a:lnTo>
                  <a:pt x="26789" y="125016"/>
                </a:lnTo>
                <a:lnTo>
                  <a:pt x="26789" y="142875"/>
                </a:lnTo>
                <a:lnTo>
                  <a:pt x="35719" y="160735"/>
                </a:lnTo>
                <a:lnTo>
                  <a:pt x="35719" y="169664"/>
                </a:lnTo>
                <a:lnTo>
                  <a:pt x="35719" y="187524"/>
                </a:lnTo>
                <a:lnTo>
                  <a:pt x="35719" y="196454"/>
                </a:lnTo>
                <a:lnTo>
                  <a:pt x="35719" y="214313"/>
                </a:lnTo>
                <a:lnTo>
                  <a:pt x="26789" y="214313"/>
                </a:lnTo>
                <a:lnTo>
                  <a:pt x="26789" y="214313"/>
                </a:lnTo>
                <a:lnTo>
                  <a:pt x="17860" y="214313"/>
                </a:lnTo>
                <a:lnTo>
                  <a:pt x="17860" y="196454"/>
                </a:lnTo>
                <a:lnTo>
                  <a:pt x="8930" y="178594"/>
                </a:lnTo>
                <a:lnTo>
                  <a:pt x="8930" y="160735"/>
                </a:lnTo>
                <a:lnTo>
                  <a:pt x="8930" y="133946"/>
                </a:lnTo>
                <a:lnTo>
                  <a:pt x="8930" y="107157"/>
                </a:lnTo>
                <a:lnTo>
                  <a:pt x="17860" y="80368"/>
                </a:lnTo>
                <a:lnTo>
                  <a:pt x="26789" y="62508"/>
                </a:lnTo>
                <a:lnTo>
                  <a:pt x="44649" y="44649"/>
                </a:lnTo>
                <a:lnTo>
                  <a:pt x="53578" y="26789"/>
                </a:lnTo>
                <a:lnTo>
                  <a:pt x="71438" y="17860"/>
                </a:lnTo>
                <a:lnTo>
                  <a:pt x="89297" y="8930"/>
                </a:lnTo>
                <a:lnTo>
                  <a:pt x="98227" y="8930"/>
                </a:lnTo>
                <a:lnTo>
                  <a:pt x="107157" y="0"/>
                </a:lnTo>
                <a:lnTo>
                  <a:pt x="116086" y="8930"/>
                </a:lnTo>
                <a:lnTo>
                  <a:pt x="125016" y="8930"/>
                </a:lnTo>
                <a:lnTo>
                  <a:pt x="125016" y="26789"/>
                </a:lnTo>
                <a:lnTo>
                  <a:pt x="116086" y="44649"/>
                </a:lnTo>
                <a:lnTo>
                  <a:pt x="107157" y="71438"/>
                </a:lnTo>
                <a:lnTo>
                  <a:pt x="98227" y="98227"/>
                </a:lnTo>
                <a:lnTo>
                  <a:pt x="89297" y="125016"/>
                </a:lnTo>
                <a:lnTo>
                  <a:pt x="80368" y="151805"/>
                </a:lnTo>
                <a:lnTo>
                  <a:pt x="80368" y="169664"/>
                </a:lnTo>
                <a:lnTo>
                  <a:pt x="80368" y="196454"/>
                </a:lnTo>
                <a:lnTo>
                  <a:pt x="89297" y="214313"/>
                </a:lnTo>
                <a:lnTo>
                  <a:pt x="98227" y="223243"/>
                </a:lnTo>
                <a:lnTo>
                  <a:pt x="116086" y="241102"/>
                </a:lnTo>
                <a:lnTo>
                  <a:pt x="125016" y="250032"/>
                </a:lnTo>
                <a:lnTo>
                  <a:pt x="142875" y="250032"/>
                </a:lnTo>
                <a:lnTo>
                  <a:pt x="160735" y="258961"/>
                </a:lnTo>
                <a:lnTo>
                  <a:pt x="169664" y="258961"/>
                </a:lnTo>
                <a:lnTo>
                  <a:pt x="178594" y="267891"/>
                </a:lnTo>
                <a:lnTo>
                  <a:pt x="187524" y="267891"/>
                </a:lnTo>
                <a:lnTo>
                  <a:pt x="187524" y="267891"/>
                </a:lnTo>
                <a:lnTo>
                  <a:pt x="187524" y="267891"/>
                </a:lnTo>
                <a:lnTo>
                  <a:pt x="187524" y="258961"/>
                </a:lnTo>
                <a:lnTo>
                  <a:pt x="187524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3348633" y="1544836"/>
            <a:ext cx="133946" cy="8930"/>
          </a:xfrm>
          <a:custGeom>
            <a:avLst/>
            <a:gdLst/>
            <a:ahLst/>
            <a:cxnLst/>
            <a:rect l="0" t="0" r="0" b="0"/>
            <a:pathLst>
              <a:path w="133946" h="8930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17859" y="8929"/>
                </a:lnTo>
                <a:lnTo>
                  <a:pt x="26789" y="8929"/>
                </a:lnTo>
                <a:lnTo>
                  <a:pt x="53578" y="8929"/>
                </a:lnTo>
                <a:lnTo>
                  <a:pt x="71437" y="0"/>
                </a:lnTo>
                <a:lnTo>
                  <a:pt x="89297" y="0"/>
                </a:lnTo>
                <a:lnTo>
                  <a:pt x="116086" y="0"/>
                </a:lnTo>
                <a:lnTo>
                  <a:pt x="125015" y="0"/>
                </a:lnTo>
                <a:lnTo>
                  <a:pt x="133945" y="8929"/>
                </a:lnTo>
                <a:lnTo>
                  <a:pt x="133945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3420070" y="1589484"/>
            <a:ext cx="116087" cy="26790"/>
          </a:xfrm>
          <a:custGeom>
            <a:avLst/>
            <a:gdLst/>
            <a:ahLst/>
            <a:cxnLst/>
            <a:rect l="0" t="0" r="0" b="0"/>
            <a:pathLst>
              <a:path w="116087" h="26790">
                <a:moveTo>
                  <a:pt x="0" y="26789"/>
                </a:moveTo>
                <a:lnTo>
                  <a:pt x="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26789" y="17860"/>
                </a:lnTo>
                <a:lnTo>
                  <a:pt x="44649" y="17860"/>
                </a:lnTo>
                <a:lnTo>
                  <a:pt x="62508" y="8930"/>
                </a:lnTo>
                <a:lnTo>
                  <a:pt x="80368" y="8930"/>
                </a:lnTo>
                <a:lnTo>
                  <a:pt x="98227" y="0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3625453" y="1437679"/>
            <a:ext cx="125017" cy="142876"/>
          </a:xfrm>
          <a:custGeom>
            <a:avLst/>
            <a:gdLst/>
            <a:ahLst/>
            <a:cxnLst/>
            <a:rect l="0" t="0" r="0" b="0"/>
            <a:pathLst>
              <a:path w="125017" h="142876">
                <a:moveTo>
                  <a:pt x="26789" y="8930"/>
                </a:moveTo>
                <a:lnTo>
                  <a:pt x="17860" y="8930"/>
                </a:lnTo>
                <a:lnTo>
                  <a:pt x="17860" y="8930"/>
                </a:lnTo>
                <a:lnTo>
                  <a:pt x="17860" y="8930"/>
                </a:lnTo>
                <a:lnTo>
                  <a:pt x="8930" y="17860"/>
                </a:lnTo>
                <a:lnTo>
                  <a:pt x="8930" y="35719"/>
                </a:lnTo>
                <a:lnTo>
                  <a:pt x="0" y="53579"/>
                </a:lnTo>
                <a:lnTo>
                  <a:pt x="8930" y="71438"/>
                </a:lnTo>
                <a:lnTo>
                  <a:pt x="17860" y="89297"/>
                </a:lnTo>
                <a:lnTo>
                  <a:pt x="26789" y="107157"/>
                </a:lnTo>
                <a:lnTo>
                  <a:pt x="35719" y="125016"/>
                </a:lnTo>
                <a:lnTo>
                  <a:pt x="53578" y="133946"/>
                </a:lnTo>
                <a:lnTo>
                  <a:pt x="71438" y="142875"/>
                </a:lnTo>
                <a:lnTo>
                  <a:pt x="89297" y="142875"/>
                </a:lnTo>
                <a:lnTo>
                  <a:pt x="98227" y="142875"/>
                </a:lnTo>
                <a:lnTo>
                  <a:pt x="116086" y="125016"/>
                </a:lnTo>
                <a:lnTo>
                  <a:pt x="125016" y="116086"/>
                </a:lnTo>
                <a:lnTo>
                  <a:pt x="125016" y="98227"/>
                </a:lnTo>
                <a:lnTo>
                  <a:pt x="116086" y="71438"/>
                </a:lnTo>
                <a:lnTo>
                  <a:pt x="107156" y="53579"/>
                </a:lnTo>
                <a:lnTo>
                  <a:pt x="89297" y="35719"/>
                </a:lnTo>
                <a:lnTo>
                  <a:pt x="71438" y="8930"/>
                </a:lnTo>
                <a:lnTo>
                  <a:pt x="44649" y="0"/>
                </a:lnTo>
                <a:lnTo>
                  <a:pt x="26789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7759898" y="3000375"/>
            <a:ext cx="89298" cy="267891"/>
          </a:xfrm>
          <a:custGeom>
            <a:avLst/>
            <a:gdLst/>
            <a:ahLst/>
            <a:cxnLst/>
            <a:rect l="0" t="0" r="0" b="0"/>
            <a:pathLst>
              <a:path w="89298" h="267891">
                <a:moveTo>
                  <a:pt x="17860" y="17859"/>
                </a:moveTo>
                <a:lnTo>
                  <a:pt x="8930" y="17859"/>
                </a:lnTo>
                <a:lnTo>
                  <a:pt x="8930" y="8929"/>
                </a:lnTo>
                <a:lnTo>
                  <a:pt x="8930" y="8929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8929"/>
                </a:lnTo>
                <a:lnTo>
                  <a:pt x="17860" y="35718"/>
                </a:lnTo>
                <a:lnTo>
                  <a:pt x="35719" y="62507"/>
                </a:lnTo>
                <a:lnTo>
                  <a:pt x="44649" y="98226"/>
                </a:lnTo>
                <a:lnTo>
                  <a:pt x="53579" y="142875"/>
                </a:lnTo>
                <a:lnTo>
                  <a:pt x="71438" y="187523"/>
                </a:lnTo>
                <a:lnTo>
                  <a:pt x="71438" y="223242"/>
                </a:lnTo>
                <a:lnTo>
                  <a:pt x="80368" y="250031"/>
                </a:lnTo>
                <a:lnTo>
                  <a:pt x="80368" y="267890"/>
                </a:lnTo>
                <a:lnTo>
                  <a:pt x="89297" y="267890"/>
                </a:lnTo>
                <a:lnTo>
                  <a:pt x="89297" y="267890"/>
                </a:lnTo>
                <a:lnTo>
                  <a:pt x="89297" y="250031"/>
                </a:lnTo>
                <a:lnTo>
                  <a:pt x="80368" y="223242"/>
                </a:lnTo>
                <a:lnTo>
                  <a:pt x="80368" y="178593"/>
                </a:lnTo>
                <a:lnTo>
                  <a:pt x="71438" y="133945"/>
                </a:lnTo>
                <a:lnTo>
                  <a:pt x="71438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7858125" y="2920007"/>
            <a:ext cx="107157" cy="303611"/>
          </a:xfrm>
          <a:custGeom>
            <a:avLst/>
            <a:gdLst/>
            <a:ahLst/>
            <a:cxnLst/>
            <a:rect l="0" t="0" r="0" b="0"/>
            <a:pathLst>
              <a:path w="107157" h="303611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26789"/>
                </a:lnTo>
                <a:lnTo>
                  <a:pt x="8930" y="44649"/>
                </a:lnTo>
                <a:lnTo>
                  <a:pt x="17859" y="62508"/>
                </a:lnTo>
                <a:lnTo>
                  <a:pt x="26789" y="98227"/>
                </a:lnTo>
                <a:lnTo>
                  <a:pt x="44648" y="133946"/>
                </a:lnTo>
                <a:lnTo>
                  <a:pt x="53578" y="169664"/>
                </a:lnTo>
                <a:lnTo>
                  <a:pt x="71438" y="214313"/>
                </a:lnTo>
                <a:lnTo>
                  <a:pt x="80367" y="250032"/>
                </a:lnTo>
                <a:lnTo>
                  <a:pt x="89297" y="276821"/>
                </a:lnTo>
                <a:lnTo>
                  <a:pt x="98227" y="294680"/>
                </a:lnTo>
                <a:lnTo>
                  <a:pt x="98227" y="303610"/>
                </a:lnTo>
                <a:lnTo>
                  <a:pt x="107156" y="303610"/>
                </a:lnTo>
                <a:lnTo>
                  <a:pt x="107156" y="285750"/>
                </a:lnTo>
                <a:lnTo>
                  <a:pt x="107156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7867055" y="2911078"/>
            <a:ext cx="178594" cy="330399"/>
          </a:xfrm>
          <a:custGeom>
            <a:avLst/>
            <a:gdLst/>
            <a:ahLst/>
            <a:cxnLst/>
            <a:rect l="0" t="0" r="0" b="0"/>
            <a:pathLst>
              <a:path w="178594" h="330399">
                <a:moveTo>
                  <a:pt x="8929" y="53578"/>
                </a:moveTo>
                <a:lnTo>
                  <a:pt x="8929" y="44648"/>
                </a:lnTo>
                <a:lnTo>
                  <a:pt x="0" y="35718"/>
                </a:lnTo>
                <a:lnTo>
                  <a:pt x="0" y="26789"/>
                </a:lnTo>
                <a:lnTo>
                  <a:pt x="0" y="17859"/>
                </a:lnTo>
                <a:lnTo>
                  <a:pt x="0" y="1785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8929" y="53578"/>
                </a:lnTo>
                <a:lnTo>
                  <a:pt x="8929" y="89297"/>
                </a:lnTo>
                <a:lnTo>
                  <a:pt x="17859" y="133945"/>
                </a:lnTo>
                <a:lnTo>
                  <a:pt x="26789" y="178593"/>
                </a:lnTo>
                <a:lnTo>
                  <a:pt x="35718" y="223242"/>
                </a:lnTo>
                <a:lnTo>
                  <a:pt x="44648" y="267890"/>
                </a:lnTo>
                <a:lnTo>
                  <a:pt x="62508" y="303609"/>
                </a:lnTo>
                <a:lnTo>
                  <a:pt x="89297" y="321468"/>
                </a:lnTo>
                <a:lnTo>
                  <a:pt x="107156" y="330398"/>
                </a:lnTo>
                <a:lnTo>
                  <a:pt x="133945" y="330398"/>
                </a:lnTo>
                <a:lnTo>
                  <a:pt x="151804" y="312539"/>
                </a:lnTo>
                <a:lnTo>
                  <a:pt x="160734" y="294679"/>
                </a:lnTo>
                <a:lnTo>
                  <a:pt x="169664" y="258961"/>
                </a:lnTo>
                <a:lnTo>
                  <a:pt x="178593" y="223242"/>
                </a:lnTo>
                <a:lnTo>
                  <a:pt x="169664" y="178593"/>
                </a:lnTo>
                <a:lnTo>
                  <a:pt x="151804" y="133945"/>
                </a:lnTo>
                <a:lnTo>
                  <a:pt x="133945" y="89297"/>
                </a:lnTo>
                <a:lnTo>
                  <a:pt x="116086" y="44648"/>
                </a:lnTo>
                <a:lnTo>
                  <a:pt x="98226" y="17859"/>
                </a:lnTo>
                <a:lnTo>
                  <a:pt x="80367" y="0"/>
                </a:lnTo>
                <a:lnTo>
                  <a:pt x="62508" y="0"/>
                </a:lnTo>
                <a:lnTo>
                  <a:pt x="53578" y="8929"/>
                </a:lnTo>
                <a:lnTo>
                  <a:pt x="44648" y="17859"/>
                </a:lnTo>
                <a:lnTo>
                  <a:pt x="44648" y="35718"/>
                </a:lnTo>
                <a:lnTo>
                  <a:pt x="53578" y="53578"/>
                </a:lnTo>
                <a:lnTo>
                  <a:pt x="53578" y="62508"/>
                </a:lnTo>
                <a:lnTo>
                  <a:pt x="71437" y="71437"/>
                </a:lnTo>
                <a:lnTo>
                  <a:pt x="80367" y="80367"/>
                </a:lnTo>
                <a:lnTo>
                  <a:pt x="98226" y="80367"/>
                </a:lnTo>
                <a:lnTo>
                  <a:pt x="98226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8152805" y="2759273"/>
            <a:ext cx="107156" cy="410767"/>
          </a:xfrm>
          <a:custGeom>
            <a:avLst/>
            <a:gdLst/>
            <a:ahLst/>
            <a:cxnLst/>
            <a:rect l="0" t="0" r="0" b="0"/>
            <a:pathLst>
              <a:path w="107156" h="410767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8929" y="26790"/>
                </a:lnTo>
                <a:lnTo>
                  <a:pt x="8929" y="44648"/>
                </a:lnTo>
                <a:lnTo>
                  <a:pt x="17859" y="71438"/>
                </a:lnTo>
                <a:lnTo>
                  <a:pt x="26789" y="107156"/>
                </a:lnTo>
                <a:lnTo>
                  <a:pt x="35718" y="160734"/>
                </a:lnTo>
                <a:lnTo>
                  <a:pt x="44647" y="205383"/>
                </a:lnTo>
                <a:lnTo>
                  <a:pt x="53577" y="250031"/>
                </a:lnTo>
                <a:lnTo>
                  <a:pt x="62507" y="294680"/>
                </a:lnTo>
                <a:lnTo>
                  <a:pt x="62507" y="339328"/>
                </a:lnTo>
                <a:lnTo>
                  <a:pt x="71436" y="366117"/>
                </a:lnTo>
                <a:lnTo>
                  <a:pt x="80366" y="383977"/>
                </a:lnTo>
                <a:lnTo>
                  <a:pt x="89296" y="401836"/>
                </a:lnTo>
                <a:lnTo>
                  <a:pt x="89296" y="410766"/>
                </a:lnTo>
                <a:lnTo>
                  <a:pt x="98225" y="401836"/>
                </a:lnTo>
                <a:lnTo>
                  <a:pt x="107155" y="392906"/>
                </a:lnTo>
                <a:lnTo>
                  <a:pt x="107155" y="375047"/>
                </a:lnTo>
                <a:lnTo>
                  <a:pt x="107155" y="348258"/>
                </a:lnTo>
                <a:lnTo>
                  <a:pt x="107155" y="312539"/>
                </a:lnTo>
                <a:lnTo>
                  <a:pt x="89296" y="276820"/>
                </a:lnTo>
                <a:lnTo>
                  <a:pt x="89296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8117086" y="2955726"/>
            <a:ext cx="151805" cy="53579"/>
          </a:xfrm>
          <a:custGeom>
            <a:avLst/>
            <a:gdLst/>
            <a:ahLst/>
            <a:cxnLst/>
            <a:rect l="0" t="0" r="0" b="0"/>
            <a:pathLst>
              <a:path w="151805" h="53579">
                <a:moveTo>
                  <a:pt x="8930" y="26789"/>
                </a:moveTo>
                <a:lnTo>
                  <a:pt x="0" y="35719"/>
                </a:lnTo>
                <a:lnTo>
                  <a:pt x="0" y="44649"/>
                </a:lnTo>
                <a:lnTo>
                  <a:pt x="0" y="53578"/>
                </a:lnTo>
                <a:lnTo>
                  <a:pt x="8930" y="53578"/>
                </a:lnTo>
                <a:lnTo>
                  <a:pt x="26789" y="53578"/>
                </a:lnTo>
                <a:lnTo>
                  <a:pt x="44648" y="53578"/>
                </a:lnTo>
                <a:lnTo>
                  <a:pt x="62508" y="44649"/>
                </a:lnTo>
                <a:lnTo>
                  <a:pt x="89296" y="35719"/>
                </a:lnTo>
                <a:lnTo>
                  <a:pt x="116085" y="26789"/>
                </a:lnTo>
                <a:lnTo>
                  <a:pt x="133944" y="8930"/>
                </a:lnTo>
                <a:lnTo>
                  <a:pt x="151804" y="0"/>
                </a:lnTo>
                <a:lnTo>
                  <a:pt x="15180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8242101" y="2928937"/>
            <a:ext cx="116087" cy="169665"/>
          </a:xfrm>
          <a:custGeom>
            <a:avLst/>
            <a:gdLst/>
            <a:ahLst/>
            <a:cxnLst/>
            <a:rect l="0" t="0" r="0" b="0"/>
            <a:pathLst>
              <a:path w="116087" h="169665">
                <a:moveTo>
                  <a:pt x="0" y="107156"/>
                </a:moveTo>
                <a:lnTo>
                  <a:pt x="0" y="107156"/>
                </a:lnTo>
                <a:lnTo>
                  <a:pt x="8929" y="107156"/>
                </a:lnTo>
                <a:lnTo>
                  <a:pt x="8929" y="98227"/>
                </a:lnTo>
                <a:lnTo>
                  <a:pt x="17859" y="98227"/>
                </a:lnTo>
                <a:lnTo>
                  <a:pt x="35719" y="89297"/>
                </a:lnTo>
                <a:lnTo>
                  <a:pt x="53578" y="80367"/>
                </a:lnTo>
                <a:lnTo>
                  <a:pt x="71437" y="71438"/>
                </a:lnTo>
                <a:lnTo>
                  <a:pt x="80367" y="53578"/>
                </a:lnTo>
                <a:lnTo>
                  <a:pt x="98226" y="44649"/>
                </a:lnTo>
                <a:lnTo>
                  <a:pt x="107156" y="26789"/>
                </a:lnTo>
                <a:lnTo>
                  <a:pt x="107156" y="17859"/>
                </a:lnTo>
                <a:lnTo>
                  <a:pt x="98226" y="8930"/>
                </a:lnTo>
                <a:lnTo>
                  <a:pt x="89297" y="0"/>
                </a:lnTo>
                <a:lnTo>
                  <a:pt x="80367" y="0"/>
                </a:lnTo>
                <a:lnTo>
                  <a:pt x="71437" y="8930"/>
                </a:lnTo>
                <a:lnTo>
                  <a:pt x="62508" y="17859"/>
                </a:lnTo>
                <a:lnTo>
                  <a:pt x="53578" y="44649"/>
                </a:lnTo>
                <a:lnTo>
                  <a:pt x="44648" y="71438"/>
                </a:lnTo>
                <a:lnTo>
                  <a:pt x="44648" y="98227"/>
                </a:lnTo>
                <a:lnTo>
                  <a:pt x="44648" y="133945"/>
                </a:lnTo>
                <a:lnTo>
                  <a:pt x="53578" y="151805"/>
                </a:lnTo>
                <a:lnTo>
                  <a:pt x="71437" y="169664"/>
                </a:lnTo>
                <a:lnTo>
                  <a:pt x="80367" y="169664"/>
                </a:lnTo>
                <a:lnTo>
                  <a:pt x="98226" y="169664"/>
                </a:lnTo>
                <a:lnTo>
                  <a:pt x="116086" y="151805"/>
                </a:lnTo>
                <a:lnTo>
                  <a:pt x="116086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8402835" y="2857500"/>
            <a:ext cx="71439" cy="160735"/>
          </a:xfrm>
          <a:custGeom>
            <a:avLst/>
            <a:gdLst/>
            <a:ahLst/>
            <a:cxnLst/>
            <a:rect l="0" t="0" r="0" b="0"/>
            <a:pathLst>
              <a:path w="71439" h="160735">
                <a:moveTo>
                  <a:pt x="0" y="0"/>
                </a:move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35718"/>
                </a:lnTo>
                <a:lnTo>
                  <a:pt x="17860" y="44648"/>
                </a:lnTo>
                <a:lnTo>
                  <a:pt x="26789" y="53578"/>
                </a:lnTo>
                <a:lnTo>
                  <a:pt x="44649" y="62507"/>
                </a:lnTo>
                <a:lnTo>
                  <a:pt x="62508" y="71437"/>
                </a:lnTo>
                <a:lnTo>
                  <a:pt x="71438" y="89296"/>
                </a:lnTo>
                <a:lnTo>
                  <a:pt x="71438" y="98226"/>
                </a:lnTo>
                <a:lnTo>
                  <a:pt x="71438" y="116086"/>
                </a:lnTo>
                <a:lnTo>
                  <a:pt x="71438" y="133945"/>
                </a:lnTo>
                <a:lnTo>
                  <a:pt x="53578" y="142875"/>
                </a:lnTo>
                <a:lnTo>
                  <a:pt x="44649" y="151804"/>
                </a:lnTo>
                <a:lnTo>
                  <a:pt x="26789" y="160734"/>
                </a:lnTo>
                <a:lnTo>
                  <a:pt x="17860" y="160734"/>
                </a:lnTo>
                <a:lnTo>
                  <a:pt x="8930" y="151804"/>
                </a:lnTo>
                <a:lnTo>
                  <a:pt x="0" y="133945"/>
                </a:lnTo>
                <a:lnTo>
                  <a:pt x="8930" y="116086"/>
                </a:lnTo>
                <a:lnTo>
                  <a:pt x="8930" y="80367"/>
                </a:lnTo>
                <a:lnTo>
                  <a:pt x="17860" y="44648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8465343" y="2643188"/>
            <a:ext cx="98228" cy="321469"/>
          </a:xfrm>
          <a:custGeom>
            <a:avLst/>
            <a:gdLst/>
            <a:ahLst/>
            <a:cxnLst/>
            <a:rect l="0" t="0" r="0" b="0"/>
            <a:pathLst>
              <a:path w="98228" h="321469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26789"/>
                </a:lnTo>
                <a:lnTo>
                  <a:pt x="8930" y="44648"/>
                </a:lnTo>
                <a:lnTo>
                  <a:pt x="17859" y="71437"/>
                </a:lnTo>
                <a:lnTo>
                  <a:pt x="35719" y="107156"/>
                </a:lnTo>
                <a:lnTo>
                  <a:pt x="44648" y="142875"/>
                </a:lnTo>
                <a:lnTo>
                  <a:pt x="53578" y="187523"/>
                </a:lnTo>
                <a:lnTo>
                  <a:pt x="71437" y="223241"/>
                </a:lnTo>
                <a:lnTo>
                  <a:pt x="80367" y="258960"/>
                </a:lnTo>
                <a:lnTo>
                  <a:pt x="89297" y="285749"/>
                </a:lnTo>
                <a:lnTo>
                  <a:pt x="98227" y="303608"/>
                </a:lnTo>
                <a:lnTo>
                  <a:pt x="98227" y="312538"/>
                </a:lnTo>
                <a:lnTo>
                  <a:pt x="89297" y="321468"/>
                </a:lnTo>
                <a:lnTo>
                  <a:pt x="80367" y="312538"/>
                </a:lnTo>
                <a:lnTo>
                  <a:pt x="71437" y="303608"/>
                </a:lnTo>
                <a:lnTo>
                  <a:pt x="44648" y="276819"/>
                </a:lnTo>
                <a:lnTo>
                  <a:pt x="44648" y="2768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8402835" y="2741414"/>
            <a:ext cx="214314" cy="44650"/>
          </a:xfrm>
          <a:custGeom>
            <a:avLst/>
            <a:gdLst/>
            <a:ahLst/>
            <a:cxnLst/>
            <a:rect l="0" t="0" r="0" b="0"/>
            <a:pathLst>
              <a:path w="214314" h="44650">
                <a:moveTo>
                  <a:pt x="0" y="44649"/>
                </a:moveTo>
                <a:lnTo>
                  <a:pt x="8930" y="44649"/>
                </a:lnTo>
                <a:lnTo>
                  <a:pt x="17860" y="44649"/>
                </a:lnTo>
                <a:lnTo>
                  <a:pt x="35719" y="35719"/>
                </a:lnTo>
                <a:lnTo>
                  <a:pt x="62508" y="26789"/>
                </a:lnTo>
                <a:lnTo>
                  <a:pt x="98227" y="17859"/>
                </a:lnTo>
                <a:lnTo>
                  <a:pt x="125016" y="8930"/>
                </a:lnTo>
                <a:lnTo>
                  <a:pt x="151805" y="0"/>
                </a:lnTo>
                <a:lnTo>
                  <a:pt x="178594" y="0"/>
                </a:lnTo>
                <a:lnTo>
                  <a:pt x="196453" y="0"/>
                </a:lnTo>
                <a:lnTo>
                  <a:pt x="205383" y="8930"/>
                </a:lnTo>
                <a:lnTo>
                  <a:pt x="214313" y="17859"/>
                </a:lnTo>
                <a:lnTo>
                  <a:pt x="214313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8126016" y="3366492"/>
            <a:ext cx="107156" cy="276821"/>
          </a:xfrm>
          <a:custGeom>
            <a:avLst/>
            <a:gdLst/>
            <a:ahLst/>
            <a:cxnLst/>
            <a:rect l="0" t="0" r="0" b="0"/>
            <a:pathLst>
              <a:path w="107156" h="276821">
                <a:moveTo>
                  <a:pt x="26789" y="0"/>
                </a:moveTo>
                <a:lnTo>
                  <a:pt x="26789" y="0"/>
                </a:lnTo>
                <a:lnTo>
                  <a:pt x="17859" y="0"/>
                </a:lnTo>
                <a:lnTo>
                  <a:pt x="17859" y="8929"/>
                </a:lnTo>
                <a:lnTo>
                  <a:pt x="8929" y="17859"/>
                </a:lnTo>
                <a:lnTo>
                  <a:pt x="0" y="44648"/>
                </a:lnTo>
                <a:lnTo>
                  <a:pt x="0" y="71437"/>
                </a:lnTo>
                <a:lnTo>
                  <a:pt x="0" y="116086"/>
                </a:lnTo>
                <a:lnTo>
                  <a:pt x="8929" y="160734"/>
                </a:lnTo>
                <a:lnTo>
                  <a:pt x="17859" y="196453"/>
                </a:lnTo>
                <a:lnTo>
                  <a:pt x="26789" y="232172"/>
                </a:lnTo>
                <a:lnTo>
                  <a:pt x="44648" y="258961"/>
                </a:lnTo>
                <a:lnTo>
                  <a:pt x="53578" y="267890"/>
                </a:lnTo>
                <a:lnTo>
                  <a:pt x="71436" y="276820"/>
                </a:lnTo>
                <a:lnTo>
                  <a:pt x="89296" y="258961"/>
                </a:lnTo>
                <a:lnTo>
                  <a:pt x="107155" y="250031"/>
                </a:lnTo>
                <a:lnTo>
                  <a:pt x="107155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8251030" y="3295054"/>
            <a:ext cx="348259" cy="276822"/>
          </a:xfrm>
          <a:custGeom>
            <a:avLst/>
            <a:gdLst/>
            <a:ahLst/>
            <a:cxnLst/>
            <a:rect l="0" t="0" r="0" b="0"/>
            <a:pathLst>
              <a:path w="348259" h="276822">
                <a:moveTo>
                  <a:pt x="8930" y="80367"/>
                </a:moveTo>
                <a:lnTo>
                  <a:pt x="0" y="80367"/>
                </a:lnTo>
                <a:lnTo>
                  <a:pt x="0" y="89297"/>
                </a:lnTo>
                <a:lnTo>
                  <a:pt x="0" y="116086"/>
                </a:lnTo>
                <a:lnTo>
                  <a:pt x="0" y="142875"/>
                </a:lnTo>
                <a:lnTo>
                  <a:pt x="0" y="169664"/>
                </a:lnTo>
                <a:lnTo>
                  <a:pt x="0" y="205383"/>
                </a:lnTo>
                <a:lnTo>
                  <a:pt x="8930" y="232172"/>
                </a:lnTo>
                <a:lnTo>
                  <a:pt x="8930" y="250032"/>
                </a:lnTo>
                <a:lnTo>
                  <a:pt x="8930" y="267891"/>
                </a:lnTo>
                <a:lnTo>
                  <a:pt x="17860" y="276821"/>
                </a:lnTo>
                <a:lnTo>
                  <a:pt x="26790" y="276821"/>
                </a:lnTo>
                <a:lnTo>
                  <a:pt x="26790" y="276821"/>
                </a:lnTo>
                <a:lnTo>
                  <a:pt x="35719" y="258961"/>
                </a:lnTo>
                <a:lnTo>
                  <a:pt x="35719" y="241102"/>
                </a:lnTo>
                <a:lnTo>
                  <a:pt x="44649" y="214313"/>
                </a:lnTo>
                <a:lnTo>
                  <a:pt x="44649" y="187524"/>
                </a:lnTo>
                <a:lnTo>
                  <a:pt x="44649" y="160735"/>
                </a:lnTo>
                <a:lnTo>
                  <a:pt x="44649" y="133946"/>
                </a:lnTo>
                <a:lnTo>
                  <a:pt x="44649" y="125016"/>
                </a:lnTo>
                <a:lnTo>
                  <a:pt x="53579" y="133946"/>
                </a:lnTo>
                <a:lnTo>
                  <a:pt x="62508" y="142875"/>
                </a:lnTo>
                <a:lnTo>
                  <a:pt x="71438" y="160735"/>
                </a:lnTo>
                <a:lnTo>
                  <a:pt x="71438" y="178594"/>
                </a:lnTo>
                <a:lnTo>
                  <a:pt x="80368" y="196453"/>
                </a:lnTo>
                <a:lnTo>
                  <a:pt x="89297" y="205383"/>
                </a:lnTo>
                <a:lnTo>
                  <a:pt x="89297" y="214313"/>
                </a:lnTo>
                <a:lnTo>
                  <a:pt x="98227" y="205383"/>
                </a:lnTo>
                <a:lnTo>
                  <a:pt x="98227" y="196453"/>
                </a:lnTo>
                <a:lnTo>
                  <a:pt x="107157" y="187524"/>
                </a:lnTo>
                <a:lnTo>
                  <a:pt x="116086" y="160735"/>
                </a:lnTo>
                <a:lnTo>
                  <a:pt x="116086" y="133946"/>
                </a:lnTo>
                <a:lnTo>
                  <a:pt x="125016" y="98227"/>
                </a:lnTo>
                <a:lnTo>
                  <a:pt x="133946" y="71438"/>
                </a:lnTo>
                <a:lnTo>
                  <a:pt x="142875" y="44649"/>
                </a:lnTo>
                <a:lnTo>
                  <a:pt x="142875" y="35719"/>
                </a:lnTo>
                <a:lnTo>
                  <a:pt x="151805" y="35719"/>
                </a:lnTo>
                <a:lnTo>
                  <a:pt x="160735" y="44649"/>
                </a:lnTo>
                <a:lnTo>
                  <a:pt x="169665" y="62508"/>
                </a:lnTo>
                <a:lnTo>
                  <a:pt x="169665" y="80367"/>
                </a:lnTo>
                <a:lnTo>
                  <a:pt x="169665" y="107157"/>
                </a:lnTo>
                <a:lnTo>
                  <a:pt x="169665" y="125016"/>
                </a:lnTo>
                <a:lnTo>
                  <a:pt x="160735" y="142875"/>
                </a:lnTo>
                <a:lnTo>
                  <a:pt x="151805" y="160735"/>
                </a:lnTo>
                <a:lnTo>
                  <a:pt x="151805" y="169664"/>
                </a:lnTo>
                <a:lnTo>
                  <a:pt x="142875" y="178594"/>
                </a:lnTo>
                <a:lnTo>
                  <a:pt x="142875" y="178594"/>
                </a:lnTo>
                <a:lnTo>
                  <a:pt x="142875" y="169664"/>
                </a:lnTo>
                <a:lnTo>
                  <a:pt x="142875" y="160735"/>
                </a:lnTo>
                <a:lnTo>
                  <a:pt x="151805" y="160735"/>
                </a:lnTo>
                <a:lnTo>
                  <a:pt x="169665" y="142875"/>
                </a:lnTo>
                <a:lnTo>
                  <a:pt x="178594" y="133946"/>
                </a:lnTo>
                <a:lnTo>
                  <a:pt x="196454" y="116086"/>
                </a:lnTo>
                <a:lnTo>
                  <a:pt x="205383" y="98227"/>
                </a:lnTo>
                <a:lnTo>
                  <a:pt x="214313" y="80367"/>
                </a:lnTo>
                <a:lnTo>
                  <a:pt x="223243" y="62508"/>
                </a:lnTo>
                <a:lnTo>
                  <a:pt x="232172" y="44649"/>
                </a:lnTo>
                <a:lnTo>
                  <a:pt x="232172" y="26789"/>
                </a:lnTo>
                <a:lnTo>
                  <a:pt x="232172" y="17860"/>
                </a:lnTo>
                <a:lnTo>
                  <a:pt x="232172" y="0"/>
                </a:lnTo>
                <a:lnTo>
                  <a:pt x="232172" y="0"/>
                </a:lnTo>
                <a:lnTo>
                  <a:pt x="232172" y="0"/>
                </a:lnTo>
                <a:lnTo>
                  <a:pt x="232172" y="17860"/>
                </a:lnTo>
                <a:lnTo>
                  <a:pt x="223243" y="35719"/>
                </a:lnTo>
                <a:lnTo>
                  <a:pt x="223243" y="53578"/>
                </a:lnTo>
                <a:lnTo>
                  <a:pt x="223243" y="71438"/>
                </a:lnTo>
                <a:lnTo>
                  <a:pt x="223243" y="89297"/>
                </a:lnTo>
                <a:lnTo>
                  <a:pt x="223243" y="98227"/>
                </a:lnTo>
                <a:lnTo>
                  <a:pt x="232172" y="98227"/>
                </a:lnTo>
                <a:lnTo>
                  <a:pt x="250032" y="98227"/>
                </a:lnTo>
                <a:lnTo>
                  <a:pt x="258961" y="89297"/>
                </a:lnTo>
                <a:lnTo>
                  <a:pt x="267891" y="71438"/>
                </a:lnTo>
                <a:lnTo>
                  <a:pt x="276821" y="53578"/>
                </a:lnTo>
                <a:lnTo>
                  <a:pt x="294680" y="44649"/>
                </a:lnTo>
                <a:lnTo>
                  <a:pt x="303610" y="26789"/>
                </a:lnTo>
                <a:lnTo>
                  <a:pt x="321469" y="26789"/>
                </a:lnTo>
                <a:lnTo>
                  <a:pt x="339329" y="26789"/>
                </a:lnTo>
                <a:lnTo>
                  <a:pt x="348258" y="35719"/>
                </a:lnTo>
                <a:lnTo>
                  <a:pt x="348258" y="53578"/>
                </a:lnTo>
                <a:lnTo>
                  <a:pt x="348258" y="71438"/>
                </a:lnTo>
                <a:lnTo>
                  <a:pt x="348258" y="80367"/>
                </a:lnTo>
                <a:lnTo>
                  <a:pt x="339329" y="98227"/>
                </a:lnTo>
                <a:lnTo>
                  <a:pt x="330399" y="107157"/>
                </a:lnTo>
                <a:lnTo>
                  <a:pt x="312540" y="116086"/>
                </a:lnTo>
                <a:lnTo>
                  <a:pt x="303610" y="116086"/>
                </a:lnTo>
                <a:lnTo>
                  <a:pt x="285750" y="107157"/>
                </a:lnTo>
                <a:lnTo>
                  <a:pt x="285750" y="98227"/>
                </a:lnTo>
                <a:lnTo>
                  <a:pt x="285750" y="71438"/>
                </a:lnTo>
                <a:lnTo>
                  <a:pt x="285750" y="53578"/>
                </a:lnTo>
                <a:lnTo>
                  <a:pt x="294680" y="26789"/>
                </a:lnTo>
                <a:lnTo>
                  <a:pt x="294680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7590234" y="2286000"/>
            <a:ext cx="1330524" cy="1464469"/>
          </a:xfrm>
          <a:custGeom>
            <a:avLst/>
            <a:gdLst/>
            <a:ahLst/>
            <a:cxnLst/>
            <a:rect l="0" t="0" r="0" b="0"/>
            <a:pathLst>
              <a:path w="1330524" h="1464469">
                <a:moveTo>
                  <a:pt x="1035843" y="107156"/>
                </a:moveTo>
                <a:lnTo>
                  <a:pt x="1017984" y="107156"/>
                </a:lnTo>
                <a:lnTo>
                  <a:pt x="1009054" y="98226"/>
                </a:lnTo>
                <a:lnTo>
                  <a:pt x="982265" y="89297"/>
                </a:lnTo>
                <a:lnTo>
                  <a:pt x="955476" y="89297"/>
                </a:lnTo>
                <a:lnTo>
                  <a:pt x="919757" y="80367"/>
                </a:lnTo>
                <a:lnTo>
                  <a:pt x="884039" y="71437"/>
                </a:lnTo>
                <a:lnTo>
                  <a:pt x="839390" y="71437"/>
                </a:lnTo>
                <a:lnTo>
                  <a:pt x="794742" y="71437"/>
                </a:lnTo>
                <a:lnTo>
                  <a:pt x="741164" y="71437"/>
                </a:lnTo>
                <a:lnTo>
                  <a:pt x="678656" y="89297"/>
                </a:lnTo>
                <a:lnTo>
                  <a:pt x="616148" y="98226"/>
                </a:lnTo>
                <a:lnTo>
                  <a:pt x="553641" y="116086"/>
                </a:lnTo>
                <a:lnTo>
                  <a:pt x="482204" y="133945"/>
                </a:lnTo>
                <a:lnTo>
                  <a:pt x="410766" y="160734"/>
                </a:lnTo>
                <a:lnTo>
                  <a:pt x="348258" y="196453"/>
                </a:lnTo>
                <a:lnTo>
                  <a:pt x="285750" y="232172"/>
                </a:lnTo>
                <a:lnTo>
                  <a:pt x="223243" y="267891"/>
                </a:lnTo>
                <a:lnTo>
                  <a:pt x="169664" y="312539"/>
                </a:lnTo>
                <a:lnTo>
                  <a:pt x="125016" y="366117"/>
                </a:lnTo>
                <a:lnTo>
                  <a:pt x="80368" y="428625"/>
                </a:lnTo>
                <a:lnTo>
                  <a:pt x="44649" y="491133"/>
                </a:lnTo>
                <a:lnTo>
                  <a:pt x="17860" y="562570"/>
                </a:lnTo>
                <a:lnTo>
                  <a:pt x="8930" y="634007"/>
                </a:lnTo>
                <a:lnTo>
                  <a:pt x="0" y="705445"/>
                </a:lnTo>
                <a:lnTo>
                  <a:pt x="8930" y="785812"/>
                </a:lnTo>
                <a:lnTo>
                  <a:pt x="26789" y="866179"/>
                </a:lnTo>
                <a:lnTo>
                  <a:pt x="53579" y="955476"/>
                </a:lnTo>
                <a:lnTo>
                  <a:pt x="89297" y="1035843"/>
                </a:lnTo>
                <a:lnTo>
                  <a:pt x="133946" y="1125140"/>
                </a:lnTo>
                <a:lnTo>
                  <a:pt x="196454" y="1205507"/>
                </a:lnTo>
                <a:lnTo>
                  <a:pt x="258961" y="1276945"/>
                </a:lnTo>
                <a:lnTo>
                  <a:pt x="330399" y="1339453"/>
                </a:lnTo>
                <a:lnTo>
                  <a:pt x="410766" y="1393031"/>
                </a:lnTo>
                <a:lnTo>
                  <a:pt x="491133" y="1428750"/>
                </a:lnTo>
                <a:lnTo>
                  <a:pt x="562571" y="1455539"/>
                </a:lnTo>
                <a:lnTo>
                  <a:pt x="642937" y="1464468"/>
                </a:lnTo>
                <a:lnTo>
                  <a:pt x="714375" y="1464468"/>
                </a:lnTo>
                <a:lnTo>
                  <a:pt x="776882" y="1455539"/>
                </a:lnTo>
                <a:lnTo>
                  <a:pt x="848320" y="1428750"/>
                </a:lnTo>
                <a:lnTo>
                  <a:pt x="919757" y="1393031"/>
                </a:lnTo>
                <a:lnTo>
                  <a:pt x="991195" y="1357312"/>
                </a:lnTo>
                <a:lnTo>
                  <a:pt x="1044773" y="1312664"/>
                </a:lnTo>
                <a:lnTo>
                  <a:pt x="1089421" y="1276945"/>
                </a:lnTo>
                <a:lnTo>
                  <a:pt x="1125140" y="1241226"/>
                </a:lnTo>
                <a:lnTo>
                  <a:pt x="1160859" y="1205507"/>
                </a:lnTo>
                <a:lnTo>
                  <a:pt x="1205507" y="1151929"/>
                </a:lnTo>
                <a:lnTo>
                  <a:pt x="1250156" y="1080492"/>
                </a:lnTo>
                <a:lnTo>
                  <a:pt x="1285875" y="1009054"/>
                </a:lnTo>
                <a:lnTo>
                  <a:pt x="1312664" y="919757"/>
                </a:lnTo>
                <a:lnTo>
                  <a:pt x="1330523" y="821531"/>
                </a:lnTo>
                <a:lnTo>
                  <a:pt x="1321593" y="696515"/>
                </a:lnTo>
                <a:lnTo>
                  <a:pt x="1294804" y="553640"/>
                </a:lnTo>
                <a:lnTo>
                  <a:pt x="1250156" y="401836"/>
                </a:lnTo>
                <a:lnTo>
                  <a:pt x="1187648" y="258961"/>
                </a:lnTo>
                <a:lnTo>
                  <a:pt x="1134070" y="151804"/>
                </a:lnTo>
                <a:lnTo>
                  <a:pt x="1080492" y="89297"/>
                </a:lnTo>
                <a:lnTo>
                  <a:pt x="1035843" y="44648"/>
                </a:lnTo>
                <a:lnTo>
                  <a:pt x="1000125" y="17859"/>
                </a:lnTo>
                <a:lnTo>
                  <a:pt x="955476" y="0"/>
                </a:lnTo>
                <a:lnTo>
                  <a:pt x="95547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7750969" y="4018359"/>
            <a:ext cx="98227" cy="80368"/>
          </a:xfrm>
          <a:custGeom>
            <a:avLst/>
            <a:gdLst/>
            <a:ahLst/>
            <a:cxnLst/>
            <a:rect l="0" t="0" r="0" b="0"/>
            <a:pathLst>
              <a:path w="98227" h="80368">
                <a:moveTo>
                  <a:pt x="0" y="71437"/>
                </a:moveTo>
                <a:lnTo>
                  <a:pt x="0" y="71437"/>
                </a:lnTo>
                <a:lnTo>
                  <a:pt x="0" y="71437"/>
                </a:lnTo>
                <a:lnTo>
                  <a:pt x="0" y="71437"/>
                </a:lnTo>
                <a:lnTo>
                  <a:pt x="0" y="71437"/>
                </a:ln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8929" y="80367"/>
                </a:lnTo>
                <a:lnTo>
                  <a:pt x="26789" y="71437"/>
                </a:lnTo>
                <a:lnTo>
                  <a:pt x="44648" y="62508"/>
                </a:lnTo>
                <a:lnTo>
                  <a:pt x="62508" y="53578"/>
                </a:lnTo>
                <a:lnTo>
                  <a:pt x="71437" y="44648"/>
                </a:lnTo>
                <a:lnTo>
                  <a:pt x="89297" y="26789"/>
                </a:lnTo>
                <a:lnTo>
                  <a:pt x="98226" y="17859"/>
                </a:lnTo>
                <a:lnTo>
                  <a:pt x="98226" y="8930"/>
                </a:lnTo>
                <a:lnTo>
                  <a:pt x="98226" y="8930"/>
                </a:lnTo>
                <a:lnTo>
                  <a:pt x="98226" y="0"/>
                </a:lnTo>
                <a:lnTo>
                  <a:pt x="9822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7697391" y="4134445"/>
            <a:ext cx="178594" cy="125017"/>
          </a:xfrm>
          <a:custGeom>
            <a:avLst/>
            <a:gdLst/>
            <a:ahLst/>
            <a:cxnLst/>
            <a:rect l="0" t="0" r="0" b="0"/>
            <a:pathLst>
              <a:path w="178594" h="125017">
                <a:moveTo>
                  <a:pt x="17859" y="0"/>
                </a:moveTo>
                <a:lnTo>
                  <a:pt x="8929" y="8930"/>
                </a:lnTo>
                <a:lnTo>
                  <a:pt x="8929" y="8930"/>
                </a:lnTo>
                <a:lnTo>
                  <a:pt x="0" y="17859"/>
                </a:lnTo>
                <a:lnTo>
                  <a:pt x="0" y="26789"/>
                </a:lnTo>
                <a:lnTo>
                  <a:pt x="0" y="35719"/>
                </a:lnTo>
                <a:lnTo>
                  <a:pt x="0" y="35719"/>
                </a:lnTo>
                <a:lnTo>
                  <a:pt x="8929" y="35719"/>
                </a:lnTo>
                <a:lnTo>
                  <a:pt x="17859" y="35719"/>
                </a:lnTo>
                <a:lnTo>
                  <a:pt x="35718" y="26789"/>
                </a:lnTo>
                <a:lnTo>
                  <a:pt x="62507" y="17859"/>
                </a:lnTo>
                <a:lnTo>
                  <a:pt x="89297" y="17859"/>
                </a:lnTo>
                <a:lnTo>
                  <a:pt x="116086" y="8930"/>
                </a:lnTo>
                <a:lnTo>
                  <a:pt x="142875" y="8930"/>
                </a:lnTo>
                <a:lnTo>
                  <a:pt x="160734" y="17859"/>
                </a:lnTo>
                <a:lnTo>
                  <a:pt x="178593" y="26789"/>
                </a:lnTo>
                <a:lnTo>
                  <a:pt x="178593" y="35719"/>
                </a:lnTo>
                <a:lnTo>
                  <a:pt x="178593" y="53578"/>
                </a:lnTo>
                <a:lnTo>
                  <a:pt x="169664" y="71437"/>
                </a:lnTo>
                <a:lnTo>
                  <a:pt x="160734" y="98226"/>
                </a:lnTo>
                <a:lnTo>
                  <a:pt x="142875" y="116086"/>
                </a:lnTo>
                <a:lnTo>
                  <a:pt x="133945" y="125016"/>
                </a:lnTo>
                <a:lnTo>
                  <a:pt x="116086" y="125016"/>
                </a:lnTo>
                <a:lnTo>
                  <a:pt x="98226" y="125016"/>
                </a:lnTo>
                <a:lnTo>
                  <a:pt x="80367" y="116086"/>
                </a:lnTo>
                <a:lnTo>
                  <a:pt x="71437" y="107156"/>
                </a:lnTo>
                <a:lnTo>
                  <a:pt x="71437" y="89297"/>
                </a:lnTo>
                <a:lnTo>
                  <a:pt x="80367" y="62508"/>
                </a:lnTo>
                <a:lnTo>
                  <a:pt x="80367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7893844" y="4045148"/>
            <a:ext cx="125016" cy="107157"/>
          </a:xfrm>
          <a:custGeom>
            <a:avLst/>
            <a:gdLst/>
            <a:ahLst/>
            <a:cxnLst/>
            <a:rect l="0" t="0" r="0" b="0"/>
            <a:pathLst>
              <a:path w="125016" h="107157">
                <a:moveTo>
                  <a:pt x="17859" y="0"/>
                </a:moveTo>
                <a:lnTo>
                  <a:pt x="17859" y="8930"/>
                </a:lnTo>
                <a:lnTo>
                  <a:pt x="8929" y="17859"/>
                </a:lnTo>
                <a:lnTo>
                  <a:pt x="0" y="26789"/>
                </a:lnTo>
                <a:lnTo>
                  <a:pt x="0" y="53578"/>
                </a:lnTo>
                <a:lnTo>
                  <a:pt x="0" y="71438"/>
                </a:lnTo>
                <a:lnTo>
                  <a:pt x="8929" y="89297"/>
                </a:lnTo>
                <a:lnTo>
                  <a:pt x="17859" y="98227"/>
                </a:lnTo>
                <a:lnTo>
                  <a:pt x="35719" y="107156"/>
                </a:lnTo>
                <a:lnTo>
                  <a:pt x="53578" y="107156"/>
                </a:lnTo>
                <a:lnTo>
                  <a:pt x="71437" y="107156"/>
                </a:lnTo>
                <a:lnTo>
                  <a:pt x="89297" y="98227"/>
                </a:lnTo>
                <a:lnTo>
                  <a:pt x="107156" y="89297"/>
                </a:lnTo>
                <a:lnTo>
                  <a:pt x="116086" y="71438"/>
                </a:lnTo>
                <a:lnTo>
                  <a:pt x="125015" y="53578"/>
                </a:lnTo>
                <a:lnTo>
                  <a:pt x="125015" y="35719"/>
                </a:lnTo>
                <a:lnTo>
                  <a:pt x="116086" y="17859"/>
                </a:lnTo>
                <a:lnTo>
                  <a:pt x="89297" y="8930"/>
                </a:lnTo>
                <a:lnTo>
                  <a:pt x="71437" y="0"/>
                </a:lnTo>
                <a:lnTo>
                  <a:pt x="53578" y="0"/>
                </a:lnTo>
                <a:lnTo>
                  <a:pt x="35719" y="0"/>
                </a:lnTo>
                <a:lnTo>
                  <a:pt x="26789" y="8930"/>
                </a:lnTo>
                <a:lnTo>
                  <a:pt x="17859" y="26789"/>
                </a:lnTo>
                <a:lnTo>
                  <a:pt x="17859" y="44648"/>
                </a:lnTo>
                <a:lnTo>
                  <a:pt x="26789" y="62508"/>
                </a:lnTo>
                <a:lnTo>
                  <a:pt x="35719" y="71438"/>
                </a:lnTo>
                <a:lnTo>
                  <a:pt x="44648" y="80367"/>
                </a:lnTo>
                <a:lnTo>
                  <a:pt x="62508" y="80367"/>
                </a:lnTo>
                <a:lnTo>
                  <a:pt x="62508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8054578" y="3964781"/>
            <a:ext cx="125017" cy="151806"/>
          </a:xfrm>
          <a:custGeom>
            <a:avLst/>
            <a:gdLst/>
            <a:ahLst/>
            <a:cxnLst/>
            <a:rect l="0" t="0" r="0" b="0"/>
            <a:pathLst>
              <a:path w="125017" h="151806">
                <a:moveTo>
                  <a:pt x="8930" y="0"/>
                </a:moveTo>
                <a:lnTo>
                  <a:pt x="8930" y="8930"/>
                </a:lnTo>
                <a:lnTo>
                  <a:pt x="8930" y="26789"/>
                </a:lnTo>
                <a:lnTo>
                  <a:pt x="8930" y="53578"/>
                </a:lnTo>
                <a:lnTo>
                  <a:pt x="17860" y="80367"/>
                </a:lnTo>
                <a:lnTo>
                  <a:pt x="26789" y="107156"/>
                </a:lnTo>
                <a:lnTo>
                  <a:pt x="35719" y="125015"/>
                </a:lnTo>
                <a:lnTo>
                  <a:pt x="53578" y="142875"/>
                </a:lnTo>
                <a:lnTo>
                  <a:pt x="71438" y="151805"/>
                </a:lnTo>
                <a:lnTo>
                  <a:pt x="80367" y="151805"/>
                </a:lnTo>
                <a:lnTo>
                  <a:pt x="98227" y="142875"/>
                </a:lnTo>
                <a:lnTo>
                  <a:pt x="116086" y="133945"/>
                </a:lnTo>
                <a:lnTo>
                  <a:pt x="116086" y="116086"/>
                </a:lnTo>
                <a:lnTo>
                  <a:pt x="125016" y="98226"/>
                </a:lnTo>
                <a:lnTo>
                  <a:pt x="116086" y="80367"/>
                </a:lnTo>
                <a:lnTo>
                  <a:pt x="98227" y="62508"/>
                </a:lnTo>
                <a:lnTo>
                  <a:pt x="80367" y="35719"/>
                </a:lnTo>
                <a:lnTo>
                  <a:pt x="53578" y="17859"/>
                </a:lnTo>
                <a:lnTo>
                  <a:pt x="35719" y="17859"/>
                </a:lnTo>
                <a:lnTo>
                  <a:pt x="8930" y="17859"/>
                </a:lnTo>
                <a:lnTo>
                  <a:pt x="0" y="26789"/>
                </a:lnTo>
                <a:lnTo>
                  <a:pt x="0" y="44648"/>
                </a:lnTo>
                <a:lnTo>
                  <a:pt x="0" y="71437"/>
                </a:lnTo>
                <a:lnTo>
                  <a:pt x="8930" y="89297"/>
                </a:lnTo>
                <a:lnTo>
                  <a:pt x="26789" y="107156"/>
                </a:lnTo>
                <a:lnTo>
                  <a:pt x="44649" y="125015"/>
                </a:lnTo>
                <a:lnTo>
                  <a:pt x="44649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8251030" y="4080867"/>
            <a:ext cx="35720" cy="205384"/>
          </a:xfrm>
          <a:custGeom>
            <a:avLst/>
            <a:gdLst/>
            <a:ahLst/>
            <a:cxnLst/>
            <a:rect l="0" t="0" r="0" b="0"/>
            <a:pathLst>
              <a:path w="35720" h="205384">
                <a:moveTo>
                  <a:pt x="17860" y="0"/>
                </a:moveTo>
                <a:lnTo>
                  <a:pt x="17860" y="8929"/>
                </a:lnTo>
                <a:lnTo>
                  <a:pt x="26790" y="26789"/>
                </a:lnTo>
                <a:lnTo>
                  <a:pt x="26790" y="44648"/>
                </a:lnTo>
                <a:lnTo>
                  <a:pt x="35719" y="80367"/>
                </a:lnTo>
                <a:lnTo>
                  <a:pt x="35719" y="107156"/>
                </a:lnTo>
                <a:lnTo>
                  <a:pt x="26790" y="142875"/>
                </a:lnTo>
                <a:lnTo>
                  <a:pt x="17860" y="169664"/>
                </a:lnTo>
                <a:lnTo>
                  <a:pt x="8930" y="196453"/>
                </a:lnTo>
                <a:lnTo>
                  <a:pt x="0" y="205383"/>
                </a:lnTo>
                <a:lnTo>
                  <a:pt x="0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8277820" y="3866554"/>
            <a:ext cx="89297" cy="107158"/>
          </a:xfrm>
          <a:custGeom>
            <a:avLst/>
            <a:gdLst/>
            <a:ahLst/>
            <a:cxnLst/>
            <a:rect l="0" t="0" r="0" b="0"/>
            <a:pathLst>
              <a:path w="89297" h="107158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8930"/>
                </a:lnTo>
                <a:lnTo>
                  <a:pt x="17859" y="26789"/>
                </a:lnTo>
                <a:lnTo>
                  <a:pt x="26789" y="35719"/>
                </a:lnTo>
                <a:lnTo>
                  <a:pt x="35718" y="53578"/>
                </a:lnTo>
                <a:lnTo>
                  <a:pt x="53578" y="71438"/>
                </a:lnTo>
                <a:lnTo>
                  <a:pt x="62507" y="89297"/>
                </a:lnTo>
                <a:lnTo>
                  <a:pt x="71437" y="98227"/>
                </a:lnTo>
                <a:lnTo>
                  <a:pt x="80367" y="107157"/>
                </a:lnTo>
                <a:lnTo>
                  <a:pt x="80367" y="107157"/>
                </a:lnTo>
                <a:lnTo>
                  <a:pt x="89296" y="107157"/>
                </a:lnTo>
                <a:lnTo>
                  <a:pt x="89296" y="107157"/>
                </a:lnTo>
                <a:lnTo>
                  <a:pt x="89296" y="98227"/>
                </a:lnTo>
                <a:lnTo>
                  <a:pt x="89296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8376046" y="3732609"/>
            <a:ext cx="133946" cy="232173"/>
          </a:xfrm>
          <a:custGeom>
            <a:avLst/>
            <a:gdLst/>
            <a:ahLst/>
            <a:cxnLst/>
            <a:rect l="0" t="0" r="0" b="0"/>
            <a:pathLst>
              <a:path w="133946" h="232173">
                <a:moveTo>
                  <a:pt x="44649" y="35719"/>
                </a:moveTo>
                <a:lnTo>
                  <a:pt x="35719" y="35719"/>
                </a:lnTo>
                <a:lnTo>
                  <a:pt x="35719" y="35719"/>
                </a:lnTo>
                <a:lnTo>
                  <a:pt x="26789" y="35719"/>
                </a:lnTo>
                <a:lnTo>
                  <a:pt x="26789" y="35719"/>
                </a:lnTo>
                <a:lnTo>
                  <a:pt x="17859" y="35719"/>
                </a:lnTo>
                <a:lnTo>
                  <a:pt x="17859" y="35719"/>
                </a:lnTo>
                <a:lnTo>
                  <a:pt x="8930" y="44648"/>
                </a:lnTo>
                <a:lnTo>
                  <a:pt x="8930" y="53578"/>
                </a:lnTo>
                <a:lnTo>
                  <a:pt x="0" y="62508"/>
                </a:lnTo>
                <a:lnTo>
                  <a:pt x="0" y="62508"/>
                </a:lnTo>
                <a:lnTo>
                  <a:pt x="0" y="71437"/>
                </a:lnTo>
                <a:lnTo>
                  <a:pt x="0" y="80367"/>
                </a:lnTo>
                <a:lnTo>
                  <a:pt x="0" y="98227"/>
                </a:lnTo>
                <a:lnTo>
                  <a:pt x="8930" y="107156"/>
                </a:lnTo>
                <a:lnTo>
                  <a:pt x="17859" y="116086"/>
                </a:lnTo>
                <a:lnTo>
                  <a:pt x="26789" y="125016"/>
                </a:lnTo>
                <a:lnTo>
                  <a:pt x="44649" y="133945"/>
                </a:lnTo>
                <a:lnTo>
                  <a:pt x="62508" y="133945"/>
                </a:lnTo>
                <a:lnTo>
                  <a:pt x="80367" y="142875"/>
                </a:lnTo>
                <a:lnTo>
                  <a:pt x="98227" y="142875"/>
                </a:lnTo>
                <a:lnTo>
                  <a:pt x="107156" y="151805"/>
                </a:lnTo>
                <a:lnTo>
                  <a:pt x="125016" y="160734"/>
                </a:lnTo>
                <a:lnTo>
                  <a:pt x="125016" y="169664"/>
                </a:lnTo>
                <a:lnTo>
                  <a:pt x="133945" y="178594"/>
                </a:lnTo>
                <a:lnTo>
                  <a:pt x="125016" y="187523"/>
                </a:lnTo>
                <a:lnTo>
                  <a:pt x="116086" y="205383"/>
                </a:lnTo>
                <a:lnTo>
                  <a:pt x="107156" y="214312"/>
                </a:lnTo>
                <a:lnTo>
                  <a:pt x="98227" y="232172"/>
                </a:lnTo>
                <a:lnTo>
                  <a:pt x="80367" y="232172"/>
                </a:lnTo>
                <a:lnTo>
                  <a:pt x="71438" y="232172"/>
                </a:lnTo>
                <a:lnTo>
                  <a:pt x="71438" y="214312"/>
                </a:lnTo>
                <a:lnTo>
                  <a:pt x="71438" y="196453"/>
                </a:lnTo>
                <a:lnTo>
                  <a:pt x="71438" y="178594"/>
                </a:lnTo>
                <a:lnTo>
                  <a:pt x="80367" y="142875"/>
                </a:lnTo>
                <a:lnTo>
                  <a:pt x="89297" y="116086"/>
                </a:lnTo>
                <a:lnTo>
                  <a:pt x="98227" y="89297"/>
                </a:lnTo>
                <a:lnTo>
                  <a:pt x="107156" y="62508"/>
                </a:lnTo>
                <a:lnTo>
                  <a:pt x="116086" y="44648"/>
                </a:lnTo>
                <a:lnTo>
                  <a:pt x="116086" y="26789"/>
                </a:lnTo>
                <a:lnTo>
                  <a:pt x="107156" y="17859"/>
                </a:lnTo>
                <a:lnTo>
                  <a:pt x="98227" y="8930"/>
                </a:lnTo>
                <a:lnTo>
                  <a:pt x="80367" y="0"/>
                </a:lnTo>
                <a:lnTo>
                  <a:pt x="62508" y="0"/>
                </a:lnTo>
                <a:lnTo>
                  <a:pt x="44649" y="0"/>
                </a:lnTo>
                <a:lnTo>
                  <a:pt x="26789" y="8930"/>
                </a:lnTo>
                <a:lnTo>
                  <a:pt x="17859" y="8930"/>
                </a:lnTo>
                <a:lnTo>
                  <a:pt x="893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893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8643937" y="3866554"/>
            <a:ext cx="53579" cy="214314"/>
          </a:xfrm>
          <a:custGeom>
            <a:avLst/>
            <a:gdLst/>
            <a:ahLst/>
            <a:cxnLst/>
            <a:rect l="0" t="0" r="0" b="0"/>
            <a:pathLst>
              <a:path w="53579" h="214314">
                <a:moveTo>
                  <a:pt x="8929" y="0"/>
                </a:moveTo>
                <a:lnTo>
                  <a:pt x="8929" y="8930"/>
                </a:lnTo>
                <a:lnTo>
                  <a:pt x="17859" y="8930"/>
                </a:lnTo>
                <a:lnTo>
                  <a:pt x="35718" y="17860"/>
                </a:lnTo>
                <a:lnTo>
                  <a:pt x="44648" y="35719"/>
                </a:lnTo>
                <a:lnTo>
                  <a:pt x="53578" y="62508"/>
                </a:lnTo>
                <a:lnTo>
                  <a:pt x="53578" y="89297"/>
                </a:lnTo>
                <a:lnTo>
                  <a:pt x="53578" y="125016"/>
                </a:lnTo>
                <a:lnTo>
                  <a:pt x="44648" y="151805"/>
                </a:lnTo>
                <a:lnTo>
                  <a:pt x="35718" y="178594"/>
                </a:lnTo>
                <a:lnTo>
                  <a:pt x="17859" y="205383"/>
                </a:lnTo>
                <a:lnTo>
                  <a:pt x="0" y="214313"/>
                </a:lnTo>
                <a:lnTo>
                  <a:pt x="0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8760023" y="3598664"/>
            <a:ext cx="160735" cy="151805"/>
          </a:xfrm>
          <a:custGeom>
            <a:avLst/>
            <a:gdLst/>
            <a:ahLst/>
            <a:cxnLst/>
            <a:rect l="0" t="0" r="0" b="0"/>
            <a:pathLst>
              <a:path w="160735" h="151805">
                <a:moveTo>
                  <a:pt x="17859" y="26789"/>
                </a:moveTo>
                <a:lnTo>
                  <a:pt x="26789" y="26789"/>
                </a:lnTo>
                <a:lnTo>
                  <a:pt x="26789" y="26789"/>
                </a:lnTo>
                <a:lnTo>
                  <a:pt x="26789" y="17859"/>
                </a:lnTo>
                <a:lnTo>
                  <a:pt x="26789" y="17859"/>
                </a:lnTo>
                <a:lnTo>
                  <a:pt x="26789" y="17859"/>
                </a:lnTo>
                <a:lnTo>
                  <a:pt x="26789" y="17859"/>
                </a:lnTo>
                <a:lnTo>
                  <a:pt x="26789" y="17859"/>
                </a:lnTo>
                <a:lnTo>
                  <a:pt x="26789" y="17859"/>
                </a:lnTo>
                <a:lnTo>
                  <a:pt x="26789" y="17859"/>
                </a:lnTo>
                <a:lnTo>
                  <a:pt x="17859" y="26789"/>
                </a:lnTo>
                <a:lnTo>
                  <a:pt x="8929" y="35718"/>
                </a:lnTo>
                <a:lnTo>
                  <a:pt x="0" y="53578"/>
                </a:lnTo>
                <a:lnTo>
                  <a:pt x="0" y="71437"/>
                </a:lnTo>
                <a:lnTo>
                  <a:pt x="0" y="89297"/>
                </a:lnTo>
                <a:lnTo>
                  <a:pt x="8929" y="116086"/>
                </a:lnTo>
                <a:lnTo>
                  <a:pt x="8929" y="133945"/>
                </a:lnTo>
                <a:lnTo>
                  <a:pt x="17859" y="142875"/>
                </a:lnTo>
                <a:lnTo>
                  <a:pt x="26789" y="151804"/>
                </a:lnTo>
                <a:lnTo>
                  <a:pt x="35718" y="151804"/>
                </a:lnTo>
                <a:lnTo>
                  <a:pt x="44648" y="151804"/>
                </a:lnTo>
                <a:lnTo>
                  <a:pt x="53578" y="151804"/>
                </a:lnTo>
                <a:lnTo>
                  <a:pt x="71437" y="142875"/>
                </a:lnTo>
                <a:lnTo>
                  <a:pt x="89297" y="142875"/>
                </a:lnTo>
                <a:lnTo>
                  <a:pt x="107156" y="125015"/>
                </a:lnTo>
                <a:lnTo>
                  <a:pt x="133945" y="116086"/>
                </a:lnTo>
                <a:lnTo>
                  <a:pt x="151804" y="98226"/>
                </a:lnTo>
                <a:lnTo>
                  <a:pt x="160734" y="80367"/>
                </a:lnTo>
                <a:lnTo>
                  <a:pt x="160734" y="71437"/>
                </a:lnTo>
                <a:lnTo>
                  <a:pt x="160734" y="53578"/>
                </a:lnTo>
                <a:lnTo>
                  <a:pt x="160734" y="44648"/>
                </a:lnTo>
                <a:lnTo>
                  <a:pt x="133945" y="17859"/>
                </a:lnTo>
                <a:lnTo>
                  <a:pt x="107156" y="0"/>
                </a:lnTo>
                <a:lnTo>
                  <a:pt x="71437" y="0"/>
                </a:lnTo>
                <a:lnTo>
                  <a:pt x="44648" y="8929"/>
                </a:lnTo>
                <a:lnTo>
                  <a:pt x="26789" y="17859"/>
                </a:lnTo>
                <a:lnTo>
                  <a:pt x="26789" y="17859"/>
                </a:lnTo>
                <a:lnTo>
                  <a:pt x="17859" y="17859"/>
                </a:lnTo>
                <a:lnTo>
                  <a:pt x="17859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7974211" y="4446984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7974211" y="4393406"/>
            <a:ext cx="71438" cy="53579"/>
          </a:xfrm>
          <a:custGeom>
            <a:avLst/>
            <a:gdLst/>
            <a:ahLst/>
            <a:cxnLst/>
            <a:rect l="0" t="0" r="0" b="0"/>
            <a:pathLst>
              <a:path w="71438" h="53579">
                <a:moveTo>
                  <a:pt x="0" y="53578"/>
                </a:moveTo>
                <a:lnTo>
                  <a:pt x="0" y="53578"/>
                </a:lnTo>
                <a:lnTo>
                  <a:pt x="8930" y="53578"/>
                </a:lnTo>
                <a:lnTo>
                  <a:pt x="8930" y="53578"/>
                </a:lnTo>
                <a:lnTo>
                  <a:pt x="17859" y="53578"/>
                </a:lnTo>
                <a:lnTo>
                  <a:pt x="26789" y="44648"/>
                </a:lnTo>
                <a:lnTo>
                  <a:pt x="44648" y="35719"/>
                </a:lnTo>
                <a:lnTo>
                  <a:pt x="44648" y="26789"/>
                </a:lnTo>
                <a:lnTo>
                  <a:pt x="53578" y="17859"/>
                </a:lnTo>
                <a:lnTo>
                  <a:pt x="62508" y="17859"/>
                </a:lnTo>
                <a:lnTo>
                  <a:pt x="71437" y="8930"/>
                </a:lnTo>
                <a:lnTo>
                  <a:pt x="71437" y="8930"/>
                </a:lnTo>
                <a:lnTo>
                  <a:pt x="62508" y="0"/>
                </a:lnTo>
                <a:lnTo>
                  <a:pt x="53578" y="0"/>
                </a:lnTo>
                <a:lnTo>
                  <a:pt x="5357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7938492" y="4491632"/>
            <a:ext cx="142876" cy="125017"/>
          </a:xfrm>
          <a:custGeom>
            <a:avLst/>
            <a:gdLst/>
            <a:ahLst/>
            <a:cxnLst/>
            <a:rect l="0" t="0" r="0" b="0"/>
            <a:pathLst>
              <a:path w="142876" h="125017">
                <a:moveTo>
                  <a:pt x="8930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0" y="17860"/>
                </a:lnTo>
                <a:lnTo>
                  <a:pt x="8930" y="17860"/>
                </a:lnTo>
                <a:lnTo>
                  <a:pt x="17860" y="17860"/>
                </a:lnTo>
                <a:lnTo>
                  <a:pt x="35719" y="17860"/>
                </a:lnTo>
                <a:lnTo>
                  <a:pt x="53578" y="8930"/>
                </a:lnTo>
                <a:lnTo>
                  <a:pt x="80367" y="8930"/>
                </a:lnTo>
                <a:lnTo>
                  <a:pt x="98227" y="8930"/>
                </a:lnTo>
                <a:lnTo>
                  <a:pt x="116086" y="8930"/>
                </a:lnTo>
                <a:lnTo>
                  <a:pt x="133946" y="17860"/>
                </a:lnTo>
                <a:lnTo>
                  <a:pt x="142875" y="26789"/>
                </a:lnTo>
                <a:lnTo>
                  <a:pt x="142875" y="44649"/>
                </a:lnTo>
                <a:lnTo>
                  <a:pt x="133946" y="71438"/>
                </a:lnTo>
                <a:lnTo>
                  <a:pt x="125016" y="89297"/>
                </a:lnTo>
                <a:lnTo>
                  <a:pt x="116086" y="116086"/>
                </a:lnTo>
                <a:lnTo>
                  <a:pt x="107156" y="125016"/>
                </a:lnTo>
                <a:lnTo>
                  <a:pt x="89297" y="125016"/>
                </a:lnTo>
                <a:lnTo>
                  <a:pt x="80367" y="116086"/>
                </a:lnTo>
                <a:lnTo>
                  <a:pt x="71438" y="107157"/>
                </a:lnTo>
                <a:lnTo>
                  <a:pt x="71438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8081367" y="4429125"/>
            <a:ext cx="116086" cy="80368"/>
          </a:xfrm>
          <a:custGeom>
            <a:avLst/>
            <a:gdLst/>
            <a:ahLst/>
            <a:cxnLst/>
            <a:rect l="0" t="0" r="0" b="0"/>
            <a:pathLst>
              <a:path w="116086" h="80368">
                <a:moveTo>
                  <a:pt x="8930" y="0"/>
                </a:moveTo>
                <a:lnTo>
                  <a:pt x="893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44648"/>
                </a:lnTo>
                <a:lnTo>
                  <a:pt x="0" y="62507"/>
                </a:lnTo>
                <a:lnTo>
                  <a:pt x="8930" y="71437"/>
                </a:lnTo>
                <a:lnTo>
                  <a:pt x="26789" y="80367"/>
                </a:lnTo>
                <a:lnTo>
                  <a:pt x="44649" y="80367"/>
                </a:lnTo>
                <a:lnTo>
                  <a:pt x="62508" y="71437"/>
                </a:lnTo>
                <a:lnTo>
                  <a:pt x="80367" y="71437"/>
                </a:lnTo>
                <a:lnTo>
                  <a:pt x="98227" y="53578"/>
                </a:lnTo>
                <a:lnTo>
                  <a:pt x="107156" y="44648"/>
                </a:lnTo>
                <a:lnTo>
                  <a:pt x="116085" y="35718"/>
                </a:lnTo>
                <a:lnTo>
                  <a:pt x="116085" y="26789"/>
                </a:lnTo>
                <a:lnTo>
                  <a:pt x="107156" y="17859"/>
                </a:lnTo>
                <a:lnTo>
                  <a:pt x="98227" y="8929"/>
                </a:lnTo>
                <a:lnTo>
                  <a:pt x="80367" y="0"/>
                </a:lnTo>
                <a:lnTo>
                  <a:pt x="62508" y="0"/>
                </a:lnTo>
                <a:lnTo>
                  <a:pt x="44649" y="0"/>
                </a:lnTo>
                <a:lnTo>
                  <a:pt x="35719" y="0"/>
                </a:lnTo>
                <a:lnTo>
                  <a:pt x="26789" y="8929"/>
                </a:lnTo>
                <a:lnTo>
                  <a:pt x="26789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8197452" y="4375546"/>
            <a:ext cx="89298" cy="89298"/>
          </a:xfrm>
          <a:custGeom>
            <a:avLst/>
            <a:gdLst/>
            <a:ahLst/>
            <a:cxnLst/>
            <a:rect l="0" t="0" r="0" b="0"/>
            <a:pathLst>
              <a:path w="89298" h="89298">
                <a:moveTo>
                  <a:pt x="8930" y="8930"/>
                </a:moveTo>
                <a:lnTo>
                  <a:pt x="8930" y="8930"/>
                </a:lnTo>
                <a:lnTo>
                  <a:pt x="8930" y="17860"/>
                </a:lnTo>
                <a:lnTo>
                  <a:pt x="8930" y="17860"/>
                </a:lnTo>
                <a:lnTo>
                  <a:pt x="8930" y="35719"/>
                </a:lnTo>
                <a:lnTo>
                  <a:pt x="8930" y="44649"/>
                </a:lnTo>
                <a:lnTo>
                  <a:pt x="8930" y="62508"/>
                </a:lnTo>
                <a:lnTo>
                  <a:pt x="17860" y="71438"/>
                </a:lnTo>
                <a:lnTo>
                  <a:pt x="26789" y="80368"/>
                </a:lnTo>
                <a:lnTo>
                  <a:pt x="35719" y="89297"/>
                </a:lnTo>
                <a:lnTo>
                  <a:pt x="44649" y="89297"/>
                </a:lnTo>
                <a:lnTo>
                  <a:pt x="53578" y="89297"/>
                </a:lnTo>
                <a:lnTo>
                  <a:pt x="71438" y="80368"/>
                </a:lnTo>
                <a:lnTo>
                  <a:pt x="80368" y="71438"/>
                </a:lnTo>
                <a:lnTo>
                  <a:pt x="89297" y="62508"/>
                </a:lnTo>
                <a:lnTo>
                  <a:pt x="89297" y="53579"/>
                </a:lnTo>
                <a:lnTo>
                  <a:pt x="89297" y="44649"/>
                </a:lnTo>
                <a:lnTo>
                  <a:pt x="71438" y="26790"/>
                </a:lnTo>
                <a:lnTo>
                  <a:pt x="62508" y="17860"/>
                </a:lnTo>
                <a:lnTo>
                  <a:pt x="44649" y="8930"/>
                </a:lnTo>
                <a:lnTo>
                  <a:pt x="26789" y="0"/>
                </a:lnTo>
                <a:lnTo>
                  <a:pt x="893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26790"/>
                </a:lnTo>
                <a:lnTo>
                  <a:pt x="0" y="26790"/>
                </a:lnTo>
                <a:lnTo>
                  <a:pt x="8930" y="35719"/>
                </a:lnTo>
                <a:lnTo>
                  <a:pt x="17860" y="35719"/>
                </a:lnTo>
                <a:lnTo>
                  <a:pt x="17860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8367116" y="4384476"/>
            <a:ext cx="44650" cy="160736"/>
          </a:xfrm>
          <a:custGeom>
            <a:avLst/>
            <a:gdLst/>
            <a:ahLst/>
            <a:cxnLst/>
            <a:rect l="0" t="0" r="0" b="0"/>
            <a:pathLst>
              <a:path w="44650" h="160736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8930" y="17860"/>
                </a:lnTo>
                <a:lnTo>
                  <a:pt x="17860" y="35719"/>
                </a:lnTo>
                <a:lnTo>
                  <a:pt x="26789" y="53578"/>
                </a:lnTo>
                <a:lnTo>
                  <a:pt x="35719" y="71438"/>
                </a:lnTo>
                <a:lnTo>
                  <a:pt x="44649" y="98227"/>
                </a:lnTo>
                <a:lnTo>
                  <a:pt x="35719" y="116086"/>
                </a:lnTo>
                <a:lnTo>
                  <a:pt x="35719" y="142875"/>
                </a:lnTo>
                <a:lnTo>
                  <a:pt x="26789" y="151805"/>
                </a:lnTo>
                <a:lnTo>
                  <a:pt x="26789" y="160735"/>
                </a:lnTo>
                <a:lnTo>
                  <a:pt x="26789" y="160735"/>
                </a:lnTo>
                <a:lnTo>
                  <a:pt x="17860" y="142875"/>
                </a:lnTo>
                <a:lnTo>
                  <a:pt x="17860" y="125016"/>
                </a:lnTo>
                <a:lnTo>
                  <a:pt x="17860" y="89297"/>
                </a:lnTo>
                <a:lnTo>
                  <a:pt x="17860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8411765" y="4188023"/>
            <a:ext cx="107157" cy="169665"/>
          </a:xfrm>
          <a:custGeom>
            <a:avLst/>
            <a:gdLst/>
            <a:ahLst/>
            <a:cxnLst/>
            <a:rect l="0" t="0" r="0" b="0"/>
            <a:pathLst>
              <a:path w="107157" h="169665">
                <a:moveTo>
                  <a:pt x="0" y="0"/>
                </a:moveTo>
                <a:lnTo>
                  <a:pt x="0" y="0"/>
                </a:lnTo>
                <a:lnTo>
                  <a:pt x="8930" y="8930"/>
                </a:lnTo>
                <a:lnTo>
                  <a:pt x="17859" y="17859"/>
                </a:lnTo>
                <a:lnTo>
                  <a:pt x="35719" y="35719"/>
                </a:lnTo>
                <a:lnTo>
                  <a:pt x="44648" y="62508"/>
                </a:lnTo>
                <a:lnTo>
                  <a:pt x="53578" y="89297"/>
                </a:lnTo>
                <a:lnTo>
                  <a:pt x="71437" y="116086"/>
                </a:lnTo>
                <a:lnTo>
                  <a:pt x="80367" y="133945"/>
                </a:lnTo>
                <a:lnTo>
                  <a:pt x="89297" y="151805"/>
                </a:lnTo>
                <a:lnTo>
                  <a:pt x="98226" y="160734"/>
                </a:lnTo>
                <a:lnTo>
                  <a:pt x="98226" y="169664"/>
                </a:lnTo>
                <a:lnTo>
                  <a:pt x="98226" y="160734"/>
                </a:lnTo>
                <a:lnTo>
                  <a:pt x="107156" y="142875"/>
                </a:lnTo>
                <a:lnTo>
                  <a:pt x="107156" y="116086"/>
                </a:lnTo>
                <a:lnTo>
                  <a:pt x="107156" y="71438"/>
                </a:lnTo>
                <a:lnTo>
                  <a:pt x="107156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8509991" y="4116586"/>
            <a:ext cx="151806" cy="169665"/>
          </a:xfrm>
          <a:custGeom>
            <a:avLst/>
            <a:gdLst/>
            <a:ahLst/>
            <a:cxnLst/>
            <a:rect l="0" t="0" r="0" b="0"/>
            <a:pathLst>
              <a:path w="151806" h="169665">
                <a:moveTo>
                  <a:pt x="35719" y="0"/>
                </a:move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26789" y="0"/>
                </a:lnTo>
                <a:lnTo>
                  <a:pt x="26789" y="0"/>
                </a:lnTo>
                <a:lnTo>
                  <a:pt x="17860" y="8929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44648"/>
                </a:lnTo>
                <a:lnTo>
                  <a:pt x="0" y="53578"/>
                </a:lnTo>
                <a:lnTo>
                  <a:pt x="8930" y="62507"/>
                </a:lnTo>
                <a:lnTo>
                  <a:pt x="8930" y="71437"/>
                </a:lnTo>
                <a:lnTo>
                  <a:pt x="17860" y="80367"/>
                </a:lnTo>
                <a:lnTo>
                  <a:pt x="35719" y="89296"/>
                </a:lnTo>
                <a:lnTo>
                  <a:pt x="53579" y="98226"/>
                </a:lnTo>
                <a:lnTo>
                  <a:pt x="71438" y="107156"/>
                </a:lnTo>
                <a:lnTo>
                  <a:pt x="89297" y="116085"/>
                </a:lnTo>
                <a:lnTo>
                  <a:pt x="116086" y="125015"/>
                </a:lnTo>
                <a:lnTo>
                  <a:pt x="133946" y="133945"/>
                </a:lnTo>
                <a:lnTo>
                  <a:pt x="142875" y="142875"/>
                </a:lnTo>
                <a:lnTo>
                  <a:pt x="151805" y="142875"/>
                </a:lnTo>
                <a:lnTo>
                  <a:pt x="151805" y="151804"/>
                </a:lnTo>
                <a:lnTo>
                  <a:pt x="142875" y="160734"/>
                </a:lnTo>
                <a:lnTo>
                  <a:pt x="125016" y="169664"/>
                </a:lnTo>
                <a:lnTo>
                  <a:pt x="107157" y="169664"/>
                </a:lnTo>
                <a:lnTo>
                  <a:pt x="89297" y="160734"/>
                </a:lnTo>
                <a:lnTo>
                  <a:pt x="62508" y="151804"/>
                </a:lnTo>
                <a:lnTo>
                  <a:pt x="53579" y="133945"/>
                </a:lnTo>
                <a:lnTo>
                  <a:pt x="44649" y="116085"/>
                </a:lnTo>
                <a:lnTo>
                  <a:pt x="53579" y="98226"/>
                </a:lnTo>
                <a:lnTo>
                  <a:pt x="53579" y="80367"/>
                </a:lnTo>
                <a:lnTo>
                  <a:pt x="62508" y="62507"/>
                </a:lnTo>
                <a:lnTo>
                  <a:pt x="80368" y="44648"/>
                </a:lnTo>
                <a:lnTo>
                  <a:pt x="89297" y="35718"/>
                </a:lnTo>
                <a:lnTo>
                  <a:pt x="107157" y="26789"/>
                </a:lnTo>
                <a:lnTo>
                  <a:pt x="116086" y="17859"/>
                </a:lnTo>
                <a:lnTo>
                  <a:pt x="125016" y="17859"/>
                </a:lnTo>
                <a:lnTo>
                  <a:pt x="125016" y="17859"/>
                </a:lnTo>
                <a:lnTo>
                  <a:pt x="116086" y="17859"/>
                </a:lnTo>
                <a:lnTo>
                  <a:pt x="116086" y="17859"/>
                </a:lnTo>
                <a:lnTo>
                  <a:pt x="98227" y="17859"/>
                </a:lnTo>
                <a:lnTo>
                  <a:pt x="98227" y="17859"/>
                </a:lnTo>
                <a:lnTo>
                  <a:pt x="89297" y="8929"/>
                </a:lnTo>
                <a:lnTo>
                  <a:pt x="89297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8742163" y="4205882"/>
            <a:ext cx="80368" cy="107158"/>
          </a:xfrm>
          <a:custGeom>
            <a:avLst/>
            <a:gdLst/>
            <a:ahLst/>
            <a:cxnLst/>
            <a:rect l="0" t="0" r="0" b="0"/>
            <a:pathLst>
              <a:path w="80368" h="107158">
                <a:moveTo>
                  <a:pt x="0" y="0"/>
                </a:moveTo>
                <a:lnTo>
                  <a:pt x="8930" y="8930"/>
                </a:lnTo>
                <a:lnTo>
                  <a:pt x="26789" y="8930"/>
                </a:lnTo>
                <a:lnTo>
                  <a:pt x="44649" y="17860"/>
                </a:lnTo>
                <a:lnTo>
                  <a:pt x="53578" y="26789"/>
                </a:lnTo>
                <a:lnTo>
                  <a:pt x="62508" y="26789"/>
                </a:lnTo>
                <a:lnTo>
                  <a:pt x="71438" y="35719"/>
                </a:lnTo>
                <a:lnTo>
                  <a:pt x="71438" y="44649"/>
                </a:lnTo>
                <a:lnTo>
                  <a:pt x="80367" y="53579"/>
                </a:lnTo>
                <a:lnTo>
                  <a:pt x="80367" y="71438"/>
                </a:lnTo>
                <a:lnTo>
                  <a:pt x="80367" y="80368"/>
                </a:lnTo>
                <a:lnTo>
                  <a:pt x="80367" y="98227"/>
                </a:lnTo>
                <a:lnTo>
                  <a:pt x="71438" y="107157"/>
                </a:lnTo>
                <a:lnTo>
                  <a:pt x="53578" y="107157"/>
                </a:lnTo>
                <a:lnTo>
                  <a:pt x="53578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8885038" y="3911203"/>
            <a:ext cx="71439" cy="53579"/>
          </a:xfrm>
          <a:custGeom>
            <a:avLst/>
            <a:gdLst/>
            <a:ahLst/>
            <a:cxnLst/>
            <a:rect l="0" t="0" r="0" b="0"/>
            <a:pathLst>
              <a:path w="71439" h="53579">
                <a:moveTo>
                  <a:pt x="0" y="53578"/>
                </a:moveTo>
                <a:lnTo>
                  <a:pt x="8930" y="53578"/>
                </a:lnTo>
                <a:lnTo>
                  <a:pt x="8930" y="44648"/>
                </a:lnTo>
                <a:lnTo>
                  <a:pt x="17860" y="35718"/>
                </a:lnTo>
                <a:lnTo>
                  <a:pt x="17860" y="35718"/>
                </a:lnTo>
                <a:lnTo>
                  <a:pt x="26789" y="26789"/>
                </a:lnTo>
                <a:lnTo>
                  <a:pt x="35719" y="26789"/>
                </a:lnTo>
                <a:lnTo>
                  <a:pt x="44649" y="17859"/>
                </a:lnTo>
                <a:lnTo>
                  <a:pt x="53578" y="8929"/>
                </a:lnTo>
                <a:lnTo>
                  <a:pt x="62508" y="8929"/>
                </a:lnTo>
                <a:lnTo>
                  <a:pt x="71438" y="0"/>
                </a:lnTo>
                <a:lnTo>
                  <a:pt x="71438" y="0"/>
                </a:lnTo>
                <a:lnTo>
                  <a:pt x="7143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8867179" y="3946921"/>
            <a:ext cx="133946" cy="142876"/>
          </a:xfrm>
          <a:custGeom>
            <a:avLst/>
            <a:gdLst/>
            <a:ahLst/>
            <a:cxnLst/>
            <a:rect l="0" t="0" r="0" b="0"/>
            <a:pathLst>
              <a:path w="133946" h="142876">
                <a:moveTo>
                  <a:pt x="26789" y="0"/>
                </a:moveTo>
                <a:lnTo>
                  <a:pt x="17859" y="17860"/>
                </a:lnTo>
                <a:lnTo>
                  <a:pt x="8930" y="35719"/>
                </a:lnTo>
                <a:lnTo>
                  <a:pt x="8930" y="44649"/>
                </a:lnTo>
                <a:lnTo>
                  <a:pt x="0" y="53579"/>
                </a:lnTo>
                <a:lnTo>
                  <a:pt x="0" y="62508"/>
                </a:lnTo>
                <a:lnTo>
                  <a:pt x="8930" y="71438"/>
                </a:lnTo>
                <a:lnTo>
                  <a:pt x="8930" y="80368"/>
                </a:lnTo>
                <a:lnTo>
                  <a:pt x="17859" y="89297"/>
                </a:lnTo>
                <a:lnTo>
                  <a:pt x="17859" y="98227"/>
                </a:lnTo>
                <a:lnTo>
                  <a:pt x="35719" y="98227"/>
                </a:lnTo>
                <a:lnTo>
                  <a:pt x="44648" y="98227"/>
                </a:lnTo>
                <a:lnTo>
                  <a:pt x="53578" y="98227"/>
                </a:lnTo>
                <a:lnTo>
                  <a:pt x="62508" y="98227"/>
                </a:lnTo>
                <a:lnTo>
                  <a:pt x="80367" y="98227"/>
                </a:lnTo>
                <a:lnTo>
                  <a:pt x="98226" y="98227"/>
                </a:lnTo>
                <a:lnTo>
                  <a:pt x="107156" y="98227"/>
                </a:lnTo>
                <a:lnTo>
                  <a:pt x="116086" y="98227"/>
                </a:lnTo>
                <a:lnTo>
                  <a:pt x="125016" y="107157"/>
                </a:lnTo>
                <a:lnTo>
                  <a:pt x="133945" y="107157"/>
                </a:lnTo>
                <a:lnTo>
                  <a:pt x="133945" y="116086"/>
                </a:lnTo>
                <a:lnTo>
                  <a:pt x="133945" y="125016"/>
                </a:lnTo>
                <a:lnTo>
                  <a:pt x="133945" y="133946"/>
                </a:lnTo>
                <a:lnTo>
                  <a:pt x="125016" y="133946"/>
                </a:lnTo>
                <a:lnTo>
                  <a:pt x="116086" y="142875"/>
                </a:lnTo>
                <a:lnTo>
                  <a:pt x="116086" y="142875"/>
                </a:lnTo>
                <a:lnTo>
                  <a:pt x="116086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8929687" y="4089796"/>
            <a:ext cx="80368" cy="35720"/>
          </a:xfrm>
          <a:custGeom>
            <a:avLst/>
            <a:gdLst/>
            <a:ahLst/>
            <a:cxnLst/>
            <a:rect l="0" t="0" r="0" b="0"/>
            <a:pathLst>
              <a:path w="80368" h="35720">
                <a:moveTo>
                  <a:pt x="0" y="26790"/>
                </a:moveTo>
                <a:lnTo>
                  <a:pt x="0" y="26790"/>
                </a:lnTo>
                <a:lnTo>
                  <a:pt x="0" y="26790"/>
                </a:lnTo>
                <a:lnTo>
                  <a:pt x="0" y="26790"/>
                </a:lnTo>
                <a:lnTo>
                  <a:pt x="0" y="26790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8929" y="35719"/>
                </a:lnTo>
                <a:lnTo>
                  <a:pt x="17859" y="35719"/>
                </a:lnTo>
                <a:lnTo>
                  <a:pt x="26789" y="35719"/>
                </a:lnTo>
                <a:lnTo>
                  <a:pt x="35718" y="26790"/>
                </a:lnTo>
                <a:lnTo>
                  <a:pt x="44648" y="26790"/>
                </a:lnTo>
                <a:lnTo>
                  <a:pt x="53578" y="17860"/>
                </a:lnTo>
                <a:lnTo>
                  <a:pt x="62508" y="17860"/>
                </a:lnTo>
                <a:lnTo>
                  <a:pt x="71437" y="8930"/>
                </a:lnTo>
                <a:lnTo>
                  <a:pt x="80367" y="0"/>
                </a:lnTo>
                <a:lnTo>
                  <a:pt x="8036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8501062" y="4563070"/>
            <a:ext cx="8930" cy="8931"/>
          </a:xfrm>
          <a:custGeom>
            <a:avLst/>
            <a:gdLst/>
            <a:ahLst/>
            <a:cxnLst/>
            <a:rect l="0" t="0" r="0" b="0"/>
            <a:pathLst>
              <a:path w="8930" h="8931">
                <a:moveTo>
                  <a:pt x="8929" y="893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8930"/>
                </a:lnTo>
                <a:lnTo>
                  <a:pt x="8929" y="893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8581429" y="4661296"/>
            <a:ext cx="26790" cy="17861"/>
          </a:xfrm>
          <a:custGeom>
            <a:avLst/>
            <a:gdLst/>
            <a:ahLst/>
            <a:cxnLst/>
            <a:rect l="0" t="0" r="0" b="0"/>
            <a:pathLst>
              <a:path w="26790" h="17861">
                <a:moveTo>
                  <a:pt x="26789" y="0"/>
                </a:moveTo>
                <a:lnTo>
                  <a:pt x="26789" y="0"/>
                </a:lnTo>
                <a:lnTo>
                  <a:pt x="17859" y="0"/>
                </a:lnTo>
                <a:lnTo>
                  <a:pt x="17859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8661796" y="4777382"/>
            <a:ext cx="8931" cy="1"/>
          </a:xfrm>
          <a:custGeom>
            <a:avLst/>
            <a:gdLst/>
            <a:ahLst/>
            <a:cxnLst/>
            <a:rect l="0" t="0" r="0" b="0"/>
            <a:pathLst>
              <a:path w="8931" h="1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8715374" y="4839890"/>
            <a:ext cx="17861" cy="17861"/>
          </a:xfrm>
          <a:custGeom>
            <a:avLst/>
            <a:gdLst/>
            <a:ahLst/>
            <a:cxnLst/>
            <a:rect l="0" t="0" r="0" b="0"/>
            <a:pathLst>
              <a:path w="17861" h="17861">
                <a:moveTo>
                  <a:pt x="17860" y="0"/>
                </a:moveTo>
                <a:lnTo>
                  <a:pt x="8930" y="0"/>
                </a:lnTo>
                <a:lnTo>
                  <a:pt x="8930" y="8930"/>
                </a:lnTo>
                <a:lnTo>
                  <a:pt x="0" y="893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8545710" y="5125641"/>
            <a:ext cx="53579" cy="178594"/>
          </a:xfrm>
          <a:custGeom>
            <a:avLst/>
            <a:gdLst/>
            <a:ahLst/>
            <a:cxnLst/>
            <a:rect l="0" t="0" r="0" b="0"/>
            <a:pathLst>
              <a:path w="53579" h="178594">
                <a:moveTo>
                  <a:pt x="26789" y="8929"/>
                </a:moveTo>
                <a:lnTo>
                  <a:pt x="17860" y="8929"/>
                </a:lnTo>
                <a:lnTo>
                  <a:pt x="17860" y="8929"/>
                </a:lnTo>
                <a:lnTo>
                  <a:pt x="1786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8929"/>
                </a:lnTo>
                <a:lnTo>
                  <a:pt x="17860" y="17859"/>
                </a:lnTo>
                <a:lnTo>
                  <a:pt x="17860" y="35718"/>
                </a:lnTo>
                <a:lnTo>
                  <a:pt x="26789" y="53578"/>
                </a:lnTo>
                <a:lnTo>
                  <a:pt x="26789" y="80367"/>
                </a:lnTo>
                <a:lnTo>
                  <a:pt x="35719" y="107156"/>
                </a:lnTo>
                <a:lnTo>
                  <a:pt x="44649" y="133945"/>
                </a:lnTo>
                <a:lnTo>
                  <a:pt x="44649" y="160734"/>
                </a:lnTo>
                <a:lnTo>
                  <a:pt x="44649" y="178593"/>
                </a:lnTo>
                <a:lnTo>
                  <a:pt x="44649" y="178593"/>
                </a:lnTo>
                <a:lnTo>
                  <a:pt x="53578" y="169664"/>
                </a:lnTo>
                <a:lnTo>
                  <a:pt x="53578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8635007" y="5098852"/>
            <a:ext cx="107157" cy="142876"/>
          </a:xfrm>
          <a:custGeom>
            <a:avLst/>
            <a:gdLst/>
            <a:ahLst/>
            <a:cxnLst/>
            <a:rect l="0" t="0" r="0" b="0"/>
            <a:pathLst>
              <a:path w="107157" h="142876">
                <a:moveTo>
                  <a:pt x="0" y="44648"/>
                </a:moveTo>
                <a:lnTo>
                  <a:pt x="0" y="53578"/>
                </a:lnTo>
                <a:lnTo>
                  <a:pt x="0" y="71437"/>
                </a:lnTo>
                <a:lnTo>
                  <a:pt x="8930" y="89296"/>
                </a:lnTo>
                <a:lnTo>
                  <a:pt x="17859" y="107156"/>
                </a:lnTo>
                <a:lnTo>
                  <a:pt x="17859" y="125015"/>
                </a:lnTo>
                <a:lnTo>
                  <a:pt x="35719" y="133945"/>
                </a:lnTo>
                <a:lnTo>
                  <a:pt x="44648" y="142875"/>
                </a:lnTo>
                <a:lnTo>
                  <a:pt x="62508" y="142875"/>
                </a:lnTo>
                <a:lnTo>
                  <a:pt x="71438" y="133945"/>
                </a:lnTo>
                <a:lnTo>
                  <a:pt x="89297" y="125015"/>
                </a:lnTo>
                <a:lnTo>
                  <a:pt x="98227" y="107156"/>
                </a:lnTo>
                <a:lnTo>
                  <a:pt x="107156" y="89296"/>
                </a:lnTo>
                <a:lnTo>
                  <a:pt x="107156" y="62507"/>
                </a:lnTo>
                <a:lnTo>
                  <a:pt x="98227" y="35718"/>
                </a:lnTo>
                <a:lnTo>
                  <a:pt x="80367" y="17859"/>
                </a:lnTo>
                <a:lnTo>
                  <a:pt x="71438" y="0"/>
                </a:lnTo>
                <a:lnTo>
                  <a:pt x="53578" y="0"/>
                </a:lnTo>
                <a:lnTo>
                  <a:pt x="35719" y="8929"/>
                </a:lnTo>
                <a:lnTo>
                  <a:pt x="26789" y="26789"/>
                </a:lnTo>
                <a:lnTo>
                  <a:pt x="26789" y="44648"/>
                </a:lnTo>
                <a:lnTo>
                  <a:pt x="26789" y="53578"/>
                </a:lnTo>
                <a:lnTo>
                  <a:pt x="26789" y="62507"/>
                </a:lnTo>
                <a:lnTo>
                  <a:pt x="35719" y="71437"/>
                </a:lnTo>
                <a:lnTo>
                  <a:pt x="35719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8777882" y="4982766"/>
            <a:ext cx="98228" cy="205383"/>
          </a:xfrm>
          <a:custGeom>
            <a:avLst/>
            <a:gdLst/>
            <a:ahLst/>
            <a:cxnLst/>
            <a:rect l="0" t="0" r="0" b="0"/>
            <a:pathLst>
              <a:path w="98228" h="20538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29"/>
                </a:lnTo>
                <a:lnTo>
                  <a:pt x="8930" y="26789"/>
                </a:lnTo>
                <a:lnTo>
                  <a:pt x="17859" y="53578"/>
                </a:lnTo>
                <a:lnTo>
                  <a:pt x="17859" y="80367"/>
                </a:lnTo>
                <a:lnTo>
                  <a:pt x="26789" y="98226"/>
                </a:lnTo>
                <a:lnTo>
                  <a:pt x="35719" y="116086"/>
                </a:lnTo>
                <a:lnTo>
                  <a:pt x="35719" y="133945"/>
                </a:lnTo>
                <a:lnTo>
                  <a:pt x="44648" y="142875"/>
                </a:lnTo>
                <a:lnTo>
                  <a:pt x="53578" y="160734"/>
                </a:lnTo>
                <a:lnTo>
                  <a:pt x="62508" y="178593"/>
                </a:lnTo>
                <a:lnTo>
                  <a:pt x="71438" y="196453"/>
                </a:lnTo>
                <a:lnTo>
                  <a:pt x="80367" y="205382"/>
                </a:lnTo>
                <a:lnTo>
                  <a:pt x="89297" y="205382"/>
                </a:lnTo>
                <a:lnTo>
                  <a:pt x="98227" y="196453"/>
                </a:lnTo>
                <a:lnTo>
                  <a:pt x="98227" y="196453"/>
                </a:lnTo>
                <a:lnTo>
                  <a:pt x="98227" y="187523"/>
                </a:lnTo>
                <a:lnTo>
                  <a:pt x="98227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8724304" y="5063133"/>
            <a:ext cx="151806" cy="71438"/>
          </a:xfrm>
          <a:custGeom>
            <a:avLst/>
            <a:gdLst/>
            <a:ahLst/>
            <a:cxnLst/>
            <a:rect l="0" t="0" r="0" b="0"/>
            <a:pathLst>
              <a:path w="151806" h="71438">
                <a:moveTo>
                  <a:pt x="0" y="71437"/>
                </a:moveTo>
                <a:lnTo>
                  <a:pt x="8930" y="62508"/>
                </a:lnTo>
                <a:lnTo>
                  <a:pt x="26789" y="53578"/>
                </a:lnTo>
                <a:lnTo>
                  <a:pt x="44648" y="53578"/>
                </a:lnTo>
                <a:lnTo>
                  <a:pt x="62508" y="44648"/>
                </a:lnTo>
                <a:lnTo>
                  <a:pt x="71437" y="35719"/>
                </a:lnTo>
                <a:lnTo>
                  <a:pt x="89297" y="26789"/>
                </a:lnTo>
                <a:lnTo>
                  <a:pt x="116086" y="17859"/>
                </a:lnTo>
                <a:lnTo>
                  <a:pt x="133945" y="8930"/>
                </a:lnTo>
                <a:lnTo>
                  <a:pt x="151805" y="0"/>
                </a:lnTo>
                <a:lnTo>
                  <a:pt x="15180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8876109" y="5054203"/>
            <a:ext cx="62508" cy="53579"/>
          </a:xfrm>
          <a:custGeom>
            <a:avLst/>
            <a:gdLst/>
            <a:ahLst/>
            <a:cxnLst/>
            <a:rect l="0" t="0" r="0" b="0"/>
            <a:pathLst>
              <a:path w="62508" h="53579">
                <a:moveTo>
                  <a:pt x="0" y="26789"/>
                </a:moveTo>
                <a:lnTo>
                  <a:pt x="8929" y="35719"/>
                </a:lnTo>
                <a:lnTo>
                  <a:pt x="8929" y="35719"/>
                </a:lnTo>
                <a:lnTo>
                  <a:pt x="17859" y="44649"/>
                </a:lnTo>
                <a:lnTo>
                  <a:pt x="17859" y="44649"/>
                </a:lnTo>
                <a:lnTo>
                  <a:pt x="26789" y="44649"/>
                </a:lnTo>
                <a:lnTo>
                  <a:pt x="26789" y="35719"/>
                </a:lnTo>
                <a:lnTo>
                  <a:pt x="35718" y="35719"/>
                </a:lnTo>
                <a:lnTo>
                  <a:pt x="44648" y="26789"/>
                </a:lnTo>
                <a:lnTo>
                  <a:pt x="44648" y="26789"/>
                </a:lnTo>
                <a:lnTo>
                  <a:pt x="44648" y="17860"/>
                </a:lnTo>
                <a:lnTo>
                  <a:pt x="53578" y="8930"/>
                </a:lnTo>
                <a:lnTo>
                  <a:pt x="53578" y="8930"/>
                </a:lnTo>
                <a:lnTo>
                  <a:pt x="44648" y="0"/>
                </a:lnTo>
                <a:lnTo>
                  <a:pt x="44648" y="0"/>
                </a:lnTo>
                <a:lnTo>
                  <a:pt x="44648" y="0"/>
                </a:lnTo>
                <a:lnTo>
                  <a:pt x="35718" y="0"/>
                </a:lnTo>
                <a:lnTo>
                  <a:pt x="35718" y="8930"/>
                </a:lnTo>
                <a:lnTo>
                  <a:pt x="35718" y="17860"/>
                </a:lnTo>
                <a:lnTo>
                  <a:pt x="35718" y="26789"/>
                </a:lnTo>
                <a:lnTo>
                  <a:pt x="44648" y="35719"/>
                </a:lnTo>
                <a:lnTo>
                  <a:pt x="44648" y="44649"/>
                </a:lnTo>
                <a:lnTo>
                  <a:pt x="44648" y="44649"/>
                </a:lnTo>
                <a:lnTo>
                  <a:pt x="53578" y="53578"/>
                </a:lnTo>
                <a:lnTo>
                  <a:pt x="53578" y="53578"/>
                </a:lnTo>
                <a:lnTo>
                  <a:pt x="62507" y="53578"/>
                </a:lnTo>
                <a:lnTo>
                  <a:pt x="62507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8974335" y="5009555"/>
            <a:ext cx="26790" cy="80368"/>
          </a:xfrm>
          <a:custGeom>
            <a:avLst/>
            <a:gdLst/>
            <a:ahLst/>
            <a:cxnLst/>
            <a:rect l="0" t="0" r="0" b="0"/>
            <a:pathLst>
              <a:path w="26790" h="80368">
                <a:moveTo>
                  <a:pt x="0" y="0"/>
                </a:moveTo>
                <a:lnTo>
                  <a:pt x="0" y="0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17859"/>
                </a:lnTo>
                <a:lnTo>
                  <a:pt x="17860" y="17859"/>
                </a:lnTo>
                <a:lnTo>
                  <a:pt x="17860" y="26789"/>
                </a:lnTo>
                <a:lnTo>
                  <a:pt x="17860" y="26789"/>
                </a:lnTo>
                <a:lnTo>
                  <a:pt x="26789" y="35718"/>
                </a:lnTo>
                <a:lnTo>
                  <a:pt x="26789" y="44648"/>
                </a:lnTo>
                <a:lnTo>
                  <a:pt x="26789" y="44648"/>
                </a:lnTo>
                <a:lnTo>
                  <a:pt x="26789" y="53578"/>
                </a:lnTo>
                <a:lnTo>
                  <a:pt x="26789" y="62508"/>
                </a:lnTo>
                <a:lnTo>
                  <a:pt x="17860" y="71437"/>
                </a:lnTo>
                <a:lnTo>
                  <a:pt x="17860" y="80367"/>
                </a:lnTo>
                <a:lnTo>
                  <a:pt x="8930" y="80367"/>
                </a:ln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5"/>
          <p:cNvSpPr/>
          <p:nvPr/>
        </p:nvSpPr>
        <p:spPr>
          <a:xfrm>
            <a:off x="9001124" y="4875609"/>
            <a:ext cx="71439" cy="160736"/>
          </a:xfrm>
          <a:custGeom>
            <a:avLst/>
            <a:gdLst/>
            <a:ahLst/>
            <a:cxnLst/>
            <a:rect l="0" t="0" r="0" b="0"/>
            <a:pathLst>
              <a:path w="71439" h="160736">
                <a:moveTo>
                  <a:pt x="0" y="0"/>
                </a:moveTo>
                <a:lnTo>
                  <a:pt x="8930" y="0"/>
                </a:lnTo>
                <a:lnTo>
                  <a:pt x="8930" y="0"/>
                </a:lnTo>
                <a:lnTo>
                  <a:pt x="17860" y="0"/>
                </a:lnTo>
                <a:lnTo>
                  <a:pt x="26789" y="0"/>
                </a:lnTo>
                <a:lnTo>
                  <a:pt x="26789" y="8930"/>
                </a:lnTo>
                <a:lnTo>
                  <a:pt x="35719" y="17860"/>
                </a:lnTo>
                <a:lnTo>
                  <a:pt x="35719" y="35719"/>
                </a:lnTo>
                <a:lnTo>
                  <a:pt x="35719" y="53579"/>
                </a:lnTo>
                <a:lnTo>
                  <a:pt x="44649" y="71438"/>
                </a:lnTo>
                <a:lnTo>
                  <a:pt x="53578" y="89297"/>
                </a:lnTo>
                <a:lnTo>
                  <a:pt x="53578" y="107157"/>
                </a:lnTo>
                <a:lnTo>
                  <a:pt x="62508" y="125016"/>
                </a:lnTo>
                <a:lnTo>
                  <a:pt x="62508" y="142875"/>
                </a:lnTo>
                <a:lnTo>
                  <a:pt x="71438" y="151805"/>
                </a:lnTo>
                <a:lnTo>
                  <a:pt x="71438" y="160735"/>
                </a:lnTo>
                <a:lnTo>
                  <a:pt x="71438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9036843" y="4929188"/>
            <a:ext cx="35720" cy="35719"/>
          </a:xfrm>
          <a:custGeom>
            <a:avLst/>
            <a:gdLst/>
            <a:ahLst/>
            <a:cxnLst/>
            <a:rect l="0" t="0" r="0" b="0"/>
            <a:pathLst>
              <a:path w="35720" h="35719">
                <a:moveTo>
                  <a:pt x="0" y="35718"/>
                </a:moveTo>
                <a:lnTo>
                  <a:pt x="0" y="26789"/>
                </a:lnTo>
                <a:lnTo>
                  <a:pt x="0" y="17859"/>
                </a:lnTo>
                <a:lnTo>
                  <a:pt x="8930" y="17859"/>
                </a:lnTo>
                <a:lnTo>
                  <a:pt x="8930" y="8929"/>
                </a:lnTo>
                <a:lnTo>
                  <a:pt x="17859" y="8929"/>
                </a:lnTo>
                <a:lnTo>
                  <a:pt x="26789" y="0"/>
                </a:lnTo>
                <a:lnTo>
                  <a:pt x="35719" y="8929"/>
                </a:lnTo>
                <a:lnTo>
                  <a:pt x="35719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97"/>
          <p:cNvSpPr/>
          <p:nvPr/>
        </p:nvSpPr>
        <p:spPr>
          <a:xfrm>
            <a:off x="8670726" y="5411391"/>
            <a:ext cx="80368" cy="98227"/>
          </a:xfrm>
          <a:custGeom>
            <a:avLst/>
            <a:gdLst/>
            <a:ahLst/>
            <a:cxnLst/>
            <a:rect l="0" t="0" r="0" b="0"/>
            <a:pathLst>
              <a:path w="80368" h="98227">
                <a:moveTo>
                  <a:pt x="53578" y="17859"/>
                </a:moveTo>
                <a:lnTo>
                  <a:pt x="44648" y="17859"/>
                </a:lnTo>
                <a:lnTo>
                  <a:pt x="35719" y="17859"/>
                </a:lnTo>
                <a:lnTo>
                  <a:pt x="26789" y="8929"/>
                </a:lnTo>
                <a:lnTo>
                  <a:pt x="17859" y="8929"/>
                </a:lnTo>
                <a:lnTo>
                  <a:pt x="8929" y="8929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0" y="35718"/>
                </a:lnTo>
                <a:lnTo>
                  <a:pt x="0" y="44648"/>
                </a:lnTo>
                <a:lnTo>
                  <a:pt x="0" y="62507"/>
                </a:lnTo>
                <a:lnTo>
                  <a:pt x="8929" y="80367"/>
                </a:lnTo>
                <a:lnTo>
                  <a:pt x="8929" y="89297"/>
                </a:lnTo>
                <a:lnTo>
                  <a:pt x="26789" y="98226"/>
                </a:lnTo>
                <a:lnTo>
                  <a:pt x="44648" y="98226"/>
                </a:lnTo>
                <a:lnTo>
                  <a:pt x="62508" y="89297"/>
                </a:lnTo>
                <a:lnTo>
                  <a:pt x="80367" y="80367"/>
                </a:lnTo>
                <a:lnTo>
                  <a:pt x="80367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8777882" y="5304234"/>
            <a:ext cx="285751" cy="196455"/>
          </a:xfrm>
          <a:custGeom>
            <a:avLst/>
            <a:gdLst/>
            <a:ahLst/>
            <a:cxnLst/>
            <a:rect l="0" t="0" r="0" b="0"/>
            <a:pathLst>
              <a:path w="285751" h="196455">
                <a:moveTo>
                  <a:pt x="0" y="107157"/>
                </a:moveTo>
                <a:lnTo>
                  <a:pt x="0" y="116086"/>
                </a:lnTo>
                <a:lnTo>
                  <a:pt x="0" y="125016"/>
                </a:lnTo>
                <a:lnTo>
                  <a:pt x="8930" y="133946"/>
                </a:lnTo>
                <a:lnTo>
                  <a:pt x="8930" y="151805"/>
                </a:lnTo>
                <a:lnTo>
                  <a:pt x="8930" y="160735"/>
                </a:lnTo>
                <a:lnTo>
                  <a:pt x="8930" y="178594"/>
                </a:lnTo>
                <a:lnTo>
                  <a:pt x="0" y="187524"/>
                </a:lnTo>
                <a:lnTo>
                  <a:pt x="0" y="196454"/>
                </a:lnTo>
                <a:lnTo>
                  <a:pt x="8930" y="196454"/>
                </a:lnTo>
                <a:lnTo>
                  <a:pt x="8930" y="196454"/>
                </a:lnTo>
                <a:lnTo>
                  <a:pt x="17859" y="187524"/>
                </a:lnTo>
                <a:lnTo>
                  <a:pt x="26789" y="178594"/>
                </a:lnTo>
                <a:lnTo>
                  <a:pt x="35719" y="169664"/>
                </a:lnTo>
                <a:lnTo>
                  <a:pt x="35719" y="160735"/>
                </a:lnTo>
                <a:lnTo>
                  <a:pt x="35719" y="151805"/>
                </a:lnTo>
                <a:lnTo>
                  <a:pt x="35719" y="142875"/>
                </a:lnTo>
                <a:lnTo>
                  <a:pt x="44648" y="133946"/>
                </a:lnTo>
                <a:lnTo>
                  <a:pt x="44648" y="125016"/>
                </a:lnTo>
                <a:lnTo>
                  <a:pt x="53578" y="116086"/>
                </a:lnTo>
                <a:lnTo>
                  <a:pt x="53578" y="107157"/>
                </a:lnTo>
                <a:lnTo>
                  <a:pt x="62508" y="107157"/>
                </a:lnTo>
                <a:lnTo>
                  <a:pt x="62508" y="107157"/>
                </a:lnTo>
                <a:lnTo>
                  <a:pt x="62508" y="116086"/>
                </a:lnTo>
                <a:lnTo>
                  <a:pt x="62508" y="116086"/>
                </a:lnTo>
                <a:lnTo>
                  <a:pt x="71438" y="116086"/>
                </a:lnTo>
                <a:lnTo>
                  <a:pt x="71438" y="116086"/>
                </a:lnTo>
                <a:lnTo>
                  <a:pt x="80367" y="116086"/>
                </a:lnTo>
                <a:lnTo>
                  <a:pt x="89297" y="116086"/>
                </a:lnTo>
                <a:lnTo>
                  <a:pt x="89297" y="107157"/>
                </a:lnTo>
                <a:lnTo>
                  <a:pt x="98227" y="98227"/>
                </a:lnTo>
                <a:lnTo>
                  <a:pt x="107156" y="89297"/>
                </a:lnTo>
                <a:lnTo>
                  <a:pt x="116086" y="80368"/>
                </a:lnTo>
                <a:lnTo>
                  <a:pt x="116086" y="62508"/>
                </a:lnTo>
                <a:lnTo>
                  <a:pt x="125016" y="53579"/>
                </a:lnTo>
                <a:lnTo>
                  <a:pt x="133945" y="44649"/>
                </a:lnTo>
                <a:lnTo>
                  <a:pt x="142875" y="35719"/>
                </a:lnTo>
                <a:lnTo>
                  <a:pt x="142875" y="35719"/>
                </a:lnTo>
                <a:lnTo>
                  <a:pt x="151805" y="35719"/>
                </a:lnTo>
                <a:lnTo>
                  <a:pt x="151805" y="44649"/>
                </a:lnTo>
                <a:lnTo>
                  <a:pt x="151805" y="53579"/>
                </a:lnTo>
                <a:lnTo>
                  <a:pt x="151805" y="62508"/>
                </a:lnTo>
                <a:lnTo>
                  <a:pt x="151805" y="71438"/>
                </a:lnTo>
                <a:lnTo>
                  <a:pt x="151805" y="80368"/>
                </a:lnTo>
                <a:lnTo>
                  <a:pt x="151805" y="98227"/>
                </a:lnTo>
                <a:lnTo>
                  <a:pt x="151805" y="107157"/>
                </a:lnTo>
                <a:lnTo>
                  <a:pt x="142875" y="116086"/>
                </a:lnTo>
                <a:lnTo>
                  <a:pt x="142875" y="116086"/>
                </a:lnTo>
                <a:lnTo>
                  <a:pt x="142875" y="116086"/>
                </a:lnTo>
                <a:lnTo>
                  <a:pt x="142875" y="116086"/>
                </a:lnTo>
                <a:lnTo>
                  <a:pt x="142875" y="107157"/>
                </a:lnTo>
                <a:lnTo>
                  <a:pt x="151805" y="98227"/>
                </a:lnTo>
                <a:lnTo>
                  <a:pt x="151805" y="89297"/>
                </a:lnTo>
                <a:lnTo>
                  <a:pt x="160734" y="80368"/>
                </a:lnTo>
                <a:lnTo>
                  <a:pt x="169664" y="71438"/>
                </a:lnTo>
                <a:lnTo>
                  <a:pt x="169664" y="71438"/>
                </a:lnTo>
                <a:lnTo>
                  <a:pt x="178594" y="62508"/>
                </a:lnTo>
                <a:lnTo>
                  <a:pt x="187523" y="53579"/>
                </a:lnTo>
                <a:lnTo>
                  <a:pt x="187523" y="53579"/>
                </a:lnTo>
                <a:lnTo>
                  <a:pt x="196453" y="44649"/>
                </a:lnTo>
                <a:lnTo>
                  <a:pt x="205383" y="35719"/>
                </a:lnTo>
                <a:lnTo>
                  <a:pt x="205383" y="26789"/>
                </a:lnTo>
                <a:lnTo>
                  <a:pt x="214313" y="26789"/>
                </a:lnTo>
                <a:lnTo>
                  <a:pt x="214313" y="17860"/>
                </a:lnTo>
                <a:lnTo>
                  <a:pt x="214313" y="8930"/>
                </a:lnTo>
                <a:lnTo>
                  <a:pt x="223242" y="0"/>
                </a:lnTo>
                <a:lnTo>
                  <a:pt x="223242" y="0"/>
                </a:lnTo>
                <a:lnTo>
                  <a:pt x="223242" y="0"/>
                </a:lnTo>
                <a:lnTo>
                  <a:pt x="232172" y="0"/>
                </a:lnTo>
                <a:lnTo>
                  <a:pt x="232172" y="0"/>
                </a:lnTo>
                <a:lnTo>
                  <a:pt x="241102" y="8930"/>
                </a:lnTo>
                <a:lnTo>
                  <a:pt x="241102" y="17860"/>
                </a:lnTo>
                <a:lnTo>
                  <a:pt x="241102" y="17860"/>
                </a:lnTo>
                <a:lnTo>
                  <a:pt x="241102" y="17860"/>
                </a:lnTo>
                <a:lnTo>
                  <a:pt x="250031" y="26789"/>
                </a:lnTo>
                <a:lnTo>
                  <a:pt x="250031" y="17860"/>
                </a:lnTo>
                <a:lnTo>
                  <a:pt x="258961" y="17860"/>
                </a:lnTo>
                <a:lnTo>
                  <a:pt x="267891" y="17860"/>
                </a:lnTo>
                <a:lnTo>
                  <a:pt x="267891" y="8930"/>
                </a:lnTo>
                <a:lnTo>
                  <a:pt x="267891" y="8930"/>
                </a:lnTo>
                <a:lnTo>
                  <a:pt x="276820" y="8930"/>
                </a:lnTo>
                <a:lnTo>
                  <a:pt x="276820" y="8930"/>
                </a:lnTo>
                <a:lnTo>
                  <a:pt x="276820" y="8930"/>
                </a:lnTo>
                <a:lnTo>
                  <a:pt x="285750" y="8930"/>
                </a:lnTo>
                <a:lnTo>
                  <a:pt x="276820" y="17860"/>
                </a:lnTo>
                <a:lnTo>
                  <a:pt x="276820" y="17860"/>
                </a:lnTo>
                <a:lnTo>
                  <a:pt x="276820" y="17860"/>
                </a:lnTo>
                <a:lnTo>
                  <a:pt x="276820" y="17860"/>
                </a:lnTo>
                <a:lnTo>
                  <a:pt x="276820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 99"/>
          <p:cNvSpPr/>
          <p:nvPr/>
        </p:nvSpPr>
        <p:spPr>
          <a:xfrm>
            <a:off x="7947422" y="5884663"/>
            <a:ext cx="133946" cy="241103"/>
          </a:xfrm>
          <a:custGeom>
            <a:avLst/>
            <a:gdLst/>
            <a:ahLst/>
            <a:cxnLst/>
            <a:rect l="0" t="0" r="0" b="0"/>
            <a:pathLst>
              <a:path w="133946" h="241103">
                <a:moveTo>
                  <a:pt x="8930" y="62508"/>
                </a:moveTo>
                <a:lnTo>
                  <a:pt x="8930" y="71438"/>
                </a:lnTo>
                <a:lnTo>
                  <a:pt x="8930" y="89297"/>
                </a:lnTo>
                <a:lnTo>
                  <a:pt x="17859" y="116086"/>
                </a:lnTo>
                <a:lnTo>
                  <a:pt x="26789" y="151805"/>
                </a:lnTo>
                <a:lnTo>
                  <a:pt x="35719" y="187524"/>
                </a:lnTo>
                <a:lnTo>
                  <a:pt x="35719" y="214313"/>
                </a:lnTo>
                <a:lnTo>
                  <a:pt x="44648" y="232172"/>
                </a:lnTo>
                <a:lnTo>
                  <a:pt x="44648" y="241102"/>
                </a:lnTo>
                <a:lnTo>
                  <a:pt x="44648" y="241102"/>
                </a:lnTo>
                <a:lnTo>
                  <a:pt x="44648" y="241102"/>
                </a:lnTo>
                <a:lnTo>
                  <a:pt x="44648" y="223242"/>
                </a:lnTo>
                <a:lnTo>
                  <a:pt x="35719" y="205383"/>
                </a:lnTo>
                <a:lnTo>
                  <a:pt x="26789" y="178594"/>
                </a:lnTo>
                <a:lnTo>
                  <a:pt x="17859" y="151805"/>
                </a:lnTo>
                <a:lnTo>
                  <a:pt x="17859" y="116086"/>
                </a:lnTo>
                <a:lnTo>
                  <a:pt x="8930" y="89297"/>
                </a:lnTo>
                <a:lnTo>
                  <a:pt x="0" y="62508"/>
                </a:lnTo>
                <a:lnTo>
                  <a:pt x="0" y="35719"/>
                </a:lnTo>
                <a:lnTo>
                  <a:pt x="0" y="26789"/>
                </a:lnTo>
                <a:lnTo>
                  <a:pt x="0" y="893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8930"/>
                </a:lnTo>
                <a:lnTo>
                  <a:pt x="26789" y="17860"/>
                </a:lnTo>
                <a:lnTo>
                  <a:pt x="44648" y="44649"/>
                </a:lnTo>
                <a:lnTo>
                  <a:pt x="53578" y="71438"/>
                </a:lnTo>
                <a:lnTo>
                  <a:pt x="71437" y="107157"/>
                </a:lnTo>
                <a:lnTo>
                  <a:pt x="89297" y="142875"/>
                </a:lnTo>
                <a:lnTo>
                  <a:pt x="107156" y="169664"/>
                </a:lnTo>
                <a:lnTo>
                  <a:pt x="125016" y="196453"/>
                </a:lnTo>
                <a:lnTo>
                  <a:pt x="133945" y="214313"/>
                </a:lnTo>
                <a:lnTo>
                  <a:pt x="133945" y="223242"/>
                </a:lnTo>
                <a:lnTo>
                  <a:pt x="133945" y="232172"/>
                </a:lnTo>
                <a:lnTo>
                  <a:pt x="133945" y="223242"/>
                </a:lnTo>
                <a:lnTo>
                  <a:pt x="133945" y="223242"/>
                </a:lnTo>
                <a:lnTo>
                  <a:pt x="125016" y="205383"/>
                </a:lnTo>
                <a:lnTo>
                  <a:pt x="107156" y="196453"/>
                </a:lnTo>
                <a:lnTo>
                  <a:pt x="89297" y="169664"/>
                </a:lnTo>
                <a:lnTo>
                  <a:pt x="89297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reeform 100"/>
          <p:cNvSpPr/>
          <p:nvPr/>
        </p:nvSpPr>
        <p:spPr>
          <a:xfrm>
            <a:off x="7956352" y="6018609"/>
            <a:ext cx="98227" cy="44649"/>
          </a:xfrm>
          <a:custGeom>
            <a:avLst/>
            <a:gdLst/>
            <a:ahLst/>
            <a:cxnLst/>
            <a:rect l="0" t="0" r="0" b="0"/>
            <a:pathLst>
              <a:path w="98227" h="44649">
                <a:moveTo>
                  <a:pt x="0" y="44648"/>
                </a:moveTo>
                <a:lnTo>
                  <a:pt x="0" y="35718"/>
                </a:lnTo>
                <a:lnTo>
                  <a:pt x="0" y="35718"/>
                </a:lnTo>
                <a:lnTo>
                  <a:pt x="8929" y="35718"/>
                </a:lnTo>
                <a:lnTo>
                  <a:pt x="17859" y="35718"/>
                </a:lnTo>
                <a:lnTo>
                  <a:pt x="26789" y="26789"/>
                </a:lnTo>
                <a:lnTo>
                  <a:pt x="44648" y="17859"/>
                </a:lnTo>
                <a:lnTo>
                  <a:pt x="53578" y="17859"/>
                </a:lnTo>
                <a:lnTo>
                  <a:pt x="71437" y="8929"/>
                </a:lnTo>
                <a:lnTo>
                  <a:pt x="80367" y="8929"/>
                </a:lnTo>
                <a:lnTo>
                  <a:pt x="89296" y="8929"/>
                </a:lnTo>
                <a:lnTo>
                  <a:pt x="98226" y="0"/>
                </a:lnTo>
                <a:lnTo>
                  <a:pt x="9822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8081367" y="5768577"/>
            <a:ext cx="178594" cy="303611"/>
          </a:xfrm>
          <a:custGeom>
            <a:avLst/>
            <a:gdLst/>
            <a:ahLst/>
            <a:cxnLst/>
            <a:rect l="0" t="0" r="0" b="0"/>
            <a:pathLst>
              <a:path w="178594" h="303611">
                <a:moveTo>
                  <a:pt x="0" y="187524"/>
                </a:moveTo>
                <a:lnTo>
                  <a:pt x="0" y="196453"/>
                </a:lnTo>
                <a:lnTo>
                  <a:pt x="0" y="205383"/>
                </a:lnTo>
                <a:lnTo>
                  <a:pt x="8930" y="223243"/>
                </a:lnTo>
                <a:lnTo>
                  <a:pt x="17860" y="241102"/>
                </a:lnTo>
                <a:lnTo>
                  <a:pt x="17860" y="258961"/>
                </a:lnTo>
                <a:lnTo>
                  <a:pt x="26789" y="276821"/>
                </a:lnTo>
                <a:lnTo>
                  <a:pt x="35719" y="294680"/>
                </a:lnTo>
                <a:lnTo>
                  <a:pt x="44649" y="303610"/>
                </a:lnTo>
                <a:lnTo>
                  <a:pt x="53578" y="303610"/>
                </a:lnTo>
                <a:lnTo>
                  <a:pt x="53578" y="303610"/>
                </a:lnTo>
                <a:lnTo>
                  <a:pt x="53578" y="294680"/>
                </a:lnTo>
                <a:lnTo>
                  <a:pt x="53578" y="276821"/>
                </a:lnTo>
                <a:lnTo>
                  <a:pt x="53578" y="258961"/>
                </a:lnTo>
                <a:lnTo>
                  <a:pt x="53578" y="232172"/>
                </a:lnTo>
                <a:lnTo>
                  <a:pt x="44649" y="214313"/>
                </a:lnTo>
                <a:lnTo>
                  <a:pt x="44649" y="196453"/>
                </a:lnTo>
                <a:lnTo>
                  <a:pt x="44649" y="196453"/>
                </a:lnTo>
                <a:lnTo>
                  <a:pt x="53578" y="205383"/>
                </a:lnTo>
                <a:lnTo>
                  <a:pt x="62508" y="214313"/>
                </a:lnTo>
                <a:lnTo>
                  <a:pt x="71438" y="232172"/>
                </a:lnTo>
                <a:lnTo>
                  <a:pt x="89297" y="250032"/>
                </a:lnTo>
                <a:lnTo>
                  <a:pt x="98227" y="267891"/>
                </a:lnTo>
                <a:lnTo>
                  <a:pt x="107156" y="285750"/>
                </a:lnTo>
                <a:lnTo>
                  <a:pt x="116085" y="294680"/>
                </a:lnTo>
                <a:lnTo>
                  <a:pt x="125015" y="294680"/>
                </a:lnTo>
                <a:lnTo>
                  <a:pt x="125015" y="294680"/>
                </a:lnTo>
                <a:lnTo>
                  <a:pt x="133945" y="285750"/>
                </a:lnTo>
                <a:lnTo>
                  <a:pt x="133945" y="267891"/>
                </a:lnTo>
                <a:lnTo>
                  <a:pt x="133945" y="250032"/>
                </a:lnTo>
                <a:lnTo>
                  <a:pt x="125015" y="214313"/>
                </a:lnTo>
                <a:lnTo>
                  <a:pt x="116085" y="178594"/>
                </a:lnTo>
                <a:lnTo>
                  <a:pt x="107156" y="133946"/>
                </a:lnTo>
                <a:lnTo>
                  <a:pt x="89297" y="98227"/>
                </a:lnTo>
                <a:lnTo>
                  <a:pt x="80367" y="53578"/>
                </a:lnTo>
                <a:lnTo>
                  <a:pt x="71438" y="26789"/>
                </a:lnTo>
                <a:lnTo>
                  <a:pt x="71438" y="8930"/>
                </a:lnTo>
                <a:lnTo>
                  <a:pt x="71438" y="0"/>
                </a:lnTo>
                <a:lnTo>
                  <a:pt x="71438" y="0"/>
                </a:lnTo>
                <a:lnTo>
                  <a:pt x="71438" y="17860"/>
                </a:lnTo>
                <a:lnTo>
                  <a:pt x="80367" y="35719"/>
                </a:lnTo>
                <a:lnTo>
                  <a:pt x="89297" y="71438"/>
                </a:lnTo>
                <a:lnTo>
                  <a:pt x="98227" y="98227"/>
                </a:lnTo>
                <a:lnTo>
                  <a:pt x="116085" y="142875"/>
                </a:lnTo>
                <a:lnTo>
                  <a:pt x="133945" y="178594"/>
                </a:lnTo>
                <a:lnTo>
                  <a:pt x="142874" y="205383"/>
                </a:lnTo>
                <a:lnTo>
                  <a:pt x="160734" y="232172"/>
                </a:lnTo>
                <a:lnTo>
                  <a:pt x="169663" y="250032"/>
                </a:lnTo>
                <a:lnTo>
                  <a:pt x="178593" y="267891"/>
                </a:lnTo>
                <a:lnTo>
                  <a:pt x="178593" y="267891"/>
                </a:lnTo>
                <a:lnTo>
                  <a:pt x="178593" y="267891"/>
                </a:lnTo>
                <a:lnTo>
                  <a:pt x="169663" y="258961"/>
                </a:lnTo>
                <a:lnTo>
                  <a:pt x="160734" y="250032"/>
                </a:lnTo>
                <a:lnTo>
                  <a:pt x="142874" y="232172"/>
                </a:lnTo>
                <a:lnTo>
                  <a:pt x="116085" y="205383"/>
                </a:lnTo>
                <a:lnTo>
                  <a:pt x="89297" y="178594"/>
                </a:lnTo>
                <a:lnTo>
                  <a:pt x="89297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8099227" y="5875734"/>
            <a:ext cx="142875" cy="26790"/>
          </a:xfrm>
          <a:custGeom>
            <a:avLst/>
            <a:gdLst/>
            <a:ahLst/>
            <a:cxnLst/>
            <a:rect l="0" t="0" r="0" b="0"/>
            <a:pathLst>
              <a:path w="142875" h="26790">
                <a:moveTo>
                  <a:pt x="0" y="17859"/>
                </a:moveTo>
                <a:lnTo>
                  <a:pt x="0" y="26789"/>
                </a:lnTo>
                <a:lnTo>
                  <a:pt x="0" y="26789"/>
                </a:lnTo>
                <a:lnTo>
                  <a:pt x="8929" y="26789"/>
                </a:lnTo>
                <a:lnTo>
                  <a:pt x="17859" y="26789"/>
                </a:lnTo>
                <a:lnTo>
                  <a:pt x="35718" y="26789"/>
                </a:lnTo>
                <a:lnTo>
                  <a:pt x="53578" y="17859"/>
                </a:lnTo>
                <a:lnTo>
                  <a:pt x="71437" y="8929"/>
                </a:lnTo>
                <a:lnTo>
                  <a:pt x="89296" y="8929"/>
                </a:lnTo>
                <a:lnTo>
                  <a:pt x="107155" y="0"/>
                </a:lnTo>
                <a:lnTo>
                  <a:pt x="125014" y="0"/>
                </a:lnTo>
                <a:lnTo>
                  <a:pt x="142874" y="8929"/>
                </a:lnTo>
                <a:lnTo>
                  <a:pt x="142874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 103"/>
          <p:cNvSpPr/>
          <p:nvPr/>
        </p:nvSpPr>
        <p:spPr>
          <a:xfrm>
            <a:off x="8251030" y="5920382"/>
            <a:ext cx="80369" cy="98228"/>
          </a:xfrm>
          <a:custGeom>
            <a:avLst/>
            <a:gdLst/>
            <a:ahLst/>
            <a:cxnLst/>
            <a:rect l="0" t="0" r="0" b="0"/>
            <a:pathLst>
              <a:path w="80369" h="98228">
                <a:moveTo>
                  <a:pt x="17860" y="8930"/>
                </a:moveTo>
                <a:lnTo>
                  <a:pt x="17860" y="17859"/>
                </a:lnTo>
                <a:lnTo>
                  <a:pt x="26790" y="26789"/>
                </a:lnTo>
                <a:lnTo>
                  <a:pt x="26790" y="44648"/>
                </a:lnTo>
                <a:lnTo>
                  <a:pt x="35719" y="62508"/>
                </a:lnTo>
                <a:lnTo>
                  <a:pt x="44649" y="80367"/>
                </a:lnTo>
                <a:lnTo>
                  <a:pt x="53579" y="89297"/>
                </a:lnTo>
                <a:lnTo>
                  <a:pt x="53579" y="98227"/>
                </a:lnTo>
                <a:lnTo>
                  <a:pt x="62508" y="98227"/>
                </a:lnTo>
                <a:lnTo>
                  <a:pt x="71438" y="98227"/>
                </a:lnTo>
                <a:lnTo>
                  <a:pt x="71438" y="89297"/>
                </a:lnTo>
                <a:lnTo>
                  <a:pt x="80368" y="80367"/>
                </a:lnTo>
                <a:lnTo>
                  <a:pt x="71438" y="62508"/>
                </a:lnTo>
                <a:lnTo>
                  <a:pt x="62508" y="44648"/>
                </a:lnTo>
                <a:lnTo>
                  <a:pt x="53579" y="26789"/>
                </a:lnTo>
                <a:lnTo>
                  <a:pt x="35719" y="8930"/>
                </a:lnTo>
                <a:lnTo>
                  <a:pt x="1786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17860" y="26789"/>
                </a:lnTo>
                <a:lnTo>
                  <a:pt x="17860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reeform 104"/>
          <p:cNvSpPr/>
          <p:nvPr/>
        </p:nvSpPr>
        <p:spPr>
          <a:xfrm>
            <a:off x="8349257" y="5857874"/>
            <a:ext cx="142876" cy="125017"/>
          </a:xfrm>
          <a:custGeom>
            <a:avLst/>
            <a:gdLst/>
            <a:ahLst/>
            <a:cxnLst/>
            <a:rect l="0" t="0" r="0" b="0"/>
            <a:pathLst>
              <a:path w="142876" h="125017">
                <a:moveTo>
                  <a:pt x="8930" y="8930"/>
                </a:moveTo>
                <a:lnTo>
                  <a:pt x="8930" y="8930"/>
                </a:lnTo>
                <a:lnTo>
                  <a:pt x="0" y="17860"/>
                </a:lnTo>
                <a:lnTo>
                  <a:pt x="0" y="26789"/>
                </a:lnTo>
                <a:lnTo>
                  <a:pt x="8930" y="35719"/>
                </a:lnTo>
                <a:lnTo>
                  <a:pt x="8930" y="53578"/>
                </a:lnTo>
                <a:lnTo>
                  <a:pt x="17859" y="71438"/>
                </a:lnTo>
                <a:lnTo>
                  <a:pt x="17859" y="89297"/>
                </a:lnTo>
                <a:lnTo>
                  <a:pt x="17859" y="107156"/>
                </a:lnTo>
                <a:lnTo>
                  <a:pt x="26789" y="116086"/>
                </a:lnTo>
                <a:lnTo>
                  <a:pt x="26789" y="125016"/>
                </a:lnTo>
                <a:lnTo>
                  <a:pt x="26789" y="125016"/>
                </a:lnTo>
                <a:lnTo>
                  <a:pt x="26789" y="125016"/>
                </a:lnTo>
                <a:lnTo>
                  <a:pt x="26789" y="116086"/>
                </a:lnTo>
                <a:lnTo>
                  <a:pt x="26789" y="98227"/>
                </a:lnTo>
                <a:lnTo>
                  <a:pt x="26789" y="80367"/>
                </a:lnTo>
                <a:lnTo>
                  <a:pt x="26789" y="53578"/>
                </a:lnTo>
                <a:lnTo>
                  <a:pt x="17859" y="35719"/>
                </a:lnTo>
                <a:lnTo>
                  <a:pt x="17859" y="8930"/>
                </a:lnTo>
                <a:lnTo>
                  <a:pt x="17859" y="0"/>
                </a:lnTo>
                <a:lnTo>
                  <a:pt x="17859" y="0"/>
                </a:lnTo>
                <a:lnTo>
                  <a:pt x="26789" y="8930"/>
                </a:lnTo>
                <a:lnTo>
                  <a:pt x="35719" y="26789"/>
                </a:lnTo>
                <a:lnTo>
                  <a:pt x="44648" y="35719"/>
                </a:lnTo>
                <a:lnTo>
                  <a:pt x="53578" y="62508"/>
                </a:lnTo>
                <a:lnTo>
                  <a:pt x="62508" y="80367"/>
                </a:lnTo>
                <a:lnTo>
                  <a:pt x="62508" y="89297"/>
                </a:lnTo>
                <a:lnTo>
                  <a:pt x="71438" y="107156"/>
                </a:lnTo>
                <a:lnTo>
                  <a:pt x="80367" y="107156"/>
                </a:lnTo>
                <a:lnTo>
                  <a:pt x="80367" y="107156"/>
                </a:lnTo>
                <a:lnTo>
                  <a:pt x="80367" y="98227"/>
                </a:lnTo>
                <a:lnTo>
                  <a:pt x="80367" y="89297"/>
                </a:lnTo>
                <a:lnTo>
                  <a:pt x="71438" y="71438"/>
                </a:lnTo>
                <a:lnTo>
                  <a:pt x="71438" y="44649"/>
                </a:lnTo>
                <a:lnTo>
                  <a:pt x="71438" y="26789"/>
                </a:lnTo>
                <a:lnTo>
                  <a:pt x="62508" y="8930"/>
                </a:lnTo>
                <a:lnTo>
                  <a:pt x="71438" y="0"/>
                </a:lnTo>
                <a:lnTo>
                  <a:pt x="71438" y="0"/>
                </a:lnTo>
                <a:lnTo>
                  <a:pt x="80367" y="8930"/>
                </a:lnTo>
                <a:lnTo>
                  <a:pt x="89297" y="26789"/>
                </a:lnTo>
                <a:lnTo>
                  <a:pt x="107156" y="44649"/>
                </a:lnTo>
                <a:lnTo>
                  <a:pt x="116086" y="62508"/>
                </a:lnTo>
                <a:lnTo>
                  <a:pt x="133945" y="80367"/>
                </a:lnTo>
                <a:lnTo>
                  <a:pt x="133945" y="89297"/>
                </a:lnTo>
                <a:lnTo>
                  <a:pt x="142875" y="98227"/>
                </a:lnTo>
                <a:lnTo>
                  <a:pt x="142875" y="98227"/>
                </a:lnTo>
                <a:lnTo>
                  <a:pt x="142875" y="98227"/>
                </a:lnTo>
                <a:lnTo>
                  <a:pt x="142875" y="80367"/>
                </a:lnTo>
                <a:lnTo>
                  <a:pt x="142875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>
          <a:xfrm>
            <a:off x="8465343" y="5643562"/>
            <a:ext cx="187524" cy="285751"/>
          </a:xfrm>
          <a:custGeom>
            <a:avLst/>
            <a:gdLst/>
            <a:ahLst/>
            <a:cxnLst/>
            <a:rect l="0" t="0" r="0" b="0"/>
            <a:pathLst>
              <a:path w="187524" h="285751">
                <a:moveTo>
                  <a:pt x="17859" y="196453"/>
                </a:moveTo>
                <a:lnTo>
                  <a:pt x="17859" y="196453"/>
                </a:lnTo>
                <a:lnTo>
                  <a:pt x="17859" y="187523"/>
                </a:lnTo>
                <a:lnTo>
                  <a:pt x="8930" y="187523"/>
                </a:lnTo>
                <a:lnTo>
                  <a:pt x="8930" y="187523"/>
                </a:lnTo>
                <a:lnTo>
                  <a:pt x="0" y="187523"/>
                </a:lnTo>
                <a:lnTo>
                  <a:pt x="0" y="196453"/>
                </a:lnTo>
                <a:lnTo>
                  <a:pt x="0" y="205383"/>
                </a:lnTo>
                <a:lnTo>
                  <a:pt x="0" y="223242"/>
                </a:lnTo>
                <a:lnTo>
                  <a:pt x="8930" y="241101"/>
                </a:lnTo>
                <a:lnTo>
                  <a:pt x="17859" y="250031"/>
                </a:lnTo>
                <a:lnTo>
                  <a:pt x="26789" y="267890"/>
                </a:lnTo>
                <a:lnTo>
                  <a:pt x="26789" y="276820"/>
                </a:lnTo>
                <a:lnTo>
                  <a:pt x="35719" y="276820"/>
                </a:lnTo>
                <a:lnTo>
                  <a:pt x="35719" y="285750"/>
                </a:lnTo>
                <a:lnTo>
                  <a:pt x="35719" y="285750"/>
                </a:lnTo>
                <a:lnTo>
                  <a:pt x="44648" y="276820"/>
                </a:lnTo>
                <a:lnTo>
                  <a:pt x="44648" y="258961"/>
                </a:lnTo>
                <a:lnTo>
                  <a:pt x="44648" y="250031"/>
                </a:lnTo>
                <a:lnTo>
                  <a:pt x="44648" y="232172"/>
                </a:lnTo>
                <a:lnTo>
                  <a:pt x="44648" y="223242"/>
                </a:lnTo>
                <a:lnTo>
                  <a:pt x="53578" y="223242"/>
                </a:lnTo>
                <a:lnTo>
                  <a:pt x="62508" y="223242"/>
                </a:lnTo>
                <a:lnTo>
                  <a:pt x="71437" y="223242"/>
                </a:lnTo>
                <a:lnTo>
                  <a:pt x="80367" y="232172"/>
                </a:lnTo>
                <a:lnTo>
                  <a:pt x="80367" y="232172"/>
                </a:lnTo>
                <a:lnTo>
                  <a:pt x="89297" y="241101"/>
                </a:lnTo>
                <a:lnTo>
                  <a:pt x="98227" y="250031"/>
                </a:lnTo>
                <a:lnTo>
                  <a:pt x="107156" y="241101"/>
                </a:lnTo>
                <a:lnTo>
                  <a:pt x="107156" y="241101"/>
                </a:lnTo>
                <a:lnTo>
                  <a:pt x="107156" y="223242"/>
                </a:lnTo>
                <a:lnTo>
                  <a:pt x="107156" y="205383"/>
                </a:lnTo>
                <a:lnTo>
                  <a:pt x="107156" y="187523"/>
                </a:lnTo>
                <a:lnTo>
                  <a:pt x="98227" y="160734"/>
                </a:lnTo>
                <a:lnTo>
                  <a:pt x="89297" y="125015"/>
                </a:lnTo>
                <a:lnTo>
                  <a:pt x="80367" y="98226"/>
                </a:lnTo>
                <a:lnTo>
                  <a:pt x="71437" y="53578"/>
                </a:lnTo>
                <a:lnTo>
                  <a:pt x="62508" y="26789"/>
                </a:lnTo>
                <a:lnTo>
                  <a:pt x="62508" y="8929"/>
                </a:lnTo>
                <a:lnTo>
                  <a:pt x="53578" y="0"/>
                </a:lnTo>
                <a:lnTo>
                  <a:pt x="53578" y="0"/>
                </a:lnTo>
                <a:lnTo>
                  <a:pt x="53578" y="8929"/>
                </a:lnTo>
                <a:lnTo>
                  <a:pt x="53578" y="35718"/>
                </a:lnTo>
                <a:lnTo>
                  <a:pt x="71437" y="62508"/>
                </a:lnTo>
                <a:lnTo>
                  <a:pt x="80367" y="98226"/>
                </a:lnTo>
                <a:lnTo>
                  <a:pt x="98227" y="133945"/>
                </a:lnTo>
                <a:lnTo>
                  <a:pt x="107156" y="160734"/>
                </a:lnTo>
                <a:lnTo>
                  <a:pt x="125016" y="187523"/>
                </a:lnTo>
                <a:lnTo>
                  <a:pt x="133945" y="205383"/>
                </a:lnTo>
                <a:lnTo>
                  <a:pt x="151805" y="223242"/>
                </a:lnTo>
                <a:lnTo>
                  <a:pt x="160734" y="223242"/>
                </a:lnTo>
                <a:lnTo>
                  <a:pt x="169664" y="214312"/>
                </a:lnTo>
                <a:lnTo>
                  <a:pt x="178594" y="205383"/>
                </a:lnTo>
                <a:lnTo>
                  <a:pt x="178594" y="187523"/>
                </a:lnTo>
                <a:lnTo>
                  <a:pt x="178594" y="169664"/>
                </a:lnTo>
                <a:lnTo>
                  <a:pt x="178594" y="142875"/>
                </a:lnTo>
                <a:lnTo>
                  <a:pt x="169664" y="125015"/>
                </a:lnTo>
                <a:lnTo>
                  <a:pt x="169664" y="116086"/>
                </a:lnTo>
                <a:lnTo>
                  <a:pt x="160734" y="107156"/>
                </a:lnTo>
                <a:lnTo>
                  <a:pt x="160734" y="116086"/>
                </a:lnTo>
                <a:lnTo>
                  <a:pt x="160734" y="125015"/>
                </a:lnTo>
                <a:lnTo>
                  <a:pt x="160734" y="142875"/>
                </a:lnTo>
                <a:lnTo>
                  <a:pt x="169664" y="151804"/>
                </a:lnTo>
                <a:lnTo>
                  <a:pt x="169664" y="169664"/>
                </a:lnTo>
                <a:lnTo>
                  <a:pt x="178594" y="169664"/>
                </a:lnTo>
                <a:lnTo>
                  <a:pt x="178594" y="178593"/>
                </a:lnTo>
                <a:lnTo>
                  <a:pt x="178594" y="178593"/>
                </a:lnTo>
                <a:lnTo>
                  <a:pt x="187523" y="178593"/>
                </a:lnTo>
                <a:lnTo>
                  <a:pt x="187523" y="169664"/>
                </a:lnTo>
                <a:lnTo>
                  <a:pt x="178594" y="160734"/>
                </a:lnTo>
                <a:lnTo>
                  <a:pt x="178594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 106"/>
          <p:cNvSpPr/>
          <p:nvPr/>
        </p:nvSpPr>
        <p:spPr>
          <a:xfrm>
            <a:off x="8393905" y="5616773"/>
            <a:ext cx="223244" cy="107157"/>
          </a:xfrm>
          <a:custGeom>
            <a:avLst/>
            <a:gdLst/>
            <a:ahLst/>
            <a:cxnLst/>
            <a:rect l="0" t="0" r="0" b="0"/>
            <a:pathLst>
              <a:path w="223244" h="107157">
                <a:moveTo>
                  <a:pt x="0" y="107156"/>
                </a:moveTo>
                <a:lnTo>
                  <a:pt x="0" y="107156"/>
                </a:lnTo>
                <a:lnTo>
                  <a:pt x="17860" y="98226"/>
                </a:lnTo>
                <a:lnTo>
                  <a:pt x="35719" y="89297"/>
                </a:lnTo>
                <a:lnTo>
                  <a:pt x="62508" y="71437"/>
                </a:lnTo>
                <a:lnTo>
                  <a:pt x="89297" y="53578"/>
                </a:lnTo>
                <a:lnTo>
                  <a:pt x="116086" y="35718"/>
                </a:lnTo>
                <a:lnTo>
                  <a:pt x="142875" y="17859"/>
                </a:lnTo>
                <a:lnTo>
                  <a:pt x="169665" y="8929"/>
                </a:lnTo>
                <a:lnTo>
                  <a:pt x="196454" y="0"/>
                </a:lnTo>
                <a:lnTo>
                  <a:pt x="214313" y="8929"/>
                </a:lnTo>
                <a:lnTo>
                  <a:pt x="223243" y="8929"/>
                </a:lnTo>
                <a:lnTo>
                  <a:pt x="223243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 107"/>
          <p:cNvSpPr/>
          <p:nvPr/>
        </p:nvSpPr>
        <p:spPr>
          <a:xfrm>
            <a:off x="8099227" y="5965030"/>
            <a:ext cx="562570" cy="258962"/>
          </a:xfrm>
          <a:custGeom>
            <a:avLst/>
            <a:gdLst/>
            <a:ahLst/>
            <a:cxnLst/>
            <a:rect l="0" t="0" r="0" b="0"/>
            <a:pathLst>
              <a:path w="562570" h="258962">
                <a:moveTo>
                  <a:pt x="0" y="258961"/>
                </a:moveTo>
                <a:lnTo>
                  <a:pt x="0" y="258961"/>
                </a:lnTo>
                <a:lnTo>
                  <a:pt x="0" y="258961"/>
                </a:lnTo>
                <a:lnTo>
                  <a:pt x="0" y="258961"/>
                </a:lnTo>
                <a:lnTo>
                  <a:pt x="8929" y="250032"/>
                </a:lnTo>
                <a:lnTo>
                  <a:pt x="26789" y="241102"/>
                </a:lnTo>
                <a:lnTo>
                  <a:pt x="62507" y="232172"/>
                </a:lnTo>
                <a:lnTo>
                  <a:pt x="107155" y="214313"/>
                </a:lnTo>
                <a:lnTo>
                  <a:pt x="160733" y="196454"/>
                </a:lnTo>
                <a:lnTo>
                  <a:pt x="214311" y="169665"/>
                </a:lnTo>
                <a:lnTo>
                  <a:pt x="285749" y="142875"/>
                </a:lnTo>
                <a:lnTo>
                  <a:pt x="348257" y="116086"/>
                </a:lnTo>
                <a:lnTo>
                  <a:pt x="410764" y="89297"/>
                </a:lnTo>
                <a:lnTo>
                  <a:pt x="464343" y="62508"/>
                </a:lnTo>
                <a:lnTo>
                  <a:pt x="508991" y="35719"/>
                </a:lnTo>
                <a:lnTo>
                  <a:pt x="544710" y="26790"/>
                </a:lnTo>
                <a:lnTo>
                  <a:pt x="562569" y="8930"/>
                </a:lnTo>
                <a:lnTo>
                  <a:pt x="562569" y="0"/>
                </a:lnTo>
                <a:lnTo>
                  <a:pt x="553639" y="0"/>
                </a:lnTo>
                <a:lnTo>
                  <a:pt x="535780" y="0"/>
                </a:lnTo>
                <a:lnTo>
                  <a:pt x="53578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 108"/>
          <p:cNvSpPr/>
          <p:nvPr/>
        </p:nvSpPr>
        <p:spPr>
          <a:xfrm>
            <a:off x="8134945" y="6081116"/>
            <a:ext cx="437555" cy="196455"/>
          </a:xfrm>
          <a:custGeom>
            <a:avLst/>
            <a:gdLst/>
            <a:ahLst/>
            <a:cxnLst/>
            <a:rect l="0" t="0" r="0" b="0"/>
            <a:pathLst>
              <a:path w="437555" h="196455">
                <a:moveTo>
                  <a:pt x="0" y="196454"/>
                </a:moveTo>
                <a:lnTo>
                  <a:pt x="17860" y="187524"/>
                </a:lnTo>
                <a:lnTo>
                  <a:pt x="44649" y="178594"/>
                </a:lnTo>
                <a:lnTo>
                  <a:pt x="80367" y="160735"/>
                </a:lnTo>
                <a:lnTo>
                  <a:pt x="125015" y="142875"/>
                </a:lnTo>
                <a:lnTo>
                  <a:pt x="169664" y="116086"/>
                </a:lnTo>
                <a:lnTo>
                  <a:pt x="214312" y="89297"/>
                </a:lnTo>
                <a:lnTo>
                  <a:pt x="258960" y="62508"/>
                </a:lnTo>
                <a:lnTo>
                  <a:pt x="294679" y="44649"/>
                </a:lnTo>
                <a:lnTo>
                  <a:pt x="339328" y="26789"/>
                </a:lnTo>
                <a:lnTo>
                  <a:pt x="366117" y="8930"/>
                </a:lnTo>
                <a:lnTo>
                  <a:pt x="392906" y="0"/>
                </a:lnTo>
                <a:lnTo>
                  <a:pt x="419695" y="0"/>
                </a:lnTo>
                <a:lnTo>
                  <a:pt x="437554" y="8930"/>
                </a:lnTo>
                <a:lnTo>
                  <a:pt x="437554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Freeform 109"/>
          <p:cNvSpPr/>
          <p:nvPr/>
        </p:nvSpPr>
        <p:spPr>
          <a:xfrm>
            <a:off x="17860" y="1526976"/>
            <a:ext cx="1634133" cy="71439"/>
          </a:xfrm>
          <a:custGeom>
            <a:avLst/>
            <a:gdLst/>
            <a:ahLst/>
            <a:cxnLst/>
            <a:rect l="0" t="0" r="0" b="0"/>
            <a:pathLst>
              <a:path w="1634133" h="71439">
                <a:moveTo>
                  <a:pt x="35718" y="0"/>
                </a:moveTo>
                <a:lnTo>
                  <a:pt x="26789" y="0"/>
                </a:lnTo>
                <a:lnTo>
                  <a:pt x="1785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0"/>
                </a:lnTo>
                <a:lnTo>
                  <a:pt x="26789" y="0"/>
                </a:lnTo>
                <a:lnTo>
                  <a:pt x="35718" y="0"/>
                </a:lnTo>
                <a:lnTo>
                  <a:pt x="44648" y="0"/>
                </a:lnTo>
                <a:lnTo>
                  <a:pt x="53578" y="0"/>
                </a:lnTo>
                <a:lnTo>
                  <a:pt x="71437" y="0"/>
                </a:lnTo>
                <a:lnTo>
                  <a:pt x="80367" y="8930"/>
                </a:lnTo>
                <a:lnTo>
                  <a:pt x="98226" y="8930"/>
                </a:lnTo>
                <a:lnTo>
                  <a:pt x="116085" y="8930"/>
                </a:lnTo>
                <a:lnTo>
                  <a:pt x="133945" y="8930"/>
                </a:lnTo>
                <a:lnTo>
                  <a:pt x="151804" y="0"/>
                </a:lnTo>
                <a:lnTo>
                  <a:pt x="169664" y="0"/>
                </a:lnTo>
                <a:lnTo>
                  <a:pt x="187523" y="0"/>
                </a:lnTo>
                <a:lnTo>
                  <a:pt x="205382" y="0"/>
                </a:lnTo>
                <a:lnTo>
                  <a:pt x="241101" y="0"/>
                </a:lnTo>
                <a:lnTo>
                  <a:pt x="276820" y="0"/>
                </a:lnTo>
                <a:lnTo>
                  <a:pt x="303609" y="0"/>
                </a:lnTo>
                <a:lnTo>
                  <a:pt x="339328" y="0"/>
                </a:lnTo>
                <a:lnTo>
                  <a:pt x="357187" y="8930"/>
                </a:lnTo>
                <a:lnTo>
                  <a:pt x="383976" y="8930"/>
                </a:lnTo>
                <a:lnTo>
                  <a:pt x="401835" y="8930"/>
                </a:lnTo>
                <a:lnTo>
                  <a:pt x="410765" y="8930"/>
                </a:lnTo>
                <a:lnTo>
                  <a:pt x="428624" y="8930"/>
                </a:lnTo>
                <a:lnTo>
                  <a:pt x="446484" y="8930"/>
                </a:lnTo>
                <a:lnTo>
                  <a:pt x="464343" y="8930"/>
                </a:lnTo>
                <a:lnTo>
                  <a:pt x="473273" y="8930"/>
                </a:lnTo>
                <a:lnTo>
                  <a:pt x="491132" y="8930"/>
                </a:lnTo>
                <a:lnTo>
                  <a:pt x="508992" y="8930"/>
                </a:lnTo>
                <a:lnTo>
                  <a:pt x="526851" y="8930"/>
                </a:lnTo>
                <a:lnTo>
                  <a:pt x="544710" y="17860"/>
                </a:lnTo>
                <a:lnTo>
                  <a:pt x="562570" y="26789"/>
                </a:lnTo>
                <a:lnTo>
                  <a:pt x="580429" y="26789"/>
                </a:lnTo>
                <a:lnTo>
                  <a:pt x="598289" y="35719"/>
                </a:lnTo>
                <a:lnTo>
                  <a:pt x="616148" y="35719"/>
                </a:lnTo>
                <a:lnTo>
                  <a:pt x="634007" y="35719"/>
                </a:lnTo>
                <a:lnTo>
                  <a:pt x="651867" y="26789"/>
                </a:lnTo>
                <a:lnTo>
                  <a:pt x="669726" y="26789"/>
                </a:lnTo>
                <a:lnTo>
                  <a:pt x="678656" y="26789"/>
                </a:lnTo>
                <a:lnTo>
                  <a:pt x="696515" y="26789"/>
                </a:lnTo>
                <a:lnTo>
                  <a:pt x="714374" y="26789"/>
                </a:lnTo>
                <a:lnTo>
                  <a:pt x="732234" y="26789"/>
                </a:lnTo>
                <a:lnTo>
                  <a:pt x="750093" y="26789"/>
                </a:lnTo>
                <a:lnTo>
                  <a:pt x="776882" y="35719"/>
                </a:lnTo>
                <a:lnTo>
                  <a:pt x="803671" y="53578"/>
                </a:lnTo>
                <a:lnTo>
                  <a:pt x="821531" y="62508"/>
                </a:lnTo>
                <a:lnTo>
                  <a:pt x="848320" y="71438"/>
                </a:lnTo>
                <a:lnTo>
                  <a:pt x="866179" y="71438"/>
                </a:lnTo>
                <a:lnTo>
                  <a:pt x="892968" y="71438"/>
                </a:lnTo>
                <a:lnTo>
                  <a:pt x="910828" y="71438"/>
                </a:lnTo>
                <a:lnTo>
                  <a:pt x="937617" y="62508"/>
                </a:lnTo>
                <a:lnTo>
                  <a:pt x="955476" y="53578"/>
                </a:lnTo>
                <a:lnTo>
                  <a:pt x="973335" y="53578"/>
                </a:lnTo>
                <a:lnTo>
                  <a:pt x="991195" y="53578"/>
                </a:lnTo>
                <a:lnTo>
                  <a:pt x="1009054" y="44649"/>
                </a:lnTo>
                <a:lnTo>
                  <a:pt x="1026914" y="53578"/>
                </a:lnTo>
                <a:lnTo>
                  <a:pt x="1053703" y="53578"/>
                </a:lnTo>
                <a:lnTo>
                  <a:pt x="1080492" y="53578"/>
                </a:lnTo>
                <a:lnTo>
                  <a:pt x="1107281" y="62508"/>
                </a:lnTo>
                <a:lnTo>
                  <a:pt x="1134070" y="71438"/>
                </a:lnTo>
                <a:lnTo>
                  <a:pt x="1169789" y="71438"/>
                </a:lnTo>
                <a:lnTo>
                  <a:pt x="1196578" y="71438"/>
                </a:lnTo>
                <a:lnTo>
                  <a:pt x="1232296" y="71438"/>
                </a:lnTo>
                <a:lnTo>
                  <a:pt x="1259085" y="62508"/>
                </a:lnTo>
                <a:lnTo>
                  <a:pt x="1285874" y="53578"/>
                </a:lnTo>
                <a:lnTo>
                  <a:pt x="1312663" y="44649"/>
                </a:lnTo>
                <a:lnTo>
                  <a:pt x="1339453" y="35719"/>
                </a:lnTo>
                <a:lnTo>
                  <a:pt x="1366242" y="26789"/>
                </a:lnTo>
                <a:lnTo>
                  <a:pt x="1393031" y="26789"/>
                </a:lnTo>
                <a:lnTo>
                  <a:pt x="1419820" y="26789"/>
                </a:lnTo>
                <a:lnTo>
                  <a:pt x="1446609" y="26789"/>
                </a:lnTo>
                <a:lnTo>
                  <a:pt x="1473398" y="35719"/>
                </a:lnTo>
                <a:lnTo>
                  <a:pt x="1509117" y="44649"/>
                </a:lnTo>
                <a:lnTo>
                  <a:pt x="1535906" y="44649"/>
                </a:lnTo>
                <a:lnTo>
                  <a:pt x="1562695" y="53578"/>
                </a:lnTo>
                <a:lnTo>
                  <a:pt x="1589484" y="53578"/>
                </a:lnTo>
                <a:lnTo>
                  <a:pt x="1616273" y="44649"/>
                </a:lnTo>
                <a:lnTo>
                  <a:pt x="1634132" y="35719"/>
                </a:lnTo>
                <a:lnTo>
                  <a:pt x="1634132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Freeform 110"/>
          <p:cNvSpPr/>
          <p:nvPr/>
        </p:nvSpPr>
        <p:spPr>
          <a:xfrm>
            <a:off x="410766" y="1571625"/>
            <a:ext cx="428626" cy="4938117"/>
          </a:xfrm>
          <a:custGeom>
            <a:avLst/>
            <a:gdLst/>
            <a:ahLst/>
            <a:cxnLst/>
            <a:rect l="0" t="0" r="0" b="0"/>
            <a:pathLst>
              <a:path w="428626" h="4938117">
                <a:moveTo>
                  <a:pt x="133945" y="8929"/>
                </a:moveTo>
                <a:lnTo>
                  <a:pt x="133945" y="8929"/>
                </a:lnTo>
                <a:lnTo>
                  <a:pt x="133945" y="8929"/>
                </a:lnTo>
                <a:lnTo>
                  <a:pt x="133945" y="0"/>
                </a:lnTo>
                <a:lnTo>
                  <a:pt x="125015" y="0"/>
                </a:lnTo>
                <a:lnTo>
                  <a:pt x="125015" y="0"/>
                </a:lnTo>
                <a:lnTo>
                  <a:pt x="125015" y="0"/>
                </a:lnTo>
                <a:lnTo>
                  <a:pt x="116086" y="8929"/>
                </a:lnTo>
                <a:lnTo>
                  <a:pt x="116086" y="8929"/>
                </a:lnTo>
                <a:lnTo>
                  <a:pt x="116086" y="8929"/>
                </a:lnTo>
                <a:lnTo>
                  <a:pt x="116086" y="8929"/>
                </a:lnTo>
                <a:lnTo>
                  <a:pt x="107156" y="8929"/>
                </a:lnTo>
                <a:lnTo>
                  <a:pt x="107156" y="8929"/>
                </a:lnTo>
                <a:lnTo>
                  <a:pt x="98226" y="17859"/>
                </a:lnTo>
                <a:lnTo>
                  <a:pt x="89297" y="35719"/>
                </a:lnTo>
                <a:lnTo>
                  <a:pt x="80367" y="44648"/>
                </a:lnTo>
                <a:lnTo>
                  <a:pt x="71437" y="71437"/>
                </a:lnTo>
                <a:lnTo>
                  <a:pt x="62508" y="98226"/>
                </a:lnTo>
                <a:lnTo>
                  <a:pt x="53578" y="133945"/>
                </a:lnTo>
                <a:lnTo>
                  <a:pt x="44648" y="169664"/>
                </a:lnTo>
                <a:lnTo>
                  <a:pt x="35718" y="214312"/>
                </a:lnTo>
                <a:lnTo>
                  <a:pt x="35718" y="267890"/>
                </a:lnTo>
                <a:lnTo>
                  <a:pt x="26789" y="312539"/>
                </a:lnTo>
                <a:lnTo>
                  <a:pt x="26789" y="375047"/>
                </a:lnTo>
                <a:lnTo>
                  <a:pt x="26789" y="437554"/>
                </a:lnTo>
                <a:lnTo>
                  <a:pt x="26789" y="500062"/>
                </a:lnTo>
                <a:lnTo>
                  <a:pt x="17859" y="580429"/>
                </a:lnTo>
                <a:lnTo>
                  <a:pt x="17859" y="660797"/>
                </a:lnTo>
                <a:lnTo>
                  <a:pt x="26789" y="750094"/>
                </a:lnTo>
                <a:lnTo>
                  <a:pt x="26789" y="848320"/>
                </a:lnTo>
                <a:lnTo>
                  <a:pt x="26789" y="955477"/>
                </a:lnTo>
                <a:lnTo>
                  <a:pt x="26789" y="1062633"/>
                </a:lnTo>
                <a:lnTo>
                  <a:pt x="35718" y="1178719"/>
                </a:lnTo>
                <a:lnTo>
                  <a:pt x="35718" y="1294804"/>
                </a:lnTo>
                <a:lnTo>
                  <a:pt x="35718" y="1419820"/>
                </a:lnTo>
                <a:lnTo>
                  <a:pt x="35718" y="1544836"/>
                </a:lnTo>
                <a:lnTo>
                  <a:pt x="26789" y="1678781"/>
                </a:lnTo>
                <a:lnTo>
                  <a:pt x="26789" y="1812726"/>
                </a:lnTo>
                <a:lnTo>
                  <a:pt x="17859" y="1955601"/>
                </a:lnTo>
                <a:lnTo>
                  <a:pt x="17859" y="2107406"/>
                </a:lnTo>
                <a:lnTo>
                  <a:pt x="8929" y="2259211"/>
                </a:lnTo>
                <a:lnTo>
                  <a:pt x="0" y="2411015"/>
                </a:lnTo>
                <a:lnTo>
                  <a:pt x="0" y="2562820"/>
                </a:lnTo>
                <a:lnTo>
                  <a:pt x="0" y="2723554"/>
                </a:lnTo>
                <a:lnTo>
                  <a:pt x="0" y="2884289"/>
                </a:lnTo>
                <a:lnTo>
                  <a:pt x="0" y="3036093"/>
                </a:lnTo>
                <a:lnTo>
                  <a:pt x="0" y="3187898"/>
                </a:lnTo>
                <a:lnTo>
                  <a:pt x="0" y="3330773"/>
                </a:lnTo>
                <a:lnTo>
                  <a:pt x="0" y="3482578"/>
                </a:lnTo>
                <a:lnTo>
                  <a:pt x="0" y="3616523"/>
                </a:lnTo>
                <a:lnTo>
                  <a:pt x="0" y="3750469"/>
                </a:lnTo>
                <a:lnTo>
                  <a:pt x="0" y="3884414"/>
                </a:lnTo>
                <a:lnTo>
                  <a:pt x="0" y="4009429"/>
                </a:lnTo>
                <a:lnTo>
                  <a:pt x="0" y="4134445"/>
                </a:lnTo>
                <a:lnTo>
                  <a:pt x="0" y="4241601"/>
                </a:lnTo>
                <a:lnTo>
                  <a:pt x="8929" y="4348757"/>
                </a:lnTo>
                <a:lnTo>
                  <a:pt x="8929" y="4455913"/>
                </a:lnTo>
                <a:lnTo>
                  <a:pt x="8929" y="4554140"/>
                </a:lnTo>
                <a:lnTo>
                  <a:pt x="8929" y="4634507"/>
                </a:lnTo>
                <a:lnTo>
                  <a:pt x="8929" y="4705945"/>
                </a:lnTo>
                <a:lnTo>
                  <a:pt x="8929" y="4759523"/>
                </a:lnTo>
                <a:lnTo>
                  <a:pt x="8929" y="4795241"/>
                </a:lnTo>
                <a:lnTo>
                  <a:pt x="8929" y="4830960"/>
                </a:lnTo>
                <a:lnTo>
                  <a:pt x="17859" y="4848820"/>
                </a:lnTo>
                <a:lnTo>
                  <a:pt x="44648" y="4866679"/>
                </a:lnTo>
                <a:lnTo>
                  <a:pt x="62508" y="4884538"/>
                </a:lnTo>
                <a:lnTo>
                  <a:pt x="98226" y="4902398"/>
                </a:lnTo>
                <a:lnTo>
                  <a:pt x="133945" y="4911327"/>
                </a:lnTo>
                <a:lnTo>
                  <a:pt x="169664" y="4920257"/>
                </a:lnTo>
                <a:lnTo>
                  <a:pt x="232172" y="4938116"/>
                </a:lnTo>
                <a:lnTo>
                  <a:pt x="294679" y="4929187"/>
                </a:lnTo>
                <a:lnTo>
                  <a:pt x="348258" y="4911327"/>
                </a:lnTo>
                <a:lnTo>
                  <a:pt x="392906" y="4884538"/>
                </a:lnTo>
                <a:lnTo>
                  <a:pt x="428625" y="4830960"/>
                </a:lnTo>
                <a:lnTo>
                  <a:pt x="428625" y="48309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Freeform 111"/>
          <p:cNvSpPr/>
          <p:nvPr/>
        </p:nvSpPr>
        <p:spPr>
          <a:xfrm>
            <a:off x="4652367" y="1232297"/>
            <a:ext cx="8931" cy="26790"/>
          </a:xfrm>
          <a:custGeom>
            <a:avLst/>
            <a:gdLst/>
            <a:ahLst/>
            <a:cxnLst/>
            <a:rect l="0" t="0" r="0" b="0"/>
            <a:pathLst>
              <a:path w="8931" h="26790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0" y="8930"/>
                </a:lnTo>
                <a:lnTo>
                  <a:pt x="0" y="26789"/>
                </a:lnTo>
                <a:lnTo>
                  <a:pt x="0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4482703" y="1321594"/>
            <a:ext cx="196454" cy="4598789"/>
          </a:xfrm>
          <a:custGeom>
            <a:avLst/>
            <a:gdLst/>
            <a:ahLst/>
            <a:cxnLst/>
            <a:rect l="0" t="0" r="0" b="0"/>
            <a:pathLst>
              <a:path w="196454" h="4598789">
                <a:moveTo>
                  <a:pt x="169664" y="0"/>
                </a:moveTo>
                <a:lnTo>
                  <a:pt x="178594" y="35719"/>
                </a:lnTo>
                <a:lnTo>
                  <a:pt x="178594" y="71437"/>
                </a:lnTo>
                <a:lnTo>
                  <a:pt x="178594" y="116085"/>
                </a:lnTo>
                <a:lnTo>
                  <a:pt x="187524" y="178593"/>
                </a:lnTo>
                <a:lnTo>
                  <a:pt x="187524" y="232171"/>
                </a:lnTo>
                <a:lnTo>
                  <a:pt x="196453" y="303609"/>
                </a:lnTo>
                <a:lnTo>
                  <a:pt x="196453" y="375046"/>
                </a:lnTo>
                <a:lnTo>
                  <a:pt x="196453" y="455414"/>
                </a:lnTo>
                <a:lnTo>
                  <a:pt x="187524" y="535781"/>
                </a:lnTo>
                <a:lnTo>
                  <a:pt x="187524" y="616148"/>
                </a:lnTo>
                <a:lnTo>
                  <a:pt x="178594" y="705445"/>
                </a:lnTo>
                <a:lnTo>
                  <a:pt x="169664" y="794742"/>
                </a:lnTo>
                <a:lnTo>
                  <a:pt x="151805" y="892968"/>
                </a:lnTo>
                <a:lnTo>
                  <a:pt x="142875" y="991195"/>
                </a:lnTo>
                <a:lnTo>
                  <a:pt x="133945" y="1098351"/>
                </a:lnTo>
                <a:lnTo>
                  <a:pt x="125016" y="1214437"/>
                </a:lnTo>
                <a:lnTo>
                  <a:pt x="107156" y="1330523"/>
                </a:lnTo>
                <a:lnTo>
                  <a:pt x="98227" y="1446609"/>
                </a:lnTo>
                <a:lnTo>
                  <a:pt x="98227" y="1571624"/>
                </a:lnTo>
                <a:lnTo>
                  <a:pt x="89297" y="1696640"/>
                </a:lnTo>
                <a:lnTo>
                  <a:pt x="80367" y="1821656"/>
                </a:lnTo>
                <a:lnTo>
                  <a:pt x="80367" y="1946671"/>
                </a:lnTo>
                <a:lnTo>
                  <a:pt x="71438" y="2071687"/>
                </a:lnTo>
                <a:lnTo>
                  <a:pt x="71438" y="2196702"/>
                </a:lnTo>
                <a:lnTo>
                  <a:pt x="62508" y="2321718"/>
                </a:lnTo>
                <a:lnTo>
                  <a:pt x="53578" y="2455663"/>
                </a:lnTo>
                <a:lnTo>
                  <a:pt x="53578" y="2589609"/>
                </a:lnTo>
                <a:lnTo>
                  <a:pt x="44649" y="2723554"/>
                </a:lnTo>
                <a:lnTo>
                  <a:pt x="35719" y="2857499"/>
                </a:lnTo>
                <a:lnTo>
                  <a:pt x="26789" y="2991445"/>
                </a:lnTo>
                <a:lnTo>
                  <a:pt x="26789" y="3125390"/>
                </a:lnTo>
                <a:lnTo>
                  <a:pt x="26789" y="3259335"/>
                </a:lnTo>
                <a:lnTo>
                  <a:pt x="26789" y="3375421"/>
                </a:lnTo>
                <a:lnTo>
                  <a:pt x="26789" y="3491507"/>
                </a:lnTo>
                <a:lnTo>
                  <a:pt x="35719" y="3598664"/>
                </a:lnTo>
                <a:lnTo>
                  <a:pt x="35719" y="3705820"/>
                </a:lnTo>
                <a:lnTo>
                  <a:pt x="35719" y="3804047"/>
                </a:lnTo>
                <a:lnTo>
                  <a:pt x="26789" y="3902273"/>
                </a:lnTo>
                <a:lnTo>
                  <a:pt x="26789" y="4000500"/>
                </a:lnTo>
                <a:lnTo>
                  <a:pt x="17860" y="4098726"/>
                </a:lnTo>
                <a:lnTo>
                  <a:pt x="17860" y="4188023"/>
                </a:lnTo>
                <a:lnTo>
                  <a:pt x="8930" y="4277319"/>
                </a:lnTo>
                <a:lnTo>
                  <a:pt x="8930" y="4357686"/>
                </a:lnTo>
                <a:lnTo>
                  <a:pt x="0" y="4429124"/>
                </a:lnTo>
                <a:lnTo>
                  <a:pt x="0" y="4500561"/>
                </a:lnTo>
                <a:lnTo>
                  <a:pt x="0" y="4554140"/>
                </a:lnTo>
                <a:lnTo>
                  <a:pt x="0" y="4598788"/>
                </a:lnTo>
                <a:lnTo>
                  <a:pt x="0" y="45987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Freeform 113"/>
          <p:cNvSpPr/>
          <p:nvPr/>
        </p:nvSpPr>
        <p:spPr>
          <a:xfrm>
            <a:off x="4491633" y="5929312"/>
            <a:ext cx="1857376" cy="53579"/>
          </a:xfrm>
          <a:custGeom>
            <a:avLst/>
            <a:gdLst/>
            <a:ahLst/>
            <a:cxnLst/>
            <a:rect l="0" t="0" r="0" b="0"/>
            <a:pathLst>
              <a:path w="1857376" h="53579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29"/>
                </a:lnTo>
                <a:lnTo>
                  <a:pt x="17859" y="8929"/>
                </a:lnTo>
                <a:lnTo>
                  <a:pt x="26789" y="8929"/>
                </a:lnTo>
                <a:lnTo>
                  <a:pt x="53578" y="8929"/>
                </a:lnTo>
                <a:lnTo>
                  <a:pt x="71437" y="8929"/>
                </a:lnTo>
                <a:lnTo>
                  <a:pt x="98226" y="17859"/>
                </a:lnTo>
                <a:lnTo>
                  <a:pt x="125015" y="17859"/>
                </a:lnTo>
                <a:lnTo>
                  <a:pt x="151805" y="26789"/>
                </a:lnTo>
                <a:lnTo>
                  <a:pt x="196453" y="26789"/>
                </a:lnTo>
                <a:lnTo>
                  <a:pt x="232172" y="35718"/>
                </a:lnTo>
                <a:lnTo>
                  <a:pt x="276820" y="44648"/>
                </a:lnTo>
                <a:lnTo>
                  <a:pt x="330398" y="44648"/>
                </a:lnTo>
                <a:lnTo>
                  <a:pt x="383976" y="53578"/>
                </a:lnTo>
                <a:lnTo>
                  <a:pt x="446484" y="53578"/>
                </a:lnTo>
                <a:lnTo>
                  <a:pt x="508992" y="53578"/>
                </a:lnTo>
                <a:lnTo>
                  <a:pt x="589359" y="53578"/>
                </a:lnTo>
                <a:lnTo>
                  <a:pt x="669726" y="53578"/>
                </a:lnTo>
                <a:lnTo>
                  <a:pt x="759023" y="53578"/>
                </a:lnTo>
                <a:lnTo>
                  <a:pt x="839390" y="53578"/>
                </a:lnTo>
                <a:lnTo>
                  <a:pt x="937617" y="44648"/>
                </a:lnTo>
                <a:lnTo>
                  <a:pt x="1035844" y="44648"/>
                </a:lnTo>
                <a:lnTo>
                  <a:pt x="1134070" y="44648"/>
                </a:lnTo>
                <a:lnTo>
                  <a:pt x="1232297" y="35718"/>
                </a:lnTo>
                <a:lnTo>
                  <a:pt x="1339453" y="35718"/>
                </a:lnTo>
                <a:lnTo>
                  <a:pt x="1446609" y="26789"/>
                </a:lnTo>
                <a:lnTo>
                  <a:pt x="1553765" y="26789"/>
                </a:lnTo>
                <a:lnTo>
                  <a:pt x="1660922" y="17859"/>
                </a:lnTo>
                <a:lnTo>
                  <a:pt x="1768078" y="17859"/>
                </a:lnTo>
                <a:lnTo>
                  <a:pt x="1857375" y="26789"/>
                </a:lnTo>
                <a:lnTo>
                  <a:pt x="1857375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3429000" y="1973461"/>
            <a:ext cx="151806" cy="187524"/>
          </a:xfrm>
          <a:custGeom>
            <a:avLst/>
            <a:gdLst/>
            <a:ahLst/>
            <a:cxnLst/>
            <a:rect l="0" t="0" r="0" b="0"/>
            <a:pathLst>
              <a:path w="151806" h="187524">
                <a:moveTo>
                  <a:pt x="71438" y="26789"/>
                </a:moveTo>
                <a:lnTo>
                  <a:pt x="71438" y="26789"/>
                </a:lnTo>
                <a:lnTo>
                  <a:pt x="71438" y="26789"/>
                </a:lnTo>
                <a:lnTo>
                  <a:pt x="71438" y="26789"/>
                </a:lnTo>
                <a:lnTo>
                  <a:pt x="71438" y="17859"/>
                </a:lnTo>
                <a:lnTo>
                  <a:pt x="71438" y="17859"/>
                </a:lnTo>
                <a:lnTo>
                  <a:pt x="62508" y="8929"/>
                </a:lnTo>
                <a:lnTo>
                  <a:pt x="62508" y="8929"/>
                </a:lnTo>
                <a:lnTo>
                  <a:pt x="53578" y="0"/>
                </a:lnTo>
                <a:lnTo>
                  <a:pt x="53578" y="0"/>
                </a:lnTo>
                <a:lnTo>
                  <a:pt x="44648" y="0"/>
                </a:lnTo>
                <a:lnTo>
                  <a:pt x="35719" y="8929"/>
                </a:lnTo>
                <a:lnTo>
                  <a:pt x="26789" y="17859"/>
                </a:lnTo>
                <a:lnTo>
                  <a:pt x="17859" y="35718"/>
                </a:lnTo>
                <a:lnTo>
                  <a:pt x="8930" y="53578"/>
                </a:lnTo>
                <a:lnTo>
                  <a:pt x="0" y="89297"/>
                </a:lnTo>
                <a:lnTo>
                  <a:pt x="0" y="116086"/>
                </a:lnTo>
                <a:lnTo>
                  <a:pt x="0" y="142875"/>
                </a:lnTo>
                <a:lnTo>
                  <a:pt x="8930" y="160734"/>
                </a:lnTo>
                <a:lnTo>
                  <a:pt x="26789" y="178593"/>
                </a:lnTo>
                <a:lnTo>
                  <a:pt x="44648" y="187523"/>
                </a:lnTo>
                <a:lnTo>
                  <a:pt x="71438" y="187523"/>
                </a:lnTo>
                <a:lnTo>
                  <a:pt x="89297" y="187523"/>
                </a:lnTo>
                <a:lnTo>
                  <a:pt x="116086" y="169664"/>
                </a:lnTo>
                <a:lnTo>
                  <a:pt x="133945" y="151804"/>
                </a:lnTo>
                <a:lnTo>
                  <a:pt x="151805" y="125015"/>
                </a:lnTo>
                <a:lnTo>
                  <a:pt x="151805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Freeform 115"/>
          <p:cNvSpPr/>
          <p:nvPr/>
        </p:nvSpPr>
        <p:spPr>
          <a:xfrm>
            <a:off x="3562945" y="1857375"/>
            <a:ext cx="178595" cy="258962"/>
          </a:xfrm>
          <a:custGeom>
            <a:avLst/>
            <a:gdLst/>
            <a:ahLst/>
            <a:cxnLst/>
            <a:rect l="0" t="0" r="0" b="0"/>
            <a:pathLst>
              <a:path w="178595" h="258962">
                <a:moveTo>
                  <a:pt x="17860" y="151804"/>
                </a:moveTo>
                <a:lnTo>
                  <a:pt x="8930" y="160734"/>
                </a:lnTo>
                <a:lnTo>
                  <a:pt x="8930" y="169664"/>
                </a:lnTo>
                <a:lnTo>
                  <a:pt x="0" y="187523"/>
                </a:lnTo>
                <a:lnTo>
                  <a:pt x="0" y="205383"/>
                </a:lnTo>
                <a:lnTo>
                  <a:pt x="0" y="223242"/>
                </a:lnTo>
                <a:lnTo>
                  <a:pt x="8930" y="232172"/>
                </a:lnTo>
                <a:lnTo>
                  <a:pt x="8930" y="250031"/>
                </a:lnTo>
                <a:lnTo>
                  <a:pt x="17860" y="258961"/>
                </a:lnTo>
                <a:lnTo>
                  <a:pt x="26789" y="258961"/>
                </a:lnTo>
                <a:lnTo>
                  <a:pt x="35719" y="250031"/>
                </a:lnTo>
                <a:lnTo>
                  <a:pt x="35719" y="241101"/>
                </a:lnTo>
                <a:lnTo>
                  <a:pt x="44649" y="214312"/>
                </a:lnTo>
                <a:lnTo>
                  <a:pt x="44649" y="196453"/>
                </a:lnTo>
                <a:lnTo>
                  <a:pt x="53578" y="169664"/>
                </a:lnTo>
                <a:lnTo>
                  <a:pt x="53578" y="142875"/>
                </a:lnTo>
                <a:lnTo>
                  <a:pt x="53578" y="133945"/>
                </a:lnTo>
                <a:lnTo>
                  <a:pt x="62508" y="125015"/>
                </a:lnTo>
                <a:lnTo>
                  <a:pt x="62508" y="133945"/>
                </a:lnTo>
                <a:lnTo>
                  <a:pt x="62508" y="151804"/>
                </a:lnTo>
                <a:lnTo>
                  <a:pt x="62508" y="169664"/>
                </a:lnTo>
                <a:lnTo>
                  <a:pt x="71438" y="187523"/>
                </a:lnTo>
                <a:lnTo>
                  <a:pt x="80368" y="205383"/>
                </a:lnTo>
                <a:lnTo>
                  <a:pt x="80368" y="223242"/>
                </a:lnTo>
                <a:lnTo>
                  <a:pt x="89297" y="232172"/>
                </a:lnTo>
                <a:lnTo>
                  <a:pt x="98227" y="241101"/>
                </a:lnTo>
                <a:lnTo>
                  <a:pt x="116086" y="241101"/>
                </a:lnTo>
                <a:lnTo>
                  <a:pt x="125016" y="232172"/>
                </a:lnTo>
                <a:lnTo>
                  <a:pt x="142875" y="223242"/>
                </a:lnTo>
                <a:lnTo>
                  <a:pt x="151805" y="196453"/>
                </a:lnTo>
                <a:lnTo>
                  <a:pt x="160735" y="160734"/>
                </a:lnTo>
                <a:lnTo>
                  <a:pt x="169664" y="107156"/>
                </a:lnTo>
                <a:lnTo>
                  <a:pt x="169664" y="53578"/>
                </a:lnTo>
                <a:lnTo>
                  <a:pt x="178594" y="0"/>
                </a:lnTo>
                <a:lnTo>
                  <a:pt x="1785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Freeform 116"/>
          <p:cNvSpPr/>
          <p:nvPr/>
        </p:nvSpPr>
        <p:spPr>
          <a:xfrm>
            <a:off x="3696891" y="1777008"/>
            <a:ext cx="62508" cy="294680"/>
          </a:xfrm>
          <a:custGeom>
            <a:avLst/>
            <a:gdLst/>
            <a:ahLst/>
            <a:cxnLst/>
            <a:rect l="0" t="0" r="0" b="0"/>
            <a:pathLst>
              <a:path w="62508" h="294680">
                <a:moveTo>
                  <a:pt x="62507" y="0"/>
                </a:moveTo>
                <a:lnTo>
                  <a:pt x="62507" y="0"/>
                </a:lnTo>
                <a:lnTo>
                  <a:pt x="53578" y="8929"/>
                </a:lnTo>
                <a:lnTo>
                  <a:pt x="35718" y="17859"/>
                </a:lnTo>
                <a:lnTo>
                  <a:pt x="26789" y="26789"/>
                </a:lnTo>
                <a:lnTo>
                  <a:pt x="17859" y="35718"/>
                </a:lnTo>
                <a:lnTo>
                  <a:pt x="8929" y="44648"/>
                </a:lnTo>
                <a:lnTo>
                  <a:pt x="8929" y="44648"/>
                </a:lnTo>
                <a:lnTo>
                  <a:pt x="8929" y="44648"/>
                </a:lnTo>
                <a:lnTo>
                  <a:pt x="8929" y="44648"/>
                </a:lnTo>
                <a:lnTo>
                  <a:pt x="8929" y="44648"/>
                </a:lnTo>
                <a:lnTo>
                  <a:pt x="8929" y="44648"/>
                </a:lnTo>
                <a:lnTo>
                  <a:pt x="8929" y="35718"/>
                </a:lnTo>
                <a:lnTo>
                  <a:pt x="17859" y="35718"/>
                </a:lnTo>
                <a:lnTo>
                  <a:pt x="8929" y="44648"/>
                </a:lnTo>
                <a:lnTo>
                  <a:pt x="8929" y="62507"/>
                </a:lnTo>
                <a:lnTo>
                  <a:pt x="8929" y="89296"/>
                </a:lnTo>
                <a:lnTo>
                  <a:pt x="0" y="125015"/>
                </a:lnTo>
                <a:lnTo>
                  <a:pt x="0" y="160734"/>
                </a:lnTo>
                <a:lnTo>
                  <a:pt x="0" y="205382"/>
                </a:lnTo>
                <a:lnTo>
                  <a:pt x="8929" y="241101"/>
                </a:lnTo>
                <a:lnTo>
                  <a:pt x="17859" y="267890"/>
                </a:lnTo>
                <a:lnTo>
                  <a:pt x="26789" y="285750"/>
                </a:lnTo>
                <a:lnTo>
                  <a:pt x="35718" y="294679"/>
                </a:lnTo>
                <a:lnTo>
                  <a:pt x="35718" y="294679"/>
                </a:lnTo>
                <a:lnTo>
                  <a:pt x="44648" y="276820"/>
                </a:lnTo>
                <a:lnTo>
                  <a:pt x="53578" y="250031"/>
                </a:lnTo>
                <a:lnTo>
                  <a:pt x="62507" y="214312"/>
                </a:lnTo>
                <a:lnTo>
                  <a:pt x="62507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Freeform 117"/>
          <p:cNvSpPr/>
          <p:nvPr/>
        </p:nvSpPr>
        <p:spPr>
          <a:xfrm>
            <a:off x="3777258" y="1928812"/>
            <a:ext cx="142876" cy="107158"/>
          </a:xfrm>
          <a:custGeom>
            <a:avLst/>
            <a:gdLst/>
            <a:ahLst/>
            <a:cxnLst/>
            <a:rect l="0" t="0" r="0" b="0"/>
            <a:pathLst>
              <a:path w="142876" h="107158">
                <a:moveTo>
                  <a:pt x="53578" y="0"/>
                </a:moveTo>
                <a:lnTo>
                  <a:pt x="53578" y="8930"/>
                </a:lnTo>
                <a:lnTo>
                  <a:pt x="44648" y="8930"/>
                </a:lnTo>
                <a:lnTo>
                  <a:pt x="35719" y="17860"/>
                </a:lnTo>
                <a:lnTo>
                  <a:pt x="17859" y="35719"/>
                </a:lnTo>
                <a:lnTo>
                  <a:pt x="8930" y="53578"/>
                </a:lnTo>
                <a:lnTo>
                  <a:pt x="0" y="62508"/>
                </a:lnTo>
                <a:lnTo>
                  <a:pt x="0" y="80367"/>
                </a:lnTo>
                <a:lnTo>
                  <a:pt x="8930" y="89297"/>
                </a:lnTo>
                <a:lnTo>
                  <a:pt x="26789" y="98227"/>
                </a:lnTo>
                <a:lnTo>
                  <a:pt x="44648" y="107157"/>
                </a:lnTo>
                <a:lnTo>
                  <a:pt x="62508" y="107157"/>
                </a:lnTo>
                <a:lnTo>
                  <a:pt x="89297" y="107157"/>
                </a:lnTo>
                <a:lnTo>
                  <a:pt x="116086" y="98227"/>
                </a:lnTo>
                <a:lnTo>
                  <a:pt x="133945" y="80367"/>
                </a:lnTo>
                <a:lnTo>
                  <a:pt x="142875" y="62508"/>
                </a:lnTo>
                <a:lnTo>
                  <a:pt x="142875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Freeform 118"/>
          <p:cNvSpPr/>
          <p:nvPr/>
        </p:nvSpPr>
        <p:spPr>
          <a:xfrm>
            <a:off x="3929063" y="1732359"/>
            <a:ext cx="80368" cy="276821"/>
          </a:xfrm>
          <a:custGeom>
            <a:avLst/>
            <a:gdLst/>
            <a:ahLst/>
            <a:cxnLst/>
            <a:rect l="0" t="0" r="0" b="0"/>
            <a:pathLst>
              <a:path w="80368" h="276821">
                <a:moveTo>
                  <a:pt x="8929" y="0"/>
                </a:moveTo>
                <a:lnTo>
                  <a:pt x="8929" y="0"/>
                </a:ln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0" y="44649"/>
                </a:lnTo>
                <a:lnTo>
                  <a:pt x="8929" y="80367"/>
                </a:lnTo>
                <a:lnTo>
                  <a:pt x="17859" y="116086"/>
                </a:lnTo>
                <a:lnTo>
                  <a:pt x="26789" y="160735"/>
                </a:lnTo>
                <a:lnTo>
                  <a:pt x="44648" y="196453"/>
                </a:lnTo>
                <a:lnTo>
                  <a:pt x="53578" y="232172"/>
                </a:lnTo>
                <a:lnTo>
                  <a:pt x="71437" y="258961"/>
                </a:lnTo>
                <a:lnTo>
                  <a:pt x="80367" y="267891"/>
                </a:lnTo>
                <a:lnTo>
                  <a:pt x="80367" y="276820"/>
                </a:lnTo>
                <a:lnTo>
                  <a:pt x="80367" y="276820"/>
                </a:lnTo>
                <a:lnTo>
                  <a:pt x="71437" y="258961"/>
                </a:lnTo>
                <a:lnTo>
                  <a:pt x="53578" y="232172"/>
                </a:lnTo>
                <a:lnTo>
                  <a:pt x="44648" y="205383"/>
                </a:lnTo>
                <a:lnTo>
                  <a:pt x="44648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Freeform 119"/>
          <p:cNvSpPr/>
          <p:nvPr/>
        </p:nvSpPr>
        <p:spPr>
          <a:xfrm>
            <a:off x="3857625" y="1696640"/>
            <a:ext cx="232173" cy="187525"/>
          </a:xfrm>
          <a:custGeom>
            <a:avLst/>
            <a:gdLst/>
            <a:ahLst/>
            <a:cxnLst/>
            <a:rect l="0" t="0" r="0" b="0"/>
            <a:pathLst>
              <a:path w="232173" h="187525">
                <a:moveTo>
                  <a:pt x="0" y="44649"/>
                </a:moveTo>
                <a:lnTo>
                  <a:pt x="0" y="44649"/>
                </a:lnTo>
                <a:lnTo>
                  <a:pt x="8930" y="44649"/>
                </a:lnTo>
                <a:lnTo>
                  <a:pt x="26789" y="35719"/>
                </a:lnTo>
                <a:lnTo>
                  <a:pt x="53578" y="26789"/>
                </a:lnTo>
                <a:lnTo>
                  <a:pt x="89297" y="8930"/>
                </a:lnTo>
                <a:lnTo>
                  <a:pt x="125016" y="0"/>
                </a:lnTo>
                <a:lnTo>
                  <a:pt x="160734" y="0"/>
                </a:lnTo>
                <a:lnTo>
                  <a:pt x="187523" y="8930"/>
                </a:lnTo>
                <a:lnTo>
                  <a:pt x="223242" y="26789"/>
                </a:lnTo>
                <a:lnTo>
                  <a:pt x="232172" y="53579"/>
                </a:lnTo>
                <a:lnTo>
                  <a:pt x="232172" y="89297"/>
                </a:lnTo>
                <a:lnTo>
                  <a:pt x="214313" y="125016"/>
                </a:lnTo>
                <a:lnTo>
                  <a:pt x="187523" y="151805"/>
                </a:lnTo>
                <a:lnTo>
                  <a:pt x="160734" y="178594"/>
                </a:lnTo>
                <a:lnTo>
                  <a:pt x="133945" y="187524"/>
                </a:lnTo>
                <a:lnTo>
                  <a:pt x="125016" y="187524"/>
                </a:lnTo>
                <a:lnTo>
                  <a:pt x="107156" y="178594"/>
                </a:lnTo>
                <a:lnTo>
                  <a:pt x="116086" y="160735"/>
                </a:lnTo>
                <a:lnTo>
                  <a:pt x="125016" y="133946"/>
                </a:lnTo>
                <a:lnTo>
                  <a:pt x="125016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Freeform 120"/>
          <p:cNvSpPr/>
          <p:nvPr/>
        </p:nvSpPr>
        <p:spPr>
          <a:xfrm>
            <a:off x="4107656" y="1777008"/>
            <a:ext cx="160736" cy="214313"/>
          </a:xfrm>
          <a:custGeom>
            <a:avLst/>
            <a:gdLst/>
            <a:ahLst/>
            <a:cxnLst/>
            <a:rect l="0" t="0" r="0" b="0"/>
            <a:pathLst>
              <a:path w="160736" h="214313">
                <a:moveTo>
                  <a:pt x="0" y="71437"/>
                </a:moveTo>
                <a:lnTo>
                  <a:pt x="0" y="71437"/>
                </a:lnTo>
                <a:lnTo>
                  <a:pt x="0" y="71437"/>
                </a:lnTo>
                <a:lnTo>
                  <a:pt x="0" y="71437"/>
                </a:lnTo>
                <a:lnTo>
                  <a:pt x="0" y="71437"/>
                </a:lnTo>
                <a:lnTo>
                  <a:pt x="0" y="80367"/>
                </a:lnTo>
                <a:lnTo>
                  <a:pt x="0" y="98226"/>
                </a:lnTo>
                <a:lnTo>
                  <a:pt x="8930" y="116086"/>
                </a:lnTo>
                <a:lnTo>
                  <a:pt x="17860" y="133945"/>
                </a:lnTo>
                <a:lnTo>
                  <a:pt x="17860" y="160734"/>
                </a:lnTo>
                <a:lnTo>
                  <a:pt x="17860" y="187523"/>
                </a:lnTo>
                <a:lnTo>
                  <a:pt x="17860" y="205382"/>
                </a:lnTo>
                <a:lnTo>
                  <a:pt x="8930" y="214312"/>
                </a:lnTo>
                <a:lnTo>
                  <a:pt x="8930" y="214312"/>
                </a:lnTo>
                <a:lnTo>
                  <a:pt x="8930" y="205382"/>
                </a:lnTo>
                <a:lnTo>
                  <a:pt x="17860" y="178593"/>
                </a:lnTo>
                <a:lnTo>
                  <a:pt x="26789" y="151804"/>
                </a:lnTo>
                <a:lnTo>
                  <a:pt x="35719" y="116086"/>
                </a:lnTo>
                <a:lnTo>
                  <a:pt x="53578" y="80367"/>
                </a:lnTo>
                <a:lnTo>
                  <a:pt x="71438" y="44648"/>
                </a:lnTo>
                <a:lnTo>
                  <a:pt x="98227" y="26789"/>
                </a:lnTo>
                <a:lnTo>
                  <a:pt x="116086" y="8929"/>
                </a:lnTo>
                <a:lnTo>
                  <a:pt x="133946" y="0"/>
                </a:lnTo>
                <a:lnTo>
                  <a:pt x="142875" y="0"/>
                </a:lnTo>
                <a:lnTo>
                  <a:pt x="151805" y="8929"/>
                </a:lnTo>
                <a:lnTo>
                  <a:pt x="160735" y="17859"/>
                </a:lnTo>
                <a:lnTo>
                  <a:pt x="160735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Freeform 121"/>
          <p:cNvSpPr/>
          <p:nvPr/>
        </p:nvSpPr>
        <p:spPr>
          <a:xfrm>
            <a:off x="4205883" y="1821656"/>
            <a:ext cx="303610" cy="133946"/>
          </a:xfrm>
          <a:custGeom>
            <a:avLst/>
            <a:gdLst/>
            <a:ahLst/>
            <a:cxnLst/>
            <a:rect l="0" t="0" r="0" b="0"/>
            <a:pathLst>
              <a:path w="303610" h="133946">
                <a:moveTo>
                  <a:pt x="0" y="71438"/>
                </a:moveTo>
                <a:lnTo>
                  <a:pt x="0" y="71438"/>
                </a:lnTo>
                <a:lnTo>
                  <a:pt x="0" y="71438"/>
                </a:lnTo>
                <a:lnTo>
                  <a:pt x="0" y="80367"/>
                </a:lnTo>
                <a:lnTo>
                  <a:pt x="0" y="89297"/>
                </a:lnTo>
                <a:lnTo>
                  <a:pt x="8930" y="98227"/>
                </a:lnTo>
                <a:lnTo>
                  <a:pt x="17859" y="107156"/>
                </a:lnTo>
                <a:lnTo>
                  <a:pt x="26789" y="107156"/>
                </a:lnTo>
                <a:lnTo>
                  <a:pt x="35719" y="98227"/>
                </a:lnTo>
                <a:lnTo>
                  <a:pt x="53578" y="98227"/>
                </a:lnTo>
                <a:lnTo>
                  <a:pt x="62508" y="80367"/>
                </a:lnTo>
                <a:lnTo>
                  <a:pt x="71437" y="71438"/>
                </a:lnTo>
                <a:lnTo>
                  <a:pt x="71437" y="53578"/>
                </a:lnTo>
                <a:lnTo>
                  <a:pt x="80367" y="44648"/>
                </a:lnTo>
                <a:lnTo>
                  <a:pt x="80367" y="26789"/>
                </a:lnTo>
                <a:lnTo>
                  <a:pt x="71437" y="17859"/>
                </a:lnTo>
                <a:lnTo>
                  <a:pt x="71437" y="8930"/>
                </a:lnTo>
                <a:lnTo>
                  <a:pt x="62508" y="8930"/>
                </a:lnTo>
                <a:lnTo>
                  <a:pt x="62508" y="26789"/>
                </a:lnTo>
                <a:lnTo>
                  <a:pt x="53578" y="44648"/>
                </a:lnTo>
                <a:lnTo>
                  <a:pt x="53578" y="62508"/>
                </a:lnTo>
                <a:lnTo>
                  <a:pt x="53578" y="80367"/>
                </a:lnTo>
                <a:lnTo>
                  <a:pt x="53578" y="107156"/>
                </a:lnTo>
                <a:lnTo>
                  <a:pt x="62508" y="125016"/>
                </a:lnTo>
                <a:lnTo>
                  <a:pt x="62508" y="133945"/>
                </a:lnTo>
                <a:lnTo>
                  <a:pt x="71437" y="133945"/>
                </a:lnTo>
                <a:lnTo>
                  <a:pt x="89297" y="133945"/>
                </a:lnTo>
                <a:lnTo>
                  <a:pt x="98226" y="125016"/>
                </a:lnTo>
                <a:lnTo>
                  <a:pt x="107156" y="116086"/>
                </a:lnTo>
                <a:lnTo>
                  <a:pt x="125015" y="98227"/>
                </a:lnTo>
                <a:lnTo>
                  <a:pt x="133945" y="71438"/>
                </a:lnTo>
                <a:lnTo>
                  <a:pt x="142875" y="44648"/>
                </a:lnTo>
                <a:lnTo>
                  <a:pt x="142875" y="26789"/>
                </a:lnTo>
                <a:lnTo>
                  <a:pt x="151805" y="8930"/>
                </a:lnTo>
                <a:lnTo>
                  <a:pt x="151805" y="8930"/>
                </a:lnTo>
                <a:lnTo>
                  <a:pt x="151805" y="8930"/>
                </a:lnTo>
                <a:lnTo>
                  <a:pt x="151805" y="26789"/>
                </a:lnTo>
                <a:lnTo>
                  <a:pt x="151805" y="35719"/>
                </a:lnTo>
                <a:lnTo>
                  <a:pt x="151805" y="53578"/>
                </a:lnTo>
                <a:lnTo>
                  <a:pt x="151805" y="62508"/>
                </a:lnTo>
                <a:lnTo>
                  <a:pt x="151805" y="71438"/>
                </a:lnTo>
                <a:lnTo>
                  <a:pt x="151805" y="80367"/>
                </a:lnTo>
                <a:lnTo>
                  <a:pt x="151805" y="80367"/>
                </a:lnTo>
                <a:lnTo>
                  <a:pt x="160734" y="80367"/>
                </a:lnTo>
                <a:lnTo>
                  <a:pt x="160734" y="71438"/>
                </a:lnTo>
                <a:lnTo>
                  <a:pt x="169664" y="62508"/>
                </a:lnTo>
                <a:lnTo>
                  <a:pt x="178594" y="44648"/>
                </a:lnTo>
                <a:lnTo>
                  <a:pt x="187523" y="26789"/>
                </a:lnTo>
                <a:lnTo>
                  <a:pt x="187523" y="17859"/>
                </a:lnTo>
                <a:lnTo>
                  <a:pt x="196453" y="8930"/>
                </a:lnTo>
                <a:lnTo>
                  <a:pt x="196453" y="8930"/>
                </a:lnTo>
                <a:lnTo>
                  <a:pt x="205383" y="17859"/>
                </a:lnTo>
                <a:lnTo>
                  <a:pt x="214312" y="26789"/>
                </a:lnTo>
                <a:lnTo>
                  <a:pt x="214312" y="44648"/>
                </a:lnTo>
                <a:lnTo>
                  <a:pt x="223242" y="53578"/>
                </a:lnTo>
                <a:lnTo>
                  <a:pt x="232172" y="62508"/>
                </a:lnTo>
                <a:lnTo>
                  <a:pt x="241101" y="71438"/>
                </a:lnTo>
                <a:lnTo>
                  <a:pt x="250031" y="71438"/>
                </a:lnTo>
                <a:lnTo>
                  <a:pt x="258961" y="71438"/>
                </a:lnTo>
                <a:lnTo>
                  <a:pt x="267890" y="62508"/>
                </a:lnTo>
                <a:lnTo>
                  <a:pt x="276820" y="44648"/>
                </a:lnTo>
                <a:lnTo>
                  <a:pt x="285750" y="26789"/>
                </a:lnTo>
                <a:lnTo>
                  <a:pt x="294680" y="8930"/>
                </a:lnTo>
                <a:lnTo>
                  <a:pt x="303609" y="0"/>
                </a:lnTo>
                <a:lnTo>
                  <a:pt x="30360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4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cyclomatic</a:t>
            </a:r>
            <a:r>
              <a:rPr lang="en-US" dirty="0"/>
              <a:t> complexity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cyclomatic</a:t>
            </a:r>
            <a:r>
              <a:rPr lang="en-US" dirty="0"/>
              <a:t> complexity of the program graph of the insurance premium program is V(G) </a:t>
            </a:r>
            <a:r>
              <a:rPr lang="en-US" dirty="0" smtClean="0"/>
              <a:t>= e – n + 2p = 11</a:t>
            </a:r>
            <a:r>
              <a:rPr lang="en-US" dirty="0"/>
              <a:t>,</a:t>
            </a:r>
          </a:p>
          <a:p>
            <a:endParaRPr lang="en-US" dirty="0"/>
          </a:p>
          <a:p>
            <a:r>
              <a:rPr lang="en-US" dirty="0"/>
              <a:t>Jorgensen, Paul C. (2011-07-16). Software Testing (Page 175). </a:t>
            </a:r>
            <a:r>
              <a:rPr lang="en-US" dirty="0" err="1"/>
              <a:t>Auerbach</a:t>
            </a:r>
            <a:r>
              <a:rPr lang="en-US" dirty="0"/>
              <a:t> Publications. Kindle Edition.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7860" y="276820"/>
            <a:ext cx="2598539" cy="1482329"/>
          </a:xfrm>
          <a:custGeom>
            <a:avLst/>
            <a:gdLst/>
            <a:ahLst/>
            <a:cxnLst/>
            <a:rect l="0" t="0" r="0" b="0"/>
            <a:pathLst>
              <a:path w="2598539" h="1482329">
                <a:moveTo>
                  <a:pt x="62507" y="1419820"/>
                </a:moveTo>
                <a:lnTo>
                  <a:pt x="35718" y="1437680"/>
                </a:lnTo>
                <a:lnTo>
                  <a:pt x="26789" y="1446609"/>
                </a:lnTo>
                <a:lnTo>
                  <a:pt x="8929" y="1464469"/>
                </a:lnTo>
                <a:lnTo>
                  <a:pt x="8929" y="1464469"/>
                </a:lnTo>
                <a:lnTo>
                  <a:pt x="0" y="1473399"/>
                </a:lnTo>
                <a:lnTo>
                  <a:pt x="8929" y="1473399"/>
                </a:lnTo>
                <a:lnTo>
                  <a:pt x="8929" y="1482328"/>
                </a:lnTo>
                <a:lnTo>
                  <a:pt x="17859" y="1482328"/>
                </a:lnTo>
                <a:lnTo>
                  <a:pt x="35718" y="1473399"/>
                </a:lnTo>
                <a:lnTo>
                  <a:pt x="53578" y="1473399"/>
                </a:lnTo>
                <a:lnTo>
                  <a:pt x="71437" y="1473399"/>
                </a:lnTo>
                <a:lnTo>
                  <a:pt x="98226" y="1464469"/>
                </a:lnTo>
                <a:lnTo>
                  <a:pt x="160734" y="1437680"/>
                </a:lnTo>
                <a:lnTo>
                  <a:pt x="232171" y="1410891"/>
                </a:lnTo>
                <a:lnTo>
                  <a:pt x="294679" y="1375172"/>
                </a:lnTo>
                <a:lnTo>
                  <a:pt x="375046" y="1330524"/>
                </a:lnTo>
                <a:lnTo>
                  <a:pt x="446484" y="1285875"/>
                </a:lnTo>
                <a:lnTo>
                  <a:pt x="508992" y="1241227"/>
                </a:lnTo>
                <a:lnTo>
                  <a:pt x="580429" y="1196578"/>
                </a:lnTo>
                <a:lnTo>
                  <a:pt x="651867" y="1160859"/>
                </a:lnTo>
                <a:lnTo>
                  <a:pt x="723304" y="1116211"/>
                </a:lnTo>
                <a:lnTo>
                  <a:pt x="803671" y="1062633"/>
                </a:lnTo>
                <a:lnTo>
                  <a:pt x="892968" y="1017985"/>
                </a:lnTo>
                <a:lnTo>
                  <a:pt x="973335" y="964407"/>
                </a:lnTo>
                <a:lnTo>
                  <a:pt x="1062632" y="910828"/>
                </a:lnTo>
                <a:lnTo>
                  <a:pt x="1151929" y="848321"/>
                </a:lnTo>
                <a:lnTo>
                  <a:pt x="1241226" y="794742"/>
                </a:lnTo>
                <a:lnTo>
                  <a:pt x="1330523" y="732235"/>
                </a:lnTo>
                <a:lnTo>
                  <a:pt x="1419820" y="678656"/>
                </a:lnTo>
                <a:lnTo>
                  <a:pt x="1518046" y="616149"/>
                </a:lnTo>
                <a:lnTo>
                  <a:pt x="1607343" y="562571"/>
                </a:lnTo>
                <a:lnTo>
                  <a:pt x="1696640" y="508992"/>
                </a:lnTo>
                <a:lnTo>
                  <a:pt x="1794867" y="446485"/>
                </a:lnTo>
                <a:lnTo>
                  <a:pt x="1884163" y="392907"/>
                </a:lnTo>
                <a:lnTo>
                  <a:pt x="1973460" y="339328"/>
                </a:lnTo>
                <a:lnTo>
                  <a:pt x="2053828" y="285750"/>
                </a:lnTo>
                <a:lnTo>
                  <a:pt x="2134195" y="232172"/>
                </a:lnTo>
                <a:lnTo>
                  <a:pt x="2214562" y="187524"/>
                </a:lnTo>
                <a:lnTo>
                  <a:pt x="2285999" y="151805"/>
                </a:lnTo>
                <a:lnTo>
                  <a:pt x="2348507" y="107157"/>
                </a:lnTo>
                <a:lnTo>
                  <a:pt x="2411015" y="80367"/>
                </a:lnTo>
                <a:lnTo>
                  <a:pt x="2464593" y="53578"/>
                </a:lnTo>
                <a:lnTo>
                  <a:pt x="2509242" y="35719"/>
                </a:lnTo>
                <a:lnTo>
                  <a:pt x="2553890" y="17860"/>
                </a:lnTo>
                <a:lnTo>
                  <a:pt x="2571749" y="17860"/>
                </a:lnTo>
                <a:lnTo>
                  <a:pt x="2589609" y="8930"/>
                </a:lnTo>
                <a:lnTo>
                  <a:pt x="2598538" y="0"/>
                </a:lnTo>
                <a:lnTo>
                  <a:pt x="259853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51805" y="241102"/>
            <a:ext cx="71438" cy="187524"/>
          </a:xfrm>
          <a:custGeom>
            <a:avLst/>
            <a:gdLst/>
            <a:ahLst/>
            <a:cxnLst/>
            <a:rect l="0" t="0" r="0" b="0"/>
            <a:pathLst>
              <a:path w="71438" h="187524">
                <a:moveTo>
                  <a:pt x="35719" y="0"/>
                </a:moveTo>
                <a:lnTo>
                  <a:pt x="26789" y="0"/>
                </a:lnTo>
                <a:lnTo>
                  <a:pt x="2678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8929" y="0"/>
                </a:lnTo>
                <a:lnTo>
                  <a:pt x="8929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8929" y="35718"/>
                </a:lnTo>
                <a:lnTo>
                  <a:pt x="8929" y="44648"/>
                </a:lnTo>
                <a:lnTo>
                  <a:pt x="17859" y="62507"/>
                </a:lnTo>
                <a:lnTo>
                  <a:pt x="17859" y="80367"/>
                </a:lnTo>
                <a:lnTo>
                  <a:pt x="26789" y="98226"/>
                </a:lnTo>
                <a:lnTo>
                  <a:pt x="35719" y="107156"/>
                </a:lnTo>
                <a:lnTo>
                  <a:pt x="44648" y="133945"/>
                </a:lnTo>
                <a:lnTo>
                  <a:pt x="53578" y="142875"/>
                </a:lnTo>
                <a:lnTo>
                  <a:pt x="53578" y="160734"/>
                </a:lnTo>
                <a:lnTo>
                  <a:pt x="62508" y="169664"/>
                </a:lnTo>
                <a:lnTo>
                  <a:pt x="71437" y="178593"/>
                </a:lnTo>
                <a:lnTo>
                  <a:pt x="71437" y="178593"/>
                </a:lnTo>
                <a:lnTo>
                  <a:pt x="71437" y="187523"/>
                </a:lnTo>
                <a:lnTo>
                  <a:pt x="71437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214312"/>
            <a:ext cx="116087" cy="89298"/>
          </a:xfrm>
          <a:custGeom>
            <a:avLst/>
            <a:gdLst/>
            <a:ahLst/>
            <a:cxnLst/>
            <a:rect l="0" t="0" r="0" b="0"/>
            <a:pathLst>
              <a:path w="116087" h="89298">
                <a:moveTo>
                  <a:pt x="0" y="89297"/>
                </a:moveTo>
                <a:lnTo>
                  <a:pt x="0" y="89297"/>
                </a:lnTo>
                <a:lnTo>
                  <a:pt x="0" y="89297"/>
                </a:lnTo>
                <a:lnTo>
                  <a:pt x="0" y="89297"/>
                </a:lnTo>
                <a:lnTo>
                  <a:pt x="0" y="89297"/>
                </a:lnTo>
                <a:lnTo>
                  <a:pt x="0" y="89297"/>
                </a:lnTo>
                <a:lnTo>
                  <a:pt x="0" y="89297"/>
                </a:lnTo>
                <a:lnTo>
                  <a:pt x="0" y="80368"/>
                </a:lnTo>
                <a:lnTo>
                  <a:pt x="0" y="80368"/>
                </a:lnTo>
                <a:lnTo>
                  <a:pt x="0" y="71438"/>
                </a:lnTo>
                <a:lnTo>
                  <a:pt x="0" y="62508"/>
                </a:lnTo>
                <a:lnTo>
                  <a:pt x="17860" y="53579"/>
                </a:lnTo>
                <a:lnTo>
                  <a:pt x="44649" y="35719"/>
                </a:lnTo>
                <a:lnTo>
                  <a:pt x="71438" y="26790"/>
                </a:lnTo>
                <a:lnTo>
                  <a:pt x="89297" y="17860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67891" y="258961"/>
            <a:ext cx="151805" cy="98227"/>
          </a:xfrm>
          <a:custGeom>
            <a:avLst/>
            <a:gdLst/>
            <a:ahLst/>
            <a:cxnLst/>
            <a:rect l="0" t="0" r="0" b="0"/>
            <a:pathLst>
              <a:path w="151805" h="98227">
                <a:moveTo>
                  <a:pt x="17859" y="26789"/>
                </a:moveTo>
                <a:lnTo>
                  <a:pt x="17859" y="44648"/>
                </a:lnTo>
                <a:lnTo>
                  <a:pt x="17859" y="62508"/>
                </a:lnTo>
                <a:lnTo>
                  <a:pt x="17859" y="62508"/>
                </a:lnTo>
                <a:lnTo>
                  <a:pt x="17859" y="71437"/>
                </a:lnTo>
                <a:lnTo>
                  <a:pt x="26789" y="71437"/>
                </a:lnTo>
                <a:lnTo>
                  <a:pt x="26789" y="71437"/>
                </a:lnTo>
                <a:lnTo>
                  <a:pt x="26789" y="71437"/>
                </a:lnTo>
                <a:lnTo>
                  <a:pt x="35718" y="71437"/>
                </a:lnTo>
                <a:lnTo>
                  <a:pt x="44648" y="62508"/>
                </a:lnTo>
                <a:lnTo>
                  <a:pt x="44648" y="53578"/>
                </a:lnTo>
                <a:lnTo>
                  <a:pt x="53578" y="44648"/>
                </a:lnTo>
                <a:lnTo>
                  <a:pt x="53578" y="35719"/>
                </a:lnTo>
                <a:lnTo>
                  <a:pt x="53578" y="35719"/>
                </a:lnTo>
                <a:lnTo>
                  <a:pt x="53578" y="26789"/>
                </a:lnTo>
                <a:lnTo>
                  <a:pt x="53578" y="17859"/>
                </a:lnTo>
                <a:lnTo>
                  <a:pt x="53578" y="8930"/>
                </a:lnTo>
                <a:lnTo>
                  <a:pt x="44648" y="0"/>
                </a:lnTo>
                <a:lnTo>
                  <a:pt x="35718" y="0"/>
                </a:lnTo>
                <a:lnTo>
                  <a:pt x="26789" y="0"/>
                </a:lnTo>
                <a:lnTo>
                  <a:pt x="17859" y="8930"/>
                </a:lnTo>
                <a:lnTo>
                  <a:pt x="8929" y="17859"/>
                </a:lnTo>
                <a:lnTo>
                  <a:pt x="8929" y="35719"/>
                </a:lnTo>
                <a:lnTo>
                  <a:pt x="0" y="44648"/>
                </a:lnTo>
                <a:lnTo>
                  <a:pt x="8929" y="80367"/>
                </a:lnTo>
                <a:lnTo>
                  <a:pt x="35718" y="98226"/>
                </a:lnTo>
                <a:lnTo>
                  <a:pt x="62508" y="98226"/>
                </a:lnTo>
                <a:lnTo>
                  <a:pt x="107156" y="98226"/>
                </a:lnTo>
                <a:lnTo>
                  <a:pt x="133945" y="80367"/>
                </a:lnTo>
                <a:lnTo>
                  <a:pt x="151804" y="62508"/>
                </a:lnTo>
                <a:lnTo>
                  <a:pt x="151804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83977" y="133945"/>
            <a:ext cx="80368" cy="196454"/>
          </a:xfrm>
          <a:custGeom>
            <a:avLst/>
            <a:gdLst/>
            <a:ahLst/>
            <a:cxnLst/>
            <a:rect l="0" t="0" r="0" b="0"/>
            <a:pathLst>
              <a:path w="80368" h="196454">
                <a:moveTo>
                  <a:pt x="35718" y="0"/>
                </a:moveTo>
                <a:lnTo>
                  <a:pt x="26789" y="8930"/>
                </a:lnTo>
                <a:lnTo>
                  <a:pt x="17859" y="17860"/>
                </a:lnTo>
                <a:lnTo>
                  <a:pt x="17859" y="26789"/>
                </a:lnTo>
                <a:lnTo>
                  <a:pt x="8929" y="26789"/>
                </a:lnTo>
                <a:lnTo>
                  <a:pt x="8929" y="44649"/>
                </a:lnTo>
                <a:lnTo>
                  <a:pt x="8929" y="53578"/>
                </a:lnTo>
                <a:lnTo>
                  <a:pt x="8929" y="62508"/>
                </a:lnTo>
                <a:lnTo>
                  <a:pt x="17859" y="89297"/>
                </a:lnTo>
                <a:lnTo>
                  <a:pt x="26789" y="107157"/>
                </a:lnTo>
                <a:lnTo>
                  <a:pt x="35718" y="125016"/>
                </a:lnTo>
                <a:lnTo>
                  <a:pt x="53578" y="133946"/>
                </a:lnTo>
                <a:lnTo>
                  <a:pt x="71437" y="142875"/>
                </a:lnTo>
                <a:lnTo>
                  <a:pt x="80367" y="160735"/>
                </a:lnTo>
                <a:lnTo>
                  <a:pt x="80367" y="169664"/>
                </a:lnTo>
                <a:lnTo>
                  <a:pt x="71437" y="178594"/>
                </a:lnTo>
                <a:lnTo>
                  <a:pt x="53578" y="187524"/>
                </a:lnTo>
                <a:lnTo>
                  <a:pt x="35718" y="196453"/>
                </a:lnTo>
                <a:lnTo>
                  <a:pt x="26789" y="196453"/>
                </a:lnTo>
                <a:lnTo>
                  <a:pt x="8929" y="187524"/>
                </a:lnTo>
                <a:lnTo>
                  <a:pt x="0" y="169664"/>
                </a:lnTo>
                <a:lnTo>
                  <a:pt x="0" y="160735"/>
                </a:lnTo>
                <a:lnTo>
                  <a:pt x="0" y="151805"/>
                </a:lnTo>
                <a:lnTo>
                  <a:pt x="0" y="142875"/>
                </a:lnTo>
                <a:lnTo>
                  <a:pt x="0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82203" y="0"/>
            <a:ext cx="142876" cy="250032"/>
          </a:xfrm>
          <a:custGeom>
            <a:avLst/>
            <a:gdLst/>
            <a:ahLst/>
            <a:cxnLst/>
            <a:rect l="0" t="0" r="0" b="0"/>
            <a:pathLst>
              <a:path w="142876" h="250032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0"/>
                </a:lnTo>
                <a:lnTo>
                  <a:pt x="17860" y="26789"/>
                </a:lnTo>
                <a:lnTo>
                  <a:pt x="26789" y="53578"/>
                </a:lnTo>
                <a:lnTo>
                  <a:pt x="35719" y="89297"/>
                </a:lnTo>
                <a:lnTo>
                  <a:pt x="53578" y="160734"/>
                </a:lnTo>
                <a:lnTo>
                  <a:pt x="71438" y="196453"/>
                </a:lnTo>
                <a:lnTo>
                  <a:pt x="80367" y="232172"/>
                </a:lnTo>
                <a:lnTo>
                  <a:pt x="98227" y="241102"/>
                </a:lnTo>
                <a:lnTo>
                  <a:pt x="116086" y="250031"/>
                </a:lnTo>
                <a:lnTo>
                  <a:pt x="125016" y="250031"/>
                </a:lnTo>
                <a:lnTo>
                  <a:pt x="133946" y="241102"/>
                </a:lnTo>
                <a:lnTo>
                  <a:pt x="142875" y="223242"/>
                </a:lnTo>
                <a:lnTo>
                  <a:pt x="142875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91133" y="98227"/>
            <a:ext cx="53579" cy="62508"/>
          </a:xfrm>
          <a:custGeom>
            <a:avLst/>
            <a:gdLst/>
            <a:ahLst/>
            <a:cxnLst/>
            <a:rect l="0" t="0" r="0" b="0"/>
            <a:pathLst>
              <a:path w="53579" h="62508">
                <a:moveTo>
                  <a:pt x="26789" y="53578"/>
                </a:moveTo>
                <a:lnTo>
                  <a:pt x="8930" y="62507"/>
                </a:lnTo>
                <a:lnTo>
                  <a:pt x="8930" y="62507"/>
                </a:lnTo>
                <a:lnTo>
                  <a:pt x="0" y="53578"/>
                </a:lnTo>
                <a:lnTo>
                  <a:pt x="8930" y="44648"/>
                </a:lnTo>
                <a:lnTo>
                  <a:pt x="17859" y="35718"/>
                </a:lnTo>
                <a:lnTo>
                  <a:pt x="35719" y="17859"/>
                </a:lnTo>
                <a:lnTo>
                  <a:pt x="53578" y="0"/>
                </a:lnTo>
                <a:lnTo>
                  <a:pt x="5357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0" y="107156"/>
            <a:ext cx="196454" cy="98228"/>
          </a:xfrm>
          <a:custGeom>
            <a:avLst/>
            <a:gdLst/>
            <a:ahLst/>
            <a:cxnLst/>
            <a:rect l="0" t="0" r="0" b="0"/>
            <a:pathLst>
              <a:path w="196454" h="98228">
                <a:moveTo>
                  <a:pt x="0" y="89297"/>
                </a:moveTo>
                <a:lnTo>
                  <a:pt x="0" y="98227"/>
                </a:lnTo>
                <a:lnTo>
                  <a:pt x="0" y="98227"/>
                </a:lnTo>
                <a:lnTo>
                  <a:pt x="0" y="98227"/>
                </a:lnTo>
                <a:lnTo>
                  <a:pt x="0" y="98227"/>
                </a:lnTo>
                <a:lnTo>
                  <a:pt x="0" y="98227"/>
                </a:lnTo>
                <a:lnTo>
                  <a:pt x="0" y="98227"/>
                </a:lnTo>
                <a:lnTo>
                  <a:pt x="0" y="89297"/>
                </a:lnTo>
                <a:lnTo>
                  <a:pt x="0" y="89297"/>
                </a:lnTo>
                <a:lnTo>
                  <a:pt x="0" y="80367"/>
                </a:lnTo>
                <a:lnTo>
                  <a:pt x="0" y="80367"/>
                </a:lnTo>
                <a:lnTo>
                  <a:pt x="0" y="71438"/>
                </a:lnTo>
                <a:lnTo>
                  <a:pt x="17860" y="62508"/>
                </a:lnTo>
                <a:lnTo>
                  <a:pt x="35719" y="53578"/>
                </a:lnTo>
                <a:lnTo>
                  <a:pt x="62508" y="44649"/>
                </a:lnTo>
                <a:lnTo>
                  <a:pt x="89297" y="35719"/>
                </a:lnTo>
                <a:lnTo>
                  <a:pt x="107156" y="26789"/>
                </a:lnTo>
                <a:lnTo>
                  <a:pt x="133945" y="17860"/>
                </a:lnTo>
                <a:lnTo>
                  <a:pt x="151805" y="8930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78656" y="0"/>
            <a:ext cx="44650" cy="80368"/>
          </a:xfrm>
          <a:custGeom>
            <a:avLst/>
            <a:gdLst/>
            <a:ahLst/>
            <a:cxnLst/>
            <a:rect l="0" t="0" r="0" b="0"/>
            <a:pathLst>
              <a:path w="44650" h="8036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0"/>
                </a:lnTo>
                <a:lnTo>
                  <a:pt x="26789" y="17859"/>
                </a:lnTo>
                <a:lnTo>
                  <a:pt x="26789" y="35719"/>
                </a:lnTo>
                <a:lnTo>
                  <a:pt x="35719" y="53578"/>
                </a:lnTo>
                <a:lnTo>
                  <a:pt x="44649" y="62508"/>
                </a:lnTo>
                <a:lnTo>
                  <a:pt x="44649" y="80367"/>
                </a:lnTo>
                <a:lnTo>
                  <a:pt x="44649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51867" y="0"/>
            <a:ext cx="8931" cy="80368"/>
          </a:xfrm>
          <a:custGeom>
            <a:avLst/>
            <a:gdLst/>
            <a:ahLst/>
            <a:cxnLst/>
            <a:rect l="0" t="0" r="0" b="0"/>
            <a:pathLst>
              <a:path w="8931" h="80368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0" y="44648"/>
                </a:lnTo>
                <a:lnTo>
                  <a:pt x="0" y="62508"/>
                </a:lnTo>
                <a:lnTo>
                  <a:pt x="0" y="80367"/>
                </a:lnTo>
                <a:lnTo>
                  <a:pt x="0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96516" y="142875"/>
            <a:ext cx="53579" cy="35720"/>
          </a:xfrm>
          <a:custGeom>
            <a:avLst/>
            <a:gdLst/>
            <a:ahLst/>
            <a:cxnLst/>
            <a:rect l="0" t="0" r="0" b="0"/>
            <a:pathLst>
              <a:path w="53579" h="35720">
                <a:moveTo>
                  <a:pt x="0" y="26789"/>
                </a:moveTo>
                <a:lnTo>
                  <a:pt x="0" y="35719"/>
                </a:lnTo>
                <a:lnTo>
                  <a:pt x="0" y="35719"/>
                </a:lnTo>
                <a:lnTo>
                  <a:pt x="8929" y="35719"/>
                </a:lnTo>
                <a:lnTo>
                  <a:pt x="8929" y="35719"/>
                </a:lnTo>
                <a:lnTo>
                  <a:pt x="8929" y="26789"/>
                </a:lnTo>
                <a:lnTo>
                  <a:pt x="17859" y="26789"/>
                </a:lnTo>
                <a:lnTo>
                  <a:pt x="26789" y="17859"/>
                </a:lnTo>
                <a:lnTo>
                  <a:pt x="35718" y="8930"/>
                </a:lnTo>
                <a:lnTo>
                  <a:pt x="53578" y="0"/>
                </a:lnTo>
                <a:lnTo>
                  <a:pt x="5357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89297" y="214312"/>
            <a:ext cx="830462" cy="321470"/>
          </a:xfrm>
          <a:custGeom>
            <a:avLst/>
            <a:gdLst/>
            <a:ahLst/>
            <a:cxnLst/>
            <a:rect l="0" t="0" r="0" b="0"/>
            <a:pathLst>
              <a:path w="830462" h="321470">
                <a:moveTo>
                  <a:pt x="17859" y="312540"/>
                </a:moveTo>
                <a:lnTo>
                  <a:pt x="8930" y="321469"/>
                </a:lnTo>
                <a:lnTo>
                  <a:pt x="0" y="321469"/>
                </a:lnTo>
                <a:lnTo>
                  <a:pt x="0" y="321469"/>
                </a:lnTo>
                <a:lnTo>
                  <a:pt x="0" y="321469"/>
                </a:lnTo>
                <a:lnTo>
                  <a:pt x="0" y="321469"/>
                </a:lnTo>
                <a:lnTo>
                  <a:pt x="8930" y="321469"/>
                </a:lnTo>
                <a:lnTo>
                  <a:pt x="26789" y="312540"/>
                </a:lnTo>
                <a:lnTo>
                  <a:pt x="80367" y="294680"/>
                </a:lnTo>
                <a:lnTo>
                  <a:pt x="151805" y="276821"/>
                </a:lnTo>
                <a:lnTo>
                  <a:pt x="232172" y="241102"/>
                </a:lnTo>
                <a:lnTo>
                  <a:pt x="330398" y="205383"/>
                </a:lnTo>
                <a:lnTo>
                  <a:pt x="419695" y="160735"/>
                </a:lnTo>
                <a:lnTo>
                  <a:pt x="482203" y="142875"/>
                </a:lnTo>
                <a:lnTo>
                  <a:pt x="535781" y="116086"/>
                </a:lnTo>
                <a:lnTo>
                  <a:pt x="571500" y="107157"/>
                </a:lnTo>
                <a:lnTo>
                  <a:pt x="607219" y="89297"/>
                </a:lnTo>
                <a:lnTo>
                  <a:pt x="651867" y="71438"/>
                </a:lnTo>
                <a:lnTo>
                  <a:pt x="705445" y="53579"/>
                </a:lnTo>
                <a:lnTo>
                  <a:pt x="750094" y="35719"/>
                </a:lnTo>
                <a:lnTo>
                  <a:pt x="785812" y="17860"/>
                </a:lnTo>
                <a:lnTo>
                  <a:pt x="812602" y="8930"/>
                </a:lnTo>
                <a:lnTo>
                  <a:pt x="830461" y="0"/>
                </a:lnTo>
                <a:lnTo>
                  <a:pt x="830461" y="0"/>
                </a:lnTo>
                <a:lnTo>
                  <a:pt x="83046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214313" y="294680"/>
            <a:ext cx="705446" cy="276821"/>
          </a:xfrm>
          <a:custGeom>
            <a:avLst/>
            <a:gdLst/>
            <a:ahLst/>
            <a:cxnLst/>
            <a:rect l="0" t="0" r="0" b="0"/>
            <a:pathLst>
              <a:path w="705446" h="276821">
                <a:moveTo>
                  <a:pt x="17859" y="258961"/>
                </a:moveTo>
                <a:lnTo>
                  <a:pt x="8929" y="258961"/>
                </a:lnTo>
                <a:lnTo>
                  <a:pt x="0" y="267890"/>
                </a:lnTo>
                <a:lnTo>
                  <a:pt x="0" y="267890"/>
                </a:lnTo>
                <a:lnTo>
                  <a:pt x="0" y="267890"/>
                </a:lnTo>
                <a:lnTo>
                  <a:pt x="0" y="276820"/>
                </a:lnTo>
                <a:lnTo>
                  <a:pt x="0" y="276820"/>
                </a:lnTo>
                <a:lnTo>
                  <a:pt x="0" y="276820"/>
                </a:lnTo>
                <a:lnTo>
                  <a:pt x="17859" y="276820"/>
                </a:lnTo>
                <a:lnTo>
                  <a:pt x="44648" y="267890"/>
                </a:lnTo>
                <a:lnTo>
                  <a:pt x="98226" y="258961"/>
                </a:lnTo>
                <a:lnTo>
                  <a:pt x="160734" y="232172"/>
                </a:lnTo>
                <a:lnTo>
                  <a:pt x="232171" y="196453"/>
                </a:lnTo>
                <a:lnTo>
                  <a:pt x="303609" y="169664"/>
                </a:lnTo>
                <a:lnTo>
                  <a:pt x="375046" y="133945"/>
                </a:lnTo>
                <a:lnTo>
                  <a:pt x="455414" y="98226"/>
                </a:lnTo>
                <a:lnTo>
                  <a:pt x="526851" y="71437"/>
                </a:lnTo>
                <a:lnTo>
                  <a:pt x="580429" y="44648"/>
                </a:lnTo>
                <a:lnTo>
                  <a:pt x="616148" y="35718"/>
                </a:lnTo>
                <a:lnTo>
                  <a:pt x="642937" y="17859"/>
                </a:lnTo>
                <a:lnTo>
                  <a:pt x="669726" y="8929"/>
                </a:lnTo>
                <a:lnTo>
                  <a:pt x="705445" y="0"/>
                </a:lnTo>
                <a:lnTo>
                  <a:pt x="70544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2080617" y="3071812"/>
            <a:ext cx="107157" cy="71439"/>
          </a:xfrm>
          <a:custGeom>
            <a:avLst/>
            <a:gdLst/>
            <a:ahLst/>
            <a:cxnLst/>
            <a:rect l="0" t="0" r="0" b="0"/>
            <a:pathLst>
              <a:path w="107157" h="71439">
                <a:moveTo>
                  <a:pt x="0" y="71438"/>
                </a:move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8930" y="62508"/>
                </a:lnTo>
                <a:lnTo>
                  <a:pt x="17860" y="62508"/>
                </a:lnTo>
                <a:lnTo>
                  <a:pt x="35719" y="53578"/>
                </a:lnTo>
                <a:lnTo>
                  <a:pt x="44649" y="35719"/>
                </a:lnTo>
                <a:lnTo>
                  <a:pt x="62508" y="26789"/>
                </a:lnTo>
                <a:lnTo>
                  <a:pt x="89297" y="17859"/>
                </a:lnTo>
                <a:lnTo>
                  <a:pt x="98227" y="8930"/>
                </a:lnTo>
                <a:lnTo>
                  <a:pt x="107156" y="0"/>
                </a:lnTo>
                <a:lnTo>
                  <a:pt x="1071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2669977" y="3116461"/>
            <a:ext cx="98227" cy="419696"/>
          </a:xfrm>
          <a:custGeom>
            <a:avLst/>
            <a:gdLst/>
            <a:ahLst/>
            <a:cxnLst/>
            <a:rect l="0" t="0" r="0" b="0"/>
            <a:pathLst>
              <a:path w="98227" h="419696">
                <a:moveTo>
                  <a:pt x="44648" y="26789"/>
                </a:moveTo>
                <a:lnTo>
                  <a:pt x="44648" y="26789"/>
                </a:lnTo>
                <a:lnTo>
                  <a:pt x="44648" y="26789"/>
                </a:lnTo>
                <a:lnTo>
                  <a:pt x="44648" y="26789"/>
                </a:lnTo>
                <a:lnTo>
                  <a:pt x="44648" y="26789"/>
                </a:lnTo>
                <a:lnTo>
                  <a:pt x="44648" y="26789"/>
                </a:lnTo>
                <a:lnTo>
                  <a:pt x="44648" y="26789"/>
                </a:lnTo>
                <a:lnTo>
                  <a:pt x="44648" y="35718"/>
                </a:lnTo>
                <a:lnTo>
                  <a:pt x="35718" y="44648"/>
                </a:lnTo>
                <a:lnTo>
                  <a:pt x="35718" y="62507"/>
                </a:lnTo>
                <a:lnTo>
                  <a:pt x="44648" y="89296"/>
                </a:lnTo>
                <a:lnTo>
                  <a:pt x="44648" y="125015"/>
                </a:lnTo>
                <a:lnTo>
                  <a:pt x="53578" y="178593"/>
                </a:lnTo>
                <a:lnTo>
                  <a:pt x="62507" y="223242"/>
                </a:lnTo>
                <a:lnTo>
                  <a:pt x="71437" y="276820"/>
                </a:lnTo>
                <a:lnTo>
                  <a:pt x="80367" y="321468"/>
                </a:lnTo>
                <a:lnTo>
                  <a:pt x="89296" y="366117"/>
                </a:lnTo>
                <a:lnTo>
                  <a:pt x="89296" y="392906"/>
                </a:lnTo>
                <a:lnTo>
                  <a:pt x="98226" y="410765"/>
                </a:lnTo>
                <a:lnTo>
                  <a:pt x="98226" y="419695"/>
                </a:lnTo>
                <a:lnTo>
                  <a:pt x="89296" y="419695"/>
                </a:lnTo>
                <a:lnTo>
                  <a:pt x="80367" y="401835"/>
                </a:lnTo>
                <a:lnTo>
                  <a:pt x="71437" y="383976"/>
                </a:lnTo>
                <a:lnTo>
                  <a:pt x="62507" y="348257"/>
                </a:lnTo>
                <a:lnTo>
                  <a:pt x="44648" y="303609"/>
                </a:lnTo>
                <a:lnTo>
                  <a:pt x="26789" y="258960"/>
                </a:lnTo>
                <a:lnTo>
                  <a:pt x="17859" y="205382"/>
                </a:lnTo>
                <a:lnTo>
                  <a:pt x="8929" y="160734"/>
                </a:lnTo>
                <a:lnTo>
                  <a:pt x="0" y="116085"/>
                </a:lnTo>
                <a:lnTo>
                  <a:pt x="0" y="80367"/>
                </a:lnTo>
                <a:lnTo>
                  <a:pt x="0" y="53578"/>
                </a:lnTo>
                <a:lnTo>
                  <a:pt x="8929" y="26789"/>
                </a:lnTo>
                <a:lnTo>
                  <a:pt x="17859" y="8929"/>
                </a:lnTo>
                <a:lnTo>
                  <a:pt x="26789" y="0"/>
                </a:lnTo>
                <a:lnTo>
                  <a:pt x="35718" y="0"/>
                </a:lnTo>
                <a:lnTo>
                  <a:pt x="44648" y="8929"/>
                </a:lnTo>
                <a:lnTo>
                  <a:pt x="44648" y="26789"/>
                </a:lnTo>
                <a:lnTo>
                  <a:pt x="44648" y="44648"/>
                </a:lnTo>
                <a:lnTo>
                  <a:pt x="44648" y="80367"/>
                </a:lnTo>
                <a:lnTo>
                  <a:pt x="35718" y="116085"/>
                </a:lnTo>
                <a:lnTo>
                  <a:pt x="26789" y="151804"/>
                </a:lnTo>
                <a:lnTo>
                  <a:pt x="17859" y="178593"/>
                </a:lnTo>
                <a:lnTo>
                  <a:pt x="8929" y="196453"/>
                </a:lnTo>
                <a:lnTo>
                  <a:pt x="8929" y="196453"/>
                </a:lnTo>
                <a:lnTo>
                  <a:pt x="8929" y="178593"/>
                </a:lnTo>
                <a:lnTo>
                  <a:pt x="17859" y="151804"/>
                </a:lnTo>
                <a:lnTo>
                  <a:pt x="17859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768203" y="3161109"/>
            <a:ext cx="62509" cy="133946"/>
          </a:xfrm>
          <a:custGeom>
            <a:avLst/>
            <a:gdLst/>
            <a:ahLst/>
            <a:cxnLst/>
            <a:rect l="0" t="0" r="0" b="0"/>
            <a:pathLst>
              <a:path w="62509" h="133946">
                <a:moveTo>
                  <a:pt x="44649" y="26789"/>
                </a:moveTo>
                <a:lnTo>
                  <a:pt x="44649" y="35719"/>
                </a:lnTo>
                <a:lnTo>
                  <a:pt x="35719" y="44648"/>
                </a:lnTo>
                <a:lnTo>
                  <a:pt x="35719" y="62508"/>
                </a:lnTo>
                <a:lnTo>
                  <a:pt x="44649" y="80367"/>
                </a:lnTo>
                <a:lnTo>
                  <a:pt x="44649" y="98227"/>
                </a:lnTo>
                <a:lnTo>
                  <a:pt x="44649" y="116086"/>
                </a:lnTo>
                <a:lnTo>
                  <a:pt x="44649" y="133945"/>
                </a:lnTo>
                <a:lnTo>
                  <a:pt x="44649" y="133945"/>
                </a:lnTo>
                <a:lnTo>
                  <a:pt x="44649" y="133945"/>
                </a:lnTo>
                <a:lnTo>
                  <a:pt x="53578" y="133945"/>
                </a:lnTo>
                <a:lnTo>
                  <a:pt x="53578" y="116086"/>
                </a:lnTo>
                <a:lnTo>
                  <a:pt x="62508" y="98227"/>
                </a:lnTo>
                <a:lnTo>
                  <a:pt x="62508" y="80367"/>
                </a:lnTo>
                <a:lnTo>
                  <a:pt x="62508" y="53578"/>
                </a:lnTo>
                <a:lnTo>
                  <a:pt x="53578" y="26789"/>
                </a:lnTo>
                <a:lnTo>
                  <a:pt x="44649" y="8930"/>
                </a:lnTo>
                <a:lnTo>
                  <a:pt x="26789" y="0"/>
                </a:lnTo>
                <a:lnTo>
                  <a:pt x="17860" y="0"/>
                </a:lnTo>
                <a:lnTo>
                  <a:pt x="8930" y="8930"/>
                </a:lnTo>
                <a:lnTo>
                  <a:pt x="0" y="17859"/>
                </a:lnTo>
                <a:lnTo>
                  <a:pt x="0" y="35719"/>
                </a:lnTo>
                <a:lnTo>
                  <a:pt x="0" y="53578"/>
                </a:lnTo>
                <a:lnTo>
                  <a:pt x="8930" y="62508"/>
                </a:lnTo>
                <a:lnTo>
                  <a:pt x="8930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2902148" y="3170039"/>
            <a:ext cx="26791" cy="133946"/>
          </a:xfrm>
          <a:custGeom>
            <a:avLst/>
            <a:gdLst/>
            <a:ahLst/>
            <a:cxnLst/>
            <a:rect l="0" t="0" r="0" b="0"/>
            <a:pathLst>
              <a:path w="26791" h="133946">
                <a:moveTo>
                  <a:pt x="8930" y="0"/>
                </a:moveTo>
                <a:lnTo>
                  <a:pt x="8930" y="0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44648"/>
                </a:lnTo>
                <a:lnTo>
                  <a:pt x="17860" y="71437"/>
                </a:lnTo>
                <a:lnTo>
                  <a:pt x="17860" y="89297"/>
                </a:lnTo>
                <a:lnTo>
                  <a:pt x="17860" y="107156"/>
                </a:lnTo>
                <a:lnTo>
                  <a:pt x="17860" y="125015"/>
                </a:lnTo>
                <a:lnTo>
                  <a:pt x="26790" y="133945"/>
                </a:lnTo>
                <a:lnTo>
                  <a:pt x="17860" y="133945"/>
                </a:lnTo>
                <a:lnTo>
                  <a:pt x="17860" y="133945"/>
                </a:lnTo>
                <a:lnTo>
                  <a:pt x="17860" y="125015"/>
                </a:lnTo>
                <a:lnTo>
                  <a:pt x="8930" y="107156"/>
                </a:lnTo>
                <a:lnTo>
                  <a:pt x="8930" y="80367"/>
                </a:lnTo>
                <a:lnTo>
                  <a:pt x="0" y="53578"/>
                </a:lnTo>
                <a:lnTo>
                  <a:pt x="0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2902148" y="3080742"/>
            <a:ext cx="17861" cy="26790"/>
          </a:xfrm>
          <a:custGeom>
            <a:avLst/>
            <a:gdLst/>
            <a:ahLst/>
            <a:cxnLst/>
            <a:rect l="0" t="0" r="0" b="0"/>
            <a:pathLst>
              <a:path w="17861" h="2679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26789"/>
                </a:lnTo>
                <a:lnTo>
                  <a:pt x="17860" y="26789"/>
                </a:lnTo>
                <a:lnTo>
                  <a:pt x="17860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2982516" y="3134320"/>
            <a:ext cx="178594" cy="214313"/>
          </a:xfrm>
          <a:custGeom>
            <a:avLst/>
            <a:gdLst/>
            <a:ahLst/>
            <a:cxnLst/>
            <a:rect l="0" t="0" r="0" b="0"/>
            <a:pathLst>
              <a:path w="178594" h="214313">
                <a:moveTo>
                  <a:pt x="8929" y="116086"/>
                </a:moveTo>
                <a:lnTo>
                  <a:pt x="8929" y="116086"/>
                </a:lnTo>
                <a:lnTo>
                  <a:pt x="0" y="125016"/>
                </a:lnTo>
                <a:lnTo>
                  <a:pt x="0" y="133945"/>
                </a:lnTo>
                <a:lnTo>
                  <a:pt x="0" y="133945"/>
                </a:ln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0" y="133945"/>
                </a:lnTo>
                <a:lnTo>
                  <a:pt x="0" y="133945"/>
                </a:lnTo>
                <a:lnTo>
                  <a:pt x="0" y="125016"/>
                </a:lnTo>
                <a:lnTo>
                  <a:pt x="8929" y="116086"/>
                </a:lnTo>
                <a:lnTo>
                  <a:pt x="8929" y="116086"/>
                </a:lnTo>
                <a:lnTo>
                  <a:pt x="17859" y="107156"/>
                </a:lnTo>
                <a:lnTo>
                  <a:pt x="17859" y="116086"/>
                </a:lnTo>
                <a:lnTo>
                  <a:pt x="26789" y="116086"/>
                </a:lnTo>
                <a:lnTo>
                  <a:pt x="26789" y="125016"/>
                </a:lnTo>
                <a:lnTo>
                  <a:pt x="35718" y="133945"/>
                </a:lnTo>
                <a:lnTo>
                  <a:pt x="44648" y="142875"/>
                </a:lnTo>
                <a:lnTo>
                  <a:pt x="53578" y="151805"/>
                </a:lnTo>
                <a:lnTo>
                  <a:pt x="62507" y="151805"/>
                </a:lnTo>
                <a:lnTo>
                  <a:pt x="71437" y="151805"/>
                </a:lnTo>
                <a:lnTo>
                  <a:pt x="80367" y="151805"/>
                </a:lnTo>
                <a:lnTo>
                  <a:pt x="89297" y="142875"/>
                </a:lnTo>
                <a:lnTo>
                  <a:pt x="89297" y="133945"/>
                </a:lnTo>
                <a:lnTo>
                  <a:pt x="98226" y="116086"/>
                </a:lnTo>
                <a:lnTo>
                  <a:pt x="98226" y="89297"/>
                </a:lnTo>
                <a:lnTo>
                  <a:pt x="98226" y="71437"/>
                </a:lnTo>
                <a:lnTo>
                  <a:pt x="89297" y="44648"/>
                </a:lnTo>
                <a:lnTo>
                  <a:pt x="89297" y="17859"/>
                </a:lnTo>
                <a:lnTo>
                  <a:pt x="89297" y="0"/>
                </a:lnTo>
                <a:lnTo>
                  <a:pt x="89297" y="0"/>
                </a:lnTo>
                <a:lnTo>
                  <a:pt x="89297" y="0"/>
                </a:lnTo>
                <a:lnTo>
                  <a:pt x="89297" y="17859"/>
                </a:lnTo>
                <a:lnTo>
                  <a:pt x="89297" y="53578"/>
                </a:lnTo>
                <a:lnTo>
                  <a:pt x="89297" y="80367"/>
                </a:lnTo>
                <a:lnTo>
                  <a:pt x="89297" y="116086"/>
                </a:lnTo>
                <a:lnTo>
                  <a:pt x="98226" y="151805"/>
                </a:lnTo>
                <a:lnTo>
                  <a:pt x="107156" y="178594"/>
                </a:lnTo>
                <a:lnTo>
                  <a:pt x="116086" y="196453"/>
                </a:lnTo>
                <a:lnTo>
                  <a:pt x="125015" y="205383"/>
                </a:lnTo>
                <a:lnTo>
                  <a:pt x="142875" y="214312"/>
                </a:lnTo>
                <a:lnTo>
                  <a:pt x="151804" y="205383"/>
                </a:lnTo>
                <a:lnTo>
                  <a:pt x="151804" y="196453"/>
                </a:lnTo>
                <a:lnTo>
                  <a:pt x="160734" y="178594"/>
                </a:lnTo>
                <a:lnTo>
                  <a:pt x="169664" y="160734"/>
                </a:lnTo>
                <a:lnTo>
                  <a:pt x="169664" y="151805"/>
                </a:lnTo>
                <a:lnTo>
                  <a:pt x="178593" y="142875"/>
                </a:lnTo>
                <a:lnTo>
                  <a:pt x="178593" y="142875"/>
                </a:lnTo>
                <a:lnTo>
                  <a:pt x="178593" y="151805"/>
                </a:lnTo>
                <a:lnTo>
                  <a:pt x="178593" y="160734"/>
                </a:lnTo>
                <a:lnTo>
                  <a:pt x="178593" y="178594"/>
                </a:lnTo>
                <a:lnTo>
                  <a:pt x="178593" y="196453"/>
                </a:lnTo>
                <a:lnTo>
                  <a:pt x="169664" y="205383"/>
                </a:lnTo>
                <a:lnTo>
                  <a:pt x="169664" y="214312"/>
                </a:lnTo>
                <a:lnTo>
                  <a:pt x="169664" y="214312"/>
                </a:lnTo>
                <a:lnTo>
                  <a:pt x="169664" y="205383"/>
                </a:lnTo>
                <a:lnTo>
                  <a:pt x="169664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3009305" y="3143250"/>
            <a:ext cx="125016" cy="44649"/>
          </a:xfrm>
          <a:custGeom>
            <a:avLst/>
            <a:gdLst/>
            <a:ahLst/>
            <a:cxnLst/>
            <a:rect l="0" t="0" r="0" b="0"/>
            <a:pathLst>
              <a:path w="125016" h="44649">
                <a:moveTo>
                  <a:pt x="0" y="44648"/>
                </a:moveTo>
                <a:lnTo>
                  <a:pt x="0" y="44648"/>
                </a:lnTo>
                <a:lnTo>
                  <a:pt x="8929" y="44648"/>
                </a:lnTo>
                <a:lnTo>
                  <a:pt x="17859" y="44648"/>
                </a:lnTo>
                <a:lnTo>
                  <a:pt x="35718" y="44648"/>
                </a:lnTo>
                <a:lnTo>
                  <a:pt x="53578" y="35718"/>
                </a:lnTo>
                <a:lnTo>
                  <a:pt x="71437" y="26789"/>
                </a:lnTo>
                <a:lnTo>
                  <a:pt x="98226" y="17859"/>
                </a:lnTo>
                <a:lnTo>
                  <a:pt x="116086" y="8929"/>
                </a:lnTo>
                <a:lnTo>
                  <a:pt x="125015" y="0"/>
                </a:lnTo>
                <a:lnTo>
                  <a:pt x="12501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1946672" y="3295054"/>
            <a:ext cx="142876" cy="187525"/>
          </a:xfrm>
          <a:custGeom>
            <a:avLst/>
            <a:gdLst/>
            <a:ahLst/>
            <a:cxnLst/>
            <a:rect l="0" t="0" r="0" b="0"/>
            <a:pathLst>
              <a:path w="142876" h="187525">
                <a:moveTo>
                  <a:pt x="0" y="89297"/>
                </a:moveTo>
                <a:lnTo>
                  <a:pt x="0" y="89297"/>
                </a:lnTo>
                <a:lnTo>
                  <a:pt x="0" y="98227"/>
                </a:lnTo>
                <a:lnTo>
                  <a:pt x="0" y="107157"/>
                </a:lnTo>
                <a:lnTo>
                  <a:pt x="8930" y="107157"/>
                </a:lnTo>
                <a:lnTo>
                  <a:pt x="8930" y="116086"/>
                </a:lnTo>
                <a:lnTo>
                  <a:pt x="17859" y="116086"/>
                </a:lnTo>
                <a:lnTo>
                  <a:pt x="26789" y="107157"/>
                </a:lnTo>
                <a:lnTo>
                  <a:pt x="44648" y="107157"/>
                </a:lnTo>
                <a:lnTo>
                  <a:pt x="62508" y="98227"/>
                </a:lnTo>
                <a:lnTo>
                  <a:pt x="71437" y="80367"/>
                </a:lnTo>
                <a:lnTo>
                  <a:pt x="80367" y="62508"/>
                </a:lnTo>
                <a:lnTo>
                  <a:pt x="89297" y="53578"/>
                </a:lnTo>
                <a:lnTo>
                  <a:pt x="98226" y="35719"/>
                </a:lnTo>
                <a:lnTo>
                  <a:pt x="98226" y="17860"/>
                </a:lnTo>
                <a:lnTo>
                  <a:pt x="89297" y="0"/>
                </a:lnTo>
                <a:lnTo>
                  <a:pt x="71437" y="0"/>
                </a:lnTo>
                <a:lnTo>
                  <a:pt x="62508" y="0"/>
                </a:lnTo>
                <a:lnTo>
                  <a:pt x="44648" y="8930"/>
                </a:lnTo>
                <a:lnTo>
                  <a:pt x="35719" y="35719"/>
                </a:lnTo>
                <a:lnTo>
                  <a:pt x="26789" y="62508"/>
                </a:lnTo>
                <a:lnTo>
                  <a:pt x="26789" y="98227"/>
                </a:lnTo>
                <a:lnTo>
                  <a:pt x="26789" y="133946"/>
                </a:lnTo>
                <a:lnTo>
                  <a:pt x="35719" y="160735"/>
                </a:lnTo>
                <a:lnTo>
                  <a:pt x="53578" y="178594"/>
                </a:lnTo>
                <a:lnTo>
                  <a:pt x="71437" y="187524"/>
                </a:lnTo>
                <a:lnTo>
                  <a:pt x="98226" y="178594"/>
                </a:lnTo>
                <a:lnTo>
                  <a:pt x="116086" y="160735"/>
                </a:lnTo>
                <a:lnTo>
                  <a:pt x="133945" y="142875"/>
                </a:lnTo>
                <a:lnTo>
                  <a:pt x="142875" y="107157"/>
                </a:lnTo>
                <a:lnTo>
                  <a:pt x="142875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2107406" y="3205757"/>
            <a:ext cx="142876" cy="241103"/>
          </a:xfrm>
          <a:custGeom>
            <a:avLst/>
            <a:gdLst/>
            <a:ahLst/>
            <a:cxnLst/>
            <a:rect l="0" t="0" r="0" b="0"/>
            <a:pathLst>
              <a:path w="142876" h="241103">
                <a:moveTo>
                  <a:pt x="0" y="107157"/>
                </a:moveTo>
                <a:lnTo>
                  <a:pt x="0" y="107157"/>
                </a:lnTo>
                <a:lnTo>
                  <a:pt x="0" y="98227"/>
                </a:lnTo>
                <a:lnTo>
                  <a:pt x="0" y="98227"/>
                </a:lnTo>
                <a:lnTo>
                  <a:pt x="0" y="98227"/>
                </a:lnTo>
                <a:lnTo>
                  <a:pt x="0" y="107157"/>
                </a:lnTo>
                <a:lnTo>
                  <a:pt x="0" y="116086"/>
                </a:lnTo>
                <a:lnTo>
                  <a:pt x="0" y="133946"/>
                </a:lnTo>
                <a:lnTo>
                  <a:pt x="0" y="160735"/>
                </a:lnTo>
                <a:lnTo>
                  <a:pt x="0" y="187524"/>
                </a:lnTo>
                <a:lnTo>
                  <a:pt x="0" y="214313"/>
                </a:lnTo>
                <a:lnTo>
                  <a:pt x="0" y="223243"/>
                </a:lnTo>
                <a:lnTo>
                  <a:pt x="0" y="241102"/>
                </a:lnTo>
                <a:lnTo>
                  <a:pt x="8930" y="241102"/>
                </a:lnTo>
                <a:lnTo>
                  <a:pt x="8930" y="241102"/>
                </a:lnTo>
                <a:lnTo>
                  <a:pt x="17860" y="223243"/>
                </a:lnTo>
                <a:lnTo>
                  <a:pt x="26789" y="205383"/>
                </a:lnTo>
                <a:lnTo>
                  <a:pt x="26789" y="187524"/>
                </a:lnTo>
                <a:lnTo>
                  <a:pt x="26789" y="151805"/>
                </a:lnTo>
                <a:lnTo>
                  <a:pt x="26789" y="125016"/>
                </a:lnTo>
                <a:lnTo>
                  <a:pt x="17860" y="89297"/>
                </a:lnTo>
                <a:lnTo>
                  <a:pt x="17860" y="53579"/>
                </a:lnTo>
                <a:lnTo>
                  <a:pt x="8930" y="26789"/>
                </a:lnTo>
                <a:lnTo>
                  <a:pt x="8930" y="8930"/>
                </a:lnTo>
                <a:lnTo>
                  <a:pt x="0" y="0"/>
                </a:lnTo>
                <a:lnTo>
                  <a:pt x="0" y="17860"/>
                </a:lnTo>
                <a:lnTo>
                  <a:pt x="8930" y="35719"/>
                </a:lnTo>
                <a:lnTo>
                  <a:pt x="8930" y="71438"/>
                </a:lnTo>
                <a:lnTo>
                  <a:pt x="17860" y="107157"/>
                </a:lnTo>
                <a:lnTo>
                  <a:pt x="35719" y="142875"/>
                </a:lnTo>
                <a:lnTo>
                  <a:pt x="44649" y="178594"/>
                </a:lnTo>
                <a:lnTo>
                  <a:pt x="53578" y="205383"/>
                </a:lnTo>
                <a:lnTo>
                  <a:pt x="71438" y="223243"/>
                </a:lnTo>
                <a:lnTo>
                  <a:pt x="89297" y="223243"/>
                </a:lnTo>
                <a:lnTo>
                  <a:pt x="107157" y="214313"/>
                </a:lnTo>
                <a:lnTo>
                  <a:pt x="125016" y="196454"/>
                </a:lnTo>
                <a:lnTo>
                  <a:pt x="133946" y="178594"/>
                </a:lnTo>
                <a:lnTo>
                  <a:pt x="142875" y="151805"/>
                </a:lnTo>
                <a:lnTo>
                  <a:pt x="142875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2214563" y="3295054"/>
            <a:ext cx="89297" cy="214314"/>
          </a:xfrm>
          <a:custGeom>
            <a:avLst/>
            <a:gdLst/>
            <a:ahLst/>
            <a:cxnLst/>
            <a:rect l="0" t="0" r="0" b="0"/>
            <a:pathLst>
              <a:path w="89297" h="214314">
                <a:moveTo>
                  <a:pt x="26789" y="0"/>
                </a:moveTo>
                <a:lnTo>
                  <a:pt x="26789" y="0"/>
                </a:lnTo>
                <a:lnTo>
                  <a:pt x="17859" y="0"/>
                </a:lnTo>
                <a:lnTo>
                  <a:pt x="17859" y="8930"/>
                </a:lnTo>
                <a:lnTo>
                  <a:pt x="8929" y="17860"/>
                </a:lnTo>
                <a:lnTo>
                  <a:pt x="8929" y="26789"/>
                </a:lnTo>
                <a:lnTo>
                  <a:pt x="0" y="35719"/>
                </a:lnTo>
                <a:lnTo>
                  <a:pt x="0" y="53578"/>
                </a:lnTo>
                <a:lnTo>
                  <a:pt x="0" y="53578"/>
                </a:lnTo>
                <a:lnTo>
                  <a:pt x="0" y="62508"/>
                </a:lnTo>
                <a:lnTo>
                  <a:pt x="8929" y="71438"/>
                </a:lnTo>
                <a:lnTo>
                  <a:pt x="8929" y="71438"/>
                </a:lnTo>
                <a:lnTo>
                  <a:pt x="17859" y="62508"/>
                </a:lnTo>
                <a:lnTo>
                  <a:pt x="26789" y="53578"/>
                </a:lnTo>
                <a:lnTo>
                  <a:pt x="26789" y="53578"/>
                </a:lnTo>
                <a:lnTo>
                  <a:pt x="35718" y="53578"/>
                </a:lnTo>
                <a:lnTo>
                  <a:pt x="44648" y="53578"/>
                </a:lnTo>
                <a:lnTo>
                  <a:pt x="53578" y="62508"/>
                </a:lnTo>
                <a:lnTo>
                  <a:pt x="62507" y="80367"/>
                </a:lnTo>
                <a:lnTo>
                  <a:pt x="71437" y="98227"/>
                </a:lnTo>
                <a:lnTo>
                  <a:pt x="80367" y="125016"/>
                </a:lnTo>
                <a:lnTo>
                  <a:pt x="89296" y="151805"/>
                </a:lnTo>
                <a:lnTo>
                  <a:pt x="89296" y="178594"/>
                </a:lnTo>
                <a:lnTo>
                  <a:pt x="80367" y="196453"/>
                </a:lnTo>
                <a:lnTo>
                  <a:pt x="62507" y="214313"/>
                </a:lnTo>
                <a:lnTo>
                  <a:pt x="53578" y="214313"/>
                </a:lnTo>
                <a:lnTo>
                  <a:pt x="35718" y="214313"/>
                </a:lnTo>
                <a:lnTo>
                  <a:pt x="26789" y="196453"/>
                </a:lnTo>
                <a:lnTo>
                  <a:pt x="17859" y="178594"/>
                </a:lnTo>
                <a:lnTo>
                  <a:pt x="8929" y="151805"/>
                </a:lnTo>
                <a:lnTo>
                  <a:pt x="0" y="125016"/>
                </a:lnTo>
                <a:lnTo>
                  <a:pt x="8929" y="98227"/>
                </a:lnTo>
                <a:lnTo>
                  <a:pt x="8929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2277070" y="3250406"/>
            <a:ext cx="71439" cy="116087"/>
          </a:xfrm>
          <a:custGeom>
            <a:avLst/>
            <a:gdLst/>
            <a:ahLst/>
            <a:cxnLst/>
            <a:rect l="0" t="0" r="0" b="0"/>
            <a:pathLst>
              <a:path w="71439" h="116087">
                <a:moveTo>
                  <a:pt x="17860" y="53578"/>
                </a:moveTo>
                <a:lnTo>
                  <a:pt x="8930" y="53578"/>
                </a:lnTo>
                <a:lnTo>
                  <a:pt x="8930" y="62508"/>
                </a:lnTo>
                <a:lnTo>
                  <a:pt x="8930" y="62508"/>
                </a:lnTo>
                <a:lnTo>
                  <a:pt x="8930" y="71437"/>
                </a:lnTo>
                <a:lnTo>
                  <a:pt x="17860" y="71437"/>
                </a:lnTo>
                <a:lnTo>
                  <a:pt x="17860" y="62508"/>
                </a:lnTo>
                <a:lnTo>
                  <a:pt x="26789" y="62508"/>
                </a:lnTo>
                <a:lnTo>
                  <a:pt x="26789" y="53578"/>
                </a:lnTo>
                <a:lnTo>
                  <a:pt x="26789" y="44648"/>
                </a:lnTo>
                <a:lnTo>
                  <a:pt x="35719" y="35719"/>
                </a:lnTo>
                <a:lnTo>
                  <a:pt x="35719" y="17859"/>
                </a:lnTo>
                <a:lnTo>
                  <a:pt x="35719" y="8930"/>
                </a:lnTo>
                <a:lnTo>
                  <a:pt x="26789" y="8930"/>
                </a:lnTo>
                <a:lnTo>
                  <a:pt x="26789" y="0"/>
                </a:lnTo>
                <a:lnTo>
                  <a:pt x="17860" y="8930"/>
                </a:lnTo>
                <a:lnTo>
                  <a:pt x="8930" y="17859"/>
                </a:lnTo>
                <a:lnTo>
                  <a:pt x="0" y="35719"/>
                </a:lnTo>
                <a:lnTo>
                  <a:pt x="0" y="62508"/>
                </a:lnTo>
                <a:lnTo>
                  <a:pt x="0" y="80367"/>
                </a:lnTo>
                <a:lnTo>
                  <a:pt x="8930" y="98226"/>
                </a:lnTo>
                <a:lnTo>
                  <a:pt x="17860" y="107156"/>
                </a:lnTo>
                <a:lnTo>
                  <a:pt x="35719" y="116086"/>
                </a:lnTo>
                <a:lnTo>
                  <a:pt x="44649" y="116086"/>
                </a:lnTo>
                <a:lnTo>
                  <a:pt x="62508" y="107156"/>
                </a:lnTo>
                <a:lnTo>
                  <a:pt x="71438" y="98226"/>
                </a:lnTo>
                <a:lnTo>
                  <a:pt x="71438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2339578" y="3214687"/>
            <a:ext cx="53579" cy="142876"/>
          </a:xfrm>
          <a:custGeom>
            <a:avLst/>
            <a:gdLst/>
            <a:ahLst/>
            <a:cxnLst/>
            <a:rect l="0" t="0" r="0" b="0"/>
            <a:pathLst>
              <a:path w="53579" h="142876">
                <a:moveTo>
                  <a:pt x="17860" y="0"/>
                </a:moveTo>
                <a:lnTo>
                  <a:pt x="17860" y="0"/>
                </a:lnTo>
                <a:lnTo>
                  <a:pt x="17860" y="0"/>
                </a:lnTo>
                <a:lnTo>
                  <a:pt x="17860" y="17859"/>
                </a:lnTo>
                <a:lnTo>
                  <a:pt x="17860" y="26789"/>
                </a:lnTo>
                <a:lnTo>
                  <a:pt x="17860" y="44649"/>
                </a:lnTo>
                <a:lnTo>
                  <a:pt x="17860" y="53578"/>
                </a:lnTo>
                <a:lnTo>
                  <a:pt x="17860" y="71438"/>
                </a:lnTo>
                <a:lnTo>
                  <a:pt x="26789" y="89297"/>
                </a:lnTo>
                <a:lnTo>
                  <a:pt x="35719" y="98227"/>
                </a:lnTo>
                <a:lnTo>
                  <a:pt x="35719" y="107156"/>
                </a:lnTo>
                <a:lnTo>
                  <a:pt x="44649" y="116086"/>
                </a:lnTo>
                <a:lnTo>
                  <a:pt x="53578" y="125016"/>
                </a:lnTo>
                <a:lnTo>
                  <a:pt x="53578" y="133945"/>
                </a:lnTo>
                <a:lnTo>
                  <a:pt x="44649" y="142875"/>
                </a:lnTo>
                <a:lnTo>
                  <a:pt x="35719" y="142875"/>
                </a:lnTo>
                <a:lnTo>
                  <a:pt x="26789" y="142875"/>
                </a:lnTo>
                <a:lnTo>
                  <a:pt x="17860" y="142875"/>
                </a:lnTo>
                <a:lnTo>
                  <a:pt x="0" y="133945"/>
                </a:lnTo>
                <a:lnTo>
                  <a:pt x="0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3527227" y="2973586"/>
            <a:ext cx="312540" cy="276821"/>
          </a:xfrm>
          <a:custGeom>
            <a:avLst/>
            <a:gdLst/>
            <a:ahLst/>
            <a:cxnLst/>
            <a:rect l="0" t="0" r="0" b="0"/>
            <a:pathLst>
              <a:path w="312540" h="276821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0"/>
                </a:lnTo>
                <a:lnTo>
                  <a:pt x="26789" y="0"/>
                </a:lnTo>
                <a:lnTo>
                  <a:pt x="35718" y="8929"/>
                </a:lnTo>
                <a:lnTo>
                  <a:pt x="44648" y="17859"/>
                </a:lnTo>
                <a:lnTo>
                  <a:pt x="53578" y="35718"/>
                </a:lnTo>
                <a:lnTo>
                  <a:pt x="71437" y="62507"/>
                </a:lnTo>
                <a:lnTo>
                  <a:pt x="80367" y="98226"/>
                </a:lnTo>
                <a:lnTo>
                  <a:pt x="98226" y="133945"/>
                </a:lnTo>
                <a:lnTo>
                  <a:pt x="116086" y="178593"/>
                </a:lnTo>
                <a:lnTo>
                  <a:pt x="133945" y="205382"/>
                </a:lnTo>
                <a:lnTo>
                  <a:pt x="151804" y="232171"/>
                </a:lnTo>
                <a:lnTo>
                  <a:pt x="169664" y="250031"/>
                </a:lnTo>
                <a:lnTo>
                  <a:pt x="196453" y="258960"/>
                </a:lnTo>
                <a:lnTo>
                  <a:pt x="223242" y="267890"/>
                </a:lnTo>
                <a:lnTo>
                  <a:pt x="250031" y="267890"/>
                </a:lnTo>
                <a:lnTo>
                  <a:pt x="276820" y="267890"/>
                </a:lnTo>
                <a:lnTo>
                  <a:pt x="294679" y="276820"/>
                </a:lnTo>
                <a:lnTo>
                  <a:pt x="312539" y="276820"/>
                </a:lnTo>
                <a:lnTo>
                  <a:pt x="312539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4000500" y="3143250"/>
            <a:ext cx="44649" cy="250032"/>
          </a:xfrm>
          <a:custGeom>
            <a:avLst/>
            <a:gdLst/>
            <a:ahLst/>
            <a:cxnLst/>
            <a:rect l="0" t="0" r="0" b="0"/>
            <a:pathLst>
              <a:path w="44649" h="250032">
                <a:moveTo>
                  <a:pt x="0" y="8929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8930" y="35718"/>
                </a:lnTo>
                <a:lnTo>
                  <a:pt x="8930" y="62507"/>
                </a:lnTo>
                <a:lnTo>
                  <a:pt x="17859" y="98226"/>
                </a:lnTo>
                <a:lnTo>
                  <a:pt x="26789" y="133945"/>
                </a:lnTo>
                <a:lnTo>
                  <a:pt x="26789" y="169664"/>
                </a:lnTo>
                <a:lnTo>
                  <a:pt x="26789" y="205382"/>
                </a:lnTo>
                <a:lnTo>
                  <a:pt x="35719" y="232171"/>
                </a:lnTo>
                <a:lnTo>
                  <a:pt x="35719" y="241101"/>
                </a:lnTo>
                <a:lnTo>
                  <a:pt x="35719" y="250031"/>
                </a:lnTo>
                <a:lnTo>
                  <a:pt x="35719" y="241101"/>
                </a:lnTo>
                <a:lnTo>
                  <a:pt x="35719" y="223242"/>
                </a:lnTo>
                <a:lnTo>
                  <a:pt x="44648" y="196453"/>
                </a:lnTo>
                <a:lnTo>
                  <a:pt x="44648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4080867" y="3080742"/>
            <a:ext cx="80368" cy="321470"/>
          </a:xfrm>
          <a:custGeom>
            <a:avLst/>
            <a:gdLst/>
            <a:ahLst/>
            <a:cxnLst/>
            <a:rect l="0" t="0" r="0" b="0"/>
            <a:pathLst>
              <a:path w="80368" h="321470">
                <a:moveTo>
                  <a:pt x="26789" y="0"/>
                </a:moveTo>
                <a:lnTo>
                  <a:pt x="26789" y="0"/>
                </a:lnTo>
                <a:lnTo>
                  <a:pt x="26789" y="8929"/>
                </a:lnTo>
                <a:lnTo>
                  <a:pt x="26789" y="17859"/>
                </a:lnTo>
                <a:lnTo>
                  <a:pt x="26789" y="35719"/>
                </a:lnTo>
                <a:lnTo>
                  <a:pt x="17860" y="53578"/>
                </a:lnTo>
                <a:lnTo>
                  <a:pt x="17860" y="89297"/>
                </a:lnTo>
                <a:lnTo>
                  <a:pt x="26789" y="116086"/>
                </a:lnTo>
                <a:lnTo>
                  <a:pt x="26789" y="160734"/>
                </a:lnTo>
                <a:lnTo>
                  <a:pt x="35719" y="196453"/>
                </a:lnTo>
                <a:lnTo>
                  <a:pt x="53578" y="241101"/>
                </a:lnTo>
                <a:lnTo>
                  <a:pt x="53578" y="267890"/>
                </a:lnTo>
                <a:lnTo>
                  <a:pt x="71438" y="294679"/>
                </a:lnTo>
                <a:lnTo>
                  <a:pt x="80367" y="312539"/>
                </a:lnTo>
                <a:lnTo>
                  <a:pt x="80367" y="321469"/>
                </a:lnTo>
                <a:lnTo>
                  <a:pt x="80367" y="312539"/>
                </a:lnTo>
                <a:lnTo>
                  <a:pt x="80367" y="303609"/>
                </a:lnTo>
                <a:lnTo>
                  <a:pt x="71438" y="294679"/>
                </a:lnTo>
                <a:lnTo>
                  <a:pt x="62508" y="276820"/>
                </a:lnTo>
                <a:lnTo>
                  <a:pt x="44649" y="250031"/>
                </a:lnTo>
                <a:lnTo>
                  <a:pt x="17860" y="232172"/>
                </a:lnTo>
                <a:lnTo>
                  <a:pt x="0" y="205383"/>
                </a:lnTo>
                <a:lnTo>
                  <a:pt x="0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3893344" y="3259336"/>
            <a:ext cx="232173" cy="53579"/>
          </a:xfrm>
          <a:custGeom>
            <a:avLst/>
            <a:gdLst/>
            <a:ahLst/>
            <a:cxnLst/>
            <a:rect l="0" t="0" r="0" b="0"/>
            <a:pathLst>
              <a:path w="232173" h="53579">
                <a:moveTo>
                  <a:pt x="0" y="53578"/>
                </a:moveTo>
                <a:lnTo>
                  <a:pt x="0" y="53578"/>
                </a:lnTo>
                <a:lnTo>
                  <a:pt x="8929" y="53578"/>
                </a:lnTo>
                <a:lnTo>
                  <a:pt x="17859" y="44648"/>
                </a:lnTo>
                <a:lnTo>
                  <a:pt x="44648" y="35718"/>
                </a:lnTo>
                <a:lnTo>
                  <a:pt x="80367" y="26789"/>
                </a:lnTo>
                <a:lnTo>
                  <a:pt x="116086" y="17859"/>
                </a:lnTo>
                <a:lnTo>
                  <a:pt x="160734" y="8929"/>
                </a:lnTo>
                <a:lnTo>
                  <a:pt x="196453" y="8929"/>
                </a:lnTo>
                <a:lnTo>
                  <a:pt x="232172" y="0"/>
                </a:lnTo>
                <a:lnTo>
                  <a:pt x="23217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3937992" y="3295054"/>
            <a:ext cx="250032" cy="80368"/>
          </a:xfrm>
          <a:custGeom>
            <a:avLst/>
            <a:gdLst/>
            <a:ahLst/>
            <a:cxnLst/>
            <a:rect l="0" t="0" r="0" b="0"/>
            <a:pathLst>
              <a:path w="250032" h="80368">
                <a:moveTo>
                  <a:pt x="0" y="71438"/>
                </a:moveTo>
                <a:lnTo>
                  <a:pt x="0" y="80367"/>
                </a:lnTo>
                <a:lnTo>
                  <a:pt x="8930" y="80367"/>
                </a:lnTo>
                <a:lnTo>
                  <a:pt x="26789" y="80367"/>
                </a:lnTo>
                <a:lnTo>
                  <a:pt x="53578" y="80367"/>
                </a:lnTo>
                <a:lnTo>
                  <a:pt x="80367" y="80367"/>
                </a:lnTo>
                <a:lnTo>
                  <a:pt x="125016" y="71438"/>
                </a:lnTo>
                <a:lnTo>
                  <a:pt x="160735" y="62508"/>
                </a:lnTo>
                <a:lnTo>
                  <a:pt x="196453" y="44649"/>
                </a:lnTo>
                <a:lnTo>
                  <a:pt x="223242" y="35719"/>
                </a:lnTo>
                <a:lnTo>
                  <a:pt x="232172" y="17860"/>
                </a:lnTo>
                <a:lnTo>
                  <a:pt x="250031" y="0"/>
                </a:lnTo>
                <a:lnTo>
                  <a:pt x="2500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4321969" y="3170039"/>
            <a:ext cx="205384" cy="205383"/>
          </a:xfrm>
          <a:custGeom>
            <a:avLst/>
            <a:gdLst/>
            <a:ahLst/>
            <a:cxnLst/>
            <a:rect l="0" t="0" r="0" b="0"/>
            <a:pathLst>
              <a:path w="205384" h="205383">
                <a:moveTo>
                  <a:pt x="71437" y="17859"/>
                </a:moveTo>
                <a:lnTo>
                  <a:pt x="71437" y="17859"/>
                </a:lnTo>
                <a:lnTo>
                  <a:pt x="71437" y="8929"/>
                </a:lnTo>
                <a:lnTo>
                  <a:pt x="62508" y="8929"/>
                </a:lnTo>
                <a:lnTo>
                  <a:pt x="53578" y="0"/>
                </a:lnTo>
                <a:lnTo>
                  <a:pt x="44648" y="0"/>
                </a:lnTo>
                <a:lnTo>
                  <a:pt x="35719" y="17859"/>
                </a:lnTo>
                <a:lnTo>
                  <a:pt x="26789" y="26789"/>
                </a:lnTo>
                <a:lnTo>
                  <a:pt x="8929" y="53578"/>
                </a:lnTo>
                <a:lnTo>
                  <a:pt x="8929" y="89297"/>
                </a:lnTo>
                <a:lnTo>
                  <a:pt x="0" y="125015"/>
                </a:lnTo>
                <a:lnTo>
                  <a:pt x="8929" y="151804"/>
                </a:lnTo>
                <a:lnTo>
                  <a:pt x="17859" y="178593"/>
                </a:lnTo>
                <a:lnTo>
                  <a:pt x="26789" y="196453"/>
                </a:lnTo>
                <a:lnTo>
                  <a:pt x="44648" y="205382"/>
                </a:lnTo>
                <a:lnTo>
                  <a:pt x="71437" y="205382"/>
                </a:lnTo>
                <a:lnTo>
                  <a:pt x="107156" y="187523"/>
                </a:lnTo>
                <a:lnTo>
                  <a:pt x="133945" y="169664"/>
                </a:lnTo>
                <a:lnTo>
                  <a:pt x="169664" y="133945"/>
                </a:lnTo>
                <a:lnTo>
                  <a:pt x="205383" y="98226"/>
                </a:lnTo>
                <a:lnTo>
                  <a:pt x="205383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4527352" y="3187898"/>
            <a:ext cx="80368" cy="169665"/>
          </a:xfrm>
          <a:custGeom>
            <a:avLst/>
            <a:gdLst/>
            <a:ahLst/>
            <a:cxnLst/>
            <a:rect l="0" t="0" r="0" b="0"/>
            <a:pathLst>
              <a:path w="80368" h="169665">
                <a:moveTo>
                  <a:pt x="35718" y="0"/>
                </a:moveTo>
                <a:lnTo>
                  <a:pt x="26789" y="8930"/>
                </a:lnTo>
                <a:lnTo>
                  <a:pt x="26789" y="26789"/>
                </a:lnTo>
                <a:lnTo>
                  <a:pt x="17859" y="62508"/>
                </a:lnTo>
                <a:lnTo>
                  <a:pt x="17859" y="89297"/>
                </a:lnTo>
                <a:lnTo>
                  <a:pt x="17859" y="116086"/>
                </a:lnTo>
                <a:lnTo>
                  <a:pt x="17859" y="142875"/>
                </a:lnTo>
                <a:lnTo>
                  <a:pt x="26789" y="160734"/>
                </a:lnTo>
                <a:lnTo>
                  <a:pt x="35718" y="169664"/>
                </a:lnTo>
                <a:lnTo>
                  <a:pt x="44648" y="169664"/>
                </a:lnTo>
                <a:lnTo>
                  <a:pt x="62507" y="160734"/>
                </a:lnTo>
                <a:lnTo>
                  <a:pt x="71437" y="142875"/>
                </a:lnTo>
                <a:lnTo>
                  <a:pt x="80367" y="125016"/>
                </a:lnTo>
                <a:lnTo>
                  <a:pt x="80367" y="98227"/>
                </a:lnTo>
                <a:lnTo>
                  <a:pt x="80367" y="71438"/>
                </a:lnTo>
                <a:lnTo>
                  <a:pt x="62507" y="53578"/>
                </a:lnTo>
                <a:lnTo>
                  <a:pt x="53578" y="26789"/>
                </a:lnTo>
                <a:lnTo>
                  <a:pt x="35718" y="17859"/>
                </a:lnTo>
                <a:lnTo>
                  <a:pt x="17859" y="17859"/>
                </a:lnTo>
                <a:lnTo>
                  <a:pt x="8929" y="26789"/>
                </a:lnTo>
                <a:lnTo>
                  <a:pt x="0" y="53578"/>
                </a:lnTo>
                <a:lnTo>
                  <a:pt x="0" y="71438"/>
                </a:lnTo>
                <a:lnTo>
                  <a:pt x="8929" y="89297"/>
                </a:lnTo>
                <a:lnTo>
                  <a:pt x="17859" y="98227"/>
                </a:lnTo>
                <a:lnTo>
                  <a:pt x="17859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4661297" y="3178968"/>
            <a:ext cx="151806" cy="196454"/>
          </a:xfrm>
          <a:custGeom>
            <a:avLst/>
            <a:gdLst/>
            <a:ahLst/>
            <a:cxnLst/>
            <a:rect l="0" t="0" r="0" b="0"/>
            <a:pathLst>
              <a:path w="151806" h="196454">
                <a:moveTo>
                  <a:pt x="0" y="26789"/>
                </a:moveTo>
                <a:lnTo>
                  <a:pt x="0" y="35719"/>
                </a:lnTo>
                <a:lnTo>
                  <a:pt x="8930" y="53578"/>
                </a:lnTo>
                <a:lnTo>
                  <a:pt x="8930" y="80368"/>
                </a:lnTo>
                <a:lnTo>
                  <a:pt x="17859" y="107157"/>
                </a:lnTo>
                <a:lnTo>
                  <a:pt x="17859" y="133946"/>
                </a:lnTo>
                <a:lnTo>
                  <a:pt x="26789" y="151805"/>
                </a:lnTo>
                <a:lnTo>
                  <a:pt x="26789" y="178594"/>
                </a:lnTo>
                <a:lnTo>
                  <a:pt x="26789" y="187524"/>
                </a:lnTo>
                <a:lnTo>
                  <a:pt x="26789" y="196453"/>
                </a:lnTo>
                <a:lnTo>
                  <a:pt x="26789" y="196453"/>
                </a:lnTo>
                <a:lnTo>
                  <a:pt x="26789" y="178594"/>
                </a:lnTo>
                <a:lnTo>
                  <a:pt x="26789" y="151805"/>
                </a:lnTo>
                <a:lnTo>
                  <a:pt x="35719" y="116086"/>
                </a:lnTo>
                <a:lnTo>
                  <a:pt x="44648" y="80368"/>
                </a:lnTo>
                <a:lnTo>
                  <a:pt x="53578" y="44649"/>
                </a:lnTo>
                <a:lnTo>
                  <a:pt x="62508" y="17860"/>
                </a:lnTo>
                <a:lnTo>
                  <a:pt x="71437" y="8930"/>
                </a:lnTo>
                <a:lnTo>
                  <a:pt x="80367" y="0"/>
                </a:lnTo>
                <a:lnTo>
                  <a:pt x="98226" y="17860"/>
                </a:lnTo>
                <a:lnTo>
                  <a:pt x="107156" y="35719"/>
                </a:lnTo>
                <a:lnTo>
                  <a:pt x="116086" y="62508"/>
                </a:lnTo>
                <a:lnTo>
                  <a:pt x="116086" y="98227"/>
                </a:lnTo>
                <a:lnTo>
                  <a:pt x="125016" y="125016"/>
                </a:lnTo>
                <a:lnTo>
                  <a:pt x="125016" y="151805"/>
                </a:lnTo>
                <a:lnTo>
                  <a:pt x="125016" y="169664"/>
                </a:lnTo>
                <a:lnTo>
                  <a:pt x="133945" y="169664"/>
                </a:lnTo>
                <a:lnTo>
                  <a:pt x="133945" y="160735"/>
                </a:lnTo>
                <a:lnTo>
                  <a:pt x="142875" y="142875"/>
                </a:lnTo>
                <a:lnTo>
                  <a:pt x="142875" y="116086"/>
                </a:lnTo>
                <a:lnTo>
                  <a:pt x="151805" y="71438"/>
                </a:lnTo>
                <a:lnTo>
                  <a:pt x="151805" y="35719"/>
                </a:lnTo>
                <a:lnTo>
                  <a:pt x="151805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4857750" y="3161109"/>
            <a:ext cx="151806" cy="223243"/>
          </a:xfrm>
          <a:custGeom>
            <a:avLst/>
            <a:gdLst/>
            <a:ahLst/>
            <a:cxnLst/>
            <a:rect l="0" t="0" r="0" b="0"/>
            <a:pathLst>
              <a:path w="151806" h="223243">
                <a:moveTo>
                  <a:pt x="0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62508"/>
                </a:lnTo>
                <a:lnTo>
                  <a:pt x="8930" y="71437"/>
                </a:lnTo>
                <a:lnTo>
                  <a:pt x="8930" y="89297"/>
                </a:lnTo>
                <a:lnTo>
                  <a:pt x="17859" y="107156"/>
                </a:lnTo>
                <a:lnTo>
                  <a:pt x="17859" y="125016"/>
                </a:lnTo>
                <a:lnTo>
                  <a:pt x="17859" y="142875"/>
                </a:lnTo>
                <a:lnTo>
                  <a:pt x="17859" y="160734"/>
                </a:lnTo>
                <a:lnTo>
                  <a:pt x="17859" y="160734"/>
                </a:lnTo>
                <a:lnTo>
                  <a:pt x="26789" y="160734"/>
                </a:lnTo>
                <a:lnTo>
                  <a:pt x="26789" y="151805"/>
                </a:lnTo>
                <a:lnTo>
                  <a:pt x="26789" y="133945"/>
                </a:lnTo>
                <a:lnTo>
                  <a:pt x="35719" y="107156"/>
                </a:lnTo>
                <a:lnTo>
                  <a:pt x="44648" y="80367"/>
                </a:lnTo>
                <a:lnTo>
                  <a:pt x="44648" y="44648"/>
                </a:lnTo>
                <a:lnTo>
                  <a:pt x="53578" y="17859"/>
                </a:lnTo>
                <a:lnTo>
                  <a:pt x="62508" y="0"/>
                </a:lnTo>
                <a:lnTo>
                  <a:pt x="80367" y="0"/>
                </a:lnTo>
                <a:lnTo>
                  <a:pt x="98227" y="8930"/>
                </a:lnTo>
                <a:lnTo>
                  <a:pt x="107156" y="44648"/>
                </a:lnTo>
                <a:lnTo>
                  <a:pt x="125016" y="80367"/>
                </a:lnTo>
                <a:lnTo>
                  <a:pt x="133945" y="125016"/>
                </a:lnTo>
                <a:lnTo>
                  <a:pt x="142875" y="160734"/>
                </a:lnTo>
                <a:lnTo>
                  <a:pt x="151805" y="196453"/>
                </a:lnTo>
                <a:lnTo>
                  <a:pt x="151805" y="214312"/>
                </a:lnTo>
                <a:lnTo>
                  <a:pt x="151805" y="223242"/>
                </a:lnTo>
                <a:lnTo>
                  <a:pt x="151805" y="214312"/>
                </a:lnTo>
                <a:lnTo>
                  <a:pt x="151805" y="196453"/>
                </a:lnTo>
                <a:lnTo>
                  <a:pt x="151805" y="160734"/>
                </a:lnTo>
                <a:lnTo>
                  <a:pt x="151805" y="125016"/>
                </a:lnTo>
                <a:lnTo>
                  <a:pt x="151805" y="80367"/>
                </a:lnTo>
                <a:lnTo>
                  <a:pt x="151805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5054203" y="3178968"/>
            <a:ext cx="89298" cy="196454"/>
          </a:xfrm>
          <a:custGeom>
            <a:avLst/>
            <a:gdLst/>
            <a:ahLst/>
            <a:cxnLst/>
            <a:rect l="0" t="0" r="0" b="0"/>
            <a:pathLst>
              <a:path w="89298" h="196454">
                <a:moveTo>
                  <a:pt x="8930" y="116086"/>
                </a:moveTo>
                <a:lnTo>
                  <a:pt x="8930" y="116086"/>
                </a:lnTo>
                <a:lnTo>
                  <a:pt x="8930" y="125016"/>
                </a:lnTo>
                <a:lnTo>
                  <a:pt x="17860" y="125016"/>
                </a:lnTo>
                <a:lnTo>
                  <a:pt x="26789" y="125016"/>
                </a:lnTo>
                <a:lnTo>
                  <a:pt x="35719" y="125016"/>
                </a:lnTo>
                <a:lnTo>
                  <a:pt x="35719" y="125016"/>
                </a:lnTo>
                <a:lnTo>
                  <a:pt x="44649" y="116086"/>
                </a:lnTo>
                <a:lnTo>
                  <a:pt x="44649" y="98227"/>
                </a:lnTo>
                <a:lnTo>
                  <a:pt x="44649" y="89297"/>
                </a:lnTo>
                <a:lnTo>
                  <a:pt x="44649" y="62508"/>
                </a:lnTo>
                <a:lnTo>
                  <a:pt x="44649" y="44649"/>
                </a:lnTo>
                <a:lnTo>
                  <a:pt x="44649" y="26789"/>
                </a:lnTo>
                <a:lnTo>
                  <a:pt x="35719" y="8930"/>
                </a:lnTo>
                <a:lnTo>
                  <a:pt x="26789" y="0"/>
                </a:lnTo>
                <a:lnTo>
                  <a:pt x="26789" y="0"/>
                </a:lnTo>
                <a:lnTo>
                  <a:pt x="17860" y="8930"/>
                </a:lnTo>
                <a:lnTo>
                  <a:pt x="8930" y="26789"/>
                </a:lnTo>
                <a:lnTo>
                  <a:pt x="8930" y="53578"/>
                </a:lnTo>
                <a:lnTo>
                  <a:pt x="0" y="89297"/>
                </a:lnTo>
                <a:lnTo>
                  <a:pt x="0" y="116086"/>
                </a:lnTo>
                <a:lnTo>
                  <a:pt x="8930" y="151805"/>
                </a:lnTo>
                <a:lnTo>
                  <a:pt x="17860" y="169664"/>
                </a:lnTo>
                <a:lnTo>
                  <a:pt x="26789" y="187524"/>
                </a:lnTo>
                <a:lnTo>
                  <a:pt x="44649" y="196453"/>
                </a:lnTo>
                <a:lnTo>
                  <a:pt x="62508" y="187524"/>
                </a:lnTo>
                <a:lnTo>
                  <a:pt x="80367" y="178594"/>
                </a:lnTo>
                <a:lnTo>
                  <a:pt x="89297" y="151805"/>
                </a:lnTo>
                <a:lnTo>
                  <a:pt x="89297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5179219" y="2937867"/>
            <a:ext cx="125016" cy="401837"/>
          </a:xfrm>
          <a:custGeom>
            <a:avLst/>
            <a:gdLst/>
            <a:ahLst/>
            <a:cxnLst/>
            <a:rect l="0" t="0" r="0" b="0"/>
            <a:pathLst>
              <a:path w="125016" h="401837">
                <a:moveTo>
                  <a:pt x="0" y="285750"/>
                </a:moveTo>
                <a:lnTo>
                  <a:pt x="0" y="294679"/>
                </a:lnTo>
                <a:lnTo>
                  <a:pt x="0" y="312539"/>
                </a:lnTo>
                <a:lnTo>
                  <a:pt x="0" y="330398"/>
                </a:lnTo>
                <a:lnTo>
                  <a:pt x="0" y="348258"/>
                </a:lnTo>
                <a:lnTo>
                  <a:pt x="0" y="375047"/>
                </a:lnTo>
                <a:lnTo>
                  <a:pt x="8929" y="383976"/>
                </a:lnTo>
                <a:lnTo>
                  <a:pt x="17859" y="401836"/>
                </a:lnTo>
                <a:lnTo>
                  <a:pt x="26789" y="401836"/>
                </a:lnTo>
                <a:lnTo>
                  <a:pt x="35719" y="401836"/>
                </a:lnTo>
                <a:lnTo>
                  <a:pt x="44648" y="392906"/>
                </a:lnTo>
                <a:lnTo>
                  <a:pt x="53578" y="375047"/>
                </a:lnTo>
                <a:lnTo>
                  <a:pt x="53578" y="348258"/>
                </a:lnTo>
                <a:lnTo>
                  <a:pt x="62508" y="321469"/>
                </a:lnTo>
                <a:lnTo>
                  <a:pt x="62508" y="285750"/>
                </a:lnTo>
                <a:lnTo>
                  <a:pt x="62508" y="232172"/>
                </a:lnTo>
                <a:lnTo>
                  <a:pt x="62508" y="187523"/>
                </a:lnTo>
                <a:lnTo>
                  <a:pt x="53578" y="133945"/>
                </a:lnTo>
                <a:lnTo>
                  <a:pt x="53578" y="89297"/>
                </a:lnTo>
                <a:lnTo>
                  <a:pt x="53578" y="44648"/>
                </a:lnTo>
                <a:lnTo>
                  <a:pt x="44648" y="17859"/>
                </a:lnTo>
                <a:lnTo>
                  <a:pt x="44648" y="0"/>
                </a:lnTo>
                <a:lnTo>
                  <a:pt x="35719" y="0"/>
                </a:lnTo>
                <a:lnTo>
                  <a:pt x="35719" y="17859"/>
                </a:lnTo>
                <a:lnTo>
                  <a:pt x="35719" y="35719"/>
                </a:lnTo>
                <a:lnTo>
                  <a:pt x="35719" y="71437"/>
                </a:lnTo>
                <a:lnTo>
                  <a:pt x="44648" y="116086"/>
                </a:lnTo>
                <a:lnTo>
                  <a:pt x="53578" y="169664"/>
                </a:lnTo>
                <a:lnTo>
                  <a:pt x="53578" y="223242"/>
                </a:lnTo>
                <a:lnTo>
                  <a:pt x="71437" y="267890"/>
                </a:lnTo>
                <a:lnTo>
                  <a:pt x="80367" y="312539"/>
                </a:lnTo>
                <a:lnTo>
                  <a:pt x="98226" y="348258"/>
                </a:lnTo>
                <a:lnTo>
                  <a:pt x="107156" y="366117"/>
                </a:lnTo>
                <a:lnTo>
                  <a:pt x="116086" y="383976"/>
                </a:lnTo>
                <a:lnTo>
                  <a:pt x="125015" y="383976"/>
                </a:lnTo>
                <a:lnTo>
                  <a:pt x="125015" y="375047"/>
                </a:lnTo>
                <a:lnTo>
                  <a:pt x="125015" y="366117"/>
                </a:lnTo>
                <a:lnTo>
                  <a:pt x="116086" y="339328"/>
                </a:lnTo>
                <a:lnTo>
                  <a:pt x="98226" y="303609"/>
                </a:lnTo>
                <a:lnTo>
                  <a:pt x="80367" y="267890"/>
                </a:lnTo>
                <a:lnTo>
                  <a:pt x="80367" y="26789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5170289" y="3107531"/>
            <a:ext cx="133946" cy="35720"/>
          </a:xfrm>
          <a:custGeom>
            <a:avLst/>
            <a:gdLst/>
            <a:ahLst/>
            <a:cxnLst/>
            <a:rect l="0" t="0" r="0" b="0"/>
            <a:pathLst>
              <a:path w="133946" h="35720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8930" y="17859"/>
                </a:lnTo>
                <a:lnTo>
                  <a:pt x="26789" y="26789"/>
                </a:lnTo>
                <a:lnTo>
                  <a:pt x="44649" y="35719"/>
                </a:lnTo>
                <a:lnTo>
                  <a:pt x="71438" y="35719"/>
                </a:lnTo>
                <a:lnTo>
                  <a:pt x="89297" y="35719"/>
                </a:lnTo>
                <a:lnTo>
                  <a:pt x="116086" y="35719"/>
                </a:lnTo>
                <a:lnTo>
                  <a:pt x="133945" y="35719"/>
                </a:lnTo>
                <a:lnTo>
                  <a:pt x="133945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5331023" y="3170039"/>
            <a:ext cx="98228" cy="125016"/>
          </a:xfrm>
          <a:custGeom>
            <a:avLst/>
            <a:gdLst/>
            <a:ahLst/>
            <a:cxnLst/>
            <a:rect l="0" t="0" r="0" b="0"/>
            <a:pathLst>
              <a:path w="98228" h="125016">
                <a:moveTo>
                  <a:pt x="0" y="116086"/>
                </a:moveTo>
                <a:lnTo>
                  <a:pt x="0" y="116086"/>
                </a:lnTo>
                <a:lnTo>
                  <a:pt x="8930" y="116086"/>
                </a:lnTo>
                <a:lnTo>
                  <a:pt x="17860" y="116086"/>
                </a:lnTo>
                <a:lnTo>
                  <a:pt x="26790" y="107156"/>
                </a:lnTo>
                <a:lnTo>
                  <a:pt x="44649" y="98226"/>
                </a:lnTo>
                <a:lnTo>
                  <a:pt x="53579" y="89297"/>
                </a:lnTo>
                <a:lnTo>
                  <a:pt x="53579" y="80367"/>
                </a:lnTo>
                <a:lnTo>
                  <a:pt x="53579" y="62507"/>
                </a:lnTo>
                <a:lnTo>
                  <a:pt x="53579" y="44648"/>
                </a:lnTo>
                <a:lnTo>
                  <a:pt x="53579" y="26789"/>
                </a:lnTo>
                <a:lnTo>
                  <a:pt x="44649" y="8929"/>
                </a:lnTo>
                <a:lnTo>
                  <a:pt x="35719" y="0"/>
                </a:lnTo>
                <a:lnTo>
                  <a:pt x="26790" y="0"/>
                </a:lnTo>
                <a:lnTo>
                  <a:pt x="17860" y="8929"/>
                </a:lnTo>
                <a:lnTo>
                  <a:pt x="17860" y="26789"/>
                </a:lnTo>
                <a:lnTo>
                  <a:pt x="17860" y="44648"/>
                </a:lnTo>
                <a:lnTo>
                  <a:pt x="26790" y="71437"/>
                </a:lnTo>
                <a:lnTo>
                  <a:pt x="35719" y="98226"/>
                </a:lnTo>
                <a:lnTo>
                  <a:pt x="44649" y="116086"/>
                </a:lnTo>
                <a:lnTo>
                  <a:pt x="62508" y="125015"/>
                </a:lnTo>
                <a:lnTo>
                  <a:pt x="71438" y="125015"/>
                </a:lnTo>
                <a:lnTo>
                  <a:pt x="80368" y="125015"/>
                </a:lnTo>
                <a:lnTo>
                  <a:pt x="98227" y="116086"/>
                </a:lnTo>
                <a:lnTo>
                  <a:pt x="98227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5429250" y="2964656"/>
            <a:ext cx="107157" cy="375048"/>
          </a:xfrm>
          <a:custGeom>
            <a:avLst/>
            <a:gdLst/>
            <a:ahLst/>
            <a:cxnLst/>
            <a:rect l="0" t="0" r="0" b="0"/>
            <a:pathLst>
              <a:path w="107157" h="375048">
                <a:moveTo>
                  <a:pt x="8930" y="214312"/>
                </a:moveTo>
                <a:lnTo>
                  <a:pt x="8930" y="223242"/>
                </a:lnTo>
                <a:lnTo>
                  <a:pt x="0" y="241101"/>
                </a:lnTo>
                <a:lnTo>
                  <a:pt x="0" y="267890"/>
                </a:lnTo>
                <a:lnTo>
                  <a:pt x="0" y="294680"/>
                </a:lnTo>
                <a:lnTo>
                  <a:pt x="0" y="321469"/>
                </a:lnTo>
                <a:lnTo>
                  <a:pt x="0" y="348258"/>
                </a:lnTo>
                <a:lnTo>
                  <a:pt x="0" y="366117"/>
                </a:lnTo>
                <a:lnTo>
                  <a:pt x="8930" y="375047"/>
                </a:lnTo>
                <a:lnTo>
                  <a:pt x="17859" y="375047"/>
                </a:lnTo>
                <a:lnTo>
                  <a:pt x="26789" y="366117"/>
                </a:lnTo>
                <a:lnTo>
                  <a:pt x="35719" y="357187"/>
                </a:lnTo>
                <a:lnTo>
                  <a:pt x="35719" y="330398"/>
                </a:lnTo>
                <a:lnTo>
                  <a:pt x="44648" y="294680"/>
                </a:lnTo>
                <a:lnTo>
                  <a:pt x="44648" y="250031"/>
                </a:lnTo>
                <a:lnTo>
                  <a:pt x="53578" y="196453"/>
                </a:lnTo>
                <a:lnTo>
                  <a:pt x="53578" y="142875"/>
                </a:lnTo>
                <a:lnTo>
                  <a:pt x="53578" y="89297"/>
                </a:lnTo>
                <a:lnTo>
                  <a:pt x="53578" y="44648"/>
                </a:lnTo>
                <a:lnTo>
                  <a:pt x="53578" y="8930"/>
                </a:lnTo>
                <a:lnTo>
                  <a:pt x="53578" y="0"/>
                </a:lnTo>
                <a:lnTo>
                  <a:pt x="53578" y="0"/>
                </a:lnTo>
                <a:lnTo>
                  <a:pt x="44648" y="8930"/>
                </a:lnTo>
                <a:lnTo>
                  <a:pt x="44648" y="35719"/>
                </a:lnTo>
                <a:lnTo>
                  <a:pt x="35719" y="80367"/>
                </a:lnTo>
                <a:lnTo>
                  <a:pt x="35719" y="116086"/>
                </a:lnTo>
                <a:lnTo>
                  <a:pt x="35719" y="151805"/>
                </a:lnTo>
                <a:lnTo>
                  <a:pt x="35719" y="196453"/>
                </a:lnTo>
                <a:lnTo>
                  <a:pt x="44648" y="223242"/>
                </a:lnTo>
                <a:lnTo>
                  <a:pt x="53578" y="250031"/>
                </a:lnTo>
                <a:lnTo>
                  <a:pt x="62508" y="267890"/>
                </a:lnTo>
                <a:lnTo>
                  <a:pt x="80367" y="276820"/>
                </a:lnTo>
                <a:lnTo>
                  <a:pt x="98227" y="276820"/>
                </a:lnTo>
                <a:lnTo>
                  <a:pt x="107156" y="276820"/>
                </a:lnTo>
                <a:lnTo>
                  <a:pt x="107156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5688211" y="3098601"/>
            <a:ext cx="133946" cy="232173"/>
          </a:xfrm>
          <a:custGeom>
            <a:avLst/>
            <a:gdLst/>
            <a:ahLst/>
            <a:cxnLst/>
            <a:rect l="0" t="0" r="0" b="0"/>
            <a:pathLst>
              <a:path w="133946" h="232173">
                <a:moveTo>
                  <a:pt x="116086" y="17860"/>
                </a:moveTo>
                <a:lnTo>
                  <a:pt x="116086" y="17860"/>
                </a:lnTo>
                <a:lnTo>
                  <a:pt x="107156" y="8930"/>
                </a:lnTo>
                <a:lnTo>
                  <a:pt x="89297" y="0"/>
                </a:lnTo>
                <a:lnTo>
                  <a:pt x="80367" y="0"/>
                </a:lnTo>
                <a:lnTo>
                  <a:pt x="62508" y="0"/>
                </a:lnTo>
                <a:lnTo>
                  <a:pt x="44648" y="8930"/>
                </a:lnTo>
                <a:lnTo>
                  <a:pt x="35719" y="17860"/>
                </a:lnTo>
                <a:lnTo>
                  <a:pt x="17859" y="44649"/>
                </a:lnTo>
                <a:lnTo>
                  <a:pt x="8930" y="71438"/>
                </a:lnTo>
                <a:lnTo>
                  <a:pt x="0" y="107156"/>
                </a:lnTo>
                <a:lnTo>
                  <a:pt x="0" y="142875"/>
                </a:lnTo>
                <a:lnTo>
                  <a:pt x="0" y="178594"/>
                </a:lnTo>
                <a:lnTo>
                  <a:pt x="8930" y="205383"/>
                </a:lnTo>
                <a:lnTo>
                  <a:pt x="26789" y="223242"/>
                </a:lnTo>
                <a:lnTo>
                  <a:pt x="44648" y="232172"/>
                </a:lnTo>
                <a:lnTo>
                  <a:pt x="71437" y="232172"/>
                </a:lnTo>
                <a:lnTo>
                  <a:pt x="89297" y="232172"/>
                </a:lnTo>
                <a:lnTo>
                  <a:pt x="116086" y="214313"/>
                </a:lnTo>
                <a:lnTo>
                  <a:pt x="133945" y="187524"/>
                </a:lnTo>
                <a:lnTo>
                  <a:pt x="133945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5857875" y="3152179"/>
            <a:ext cx="44649" cy="169665"/>
          </a:xfrm>
          <a:custGeom>
            <a:avLst/>
            <a:gdLst/>
            <a:ahLst/>
            <a:cxnLst/>
            <a:rect l="0" t="0" r="0" b="0"/>
            <a:pathLst>
              <a:path w="44649" h="169665">
                <a:moveTo>
                  <a:pt x="0" y="89297"/>
                </a:moveTo>
                <a:lnTo>
                  <a:pt x="0" y="98227"/>
                </a:lnTo>
                <a:lnTo>
                  <a:pt x="8930" y="116086"/>
                </a:lnTo>
                <a:lnTo>
                  <a:pt x="8930" y="133946"/>
                </a:lnTo>
                <a:lnTo>
                  <a:pt x="17859" y="151805"/>
                </a:lnTo>
                <a:lnTo>
                  <a:pt x="26789" y="160735"/>
                </a:lnTo>
                <a:lnTo>
                  <a:pt x="35719" y="169664"/>
                </a:lnTo>
                <a:lnTo>
                  <a:pt x="35719" y="160735"/>
                </a:lnTo>
                <a:lnTo>
                  <a:pt x="44648" y="151805"/>
                </a:lnTo>
                <a:lnTo>
                  <a:pt x="44648" y="133946"/>
                </a:lnTo>
                <a:lnTo>
                  <a:pt x="44648" y="116086"/>
                </a:lnTo>
                <a:lnTo>
                  <a:pt x="44648" y="80367"/>
                </a:lnTo>
                <a:lnTo>
                  <a:pt x="35719" y="53578"/>
                </a:lnTo>
                <a:lnTo>
                  <a:pt x="26789" y="26789"/>
                </a:lnTo>
                <a:lnTo>
                  <a:pt x="8930" y="893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8930" y="26789"/>
                </a:lnTo>
                <a:lnTo>
                  <a:pt x="17859" y="26789"/>
                </a:lnTo>
                <a:lnTo>
                  <a:pt x="1785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5965031" y="3071812"/>
            <a:ext cx="339329" cy="419696"/>
          </a:xfrm>
          <a:custGeom>
            <a:avLst/>
            <a:gdLst/>
            <a:ahLst/>
            <a:cxnLst/>
            <a:rect l="0" t="0" r="0" b="0"/>
            <a:pathLst>
              <a:path w="339329" h="419696">
                <a:moveTo>
                  <a:pt x="0" y="80367"/>
                </a:move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0" y="89297"/>
                </a:lnTo>
                <a:lnTo>
                  <a:pt x="8930" y="98227"/>
                </a:lnTo>
                <a:lnTo>
                  <a:pt x="8930" y="116086"/>
                </a:lnTo>
                <a:lnTo>
                  <a:pt x="8930" y="142875"/>
                </a:lnTo>
                <a:lnTo>
                  <a:pt x="8930" y="160734"/>
                </a:lnTo>
                <a:lnTo>
                  <a:pt x="8930" y="178594"/>
                </a:lnTo>
                <a:lnTo>
                  <a:pt x="8930" y="187524"/>
                </a:lnTo>
                <a:lnTo>
                  <a:pt x="8930" y="196453"/>
                </a:lnTo>
                <a:lnTo>
                  <a:pt x="8930" y="205383"/>
                </a:lnTo>
                <a:lnTo>
                  <a:pt x="8930" y="205383"/>
                </a:lnTo>
                <a:lnTo>
                  <a:pt x="8930" y="196453"/>
                </a:lnTo>
                <a:lnTo>
                  <a:pt x="8930" y="187524"/>
                </a:lnTo>
                <a:lnTo>
                  <a:pt x="8930" y="169664"/>
                </a:lnTo>
                <a:lnTo>
                  <a:pt x="17860" y="151805"/>
                </a:lnTo>
                <a:lnTo>
                  <a:pt x="17860" y="125016"/>
                </a:lnTo>
                <a:lnTo>
                  <a:pt x="26789" y="98227"/>
                </a:lnTo>
                <a:lnTo>
                  <a:pt x="26789" y="71438"/>
                </a:lnTo>
                <a:lnTo>
                  <a:pt x="35719" y="62508"/>
                </a:lnTo>
                <a:lnTo>
                  <a:pt x="44649" y="62508"/>
                </a:lnTo>
                <a:lnTo>
                  <a:pt x="53578" y="71438"/>
                </a:lnTo>
                <a:lnTo>
                  <a:pt x="62508" y="89297"/>
                </a:lnTo>
                <a:lnTo>
                  <a:pt x="71438" y="116086"/>
                </a:lnTo>
                <a:lnTo>
                  <a:pt x="80367" y="151805"/>
                </a:lnTo>
                <a:lnTo>
                  <a:pt x="80367" y="178594"/>
                </a:lnTo>
                <a:lnTo>
                  <a:pt x="80367" y="205383"/>
                </a:lnTo>
                <a:lnTo>
                  <a:pt x="89297" y="223242"/>
                </a:lnTo>
                <a:lnTo>
                  <a:pt x="89297" y="232172"/>
                </a:lnTo>
                <a:lnTo>
                  <a:pt x="89297" y="232172"/>
                </a:lnTo>
                <a:lnTo>
                  <a:pt x="98227" y="223242"/>
                </a:lnTo>
                <a:lnTo>
                  <a:pt x="107157" y="205383"/>
                </a:lnTo>
                <a:lnTo>
                  <a:pt x="107157" y="169664"/>
                </a:lnTo>
                <a:lnTo>
                  <a:pt x="116086" y="133945"/>
                </a:lnTo>
                <a:lnTo>
                  <a:pt x="125016" y="89297"/>
                </a:lnTo>
                <a:lnTo>
                  <a:pt x="125016" y="62508"/>
                </a:lnTo>
                <a:lnTo>
                  <a:pt x="133946" y="44649"/>
                </a:lnTo>
                <a:lnTo>
                  <a:pt x="142875" y="44649"/>
                </a:lnTo>
                <a:lnTo>
                  <a:pt x="151805" y="62508"/>
                </a:lnTo>
                <a:lnTo>
                  <a:pt x="160735" y="98227"/>
                </a:lnTo>
                <a:lnTo>
                  <a:pt x="169664" y="142875"/>
                </a:lnTo>
                <a:lnTo>
                  <a:pt x="169664" y="178594"/>
                </a:lnTo>
                <a:lnTo>
                  <a:pt x="178594" y="223242"/>
                </a:lnTo>
                <a:lnTo>
                  <a:pt x="178594" y="250031"/>
                </a:lnTo>
                <a:lnTo>
                  <a:pt x="187524" y="267891"/>
                </a:lnTo>
                <a:lnTo>
                  <a:pt x="187524" y="267891"/>
                </a:lnTo>
                <a:lnTo>
                  <a:pt x="187524" y="267891"/>
                </a:lnTo>
                <a:lnTo>
                  <a:pt x="196453" y="250031"/>
                </a:lnTo>
                <a:lnTo>
                  <a:pt x="196453" y="214313"/>
                </a:lnTo>
                <a:lnTo>
                  <a:pt x="196453" y="178594"/>
                </a:lnTo>
                <a:lnTo>
                  <a:pt x="205383" y="125016"/>
                </a:lnTo>
                <a:lnTo>
                  <a:pt x="205383" y="89297"/>
                </a:lnTo>
                <a:lnTo>
                  <a:pt x="214313" y="62508"/>
                </a:lnTo>
                <a:lnTo>
                  <a:pt x="223242" y="53578"/>
                </a:lnTo>
                <a:lnTo>
                  <a:pt x="232172" y="62508"/>
                </a:lnTo>
                <a:lnTo>
                  <a:pt x="241102" y="89297"/>
                </a:lnTo>
                <a:lnTo>
                  <a:pt x="250032" y="133945"/>
                </a:lnTo>
                <a:lnTo>
                  <a:pt x="258961" y="178594"/>
                </a:lnTo>
                <a:lnTo>
                  <a:pt x="258961" y="232172"/>
                </a:lnTo>
                <a:lnTo>
                  <a:pt x="267891" y="285750"/>
                </a:lnTo>
                <a:lnTo>
                  <a:pt x="267891" y="330399"/>
                </a:lnTo>
                <a:lnTo>
                  <a:pt x="267891" y="366117"/>
                </a:lnTo>
                <a:lnTo>
                  <a:pt x="267891" y="401836"/>
                </a:lnTo>
                <a:lnTo>
                  <a:pt x="258961" y="419695"/>
                </a:lnTo>
                <a:lnTo>
                  <a:pt x="258961" y="419695"/>
                </a:lnTo>
                <a:lnTo>
                  <a:pt x="258961" y="410766"/>
                </a:lnTo>
                <a:lnTo>
                  <a:pt x="250032" y="392906"/>
                </a:lnTo>
                <a:lnTo>
                  <a:pt x="250032" y="357188"/>
                </a:lnTo>
                <a:lnTo>
                  <a:pt x="241102" y="303609"/>
                </a:lnTo>
                <a:lnTo>
                  <a:pt x="241102" y="241102"/>
                </a:lnTo>
                <a:lnTo>
                  <a:pt x="241102" y="178594"/>
                </a:lnTo>
                <a:lnTo>
                  <a:pt x="250032" y="116086"/>
                </a:lnTo>
                <a:lnTo>
                  <a:pt x="258961" y="62508"/>
                </a:lnTo>
                <a:lnTo>
                  <a:pt x="267891" y="26789"/>
                </a:lnTo>
                <a:lnTo>
                  <a:pt x="285750" y="8930"/>
                </a:lnTo>
                <a:lnTo>
                  <a:pt x="303610" y="0"/>
                </a:lnTo>
                <a:lnTo>
                  <a:pt x="321469" y="0"/>
                </a:lnTo>
                <a:lnTo>
                  <a:pt x="330399" y="8930"/>
                </a:lnTo>
                <a:lnTo>
                  <a:pt x="339328" y="26789"/>
                </a:lnTo>
                <a:lnTo>
                  <a:pt x="339328" y="53578"/>
                </a:lnTo>
                <a:lnTo>
                  <a:pt x="330399" y="80367"/>
                </a:lnTo>
                <a:lnTo>
                  <a:pt x="312539" y="116086"/>
                </a:lnTo>
                <a:lnTo>
                  <a:pt x="285750" y="142875"/>
                </a:lnTo>
                <a:lnTo>
                  <a:pt x="258961" y="169664"/>
                </a:lnTo>
                <a:lnTo>
                  <a:pt x="232172" y="196453"/>
                </a:lnTo>
                <a:lnTo>
                  <a:pt x="214313" y="205383"/>
                </a:lnTo>
                <a:lnTo>
                  <a:pt x="205383" y="214313"/>
                </a:lnTo>
                <a:lnTo>
                  <a:pt x="196453" y="205383"/>
                </a:lnTo>
                <a:lnTo>
                  <a:pt x="205383" y="187524"/>
                </a:lnTo>
                <a:lnTo>
                  <a:pt x="223242" y="160734"/>
                </a:lnTo>
                <a:lnTo>
                  <a:pt x="241102" y="142875"/>
                </a:lnTo>
                <a:lnTo>
                  <a:pt x="267891" y="116086"/>
                </a:lnTo>
                <a:lnTo>
                  <a:pt x="267891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6295430" y="2911078"/>
            <a:ext cx="535782" cy="348259"/>
          </a:xfrm>
          <a:custGeom>
            <a:avLst/>
            <a:gdLst/>
            <a:ahLst/>
            <a:cxnLst/>
            <a:rect l="0" t="0" r="0" b="0"/>
            <a:pathLst>
              <a:path w="535782" h="348259">
                <a:moveTo>
                  <a:pt x="44648" y="232172"/>
                </a:moveTo>
                <a:lnTo>
                  <a:pt x="44648" y="241101"/>
                </a:lnTo>
                <a:lnTo>
                  <a:pt x="35718" y="250031"/>
                </a:lnTo>
                <a:lnTo>
                  <a:pt x="17859" y="276820"/>
                </a:lnTo>
                <a:lnTo>
                  <a:pt x="8929" y="294679"/>
                </a:lnTo>
                <a:lnTo>
                  <a:pt x="0" y="312539"/>
                </a:lnTo>
                <a:lnTo>
                  <a:pt x="0" y="330398"/>
                </a:lnTo>
                <a:lnTo>
                  <a:pt x="8929" y="339328"/>
                </a:lnTo>
                <a:lnTo>
                  <a:pt x="8929" y="348258"/>
                </a:lnTo>
                <a:lnTo>
                  <a:pt x="17859" y="339328"/>
                </a:lnTo>
                <a:lnTo>
                  <a:pt x="26789" y="330398"/>
                </a:lnTo>
                <a:lnTo>
                  <a:pt x="35718" y="312539"/>
                </a:lnTo>
                <a:lnTo>
                  <a:pt x="44648" y="285750"/>
                </a:lnTo>
                <a:lnTo>
                  <a:pt x="44648" y="267890"/>
                </a:lnTo>
                <a:lnTo>
                  <a:pt x="44648" y="241101"/>
                </a:lnTo>
                <a:lnTo>
                  <a:pt x="44648" y="214312"/>
                </a:lnTo>
                <a:lnTo>
                  <a:pt x="44648" y="196453"/>
                </a:lnTo>
                <a:lnTo>
                  <a:pt x="44648" y="178593"/>
                </a:lnTo>
                <a:lnTo>
                  <a:pt x="44648" y="169664"/>
                </a:lnTo>
                <a:lnTo>
                  <a:pt x="44648" y="169664"/>
                </a:lnTo>
                <a:lnTo>
                  <a:pt x="53578" y="178593"/>
                </a:lnTo>
                <a:lnTo>
                  <a:pt x="62508" y="187523"/>
                </a:lnTo>
                <a:lnTo>
                  <a:pt x="71437" y="205383"/>
                </a:lnTo>
                <a:lnTo>
                  <a:pt x="80367" y="223242"/>
                </a:lnTo>
                <a:lnTo>
                  <a:pt x="89297" y="250031"/>
                </a:lnTo>
                <a:lnTo>
                  <a:pt x="89297" y="276820"/>
                </a:lnTo>
                <a:lnTo>
                  <a:pt x="98226" y="294679"/>
                </a:lnTo>
                <a:lnTo>
                  <a:pt x="98226" y="312539"/>
                </a:lnTo>
                <a:lnTo>
                  <a:pt x="98226" y="330398"/>
                </a:lnTo>
                <a:lnTo>
                  <a:pt x="98226" y="330398"/>
                </a:lnTo>
                <a:lnTo>
                  <a:pt x="98226" y="330398"/>
                </a:lnTo>
                <a:lnTo>
                  <a:pt x="98226" y="312539"/>
                </a:lnTo>
                <a:lnTo>
                  <a:pt x="98226" y="294679"/>
                </a:lnTo>
                <a:lnTo>
                  <a:pt x="98226" y="267890"/>
                </a:lnTo>
                <a:lnTo>
                  <a:pt x="107156" y="232172"/>
                </a:lnTo>
                <a:lnTo>
                  <a:pt x="116086" y="205383"/>
                </a:lnTo>
                <a:lnTo>
                  <a:pt x="125015" y="187523"/>
                </a:lnTo>
                <a:lnTo>
                  <a:pt x="142875" y="187523"/>
                </a:lnTo>
                <a:lnTo>
                  <a:pt x="151804" y="196453"/>
                </a:lnTo>
                <a:lnTo>
                  <a:pt x="169664" y="214312"/>
                </a:lnTo>
                <a:lnTo>
                  <a:pt x="178593" y="232172"/>
                </a:lnTo>
                <a:lnTo>
                  <a:pt x="187523" y="258961"/>
                </a:lnTo>
                <a:lnTo>
                  <a:pt x="187523" y="276820"/>
                </a:lnTo>
                <a:lnTo>
                  <a:pt x="196453" y="294679"/>
                </a:lnTo>
                <a:lnTo>
                  <a:pt x="196453" y="294679"/>
                </a:lnTo>
                <a:lnTo>
                  <a:pt x="205383" y="294679"/>
                </a:lnTo>
                <a:lnTo>
                  <a:pt x="205383" y="285750"/>
                </a:lnTo>
                <a:lnTo>
                  <a:pt x="214312" y="267890"/>
                </a:lnTo>
                <a:lnTo>
                  <a:pt x="214312" y="241101"/>
                </a:lnTo>
                <a:lnTo>
                  <a:pt x="214312" y="214312"/>
                </a:lnTo>
                <a:lnTo>
                  <a:pt x="223242" y="178593"/>
                </a:lnTo>
                <a:lnTo>
                  <a:pt x="223242" y="151804"/>
                </a:lnTo>
                <a:lnTo>
                  <a:pt x="223242" y="142875"/>
                </a:lnTo>
                <a:lnTo>
                  <a:pt x="232172" y="142875"/>
                </a:lnTo>
                <a:lnTo>
                  <a:pt x="232172" y="160734"/>
                </a:lnTo>
                <a:lnTo>
                  <a:pt x="223242" y="187523"/>
                </a:lnTo>
                <a:lnTo>
                  <a:pt x="223242" y="223242"/>
                </a:lnTo>
                <a:lnTo>
                  <a:pt x="223242" y="258961"/>
                </a:lnTo>
                <a:lnTo>
                  <a:pt x="214312" y="294679"/>
                </a:lnTo>
                <a:lnTo>
                  <a:pt x="214312" y="321468"/>
                </a:lnTo>
                <a:lnTo>
                  <a:pt x="214312" y="339328"/>
                </a:lnTo>
                <a:lnTo>
                  <a:pt x="223242" y="348258"/>
                </a:lnTo>
                <a:lnTo>
                  <a:pt x="223242" y="348258"/>
                </a:lnTo>
                <a:lnTo>
                  <a:pt x="232172" y="339328"/>
                </a:lnTo>
                <a:lnTo>
                  <a:pt x="232172" y="312539"/>
                </a:lnTo>
                <a:lnTo>
                  <a:pt x="241101" y="285750"/>
                </a:lnTo>
                <a:lnTo>
                  <a:pt x="250031" y="250031"/>
                </a:lnTo>
                <a:lnTo>
                  <a:pt x="258961" y="223242"/>
                </a:lnTo>
                <a:lnTo>
                  <a:pt x="267890" y="187523"/>
                </a:lnTo>
                <a:lnTo>
                  <a:pt x="267890" y="178593"/>
                </a:lnTo>
                <a:lnTo>
                  <a:pt x="276820" y="178593"/>
                </a:lnTo>
                <a:lnTo>
                  <a:pt x="285750" y="187523"/>
                </a:lnTo>
                <a:lnTo>
                  <a:pt x="285750" y="214312"/>
                </a:lnTo>
                <a:lnTo>
                  <a:pt x="294679" y="241101"/>
                </a:lnTo>
                <a:lnTo>
                  <a:pt x="294679" y="267890"/>
                </a:lnTo>
                <a:lnTo>
                  <a:pt x="303609" y="285750"/>
                </a:lnTo>
                <a:lnTo>
                  <a:pt x="303609" y="303609"/>
                </a:lnTo>
                <a:lnTo>
                  <a:pt x="312539" y="303609"/>
                </a:lnTo>
                <a:lnTo>
                  <a:pt x="321468" y="303609"/>
                </a:lnTo>
                <a:lnTo>
                  <a:pt x="330398" y="294679"/>
                </a:lnTo>
                <a:lnTo>
                  <a:pt x="339328" y="276820"/>
                </a:lnTo>
                <a:lnTo>
                  <a:pt x="348258" y="250031"/>
                </a:lnTo>
                <a:lnTo>
                  <a:pt x="357187" y="223242"/>
                </a:lnTo>
                <a:lnTo>
                  <a:pt x="357187" y="196453"/>
                </a:lnTo>
                <a:lnTo>
                  <a:pt x="366117" y="178593"/>
                </a:lnTo>
                <a:lnTo>
                  <a:pt x="375047" y="178593"/>
                </a:lnTo>
                <a:lnTo>
                  <a:pt x="375047" y="178593"/>
                </a:lnTo>
                <a:lnTo>
                  <a:pt x="375047" y="196453"/>
                </a:lnTo>
                <a:lnTo>
                  <a:pt x="383976" y="214312"/>
                </a:lnTo>
                <a:lnTo>
                  <a:pt x="383976" y="232172"/>
                </a:lnTo>
                <a:lnTo>
                  <a:pt x="383976" y="258961"/>
                </a:lnTo>
                <a:lnTo>
                  <a:pt x="383976" y="276820"/>
                </a:lnTo>
                <a:lnTo>
                  <a:pt x="383976" y="285750"/>
                </a:lnTo>
                <a:lnTo>
                  <a:pt x="392906" y="294679"/>
                </a:lnTo>
                <a:lnTo>
                  <a:pt x="392906" y="294679"/>
                </a:lnTo>
                <a:lnTo>
                  <a:pt x="392906" y="285750"/>
                </a:lnTo>
                <a:lnTo>
                  <a:pt x="401836" y="276820"/>
                </a:lnTo>
                <a:lnTo>
                  <a:pt x="410765" y="258961"/>
                </a:lnTo>
                <a:lnTo>
                  <a:pt x="410765" y="241101"/>
                </a:lnTo>
                <a:lnTo>
                  <a:pt x="410765" y="214312"/>
                </a:lnTo>
                <a:lnTo>
                  <a:pt x="419695" y="187523"/>
                </a:lnTo>
                <a:lnTo>
                  <a:pt x="419695" y="151804"/>
                </a:lnTo>
                <a:lnTo>
                  <a:pt x="428625" y="116086"/>
                </a:lnTo>
                <a:lnTo>
                  <a:pt x="428625" y="89297"/>
                </a:lnTo>
                <a:lnTo>
                  <a:pt x="437554" y="71437"/>
                </a:lnTo>
                <a:lnTo>
                  <a:pt x="437554" y="62508"/>
                </a:lnTo>
                <a:lnTo>
                  <a:pt x="446484" y="71437"/>
                </a:lnTo>
                <a:lnTo>
                  <a:pt x="455414" y="89297"/>
                </a:lnTo>
                <a:lnTo>
                  <a:pt x="464343" y="116086"/>
                </a:lnTo>
                <a:lnTo>
                  <a:pt x="473273" y="151804"/>
                </a:lnTo>
                <a:lnTo>
                  <a:pt x="491133" y="178593"/>
                </a:lnTo>
                <a:lnTo>
                  <a:pt x="500062" y="205383"/>
                </a:lnTo>
                <a:lnTo>
                  <a:pt x="508992" y="232172"/>
                </a:lnTo>
                <a:lnTo>
                  <a:pt x="517922" y="250031"/>
                </a:lnTo>
                <a:lnTo>
                  <a:pt x="517922" y="258961"/>
                </a:lnTo>
                <a:lnTo>
                  <a:pt x="508992" y="258961"/>
                </a:lnTo>
                <a:lnTo>
                  <a:pt x="500062" y="258961"/>
                </a:lnTo>
                <a:lnTo>
                  <a:pt x="491133" y="250031"/>
                </a:lnTo>
                <a:lnTo>
                  <a:pt x="473273" y="232172"/>
                </a:lnTo>
                <a:lnTo>
                  <a:pt x="455414" y="214312"/>
                </a:lnTo>
                <a:lnTo>
                  <a:pt x="428625" y="187523"/>
                </a:lnTo>
                <a:lnTo>
                  <a:pt x="401836" y="169664"/>
                </a:lnTo>
                <a:lnTo>
                  <a:pt x="366117" y="151804"/>
                </a:lnTo>
                <a:lnTo>
                  <a:pt x="339328" y="142875"/>
                </a:lnTo>
                <a:lnTo>
                  <a:pt x="303609" y="133945"/>
                </a:lnTo>
                <a:lnTo>
                  <a:pt x="276820" y="133945"/>
                </a:lnTo>
                <a:lnTo>
                  <a:pt x="250031" y="125015"/>
                </a:lnTo>
                <a:lnTo>
                  <a:pt x="241101" y="116086"/>
                </a:lnTo>
                <a:lnTo>
                  <a:pt x="241101" y="107156"/>
                </a:lnTo>
                <a:lnTo>
                  <a:pt x="258961" y="98226"/>
                </a:lnTo>
                <a:lnTo>
                  <a:pt x="285750" y="89297"/>
                </a:lnTo>
                <a:lnTo>
                  <a:pt x="321468" y="80367"/>
                </a:lnTo>
                <a:lnTo>
                  <a:pt x="366117" y="62508"/>
                </a:lnTo>
                <a:lnTo>
                  <a:pt x="419695" y="53578"/>
                </a:lnTo>
                <a:lnTo>
                  <a:pt x="455414" y="44648"/>
                </a:lnTo>
                <a:lnTo>
                  <a:pt x="491133" y="26789"/>
                </a:lnTo>
                <a:lnTo>
                  <a:pt x="517922" y="8929"/>
                </a:lnTo>
                <a:lnTo>
                  <a:pt x="535781" y="0"/>
                </a:lnTo>
                <a:lnTo>
                  <a:pt x="53578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3982641" y="2482453"/>
            <a:ext cx="580430" cy="660798"/>
          </a:xfrm>
          <a:custGeom>
            <a:avLst/>
            <a:gdLst/>
            <a:ahLst/>
            <a:cxnLst/>
            <a:rect l="0" t="0" r="0" b="0"/>
            <a:pathLst>
              <a:path w="580430" h="660798">
                <a:moveTo>
                  <a:pt x="437554" y="98227"/>
                </a:moveTo>
                <a:lnTo>
                  <a:pt x="437554" y="98227"/>
                </a:lnTo>
                <a:lnTo>
                  <a:pt x="437554" y="89297"/>
                </a:lnTo>
                <a:lnTo>
                  <a:pt x="428625" y="89297"/>
                </a:lnTo>
                <a:lnTo>
                  <a:pt x="428625" y="89297"/>
                </a:lnTo>
                <a:lnTo>
                  <a:pt x="428625" y="89297"/>
                </a:lnTo>
                <a:lnTo>
                  <a:pt x="419695" y="89297"/>
                </a:lnTo>
                <a:lnTo>
                  <a:pt x="419695" y="80367"/>
                </a:lnTo>
                <a:lnTo>
                  <a:pt x="410765" y="80367"/>
                </a:lnTo>
                <a:lnTo>
                  <a:pt x="401836" y="71438"/>
                </a:lnTo>
                <a:lnTo>
                  <a:pt x="401836" y="71438"/>
                </a:lnTo>
                <a:lnTo>
                  <a:pt x="392906" y="62508"/>
                </a:lnTo>
                <a:lnTo>
                  <a:pt x="383976" y="62508"/>
                </a:lnTo>
                <a:lnTo>
                  <a:pt x="375047" y="53578"/>
                </a:lnTo>
                <a:lnTo>
                  <a:pt x="366117" y="44649"/>
                </a:lnTo>
                <a:lnTo>
                  <a:pt x="348257" y="35719"/>
                </a:lnTo>
                <a:lnTo>
                  <a:pt x="339328" y="26789"/>
                </a:lnTo>
                <a:lnTo>
                  <a:pt x="321468" y="17860"/>
                </a:lnTo>
                <a:lnTo>
                  <a:pt x="303609" y="8930"/>
                </a:lnTo>
                <a:lnTo>
                  <a:pt x="285750" y="8930"/>
                </a:lnTo>
                <a:lnTo>
                  <a:pt x="267890" y="0"/>
                </a:lnTo>
                <a:lnTo>
                  <a:pt x="241101" y="0"/>
                </a:lnTo>
                <a:lnTo>
                  <a:pt x="223242" y="0"/>
                </a:lnTo>
                <a:lnTo>
                  <a:pt x="205382" y="0"/>
                </a:lnTo>
                <a:lnTo>
                  <a:pt x="178593" y="0"/>
                </a:lnTo>
                <a:lnTo>
                  <a:pt x="160734" y="0"/>
                </a:lnTo>
                <a:lnTo>
                  <a:pt x="142875" y="8930"/>
                </a:lnTo>
                <a:lnTo>
                  <a:pt x="125015" y="17860"/>
                </a:lnTo>
                <a:lnTo>
                  <a:pt x="107156" y="26789"/>
                </a:lnTo>
                <a:lnTo>
                  <a:pt x="80367" y="35719"/>
                </a:lnTo>
                <a:lnTo>
                  <a:pt x="71437" y="44649"/>
                </a:lnTo>
                <a:lnTo>
                  <a:pt x="53578" y="62508"/>
                </a:lnTo>
                <a:lnTo>
                  <a:pt x="35718" y="71438"/>
                </a:lnTo>
                <a:lnTo>
                  <a:pt x="26789" y="89297"/>
                </a:lnTo>
                <a:lnTo>
                  <a:pt x="17859" y="107156"/>
                </a:lnTo>
                <a:lnTo>
                  <a:pt x="8929" y="133945"/>
                </a:lnTo>
                <a:lnTo>
                  <a:pt x="8929" y="151805"/>
                </a:lnTo>
                <a:lnTo>
                  <a:pt x="0" y="169664"/>
                </a:lnTo>
                <a:lnTo>
                  <a:pt x="0" y="196453"/>
                </a:lnTo>
                <a:lnTo>
                  <a:pt x="0" y="223242"/>
                </a:lnTo>
                <a:lnTo>
                  <a:pt x="0" y="250031"/>
                </a:lnTo>
                <a:lnTo>
                  <a:pt x="0" y="285750"/>
                </a:lnTo>
                <a:lnTo>
                  <a:pt x="8929" y="321468"/>
                </a:lnTo>
                <a:lnTo>
                  <a:pt x="8929" y="357187"/>
                </a:lnTo>
                <a:lnTo>
                  <a:pt x="17859" y="392906"/>
                </a:lnTo>
                <a:lnTo>
                  <a:pt x="26789" y="428625"/>
                </a:lnTo>
                <a:lnTo>
                  <a:pt x="44648" y="464343"/>
                </a:lnTo>
                <a:lnTo>
                  <a:pt x="53578" y="491133"/>
                </a:lnTo>
                <a:lnTo>
                  <a:pt x="71437" y="517922"/>
                </a:lnTo>
                <a:lnTo>
                  <a:pt x="89297" y="535781"/>
                </a:lnTo>
                <a:lnTo>
                  <a:pt x="116086" y="562570"/>
                </a:lnTo>
                <a:lnTo>
                  <a:pt x="133945" y="580429"/>
                </a:lnTo>
                <a:lnTo>
                  <a:pt x="160734" y="598289"/>
                </a:lnTo>
                <a:lnTo>
                  <a:pt x="187523" y="616148"/>
                </a:lnTo>
                <a:lnTo>
                  <a:pt x="223242" y="634008"/>
                </a:lnTo>
                <a:lnTo>
                  <a:pt x="258961" y="642937"/>
                </a:lnTo>
                <a:lnTo>
                  <a:pt x="294679" y="651867"/>
                </a:lnTo>
                <a:lnTo>
                  <a:pt x="330398" y="660797"/>
                </a:lnTo>
                <a:lnTo>
                  <a:pt x="366117" y="660797"/>
                </a:lnTo>
                <a:lnTo>
                  <a:pt x="401836" y="660797"/>
                </a:lnTo>
                <a:lnTo>
                  <a:pt x="437554" y="651867"/>
                </a:lnTo>
                <a:lnTo>
                  <a:pt x="464343" y="625078"/>
                </a:lnTo>
                <a:lnTo>
                  <a:pt x="500062" y="607218"/>
                </a:lnTo>
                <a:lnTo>
                  <a:pt x="526851" y="571500"/>
                </a:lnTo>
                <a:lnTo>
                  <a:pt x="544711" y="535781"/>
                </a:lnTo>
                <a:lnTo>
                  <a:pt x="562570" y="482203"/>
                </a:lnTo>
                <a:lnTo>
                  <a:pt x="580429" y="428625"/>
                </a:lnTo>
                <a:lnTo>
                  <a:pt x="580429" y="375047"/>
                </a:lnTo>
                <a:lnTo>
                  <a:pt x="580429" y="312539"/>
                </a:lnTo>
                <a:lnTo>
                  <a:pt x="571500" y="250031"/>
                </a:lnTo>
                <a:lnTo>
                  <a:pt x="562570" y="196453"/>
                </a:lnTo>
                <a:lnTo>
                  <a:pt x="544711" y="142875"/>
                </a:lnTo>
                <a:lnTo>
                  <a:pt x="517922" y="98227"/>
                </a:lnTo>
                <a:lnTo>
                  <a:pt x="491132" y="62508"/>
                </a:lnTo>
                <a:lnTo>
                  <a:pt x="446484" y="35719"/>
                </a:lnTo>
                <a:lnTo>
                  <a:pt x="401836" y="17860"/>
                </a:lnTo>
                <a:lnTo>
                  <a:pt x="348257" y="17860"/>
                </a:lnTo>
                <a:lnTo>
                  <a:pt x="303609" y="26789"/>
                </a:lnTo>
                <a:lnTo>
                  <a:pt x="250031" y="35719"/>
                </a:lnTo>
                <a:lnTo>
                  <a:pt x="205382" y="44649"/>
                </a:lnTo>
                <a:lnTo>
                  <a:pt x="169664" y="62508"/>
                </a:lnTo>
                <a:lnTo>
                  <a:pt x="142875" y="62508"/>
                </a:lnTo>
                <a:lnTo>
                  <a:pt x="125015" y="62508"/>
                </a:lnTo>
                <a:lnTo>
                  <a:pt x="107156" y="62508"/>
                </a:lnTo>
                <a:lnTo>
                  <a:pt x="107156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4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11.3.1 Path–Based </a:t>
            </a:r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Acyclic </a:t>
            </a:r>
            <a:r>
              <a:rPr lang="en-US" dirty="0" smtClean="0">
                <a:sym typeface="Wingdings" panose="05000000000000000000" pitchFamily="2" charset="2"/>
              </a:rPr>
              <a:t></a:t>
            </a:r>
            <a:r>
              <a:rPr lang="en-US" dirty="0" smtClean="0"/>
              <a:t> </a:t>
            </a:r>
            <a:r>
              <a:rPr lang="en-US" dirty="0"/>
              <a:t>only a finite number of paths exist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14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57600" cy="1143000"/>
          </a:xfrm>
        </p:spPr>
        <p:txBody>
          <a:bodyPr/>
          <a:lstStyle/>
          <a:p>
            <a:r>
              <a:rPr lang="en-US" dirty="0" smtClean="0"/>
              <a:t>Fig11.4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113" y="561089"/>
            <a:ext cx="4510087" cy="5763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4259461" y="303609"/>
            <a:ext cx="8931" cy="205384"/>
          </a:xfrm>
          <a:custGeom>
            <a:avLst/>
            <a:gdLst/>
            <a:ahLst/>
            <a:cxnLst/>
            <a:rect l="0" t="0" r="0" b="0"/>
            <a:pathLst>
              <a:path w="8931" h="205384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0" y="44649"/>
                </a:lnTo>
                <a:lnTo>
                  <a:pt x="0" y="71438"/>
                </a:lnTo>
                <a:lnTo>
                  <a:pt x="0" y="98227"/>
                </a:lnTo>
                <a:lnTo>
                  <a:pt x="0" y="125016"/>
                </a:lnTo>
                <a:lnTo>
                  <a:pt x="0" y="151805"/>
                </a:lnTo>
                <a:lnTo>
                  <a:pt x="0" y="169664"/>
                </a:lnTo>
                <a:lnTo>
                  <a:pt x="8930" y="187524"/>
                </a:lnTo>
                <a:lnTo>
                  <a:pt x="8930" y="196453"/>
                </a:lnTo>
                <a:lnTo>
                  <a:pt x="8930" y="205383"/>
                </a:lnTo>
                <a:lnTo>
                  <a:pt x="8930" y="205383"/>
                </a:lnTo>
                <a:lnTo>
                  <a:pt x="8930" y="196453"/>
                </a:lnTo>
                <a:lnTo>
                  <a:pt x="8930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098727" y="401836"/>
            <a:ext cx="348258" cy="98227"/>
          </a:xfrm>
          <a:custGeom>
            <a:avLst/>
            <a:gdLst/>
            <a:ahLst/>
            <a:cxnLst/>
            <a:rect l="0" t="0" r="0" b="0"/>
            <a:pathLst>
              <a:path w="348258" h="98227">
                <a:moveTo>
                  <a:pt x="0" y="80367"/>
                </a:moveTo>
                <a:lnTo>
                  <a:pt x="0" y="80367"/>
                </a:lnTo>
                <a:lnTo>
                  <a:pt x="0" y="80367"/>
                </a:lnTo>
                <a:lnTo>
                  <a:pt x="0" y="89297"/>
                </a:lnTo>
                <a:lnTo>
                  <a:pt x="17859" y="89297"/>
                </a:lnTo>
                <a:lnTo>
                  <a:pt x="35718" y="98226"/>
                </a:lnTo>
                <a:lnTo>
                  <a:pt x="71437" y="98226"/>
                </a:lnTo>
                <a:lnTo>
                  <a:pt x="116086" y="98226"/>
                </a:lnTo>
                <a:lnTo>
                  <a:pt x="160734" y="98226"/>
                </a:lnTo>
                <a:lnTo>
                  <a:pt x="205382" y="89297"/>
                </a:lnTo>
                <a:lnTo>
                  <a:pt x="250031" y="80367"/>
                </a:lnTo>
                <a:lnTo>
                  <a:pt x="285750" y="71437"/>
                </a:lnTo>
                <a:lnTo>
                  <a:pt x="321468" y="53578"/>
                </a:lnTo>
                <a:lnTo>
                  <a:pt x="339328" y="35719"/>
                </a:lnTo>
                <a:lnTo>
                  <a:pt x="348257" y="17859"/>
                </a:lnTo>
                <a:lnTo>
                  <a:pt x="339328" y="0"/>
                </a:lnTo>
                <a:lnTo>
                  <a:pt x="33932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982641" y="232172"/>
            <a:ext cx="250032" cy="89298"/>
          </a:xfrm>
          <a:custGeom>
            <a:avLst/>
            <a:gdLst/>
            <a:ahLst/>
            <a:cxnLst/>
            <a:rect l="0" t="0" r="0" b="0"/>
            <a:pathLst>
              <a:path w="250032" h="89298">
                <a:moveTo>
                  <a:pt x="0" y="89297"/>
                </a:moveTo>
                <a:lnTo>
                  <a:pt x="0" y="89297"/>
                </a:lnTo>
                <a:lnTo>
                  <a:pt x="17859" y="80367"/>
                </a:lnTo>
                <a:lnTo>
                  <a:pt x="44648" y="62508"/>
                </a:lnTo>
                <a:lnTo>
                  <a:pt x="71437" y="53578"/>
                </a:lnTo>
                <a:lnTo>
                  <a:pt x="98226" y="44648"/>
                </a:lnTo>
                <a:lnTo>
                  <a:pt x="116086" y="35719"/>
                </a:lnTo>
                <a:lnTo>
                  <a:pt x="160734" y="26789"/>
                </a:lnTo>
                <a:lnTo>
                  <a:pt x="205382" y="8930"/>
                </a:lnTo>
                <a:lnTo>
                  <a:pt x="250031" y="0"/>
                </a:lnTo>
                <a:lnTo>
                  <a:pt x="2500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384477" y="258961"/>
            <a:ext cx="178594" cy="133946"/>
          </a:xfrm>
          <a:custGeom>
            <a:avLst/>
            <a:gdLst/>
            <a:ahLst/>
            <a:cxnLst/>
            <a:rect l="0" t="0" r="0" b="0"/>
            <a:pathLst>
              <a:path w="178594" h="133946">
                <a:moveTo>
                  <a:pt x="8929" y="0"/>
                </a:moveTo>
                <a:lnTo>
                  <a:pt x="8929" y="17859"/>
                </a:lnTo>
                <a:lnTo>
                  <a:pt x="0" y="26789"/>
                </a:lnTo>
                <a:lnTo>
                  <a:pt x="0" y="44648"/>
                </a:lnTo>
                <a:lnTo>
                  <a:pt x="0" y="62508"/>
                </a:lnTo>
                <a:lnTo>
                  <a:pt x="0" y="89297"/>
                </a:lnTo>
                <a:lnTo>
                  <a:pt x="0" y="107156"/>
                </a:lnTo>
                <a:lnTo>
                  <a:pt x="8929" y="116086"/>
                </a:lnTo>
                <a:lnTo>
                  <a:pt x="17859" y="133945"/>
                </a:lnTo>
                <a:lnTo>
                  <a:pt x="17859" y="133945"/>
                </a:lnTo>
                <a:lnTo>
                  <a:pt x="17859" y="133945"/>
                </a:lnTo>
                <a:lnTo>
                  <a:pt x="26789" y="133945"/>
                </a:lnTo>
                <a:lnTo>
                  <a:pt x="26789" y="116086"/>
                </a:lnTo>
                <a:lnTo>
                  <a:pt x="35718" y="107156"/>
                </a:lnTo>
                <a:lnTo>
                  <a:pt x="44648" y="80367"/>
                </a:lnTo>
                <a:lnTo>
                  <a:pt x="53578" y="62508"/>
                </a:lnTo>
                <a:lnTo>
                  <a:pt x="62507" y="44648"/>
                </a:lnTo>
                <a:lnTo>
                  <a:pt x="71437" y="35719"/>
                </a:lnTo>
                <a:lnTo>
                  <a:pt x="80367" y="17859"/>
                </a:lnTo>
                <a:lnTo>
                  <a:pt x="98226" y="8930"/>
                </a:lnTo>
                <a:lnTo>
                  <a:pt x="107156" y="17859"/>
                </a:lnTo>
                <a:lnTo>
                  <a:pt x="125015" y="26789"/>
                </a:lnTo>
                <a:lnTo>
                  <a:pt x="133945" y="44648"/>
                </a:lnTo>
                <a:lnTo>
                  <a:pt x="133945" y="71437"/>
                </a:lnTo>
                <a:lnTo>
                  <a:pt x="142875" y="89297"/>
                </a:lnTo>
                <a:lnTo>
                  <a:pt x="142875" y="116086"/>
                </a:lnTo>
                <a:lnTo>
                  <a:pt x="151804" y="133945"/>
                </a:lnTo>
                <a:lnTo>
                  <a:pt x="160734" y="133945"/>
                </a:lnTo>
                <a:lnTo>
                  <a:pt x="169664" y="133945"/>
                </a:lnTo>
                <a:lnTo>
                  <a:pt x="178593" y="125016"/>
                </a:lnTo>
                <a:lnTo>
                  <a:pt x="178593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589859" y="303609"/>
            <a:ext cx="17861" cy="44650"/>
          </a:xfrm>
          <a:custGeom>
            <a:avLst/>
            <a:gdLst/>
            <a:ahLst/>
            <a:cxnLst/>
            <a:rect l="0" t="0" r="0" b="0"/>
            <a:pathLst>
              <a:path w="17861" h="44650">
                <a:moveTo>
                  <a:pt x="0" y="44649"/>
                </a:moveTo>
                <a:lnTo>
                  <a:pt x="8930" y="17860"/>
                </a:lnTo>
                <a:lnTo>
                  <a:pt x="17860" y="0"/>
                </a:lnTo>
                <a:lnTo>
                  <a:pt x="1786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580930" y="223242"/>
            <a:ext cx="98227" cy="169665"/>
          </a:xfrm>
          <a:custGeom>
            <a:avLst/>
            <a:gdLst/>
            <a:ahLst/>
            <a:cxnLst/>
            <a:rect l="0" t="0" r="0" b="0"/>
            <a:pathLst>
              <a:path w="98227" h="169665">
                <a:moveTo>
                  <a:pt x="98226" y="0"/>
                </a:moveTo>
                <a:lnTo>
                  <a:pt x="98226" y="0"/>
                </a:lnTo>
                <a:lnTo>
                  <a:pt x="98226" y="0"/>
                </a:lnTo>
                <a:lnTo>
                  <a:pt x="98226" y="0"/>
                </a:lnTo>
                <a:lnTo>
                  <a:pt x="98226" y="0"/>
                </a:lnTo>
                <a:lnTo>
                  <a:pt x="89297" y="0"/>
                </a:lnTo>
                <a:lnTo>
                  <a:pt x="80367" y="0"/>
                </a:lnTo>
                <a:lnTo>
                  <a:pt x="71437" y="8930"/>
                </a:lnTo>
                <a:lnTo>
                  <a:pt x="71437" y="17860"/>
                </a:lnTo>
                <a:lnTo>
                  <a:pt x="71437" y="35719"/>
                </a:lnTo>
                <a:lnTo>
                  <a:pt x="71437" y="53578"/>
                </a:lnTo>
                <a:lnTo>
                  <a:pt x="89297" y="71438"/>
                </a:lnTo>
                <a:lnTo>
                  <a:pt x="98226" y="89297"/>
                </a:lnTo>
                <a:lnTo>
                  <a:pt x="98226" y="107156"/>
                </a:lnTo>
                <a:lnTo>
                  <a:pt x="98226" y="125016"/>
                </a:lnTo>
                <a:lnTo>
                  <a:pt x="98226" y="142875"/>
                </a:lnTo>
                <a:lnTo>
                  <a:pt x="80367" y="151805"/>
                </a:lnTo>
                <a:lnTo>
                  <a:pt x="62508" y="169664"/>
                </a:lnTo>
                <a:lnTo>
                  <a:pt x="44648" y="169664"/>
                </a:lnTo>
                <a:lnTo>
                  <a:pt x="17859" y="169664"/>
                </a:lnTo>
                <a:lnTo>
                  <a:pt x="8929" y="160735"/>
                </a:lnTo>
                <a:lnTo>
                  <a:pt x="0" y="142875"/>
                </a:lnTo>
                <a:lnTo>
                  <a:pt x="0" y="125016"/>
                </a:lnTo>
                <a:lnTo>
                  <a:pt x="8929" y="107156"/>
                </a:lnTo>
                <a:lnTo>
                  <a:pt x="8929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741664" y="241102"/>
            <a:ext cx="383978" cy="151805"/>
          </a:xfrm>
          <a:custGeom>
            <a:avLst/>
            <a:gdLst/>
            <a:ahLst/>
            <a:cxnLst/>
            <a:rect l="0" t="0" r="0" b="0"/>
            <a:pathLst>
              <a:path w="383978" h="151805">
                <a:moveTo>
                  <a:pt x="35719" y="8929"/>
                </a:moveTo>
                <a:lnTo>
                  <a:pt x="44649" y="0"/>
                </a:lnTo>
                <a:lnTo>
                  <a:pt x="53578" y="0"/>
                </a:lnTo>
                <a:lnTo>
                  <a:pt x="53578" y="0"/>
                </a:lnTo>
                <a:lnTo>
                  <a:pt x="44649" y="8929"/>
                </a:lnTo>
                <a:lnTo>
                  <a:pt x="35719" y="17859"/>
                </a:lnTo>
                <a:lnTo>
                  <a:pt x="26789" y="44648"/>
                </a:lnTo>
                <a:lnTo>
                  <a:pt x="8930" y="62507"/>
                </a:lnTo>
                <a:lnTo>
                  <a:pt x="0" y="89296"/>
                </a:lnTo>
                <a:lnTo>
                  <a:pt x="0" y="116085"/>
                </a:lnTo>
                <a:lnTo>
                  <a:pt x="0" y="133945"/>
                </a:lnTo>
                <a:lnTo>
                  <a:pt x="8930" y="142875"/>
                </a:lnTo>
                <a:lnTo>
                  <a:pt x="8930" y="151804"/>
                </a:lnTo>
                <a:lnTo>
                  <a:pt x="26789" y="142875"/>
                </a:lnTo>
                <a:lnTo>
                  <a:pt x="35719" y="133945"/>
                </a:lnTo>
                <a:lnTo>
                  <a:pt x="53578" y="125015"/>
                </a:lnTo>
                <a:lnTo>
                  <a:pt x="71438" y="107156"/>
                </a:lnTo>
                <a:lnTo>
                  <a:pt x="89297" y="89296"/>
                </a:lnTo>
                <a:lnTo>
                  <a:pt x="98227" y="71437"/>
                </a:lnTo>
                <a:lnTo>
                  <a:pt x="107156" y="53578"/>
                </a:lnTo>
                <a:lnTo>
                  <a:pt x="116086" y="53578"/>
                </a:lnTo>
                <a:lnTo>
                  <a:pt x="125016" y="35718"/>
                </a:lnTo>
                <a:lnTo>
                  <a:pt x="125016" y="26789"/>
                </a:lnTo>
                <a:lnTo>
                  <a:pt x="133945" y="35718"/>
                </a:lnTo>
                <a:lnTo>
                  <a:pt x="125016" y="44648"/>
                </a:lnTo>
                <a:lnTo>
                  <a:pt x="125016" y="62507"/>
                </a:lnTo>
                <a:lnTo>
                  <a:pt x="116086" y="89296"/>
                </a:lnTo>
                <a:lnTo>
                  <a:pt x="107156" y="107156"/>
                </a:lnTo>
                <a:lnTo>
                  <a:pt x="107156" y="125015"/>
                </a:lnTo>
                <a:lnTo>
                  <a:pt x="107156" y="133945"/>
                </a:lnTo>
                <a:lnTo>
                  <a:pt x="116086" y="142875"/>
                </a:lnTo>
                <a:lnTo>
                  <a:pt x="125016" y="133945"/>
                </a:lnTo>
                <a:lnTo>
                  <a:pt x="142875" y="133945"/>
                </a:lnTo>
                <a:lnTo>
                  <a:pt x="160734" y="116085"/>
                </a:lnTo>
                <a:lnTo>
                  <a:pt x="178594" y="98226"/>
                </a:lnTo>
                <a:lnTo>
                  <a:pt x="187524" y="80367"/>
                </a:lnTo>
                <a:lnTo>
                  <a:pt x="196453" y="62507"/>
                </a:lnTo>
                <a:lnTo>
                  <a:pt x="205383" y="53578"/>
                </a:lnTo>
                <a:lnTo>
                  <a:pt x="214313" y="53578"/>
                </a:lnTo>
                <a:lnTo>
                  <a:pt x="223242" y="35718"/>
                </a:lnTo>
                <a:lnTo>
                  <a:pt x="232172" y="26789"/>
                </a:lnTo>
                <a:lnTo>
                  <a:pt x="241102" y="35718"/>
                </a:lnTo>
                <a:lnTo>
                  <a:pt x="241102" y="44648"/>
                </a:lnTo>
                <a:lnTo>
                  <a:pt x="241102" y="62507"/>
                </a:lnTo>
                <a:lnTo>
                  <a:pt x="232172" y="80367"/>
                </a:lnTo>
                <a:lnTo>
                  <a:pt x="232172" y="98226"/>
                </a:lnTo>
                <a:lnTo>
                  <a:pt x="232172" y="116085"/>
                </a:lnTo>
                <a:lnTo>
                  <a:pt x="223242" y="125015"/>
                </a:lnTo>
                <a:lnTo>
                  <a:pt x="223242" y="125015"/>
                </a:lnTo>
                <a:lnTo>
                  <a:pt x="232172" y="125015"/>
                </a:lnTo>
                <a:lnTo>
                  <a:pt x="241102" y="116085"/>
                </a:lnTo>
                <a:lnTo>
                  <a:pt x="250031" y="98226"/>
                </a:lnTo>
                <a:lnTo>
                  <a:pt x="258961" y="80367"/>
                </a:lnTo>
                <a:lnTo>
                  <a:pt x="276820" y="71437"/>
                </a:lnTo>
                <a:lnTo>
                  <a:pt x="285750" y="53578"/>
                </a:lnTo>
                <a:lnTo>
                  <a:pt x="294680" y="44648"/>
                </a:lnTo>
                <a:lnTo>
                  <a:pt x="303609" y="35718"/>
                </a:lnTo>
                <a:lnTo>
                  <a:pt x="312539" y="17859"/>
                </a:lnTo>
                <a:lnTo>
                  <a:pt x="330399" y="8929"/>
                </a:lnTo>
                <a:lnTo>
                  <a:pt x="339328" y="8929"/>
                </a:lnTo>
                <a:lnTo>
                  <a:pt x="348258" y="8929"/>
                </a:lnTo>
                <a:lnTo>
                  <a:pt x="348258" y="8929"/>
                </a:lnTo>
                <a:lnTo>
                  <a:pt x="357188" y="26789"/>
                </a:lnTo>
                <a:lnTo>
                  <a:pt x="366117" y="26789"/>
                </a:lnTo>
                <a:lnTo>
                  <a:pt x="375047" y="35718"/>
                </a:lnTo>
                <a:lnTo>
                  <a:pt x="383977" y="35718"/>
                </a:lnTo>
                <a:lnTo>
                  <a:pt x="383977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116711" y="223242"/>
            <a:ext cx="535782" cy="125017"/>
          </a:xfrm>
          <a:custGeom>
            <a:avLst/>
            <a:gdLst/>
            <a:ahLst/>
            <a:cxnLst/>
            <a:rect l="0" t="0" r="0" b="0"/>
            <a:pathLst>
              <a:path w="535782" h="125017">
                <a:moveTo>
                  <a:pt x="71437" y="8930"/>
                </a:moveTo>
                <a:lnTo>
                  <a:pt x="71437" y="0"/>
                </a:lnTo>
                <a:lnTo>
                  <a:pt x="62508" y="8930"/>
                </a:lnTo>
                <a:lnTo>
                  <a:pt x="53578" y="17860"/>
                </a:lnTo>
                <a:lnTo>
                  <a:pt x="35719" y="35719"/>
                </a:lnTo>
                <a:lnTo>
                  <a:pt x="17859" y="44649"/>
                </a:lnTo>
                <a:lnTo>
                  <a:pt x="8930" y="71438"/>
                </a:lnTo>
                <a:lnTo>
                  <a:pt x="0" y="80367"/>
                </a:lnTo>
                <a:lnTo>
                  <a:pt x="0" y="98227"/>
                </a:lnTo>
                <a:lnTo>
                  <a:pt x="0" y="107156"/>
                </a:lnTo>
                <a:lnTo>
                  <a:pt x="0" y="116086"/>
                </a:lnTo>
                <a:lnTo>
                  <a:pt x="8930" y="116086"/>
                </a:lnTo>
                <a:lnTo>
                  <a:pt x="17859" y="107156"/>
                </a:lnTo>
                <a:lnTo>
                  <a:pt x="35719" y="98227"/>
                </a:lnTo>
                <a:lnTo>
                  <a:pt x="44648" y="89297"/>
                </a:lnTo>
                <a:lnTo>
                  <a:pt x="62508" y="71438"/>
                </a:lnTo>
                <a:lnTo>
                  <a:pt x="62508" y="62508"/>
                </a:lnTo>
                <a:lnTo>
                  <a:pt x="71437" y="62508"/>
                </a:lnTo>
                <a:lnTo>
                  <a:pt x="80367" y="53578"/>
                </a:lnTo>
                <a:lnTo>
                  <a:pt x="89297" y="44649"/>
                </a:lnTo>
                <a:lnTo>
                  <a:pt x="89297" y="44649"/>
                </a:lnTo>
                <a:lnTo>
                  <a:pt x="98227" y="44649"/>
                </a:lnTo>
                <a:lnTo>
                  <a:pt x="98227" y="53578"/>
                </a:lnTo>
                <a:lnTo>
                  <a:pt x="89297" y="62508"/>
                </a:lnTo>
                <a:lnTo>
                  <a:pt x="89297" y="80367"/>
                </a:lnTo>
                <a:lnTo>
                  <a:pt x="80367" y="89297"/>
                </a:lnTo>
                <a:lnTo>
                  <a:pt x="80367" y="98227"/>
                </a:lnTo>
                <a:lnTo>
                  <a:pt x="80367" y="107156"/>
                </a:lnTo>
                <a:lnTo>
                  <a:pt x="80367" y="107156"/>
                </a:lnTo>
                <a:lnTo>
                  <a:pt x="89297" y="107156"/>
                </a:lnTo>
                <a:lnTo>
                  <a:pt x="98227" y="98227"/>
                </a:lnTo>
                <a:lnTo>
                  <a:pt x="116086" y="89297"/>
                </a:lnTo>
                <a:lnTo>
                  <a:pt x="125016" y="80367"/>
                </a:lnTo>
                <a:lnTo>
                  <a:pt x="133945" y="71438"/>
                </a:lnTo>
                <a:lnTo>
                  <a:pt x="142875" y="62508"/>
                </a:lnTo>
                <a:lnTo>
                  <a:pt x="151805" y="53578"/>
                </a:lnTo>
                <a:lnTo>
                  <a:pt x="151805" y="44649"/>
                </a:lnTo>
                <a:lnTo>
                  <a:pt x="160734" y="44649"/>
                </a:lnTo>
                <a:lnTo>
                  <a:pt x="169664" y="35719"/>
                </a:lnTo>
                <a:lnTo>
                  <a:pt x="178594" y="35719"/>
                </a:lnTo>
                <a:lnTo>
                  <a:pt x="178594" y="44649"/>
                </a:lnTo>
                <a:lnTo>
                  <a:pt x="169664" y="53578"/>
                </a:lnTo>
                <a:lnTo>
                  <a:pt x="169664" y="71438"/>
                </a:lnTo>
                <a:lnTo>
                  <a:pt x="160734" y="80367"/>
                </a:lnTo>
                <a:lnTo>
                  <a:pt x="160734" y="80367"/>
                </a:lnTo>
                <a:lnTo>
                  <a:pt x="160734" y="89297"/>
                </a:lnTo>
                <a:lnTo>
                  <a:pt x="169664" y="89297"/>
                </a:lnTo>
                <a:lnTo>
                  <a:pt x="187523" y="80367"/>
                </a:lnTo>
                <a:lnTo>
                  <a:pt x="196453" y="80367"/>
                </a:lnTo>
                <a:lnTo>
                  <a:pt x="214312" y="71438"/>
                </a:lnTo>
                <a:lnTo>
                  <a:pt x="223242" y="62508"/>
                </a:lnTo>
                <a:lnTo>
                  <a:pt x="232172" y="53578"/>
                </a:lnTo>
                <a:lnTo>
                  <a:pt x="232172" y="44649"/>
                </a:lnTo>
                <a:lnTo>
                  <a:pt x="250031" y="35719"/>
                </a:lnTo>
                <a:lnTo>
                  <a:pt x="250031" y="26789"/>
                </a:lnTo>
                <a:lnTo>
                  <a:pt x="258961" y="26789"/>
                </a:lnTo>
                <a:lnTo>
                  <a:pt x="267891" y="17860"/>
                </a:lnTo>
                <a:lnTo>
                  <a:pt x="267891" y="26789"/>
                </a:lnTo>
                <a:lnTo>
                  <a:pt x="267891" y="26789"/>
                </a:lnTo>
                <a:lnTo>
                  <a:pt x="267891" y="35719"/>
                </a:lnTo>
                <a:lnTo>
                  <a:pt x="258961" y="53578"/>
                </a:lnTo>
                <a:lnTo>
                  <a:pt x="258961" y="53578"/>
                </a:lnTo>
                <a:lnTo>
                  <a:pt x="267891" y="62508"/>
                </a:lnTo>
                <a:lnTo>
                  <a:pt x="267891" y="62508"/>
                </a:lnTo>
                <a:lnTo>
                  <a:pt x="276820" y="53578"/>
                </a:lnTo>
                <a:lnTo>
                  <a:pt x="285750" y="53578"/>
                </a:lnTo>
                <a:lnTo>
                  <a:pt x="285750" y="44649"/>
                </a:lnTo>
                <a:lnTo>
                  <a:pt x="294680" y="44649"/>
                </a:lnTo>
                <a:lnTo>
                  <a:pt x="303609" y="35719"/>
                </a:lnTo>
                <a:lnTo>
                  <a:pt x="312539" y="26789"/>
                </a:lnTo>
                <a:lnTo>
                  <a:pt x="321469" y="17860"/>
                </a:lnTo>
                <a:lnTo>
                  <a:pt x="330398" y="17860"/>
                </a:lnTo>
                <a:lnTo>
                  <a:pt x="330398" y="8930"/>
                </a:lnTo>
                <a:lnTo>
                  <a:pt x="321469" y="8930"/>
                </a:lnTo>
                <a:lnTo>
                  <a:pt x="312539" y="17860"/>
                </a:lnTo>
                <a:lnTo>
                  <a:pt x="285750" y="35719"/>
                </a:lnTo>
                <a:lnTo>
                  <a:pt x="267891" y="62508"/>
                </a:lnTo>
                <a:lnTo>
                  <a:pt x="250031" y="80367"/>
                </a:lnTo>
                <a:lnTo>
                  <a:pt x="250031" y="98227"/>
                </a:lnTo>
                <a:lnTo>
                  <a:pt x="241102" y="107156"/>
                </a:lnTo>
                <a:lnTo>
                  <a:pt x="250031" y="116086"/>
                </a:lnTo>
                <a:lnTo>
                  <a:pt x="258961" y="116086"/>
                </a:lnTo>
                <a:lnTo>
                  <a:pt x="276820" y="107156"/>
                </a:lnTo>
                <a:lnTo>
                  <a:pt x="303609" y="98227"/>
                </a:lnTo>
                <a:lnTo>
                  <a:pt x="330398" y="89297"/>
                </a:lnTo>
                <a:lnTo>
                  <a:pt x="348258" y="71438"/>
                </a:lnTo>
                <a:lnTo>
                  <a:pt x="366117" y="62508"/>
                </a:lnTo>
                <a:lnTo>
                  <a:pt x="375047" y="53578"/>
                </a:lnTo>
                <a:lnTo>
                  <a:pt x="383977" y="44649"/>
                </a:lnTo>
                <a:lnTo>
                  <a:pt x="392906" y="44649"/>
                </a:lnTo>
                <a:lnTo>
                  <a:pt x="401836" y="35719"/>
                </a:lnTo>
                <a:lnTo>
                  <a:pt x="401836" y="35719"/>
                </a:lnTo>
                <a:lnTo>
                  <a:pt x="392906" y="44649"/>
                </a:lnTo>
                <a:lnTo>
                  <a:pt x="375047" y="62508"/>
                </a:lnTo>
                <a:lnTo>
                  <a:pt x="357187" y="89297"/>
                </a:lnTo>
                <a:lnTo>
                  <a:pt x="348258" y="98227"/>
                </a:lnTo>
                <a:lnTo>
                  <a:pt x="348258" y="116086"/>
                </a:lnTo>
                <a:lnTo>
                  <a:pt x="348258" y="125016"/>
                </a:lnTo>
                <a:lnTo>
                  <a:pt x="366117" y="125016"/>
                </a:lnTo>
                <a:lnTo>
                  <a:pt x="383977" y="116086"/>
                </a:lnTo>
                <a:lnTo>
                  <a:pt x="410766" y="107156"/>
                </a:lnTo>
                <a:lnTo>
                  <a:pt x="437555" y="89297"/>
                </a:lnTo>
                <a:lnTo>
                  <a:pt x="464344" y="71438"/>
                </a:lnTo>
                <a:lnTo>
                  <a:pt x="491133" y="62508"/>
                </a:lnTo>
                <a:lnTo>
                  <a:pt x="508992" y="53578"/>
                </a:lnTo>
                <a:lnTo>
                  <a:pt x="535781" y="44649"/>
                </a:lnTo>
                <a:lnTo>
                  <a:pt x="535781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715000" y="89297"/>
            <a:ext cx="169665" cy="276821"/>
          </a:xfrm>
          <a:custGeom>
            <a:avLst/>
            <a:gdLst/>
            <a:ahLst/>
            <a:cxnLst/>
            <a:rect l="0" t="0" r="0" b="0"/>
            <a:pathLst>
              <a:path w="169665" h="276821">
                <a:moveTo>
                  <a:pt x="17859" y="98226"/>
                </a:moveTo>
                <a:lnTo>
                  <a:pt x="8930" y="89297"/>
                </a:lnTo>
                <a:lnTo>
                  <a:pt x="17859" y="80367"/>
                </a:lnTo>
                <a:lnTo>
                  <a:pt x="17859" y="80367"/>
                </a:lnTo>
                <a:lnTo>
                  <a:pt x="26789" y="71437"/>
                </a:lnTo>
                <a:lnTo>
                  <a:pt x="35719" y="71437"/>
                </a:lnTo>
                <a:lnTo>
                  <a:pt x="44648" y="71437"/>
                </a:lnTo>
                <a:lnTo>
                  <a:pt x="62508" y="98226"/>
                </a:lnTo>
                <a:lnTo>
                  <a:pt x="71438" y="125015"/>
                </a:lnTo>
                <a:lnTo>
                  <a:pt x="71438" y="160734"/>
                </a:lnTo>
                <a:lnTo>
                  <a:pt x="62508" y="205383"/>
                </a:lnTo>
                <a:lnTo>
                  <a:pt x="53578" y="232172"/>
                </a:lnTo>
                <a:lnTo>
                  <a:pt x="44648" y="258961"/>
                </a:lnTo>
                <a:lnTo>
                  <a:pt x="35719" y="267890"/>
                </a:lnTo>
                <a:lnTo>
                  <a:pt x="35719" y="276820"/>
                </a:lnTo>
                <a:lnTo>
                  <a:pt x="26789" y="276820"/>
                </a:lnTo>
                <a:lnTo>
                  <a:pt x="26789" y="267890"/>
                </a:lnTo>
                <a:lnTo>
                  <a:pt x="17859" y="250031"/>
                </a:lnTo>
                <a:lnTo>
                  <a:pt x="8930" y="232172"/>
                </a:lnTo>
                <a:lnTo>
                  <a:pt x="8930" y="214312"/>
                </a:lnTo>
                <a:lnTo>
                  <a:pt x="0" y="196453"/>
                </a:lnTo>
                <a:lnTo>
                  <a:pt x="0" y="178594"/>
                </a:lnTo>
                <a:lnTo>
                  <a:pt x="0" y="151805"/>
                </a:lnTo>
                <a:lnTo>
                  <a:pt x="0" y="125015"/>
                </a:lnTo>
                <a:lnTo>
                  <a:pt x="0" y="98226"/>
                </a:lnTo>
                <a:lnTo>
                  <a:pt x="8930" y="71437"/>
                </a:lnTo>
                <a:lnTo>
                  <a:pt x="17859" y="44648"/>
                </a:lnTo>
                <a:lnTo>
                  <a:pt x="35719" y="26789"/>
                </a:lnTo>
                <a:lnTo>
                  <a:pt x="44648" y="17859"/>
                </a:lnTo>
                <a:lnTo>
                  <a:pt x="62508" y="8930"/>
                </a:lnTo>
                <a:lnTo>
                  <a:pt x="80367" y="0"/>
                </a:lnTo>
                <a:lnTo>
                  <a:pt x="98227" y="0"/>
                </a:lnTo>
                <a:lnTo>
                  <a:pt x="125016" y="0"/>
                </a:lnTo>
                <a:lnTo>
                  <a:pt x="142875" y="8930"/>
                </a:lnTo>
                <a:lnTo>
                  <a:pt x="151805" y="17859"/>
                </a:lnTo>
                <a:lnTo>
                  <a:pt x="169664" y="62508"/>
                </a:lnTo>
                <a:lnTo>
                  <a:pt x="151805" y="98226"/>
                </a:lnTo>
                <a:lnTo>
                  <a:pt x="116086" y="142875"/>
                </a:lnTo>
                <a:lnTo>
                  <a:pt x="62508" y="178594"/>
                </a:lnTo>
                <a:lnTo>
                  <a:pt x="26789" y="196453"/>
                </a:lnTo>
                <a:lnTo>
                  <a:pt x="8930" y="205383"/>
                </a:lnTo>
                <a:lnTo>
                  <a:pt x="0" y="205383"/>
                </a:lnTo>
                <a:lnTo>
                  <a:pt x="0" y="196453"/>
                </a:lnTo>
                <a:lnTo>
                  <a:pt x="17859" y="187523"/>
                </a:lnTo>
                <a:lnTo>
                  <a:pt x="26789" y="178594"/>
                </a:lnTo>
                <a:lnTo>
                  <a:pt x="35719" y="169664"/>
                </a:lnTo>
                <a:lnTo>
                  <a:pt x="35719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893594" y="214312"/>
            <a:ext cx="89298" cy="142876"/>
          </a:xfrm>
          <a:custGeom>
            <a:avLst/>
            <a:gdLst/>
            <a:ahLst/>
            <a:cxnLst/>
            <a:rect l="0" t="0" r="0" b="0"/>
            <a:pathLst>
              <a:path w="89298" h="142876">
                <a:moveTo>
                  <a:pt x="0" y="0"/>
                </a:moveTo>
                <a:lnTo>
                  <a:pt x="17859" y="0"/>
                </a:lnTo>
                <a:lnTo>
                  <a:pt x="17859" y="0"/>
                </a:lnTo>
                <a:lnTo>
                  <a:pt x="17859" y="8930"/>
                </a:lnTo>
                <a:lnTo>
                  <a:pt x="17859" y="26790"/>
                </a:lnTo>
                <a:lnTo>
                  <a:pt x="8929" y="53579"/>
                </a:lnTo>
                <a:lnTo>
                  <a:pt x="8929" y="80368"/>
                </a:lnTo>
                <a:lnTo>
                  <a:pt x="8929" y="107157"/>
                </a:lnTo>
                <a:lnTo>
                  <a:pt x="8929" y="125016"/>
                </a:lnTo>
                <a:lnTo>
                  <a:pt x="8929" y="133946"/>
                </a:lnTo>
                <a:lnTo>
                  <a:pt x="8929" y="142875"/>
                </a:lnTo>
                <a:lnTo>
                  <a:pt x="8929" y="142875"/>
                </a:lnTo>
                <a:lnTo>
                  <a:pt x="8929" y="142875"/>
                </a:lnTo>
                <a:lnTo>
                  <a:pt x="8929" y="125016"/>
                </a:lnTo>
                <a:lnTo>
                  <a:pt x="17859" y="107157"/>
                </a:lnTo>
                <a:lnTo>
                  <a:pt x="17859" y="98227"/>
                </a:lnTo>
                <a:lnTo>
                  <a:pt x="26789" y="80368"/>
                </a:lnTo>
                <a:lnTo>
                  <a:pt x="35719" y="71438"/>
                </a:lnTo>
                <a:lnTo>
                  <a:pt x="44648" y="62508"/>
                </a:lnTo>
                <a:lnTo>
                  <a:pt x="53578" y="53579"/>
                </a:lnTo>
                <a:lnTo>
                  <a:pt x="71437" y="35719"/>
                </a:lnTo>
                <a:lnTo>
                  <a:pt x="89297" y="26790"/>
                </a:lnTo>
                <a:lnTo>
                  <a:pt x="89297" y="2679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991820" y="267891"/>
            <a:ext cx="107158" cy="53579"/>
          </a:xfrm>
          <a:custGeom>
            <a:avLst/>
            <a:gdLst/>
            <a:ahLst/>
            <a:cxnLst/>
            <a:rect l="0" t="0" r="0" b="0"/>
            <a:pathLst>
              <a:path w="107158" h="53579">
                <a:moveTo>
                  <a:pt x="44649" y="0"/>
                </a:moveTo>
                <a:lnTo>
                  <a:pt x="26789" y="8929"/>
                </a:lnTo>
                <a:lnTo>
                  <a:pt x="17860" y="17859"/>
                </a:lnTo>
                <a:lnTo>
                  <a:pt x="8930" y="26789"/>
                </a:lnTo>
                <a:lnTo>
                  <a:pt x="0" y="35718"/>
                </a:lnTo>
                <a:lnTo>
                  <a:pt x="0" y="44648"/>
                </a:lnTo>
                <a:lnTo>
                  <a:pt x="0" y="44648"/>
                </a:lnTo>
                <a:lnTo>
                  <a:pt x="17860" y="53578"/>
                </a:lnTo>
                <a:lnTo>
                  <a:pt x="26789" y="53578"/>
                </a:lnTo>
                <a:lnTo>
                  <a:pt x="53578" y="53578"/>
                </a:lnTo>
                <a:lnTo>
                  <a:pt x="71438" y="53578"/>
                </a:lnTo>
                <a:lnTo>
                  <a:pt x="89297" y="44648"/>
                </a:lnTo>
                <a:lnTo>
                  <a:pt x="98227" y="35718"/>
                </a:lnTo>
                <a:lnTo>
                  <a:pt x="107157" y="26789"/>
                </a:lnTo>
                <a:lnTo>
                  <a:pt x="98227" y="26789"/>
                </a:lnTo>
                <a:lnTo>
                  <a:pt x="98227" y="17859"/>
                </a:lnTo>
                <a:lnTo>
                  <a:pt x="89297" y="17859"/>
                </a:lnTo>
                <a:lnTo>
                  <a:pt x="89297" y="8929"/>
                </a:lnTo>
                <a:lnTo>
                  <a:pt x="71438" y="0"/>
                </a:lnTo>
                <a:lnTo>
                  <a:pt x="62508" y="0"/>
                </a:lnTo>
                <a:lnTo>
                  <a:pt x="53578" y="0"/>
                </a:lnTo>
                <a:lnTo>
                  <a:pt x="44649" y="0"/>
                </a:lnTo>
                <a:lnTo>
                  <a:pt x="53578" y="0"/>
                </a:lnTo>
                <a:lnTo>
                  <a:pt x="71438" y="8929"/>
                </a:lnTo>
                <a:lnTo>
                  <a:pt x="89297" y="0"/>
                </a:lnTo>
                <a:lnTo>
                  <a:pt x="107157" y="0"/>
                </a:lnTo>
                <a:lnTo>
                  <a:pt x="10715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116836" y="214312"/>
            <a:ext cx="366118" cy="205384"/>
          </a:xfrm>
          <a:custGeom>
            <a:avLst/>
            <a:gdLst/>
            <a:ahLst/>
            <a:cxnLst/>
            <a:rect l="0" t="0" r="0" b="0"/>
            <a:pathLst>
              <a:path w="366118" h="205384">
                <a:moveTo>
                  <a:pt x="89297" y="17860"/>
                </a:moveTo>
                <a:lnTo>
                  <a:pt x="107156" y="8930"/>
                </a:lnTo>
                <a:lnTo>
                  <a:pt x="107156" y="8930"/>
                </a:lnTo>
                <a:lnTo>
                  <a:pt x="98227" y="8930"/>
                </a:lnTo>
                <a:lnTo>
                  <a:pt x="98227" y="8930"/>
                </a:lnTo>
                <a:lnTo>
                  <a:pt x="89297" y="8930"/>
                </a:lnTo>
                <a:lnTo>
                  <a:pt x="89297" y="17860"/>
                </a:lnTo>
                <a:lnTo>
                  <a:pt x="80367" y="17860"/>
                </a:lnTo>
                <a:lnTo>
                  <a:pt x="71437" y="17860"/>
                </a:lnTo>
                <a:lnTo>
                  <a:pt x="62508" y="26790"/>
                </a:lnTo>
                <a:lnTo>
                  <a:pt x="62508" y="26790"/>
                </a:lnTo>
                <a:lnTo>
                  <a:pt x="62508" y="26790"/>
                </a:lnTo>
                <a:lnTo>
                  <a:pt x="62508" y="35719"/>
                </a:lnTo>
                <a:lnTo>
                  <a:pt x="62508" y="35719"/>
                </a:lnTo>
                <a:lnTo>
                  <a:pt x="62508" y="35719"/>
                </a:lnTo>
                <a:lnTo>
                  <a:pt x="80367" y="44649"/>
                </a:lnTo>
                <a:lnTo>
                  <a:pt x="89297" y="53579"/>
                </a:lnTo>
                <a:lnTo>
                  <a:pt x="98227" y="62508"/>
                </a:lnTo>
                <a:lnTo>
                  <a:pt x="107156" y="71438"/>
                </a:lnTo>
                <a:lnTo>
                  <a:pt x="116086" y="89297"/>
                </a:lnTo>
                <a:lnTo>
                  <a:pt x="133945" y="107157"/>
                </a:lnTo>
                <a:lnTo>
                  <a:pt x="142875" y="133946"/>
                </a:lnTo>
                <a:lnTo>
                  <a:pt x="142875" y="151805"/>
                </a:lnTo>
                <a:lnTo>
                  <a:pt x="151805" y="169665"/>
                </a:lnTo>
                <a:lnTo>
                  <a:pt x="142875" y="187524"/>
                </a:lnTo>
                <a:lnTo>
                  <a:pt x="133945" y="196454"/>
                </a:lnTo>
                <a:lnTo>
                  <a:pt x="107156" y="205383"/>
                </a:lnTo>
                <a:lnTo>
                  <a:pt x="80367" y="205383"/>
                </a:lnTo>
                <a:lnTo>
                  <a:pt x="53578" y="196454"/>
                </a:lnTo>
                <a:lnTo>
                  <a:pt x="26789" y="187524"/>
                </a:lnTo>
                <a:lnTo>
                  <a:pt x="17859" y="169665"/>
                </a:lnTo>
                <a:lnTo>
                  <a:pt x="0" y="160735"/>
                </a:lnTo>
                <a:lnTo>
                  <a:pt x="8930" y="151805"/>
                </a:lnTo>
                <a:lnTo>
                  <a:pt x="17859" y="133946"/>
                </a:lnTo>
                <a:lnTo>
                  <a:pt x="44648" y="125016"/>
                </a:lnTo>
                <a:lnTo>
                  <a:pt x="80367" y="116086"/>
                </a:lnTo>
                <a:lnTo>
                  <a:pt x="116086" y="107157"/>
                </a:lnTo>
                <a:lnTo>
                  <a:pt x="142875" y="98227"/>
                </a:lnTo>
                <a:lnTo>
                  <a:pt x="178594" y="89297"/>
                </a:lnTo>
                <a:lnTo>
                  <a:pt x="205383" y="80368"/>
                </a:lnTo>
                <a:lnTo>
                  <a:pt x="214312" y="71438"/>
                </a:lnTo>
                <a:lnTo>
                  <a:pt x="223242" y="62508"/>
                </a:lnTo>
                <a:lnTo>
                  <a:pt x="232172" y="62508"/>
                </a:lnTo>
                <a:lnTo>
                  <a:pt x="241102" y="53579"/>
                </a:lnTo>
                <a:lnTo>
                  <a:pt x="250031" y="44649"/>
                </a:lnTo>
                <a:lnTo>
                  <a:pt x="250031" y="35719"/>
                </a:lnTo>
                <a:lnTo>
                  <a:pt x="250031" y="35719"/>
                </a:lnTo>
                <a:lnTo>
                  <a:pt x="250031" y="26790"/>
                </a:lnTo>
                <a:lnTo>
                  <a:pt x="241102" y="26790"/>
                </a:lnTo>
                <a:lnTo>
                  <a:pt x="241102" y="35719"/>
                </a:lnTo>
                <a:lnTo>
                  <a:pt x="241102" y="53579"/>
                </a:lnTo>
                <a:lnTo>
                  <a:pt x="241102" y="62508"/>
                </a:lnTo>
                <a:lnTo>
                  <a:pt x="241102" y="80368"/>
                </a:lnTo>
                <a:lnTo>
                  <a:pt x="250031" y="89297"/>
                </a:lnTo>
                <a:lnTo>
                  <a:pt x="250031" y="89297"/>
                </a:lnTo>
                <a:lnTo>
                  <a:pt x="250031" y="89297"/>
                </a:lnTo>
                <a:lnTo>
                  <a:pt x="250031" y="89297"/>
                </a:lnTo>
                <a:lnTo>
                  <a:pt x="250031" y="89297"/>
                </a:lnTo>
                <a:lnTo>
                  <a:pt x="250031" y="80368"/>
                </a:lnTo>
                <a:lnTo>
                  <a:pt x="250031" y="80368"/>
                </a:lnTo>
                <a:lnTo>
                  <a:pt x="250031" y="71438"/>
                </a:lnTo>
                <a:lnTo>
                  <a:pt x="258961" y="62508"/>
                </a:lnTo>
                <a:lnTo>
                  <a:pt x="258961" y="44649"/>
                </a:lnTo>
                <a:lnTo>
                  <a:pt x="267891" y="35719"/>
                </a:lnTo>
                <a:lnTo>
                  <a:pt x="276820" y="26790"/>
                </a:lnTo>
                <a:lnTo>
                  <a:pt x="294680" y="8930"/>
                </a:lnTo>
                <a:lnTo>
                  <a:pt x="303609" y="0"/>
                </a:lnTo>
                <a:lnTo>
                  <a:pt x="312539" y="0"/>
                </a:lnTo>
                <a:lnTo>
                  <a:pt x="321469" y="0"/>
                </a:lnTo>
                <a:lnTo>
                  <a:pt x="330398" y="0"/>
                </a:lnTo>
                <a:lnTo>
                  <a:pt x="339328" y="0"/>
                </a:lnTo>
                <a:lnTo>
                  <a:pt x="357187" y="0"/>
                </a:lnTo>
                <a:lnTo>
                  <a:pt x="366117" y="0"/>
                </a:lnTo>
                <a:lnTo>
                  <a:pt x="366117" y="8930"/>
                </a:lnTo>
                <a:lnTo>
                  <a:pt x="366117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491883" y="223242"/>
            <a:ext cx="348259" cy="71439"/>
          </a:xfrm>
          <a:custGeom>
            <a:avLst/>
            <a:gdLst/>
            <a:ahLst/>
            <a:cxnLst/>
            <a:rect l="0" t="0" r="0" b="0"/>
            <a:pathLst>
              <a:path w="348259" h="71439">
                <a:moveTo>
                  <a:pt x="8930" y="0"/>
                </a:move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17860"/>
                </a:lnTo>
                <a:lnTo>
                  <a:pt x="0" y="26789"/>
                </a:lnTo>
                <a:lnTo>
                  <a:pt x="0" y="44649"/>
                </a:lnTo>
                <a:lnTo>
                  <a:pt x="8930" y="53578"/>
                </a:lnTo>
                <a:lnTo>
                  <a:pt x="8930" y="62508"/>
                </a:lnTo>
                <a:lnTo>
                  <a:pt x="17859" y="71438"/>
                </a:lnTo>
                <a:lnTo>
                  <a:pt x="26789" y="71438"/>
                </a:lnTo>
                <a:lnTo>
                  <a:pt x="35719" y="62508"/>
                </a:lnTo>
                <a:lnTo>
                  <a:pt x="44648" y="62508"/>
                </a:lnTo>
                <a:lnTo>
                  <a:pt x="44648" y="53578"/>
                </a:lnTo>
                <a:lnTo>
                  <a:pt x="53578" y="44649"/>
                </a:lnTo>
                <a:lnTo>
                  <a:pt x="62508" y="44649"/>
                </a:lnTo>
                <a:lnTo>
                  <a:pt x="71437" y="35719"/>
                </a:lnTo>
                <a:lnTo>
                  <a:pt x="80367" y="26789"/>
                </a:lnTo>
                <a:lnTo>
                  <a:pt x="89297" y="17860"/>
                </a:lnTo>
                <a:lnTo>
                  <a:pt x="89297" y="17860"/>
                </a:lnTo>
                <a:lnTo>
                  <a:pt x="98226" y="17860"/>
                </a:lnTo>
                <a:lnTo>
                  <a:pt x="98226" y="17860"/>
                </a:lnTo>
                <a:lnTo>
                  <a:pt x="98226" y="17860"/>
                </a:lnTo>
                <a:lnTo>
                  <a:pt x="89297" y="17860"/>
                </a:lnTo>
                <a:lnTo>
                  <a:pt x="89297" y="17860"/>
                </a:lnTo>
                <a:lnTo>
                  <a:pt x="89297" y="17860"/>
                </a:lnTo>
                <a:lnTo>
                  <a:pt x="89297" y="26789"/>
                </a:lnTo>
                <a:lnTo>
                  <a:pt x="98226" y="26789"/>
                </a:lnTo>
                <a:lnTo>
                  <a:pt x="98226" y="26789"/>
                </a:lnTo>
                <a:lnTo>
                  <a:pt x="107156" y="26789"/>
                </a:lnTo>
                <a:lnTo>
                  <a:pt x="116086" y="17860"/>
                </a:lnTo>
                <a:lnTo>
                  <a:pt x="125015" y="17860"/>
                </a:lnTo>
                <a:lnTo>
                  <a:pt x="133945" y="17860"/>
                </a:lnTo>
                <a:lnTo>
                  <a:pt x="142875" y="8930"/>
                </a:lnTo>
                <a:lnTo>
                  <a:pt x="160734" y="8930"/>
                </a:lnTo>
                <a:lnTo>
                  <a:pt x="169664" y="8930"/>
                </a:lnTo>
                <a:lnTo>
                  <a:pt x="187523" y="8930"/>
                </a:lnTo>
                <a:lnTo>
                  <a:pt x="196453" y="8930"/>
                </a:lnTo>
                <a:lnTo>
                  <a:pt x="205383" y="8930"/>
                </a:lnTo>
                <a:lnTo>
                  <a:pt x="214312" y="8930"/>
                </a:lnTo>
                <a:lnTo>
                  <a:pt x="232172" y="17860"/>
                </a:lnTo>
                <a:lnTo>
                  <a:pt x="241101" y="17860"/>
                </a:lnTo>
                <a:lnTo>
                  <a:pt x="258961" y="17860"/>
                </a:lnTo>
                <a:lnTo>
                  <a:pt x="267890" y="17860"/>
                </a:lnTo>
                <a:lnTo>
                  <a:pt x="285750" y="17860"/>
                </a:lnTo>
                <a:lnTo>
                  <a:pt x="303609" y="8930"/>
                </a:lnTo>
                <a:lnTo>
                  <a:pt x="321469" y="8930"/>
                </a:lnTo>
                <a:lnTo>
                  <a:pt x="348258" y="0"/>
                </a:lnTo>
                <a:lnTo>
                  <a:pt x="34825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652742" y="1884164"/>
            <a:ext cx="232173" cy="214313"/>
          </a:xfrm>
          <a:custGeom>
            <a:avLst/>
            <a:gdLst/>
            <a:ahLst/>
            <a:cxnLst/>
            <a:rect l="0" t="0" r="0" b="0"/>
            <a:pathLst>
              <a:path w="232173" h="214313">
                <a:moveTo>
                  <a:pt x="116086" y="44648"/>
                </a:moveTo>
                <a:lnTo>
                  <a:pt x="116086" y="44648"/>
                </a:lnTo>
                <a:lnTo>
                  <a:pt x="107156" y="44648"/>
                </a:lnTo>
                <a:lnTo>
                  <a:pt x="107156" y="44648"/>
                </a:lnTo>
                <a:lnTo>
                  <a:pt x="107156" y="44648"/>
                </a:lnTo>
                <a:lnTo>
                  <a:pt x="107156" y="35719"/>
                </a:lnTo>
                <a:lnTo>
                  <a:pt x="107156" y="26789"/>
                </a:lnTo>
                <a:lnTo>
                  <a:pt x="107156" y="17859"/>
                </a:lnTo>
                <a:lnTo>
                  <a:pt x="98227" y="8930"/>
                </a:lnTo>
                <a:lnTo>
                  <a:pt x="89297" y="0"/>
                </a:lnTo>
                <a:lnTo>
                  <a:pt x="80367" y="0"/>
                </a:lnTo>
                <a:lnTo>
                  <a:pt x="71438" y="0"/>
                </a:lnTo>
                <a:lnTo>
                  <a:pt x="53578" y="8930"/>
                </a:lnTo>
                <a:lnTo>
                  <a:pt x="35719" y="26789"/>
                </a:lnTo>
                <a:lnTo>
                  <a:pt x="26789" y="53578"/>
                </a:lnTo>
                <a:lnTo>
                  <a:pt x="8930" y="80367"/>
                </a:lnTo>
                <a:lnTo>
                  <a:pt x="8930" y="116086"/>
                </a:lnTo>
                <a:lnTo>
                  <a:pt x="0" y="142875"/>
                </a:lnTo>
                <a:lnTo>
                  <a:pt x="8930" y="169664"/>
                </a:lnTo>
                <a:lnTo>
                  <a:pt x="26789" y="187523"/>
                </a:lnTo>
                <a:lnTo>
                  <a:pt x="53578" y="205383"/>
                </a:lnTo>
                <a:lnTo>
                  <a:pt x="89297" y="214312"/>
                </a:lnTo>
                <a:lnTo>
                  <a:pt x="125016" y="205383"/>
                </a:lnTo>
                <a:lnTo>
                  <a:pt x="160735" y="205383"/>
                </a:lnTo>
                <a:lnTo>
                  <a:pt x="196453" y="187523"/>
                </a:lnTo>
                <a:lnTo>
                  <a:pt x="232172" y="169664"/>
                </a:lnTo>
                <a:lnTo>
                  <a:pt x="232172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893844" y="1893094"/>
            <a:ext cx="330398" cy="160735"/>
          </a:xfrm>
          <a:custGeom>
            <a:avLst/>
            <a:gdLst/>
            <a:ahLst/>
            <a:cxnLst/>
            <a:rect l="0" t="0" r="0" b="0"/>
            <a:pathLst>
              <a:path w="330398" h="160735">
                <a:moveTo>
                  <a:pt x="44648" y="8929"/>
                </a:moveTo>
                <a:lnTo>
                  <a:pt x="35719" y="17859"/>
                </a:lnTo>
                <a:lnTo>
                  <a:pt x="35719" y="26789"/>
                </a:lnTo>
                <a:lnTo>
                  <a:pt x="26789" y="44648"/>
                </a:lnTo>
                <a:lnTo>
                  <a:pt x="17859" y="62507"/>
                </a:lnTo>
                <a:lnTo>
                  <a:pt x="8929" y="89296"/>
                </a:lnTo>
                <a:lnTo>
                  <a:pt x="8929" y="107156"/>
                </a:lnTo>
                <a:lnTo>
                  <a:pt x="0" y="125015"/>
                </a:lnTo>
                <a:lnTo>
                  <a:pt x="0" y="142875"/>
                </a:lnTo>
                <a:lnTo>
                  <a:pt x="0" y="151804"/>
                </a:lnTo>
                <a:lnTo>
                  <a:pt x="8929" y="160734"/>
                </a:lnTo>
                <a:lnTo>
                  <a:pt x="17859" y="160734"/>
                </a:lnTo>
                <a:lnTo>
                  <a:pt x="26789" y="151804"/>
                </a:lnTo>
                <a:lnTo>
                  <a:pt x="44648" y="142875"/>
                </a:lnTo>
                <a:lnTo>
                  <a:pt x="62508" y="116085"/>
                </a:lnTo>
                <a:lnTo>
                  <a:pt x="71437" y="89296"/>
                </a:lnTo>
                <a:lnTo>
                  <a:pt x="89297" y="62507"/>
                </a:lnTo>
                <a:lnTo>
                  <a:pt x="98226" y="35718"/>
                </a:lnTo>
                <a:lnTo>
                  <a:pt x="107156" y="8929"/>
                </a:lnTo>
                <a:lnTo>
                  <a:pt x="116086" y="0"/>
                </a:lnTo>
                <a:lnTo>
                  <a:pt x="116086" y="8929"/>
                </a:lnTo>
                <a:lnTo>
                  <a:pt x="116086" y="17859"/>
                </a:lnTo>
                <a:lnTo>
                  <a:pt x="116086" y="35718"/>
                </a:lnTo>
                <a:lnTo>
                  <a:pt x="116086" y="62507"/>
                </a:lnTo>
                <a:lnTo>
                  <a:pt x="116086" y="89296"/>
                </a:lnTo>
                <a:lnTo>
                  <a:pt x="125015" y="107156"/>
                </a:lnTo>
                <a:lnTo>
                  <a:pt x="133945" y="125015"/>
                </a:lnTo>
                <a:lnTo>
                  <a:pt x="151804" y="142875"/>
                </a:lnTo>
                <a:lnTo>
                  <a:pt x="169664" y="142875"/>
                </a:lnTo>
                <a:lnTo>
                  <a:pt x="196453" y="142875"/>
                </a:lnTo>
                <a:lnTo>
                  <a:pt x="232172" y="133945"/>
                </a:lnTo>
                <a:lnTo>
                  <a:pt x="267890" y="116085"/>
                </a:lnTo>
                <a:lnTo>
                  <a:pt x="303608" y="89296"/>
                </a:lnTo>
                <a:lnTo>
                  <a:pt x="330397" y="62507"/>
                </a:lnTo>
                <a:lnTo>
                  <a:pt x="330397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8188523" y="1821656"/>
            <a:ext cx="89298" cy="187524"/>
          </a:xfrm>
          <a:custGeom>
            <a:avLst/>
            <a:gdLst/>
            <a:ahLst/>
            <a:cxnLst/>
            <a:rect l="0" t="0" r="0" b="0"/>
            <a:pathLst>
              <a:path w="89298" h="187524">
                <a:moveTo>
                  <a:pt x="80367" y="8930"/>
                </a:moveTo>
                <a:lnTo>
                  <a:pt x="80367" y="0"/>
                </a:lnTo>
                <a:lnTo>
                  <a:pt x="71437" y="0"/>
                </a:lnTo>
                <a:lnTo>
                  <a:pt x="71437" y="0"/>
                </a:lnTo>
                <a:lnTo>
                  <a:pt x="62507" y="0"/>
                </a:lnTo>
                <a:lnTo>
                  <a:pt x="53578" y="0"/>
                </a:lnTo>
                <a:lnTo>
                  <a:pt x="35718" y="17859"/>
                </a:lnTo>
                <a:lnTo>
                  <a:pt x="26789" y="26789"/>
                </a:lnTo>
                <a:lnTo>
                  <a:pt x="8929" y="44648"/>
                </a:lnTo>
                <a:lnTo>
                  <a:pt x="0" y="62508"/>
                </a:lnTo>
                <a:lnTo>
                  <a:pt x="0" y="71438"/>
                </a:lnTo>
                <a:lnTo>
                  <a:pt x="0" y="89297"/>
                </a:lnTo>
                <a:lnTo>
                  <a:pt x="8929" y="98227"/>
                </a:lnTo>
                <a:lnTo>
                  <a:pt x="26789" y="107156"/>
                </a:lnTo>
                <a:lnTo>
                  <a:pt x="44648" y="116086"/>
                </a:lnTo>
                <a:lnTo>
                  <a:pt x="62507" y="125016"/>
                </a:lnTo>
                <a:lnTo>
                  <a:pt x="80367" y="133945"/>
                </a:lnTo>
                <a:lnTo>
                  <a:pt x="89297" y="151805"/>
                </a:lnTo>
                <a:lnTo>
                  <a:pt x="89297" y="160734"/>
                </a:lnTo>
                <a:lnTo>
                  <a:pt x="80367" y="178594"/>
                </a:lnTo>
                <a:lnTo>
                  <a:pt x="71437" y="187523"/>
                </a:lnTo>
                <a:lnTo>
                  <a:pt x="53578" y="187523"/>
                </a:lnTo>
                <a:lnTo>
                  <a:pt x="35718" y="187523"/>
                </a:lnTo>
                <a:lnTo>
                  <a:pt x="26789" y="178594"/>
                </a:lnTo>
                <a:lnTo>
                  <a:pt x="17859" y="160734"/>
                </a:lnTo>
                <a:lnTo>
                  <a:pt x="17859" y="142875"/>
                </a:lnTo>
                <a:lnTo>
                  <a:pt x="26789" y="116086"/>
                </a:lnTo>
                <a:lnTo>
                  <a:pt x="44648" y="89297"/>
                </a:lnTo>
                <a:lnTo>
                  <a:pt x="44648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8295679" y="1839515"/>
            <a:ext cx="241102" cy="160736"/>
          </a:xfrm>
          <a:custGeom>
            <a:avLst/>
            <a:gdLst/>
            <a:ahLst/>
            <a:cxnLst/>
            <a:rect l="0" t="0" r="0" b="0"/>
            <a:pathLst>
              <a:path w="241102" h="160736">
                <a:moveTo>
                  <a:pt x="0" y="98227"/>
                </a:moveTo>
                <a:lnTo>
                  <a:pt x="8930" y="98227"/>
                </a:lnTo>
                <a:lnTo>
                  <a:pt x="8930" y="98227"/>
                </a:lnTo>
                <a:lnTo>
                  <a:pt x="17859" y="107157"/>
                </a:lnTo>
                <a:lnTo>
                  <a:pt x="35719" y="107157"/>
                </a:lnTo>
                <a:lnTo>
                  <a:pt x="53578" y="98227"/>
                </a:lnTo>
                <a:lnTo>
                  <a:pt x="80367" y="89297"/>
                </a:lnTo>
                <a:lnTo>
                  <a:pt x="107156" y="80368"/>
                </a:lnTo>
                <a:lnTo>
                  <a:pt x="133945" y="62508"/>
                </a:lnTo>
                <a:lnTo>
                  <a:pt x="160734" y="44649"/>
                </a:lnTo>
                <a:lnTo>
                  <a:pt x="178594" y="26789"/>
                </a:lnTo>
                <a:lnTo>
                  <a:pt x="178594" y="8930"/>
                </a:lnTo>
                <a:lnTo>
                  <a:pt x="169664" y="0"/>
                </a:lnTo>
                <a:lnTo>
                  <a:pt x="151805" y="0"/>
                </a:lnTo>
                <a:lnTo>
                  <a:pt x="125016" y="0"/>
                </a:lnTo>
                <a:lnTo>
                  <a:pt x="89297" y="17860"/>
                </a:lnTo>
                <a:lnTo>
                  <a:pt x="71437" y="35719"/>
                </a:lnTo>
                <a:lnTo>
                  <a:pt x="53578" y="62508"/>
                </a:lnTo>
                <a:lnTo>
                  <a:pt x="53578" y="89297"/>
                </a:lnTo>
                <a:lnTo>
                  <a:pt x="62508" y="116086"/>
                </a:lnTo>
                <a:lnTo>
                  <a:pt x="89297" y="133946"/>
                </a:lnTo>
                <a:lnTo>
                  <a:pt x="116086" y="142875"/>
                </a:lnTo>
                <a:lnTo>
                  <a:pt x="160734" y="151805"/>
                </a:lnTo>
                <a:lnTo>
                  <a:pt x="196453" y="160735"/>
                </a:lnTo>
                <a:lnTo>
                  <a:pt x="223242" y="160735"/>
                </a:lnTo>
                <a:lnTo>
                  <a:pt x="241101" y="151805"/>
                </a:lnTo>
                <a:lnTo>
                  <a:pt x="241101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733109" y="2035969"/>
            <a:ext cx="884040" cy="98227"/>
          </a:xfrm>
          <a:custGeom>
            <a:avLst/>
            <a:gdLst/>
            <a:ahLst/>
            <a:cxnLst/>
            <a:rect l="0" t="0" r="0" b="0"/>
            <a:pathLst>
              <a:path w="884040" h="98227">
                <a:moveTo>
                  <a:pt x="187524" y="80367"/>
                </a:moveTo>
                <a:lnTo>
                  <a:pt x="169664" y="80367"/>
                </a:lnTo>
                <a:lnTo>
                  <a:pt x="142875" y="80367"/>
                </a:lnTo>
                <a:lnTo>
                  <a:pt x="107157" y="80367"/>
                </a:lnTo>
                <a:lnTo>
                  <a:pt x="71438" y="89296"/>
                </a:lnTo>
                <a:lnTo>
                  <a:pt x="35719" y="89296"/>
                </a:lnTo>
                <a:lnTo>
                  <a:pt x="17860" y="98226"/>
                </a:lnTo>
                <a:lnTo>
                  <a:pt x="0" y="98226"/>
                </a:lnTo>
                <a:lnTo>
                  <a:pt x="0" y="98226"/>
                </a:lnTo>
                <a:lnTo>
                  <a:pt x="17860" y="98226"/>
                </a:lnTo>
                <a:lnTo>
                  <a:pt x="53579" y="89296"/>
                </a:lnTo>
                <a:lnTo>
                  <a:pt x="107157" y="71437"/>
                </a:lnTo>
                <a:lnTo>
                  <a:pt x="187524" y="53578"/>
                </a:lnTo>
                <a:lnTo>
                  <a:pt x="294680" y="35718"/>
                </a:lnTo>
                <a:lnTo>
                  <a:pt x="401836" y="17859"/>
                </a:lnTo>
                <a:lnTo>
                  <a:pt x="517921" y="8929"/>
                </a:lnTo>
                <a:lnTo>
                  <a:pt x="625078" y="0"/>
                </a:lnTo>
                <a:lnTo>
                  <a:pt x="723304" y="0"/>
                </a:lnTo>
                <a:lnTo>
                  <a:pt x="803671" y="0"/>
                </a:lnTo>
                <a:lnTo>
                  <a:pt x="857250" y="8929"/>
                </a:lnTo>
                <a:lnTo>
                  <a:pt x="884039" y="17859"/>
                </a:lnTo>
                <a:lnTo>
                  <a:pt x="884039" y="26789"/>
                </a:lnTo>
                <a:lnTo>
                  <a:pt x="875109" y="26789"/>
                </a:lnTo>
                <a:lnTo>
                  <a:pt x="848320" y="26789"/>
                </a:lnTo>
                <a:lnTo>
                  <a:pt x="848320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3580805" y="3527226"/>
            <a:ext cx="4455915" cy="1062634"/>
          </a:xfrm>
          <a:custGeom>
            <a:avLst/>
            <a:gdLst/>
            <a:ahLst/>
            <a:cxnLst/>
            <a:rect l="0" t="0" r="0" b="0"/>
            <a:pathLst>
              <a:path w="4455915" h="1062634">
                <a:moveTo>
                  <a:pt x="4259461" y="241102"/>
                </a:moveTo>
                <a:lnTo>
                  <a:pt x="4250531" y="241102"/>
                </a:lnTo>
                <a:lnTo>
                  <a:pt x="4241601" y="232172"/>
                </a:lnTo>
                <a:lnTo>
                  <a:pt x="4223742" y="223242"/>
                </a:lnTo>
                <a:lnTo>
                  <a:pt x="4205883" y="205383"/>
                </a:lnTo>
                <a:lnTo>
                  <a:pt x="4179093" y="196453"/>
                </a:lnTo>
                <a:lnTo>
                  <a:pt x="4161234" y="178594"/>
                </a:lnTo>
                <a:lnTo>
                  <a:pt x="4134445" y="169664"/>
                </a:lnTo>
                <a:lnTo>
                  <a:pt x="4107656" y="160735"/>
                </a:lnTo>
                <a:lnTo>
                  <a:pt x="4089797" y="142875"/>
                </a:lnTo>
                <a:lnTo>
                  <a:pt x="4054078" y="133945"/>
                </a:lnTo>
                <a:lnTo>
                  <a:pt x="4027289" y="125016"/>
                </a:lnTo>
                <a:lnTo>
                  <a:pt x="3991570" y="116086"/>
                </a:lnTo>
                <a:lnTo>
                  <a:pt x="3964781" y="107156"/>
                </a:lnTo>
                <a:lnTo>
                  <a:pt x="3929062" y="98227"/>
                </a:lnTo>
                <a:lnTo>
                  <a:pt x="3893343" y="89297"/>
                </a:lnTo>
                <a:lnTo>
                  <a:pt x="3848695" y="89297"/>
                </a:lnTo>
                <a:lnTo>
                  <a:pt x="3812976" y="89297"/>
                </a:lnTo>
                <a:lnTo>
                  <a:pt x="3768328" y="89297"/>
                </a:lnTo>
                <a:lnTo>
                  <a:pt x="3723679" y="89297"/>
                </a:lnTo>
                <a:lnTo>
                  <a:pt x="3679031" y="80367"/>
                </a:lnTo>
                <a:lnTo>
                  <a:pt x="3625453" y="71438"/>
                </a:lnTo>
                <a:lnTo>
                  <a:pt x="3571875" y="71438"/>
                </a:lnTo>
                <a:lnTo>
                  <a:pt x="3518297" y="62508"/>
                </a:lnTo>
                <a:lnTo>
                  <a:pt x="3464718" y="53578"/>
                </a:lnTo>
                <a:lnTo>
                  <a:pt x="3402211" y="44649"/>
                </a:lnTo>
                <a:lnTo>
                  <a:pt x="3339703" y="35719"/>
                </a:lnTo>
                <a:lnTo>
                  <a:pt x="3277195" y="35719"/>
                </a:lnTo>
                <a:lnTo>
                  <a:pt x="3205758" y="26789"/>
                </a:lnTo>
                <a:lnTo>
                  <a:pt x="3134320" y="17860"/>
                </a:lnTo>
                <a:lnTo>
                  <a:pt x="3062883" y="17860"/>
                </a:lnTo>
                <a:lnTo>
                  <a:pt x="2982515" y="17860"/>
                </a:lnTo>
                <a:lnTo>
                  <a:pt x="2902148" y="8930"/>
                </a:lnTo>
                <a:lnTo>
                  <a:pt x="2830711" y="8930"/>
                </a:lnTo>
                <a:lnTo>
                  <a:pt x="2741414" y="8930"/>
                </a:lnTo>
                <a:lnTo>
                  <a:pt x="2661047" y="8930"/>
                </a:lnTo>
                <a:lnTo>
                  <a:pt x="2580679" y="8930"/>
                </a:lnTo>
                <a:lnTo>
                  <a:pt x="2491383" y="8930"/>
                </a:lnTo>
                <a:lnTo>
                  <a:pt x="2411015" y="8930"/>
                </a:lnTo>
                <a:lnTo>
                  <a:pt x="2321718" y="8930"/>
                </a:lnTo>
                <a:lnTo>
                  <a:pt x="2232422" y="8930"/>
                </a:lnTo>
                <a:lnTo>
                  <a:pt x="2152054" y="8930"/>
                </a:lnTo>
                <a:lnTo>
                  <a:pt x="2062758" y="8930"/>
                </a:lnTo>
                <a:lnTo>
                  <a:pt x="1973461" y="8930"/>
                </a:lnTo>
                <a:lnTo>
                  <a:pt x="1884164" y="8930"/>
                </a:lnTo>
                <a:lnTo>
                  <a:pt x="1803797" y="8930"/>
                </a:lnTo>
                <a:lnTo>
                  <a:pt x="1714500" y="8930"/>
                </a:lnTo>
                <a:lnTo>
                  <a:pt x="1634133" y="8930"/>
                </a:lnTo>
                <a:lnTo>
                  <a:pt x="1553765" y="0"/>
                </a:lnTo>
                <a:lnTo>
                  <a:pt x="1473398" y="0"/>
                </a:lnTo>
                <a:lnTo>
                  <a:pt x="1393031" y="0"/>
                </a:lnTo>
                <a:lnTo>
                  <a:pt x="1321593" y="8930"/>
                </a:lnTo>
                <a:lnTo>
                  <a:pt x="1250156" y="8930"/>
                </a:lnTo>
                <a:lnTo>
                  <a:pt x="1178718" y="8930"/>
                </a:lnTo>
                <a:lnTo>
                  <a:pt x="1107281" y="17860"/>
                </a:lnTo>
                <a:lnTo>
                  <a:pt x="1035843" y="26789"/>
                </a:lnTo>
                <a:lnTo>
                  <a:pt x="964406" y="35719"/>
                </a:lnTo>
                <a:lnTo>
                  <a:pt x="892968" y="53578"/>
                </a:lnTo>
                <a:lnTo>
                  <a:pt x="821531" y="62508"/>
                </a:lnTo>
                <a:lnTo>
                  <a:pt x="759023" y="80367"/>
                </a:lnTo>
                <a:lnTo>
                  <a:pt x="687586" y="98227"/>
                </a:lnTo>
                <a:lnTo>
                  <a:pt x="625078" y="116086"/>
                </a:lnTo>
                <a:lnTo>
                  <a:pt x="562570" y="142875"/>
                </a:lnTo>
                <a:lnTo>
                  <a:pt x="508992" y="169664"/>
                </a:lnTo>
                <a:lnTo>
                  <a:pt x="446484" y="187524"/>
                </a:lnTo>
                <a:lnTo>
                  <a:pt x="392906" y="214313"/>
                </a:lnTo>
                <a:lnTo>
                  <a:pt x="339328" y="250031"/>
                </a:lnTo>
                <a:lnTo>
                  <a:pt x="294679" y="276820"/>
                </a:lnTo>
                <a:lnTo>
                  <a:pt x="250031" y="303610"/>
                </a:lnTo>
                <a:lnTo>
                  <a:pt x="214312" y="330399"/>
                </a:lnTo>
                <a:lnTo>
                  <a:pt x="169664" y="357188"/>
                </a:lnTo>
                <a:lnTo>
                  <a:pt x="133945" y="383977"/>
                </a:lnTo>
                <a:lnTo>
                  <a:pt x="107156" y="419695"/>
                </a:lnTo>
                <a:lnTo>
                  <a:pt x="80367" y="446485"/>
                </a:lnTo>
                <a:lnTo>
                  <a:pt x="53578" y="473274"/>
                </a:lnTo>
                <a:lnTo>
                  <a:pt x="35718" y="508992"/>
                </a:lnTo>
                <a:lnTo>
                  <a:pt x="17859" y="544711"/>
                </a:lnTo>
                <a:lnTo>
                  <a:pt x="8929" y="571500"/>
                </a:lnTo>
                <a:lnTo>
                  <a:pt x="8929" y="598289"/>
                </a:lnTo>
                <a:lnTo>
                  <a:pt x="0" y="634008"/>
                </a:lnTo>
                <a:lnTo>
                  <a:pt x="0" y="660797"/>
                </a:lnTo>
                <a:lnTo>
                  <a:pt x="8929" y="696516"/>
                </a:lnTo>
                <a:lnTo>
                  <a:pt x="8929" y="723305"/>
                </a:lnTo>
                <a:lnTo>
                  <a:pt x="17859" y="759024"/>
                </a:lnTo>
                <a:lnTo>
                  <a:pt x="35718" y="785813"/>
                </a:lnTo>
                <a:lnTo>
                  <a:pt x="62508" y="812602"/>
                </a:lnTo>
                <a:lnTo>
                  <a:pt x="89297" y="839391"/>
                </a:lnTo>
                <a:lnTo>
                  <a:pt x="116086" y="866180"/>
                </a:lnTo>
                <a:lnTo>
                  <a:pt x="142875" y="884039"/>
                </a:lnTo>
                <a:lnTo>
                  <a:pt x="178593" y="901899"/>
                </a:lnTo>
                <a:lnTo>
                  <a:pt x="214312" y="919758"/>
                </a:lnTo>
                <a:lnTo>
                  <a:pt x="250031" y="937617"/>
                </a:lnTo>
                <a:lnTo>
                  <a:pt x="285750" y="955477"/>
                </a:lnTo>
                <a:lnTo>
                  <a:pt x="330398" y="973336"/>
                </a:lnTo>
                <a:lnTo>
                  <a:pt x="383976" y="982266"/>
                </a:lnTo>
                <a:lnTo>
                  <a:pt x="428625" y="1000125"/>
                </a:lnTo>
                <a:lnTo>
                  <a:pt x="482203" y="1009055"/>
                </a:lnTo>
                <a:lnTo>
                  <a:pt x="535781" y="1017985"/>
                </a:lnTo>
                <a:lnTo>
                  <a:pt x="589359" y="1026914"/>
                </a:lnTo>
                <a:lnTo>
                  <a:pt x="642937" y="1035844"/>
                </a:lnTo>
                <a:lnTo>
                  <a:pt x="705445" y="1044774"/>
                </a:lnTo>
                <a:lnTo>
                  <a:pt x="767953" y="1053703"/>
                </a:lnTo>
                <a:lnTo>
                  <a:pt x="830461" y="1053703"/>
                </a:lnTo>
                <a:lnTo>
                  <a:pt x="901898" y="1062633"/>
                </a:lnTo>
                <a:lnTo>
                  <a:pt x="973336" y="1062633"/>
                </a:lnTo>
                <a:lnTo>
                  <a:pt x="1035843" y="1062633"/>
                </a:lnTo>
                <a:lnTo>
                  <a:pt x="1107281" y="1062633"/>
                </a:lnTo>
                <a:lnTo>
                  <a:pt x="1178718" y="1053703"/>
                </a:lnTo>
                <a:lnTo>
                  <a:pt x="1250156" y="1053703"/>
                </a:lnTo>
                <a:lnTo>
                  <a:pt x="1321593" y="1053703"/>
                </a:lnTo>
                <a:lnTo>
                  <a:pt x="1393031" y="1053703"/>
                </a:lnTo>
                <a:lnTo>
                  <a:pt x="1464468" y="1044774"/>
                </a:lnTo>
                <a:lnTo>
                  <a:pt x="1535906" y="1044774"/>
                </a:lnTo>
                <a:lnTo>
                  <a:pt x="1607343" y="1044774"/>
                </a:lnTo>
                <a:lnTo>
                  <a:pt x="1678781" y="1044774"/>
                </a:lnTo>
                <a:lnTo>
                  <a:pt x="1759148" y="1035844"/>
                </a:lnTo>
                <a:lnTo>
                  <a:pt x="1830586" y="1035844"/>
                </a:lnTo>
                <a:lnTo>
                  <a:pt x="1910953" y="1026914"/>
                </a:lnTo>
                <a:lnTo>
                  <a:pt x="1982390" y="1017985"/>
                </a:lnTo>
                <a:lnTo>
                  <a:pt x="2062758" y="1017985"/>
                </a:lnTo>
                <a:lnTo>
                  <a:pt x="2143125" y="1009055"/>
                </a:lnTo>
                <a:lnTo>
                  <a:pt x="2223492" y="1000125"/>
                </a:lnTo>
                <a:lnTo>
                  <a:pt x="2303859" y="1000125"/>
                </a:lnTo>
                <a:lnTo>
                  <a:pt x="2384226" y="991195"/>
                </a:lnTo>
                <a:lnTo>
                  <a:pt x="2464593" y="982266"/>
                </a:lnTo>
                <a:lnTo>
                  <a:pt x="2544961" y="982266"/>
                </a:lnTo>
                <a:lnTo>
                  <a:pt x="2625328" y="982266"/>
                </a:lnTo>
                <a:lnTo>
                  <a:pt x="2714625" y="973336"/>
                </a:lnTo>
                <a:lnTo>
                  <a:pt x="2794992" y="973336"/>
                </a:lnTo>
                <a:lnTo>
                  <a:pt x="2875359" y="973336"/>
                </a:lnTo>
                <a:lnTo>
                  <a:pt x="2955726" y="964406"/>
                </a:lnTo>
                <a:lnTo>
                  <a:pt x="3036093" y="964406"/>
                </a:lnTo>
                <a:lnTo>
                  <a:pt x="3116461" y="964406"/>
                </a:lnTo>
                <a:lnTo>
                  <a:pt x="3187898" y="964406"/>
                </a:lnTo>
                <a:lnTo>
                  <a:pt x="3259336" y="964406"/>
                </a:lnTo>
                <a:lnTo>
                  <a:pt x="3330773" y="964406"/>
                </a:lnTo>
                <a:lnTo>
                  <a:pt x="3393281" y="964406"/>
                </a:lnTo>
                <a:lnTo>
                  <a:pt x="3464718" y="964406"/>
                </a:lnTo>
                <a:lnTo>
                  <a:pt x="3527226" y="964406"/>
                </a:lnTo>
                <a:lnTo>
                  <a:pt x="3589734" y="964406"/>
                </a:lnTo>
                <a:lnTo>
                  <a:pt x="3643312" y="964406"/>
                </a:lnTo>
                <a:lnTo>
                  <a:pt x="3705820" y="964406"/>
                </a:lnTo>
                <a:lnTo>
                  <a:pt x="3768328" y="964406"/>
                </a:lnTo>
                <a:lnTo>
                  <a:pt x="3821906" y="964406"/>
                </a:lnTo>
                <a:lnTo>
                  <a:pt x="3884414" y="955477"/>
                </a:lnTo>
                <a:lnTo>
                  <a:pt x="3937992" y="955477"/>
                </a:lnTo>
                <a:lnTo>
                  <a:pt x="3991570" y="955477"/>
                </a:lnTo>
                <a:lnTo>
                  <a:pt x="4045148" y="946547"/>
                </a:lnTo>
                <a:lnTo>
                  <a:pt x="4089797" y="946547"/>
                </a:lnTo>
                <a:lnTo>
                  <a:pt x="4134445" y="937617"/>
                </a:lnTo>
                <a:lnTo>
                  <a:pt x="4170164" y="928688"/>
                </a:lnTo>
                <a:lnTo>
                  <a:pt x="4205883" y="919758"/>
                </a:lnTo>
                <a:lnTo>
                  <a:pt x="4241601" y="910828"/>
                </a:lnTo>
                <a:lnTo>
                  <a:pt x="4277320" y="892969"/>
                </a:lnTo>
                <a:lnTo>
                  <a:pt x="4313039" y="884039"/>
                </a:lnTo>
                <a:lnTo>
                  <a:pt x="4339828" y="866180"/>
                </a:lnTo>
                <a:lnTo>
                  <a:pt x="4357687" y="857250"/>
                </a:lnTo>
                <a:lnTo>
                  <a:pt x="4384476" y="839391"/>
                </a:lnTo>
                <a:lnTo>
                  <a:pt x="4402336" y="821531"/>
                </a:lnTo>
                <a:lnTo>
                  <a:pt x="4420195" y="803672"/>
                </a:lnTo>
                <a:lnTo>
                  <a:pt x="4429125" y="785813"/>
                </a:lnTo>
                <a:lnTo>
                  <a:pt x="4446984" y="759024"/>
                </a:lnTo>
                <a:lnTo>
                  <a:pt x="4446984" y="732235"/>
                </a:lnTo>
                <a:lnTo>
                  <a:pt x="4455914" y="705445"/>
                </a:lnTo>
                <a:lnTo>
                  <a:pt x="4455914" y="678656"/>
                </a:lnTo>
                <a:lnTo>
                  <a:pt x="4455914" y="651867"/>
                </a:lnTo>
                <a:lnTo>
                  <a:pt x="4455914" y="625078"/>
                </a:lnTo>
                <a:lnTo>
                  <a:pt x="4455914" y="6250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313414" y="3509367"/>
            <a:ext cx="705446" cy="580430"/>
          </a:xfrm>
          <a:custGeom>
            <a:avLst/>
            <a:gdLst/>
            <a:ahLst/>
            <a:cxnLst/>
            <a:rect l="0" t="0" r="0" b="0"/>
            <a:pathLst>
              <a:path w="705446" h="580430">
                <a:moveTo>
                  <a:pt x="705445" y="580429"/>
                </a:moveTo>
                <a:lnTo>
                  <a:pt x="696516" y="553640"/>
                </a:lnTo>
                <a:lnTo>
                  <a:pt x="678656" y="517922"/>
                </a:lnTo>
                <a:lnTo>
                  <a:pt x="669727" y="482203"/>
                </a:lnTo>
                <a:lnTo>
                  <a:pt x="651867" y="455414"/>
                </a:lnTo>
                <a:lnTo>
                  <a:pt x="634008" y="419695"/>
                </a:lnTo>
                <a:lnTo>
                  <a:pt x="625078" y="383976"/>
                </a:lnTo>
                <a:lnTo>
                  <a:pt x="607219" y="348258"/>
                </a:lnTo>
                <a:lnTo>
                  <a:pt x="589359" y="321469"/>
                </a:lnTo>
                <a:lnTo>
                  <a:pt x="571500" y="285750"/>
                </a:lnTo>
                <a:lnTo>
                  <a:pt x="544711" y="250031"/>
                </a:lnTo>
                <a:lnTo>
                  <a:pt x="526852" y="214312"/>
                </a:lnTo>
                <a:lnTo>
                  <a:pt x="500063" y="178594"/>
                </a:lnTo>
                <a:lnTo>
                  <a:pt x="473274" y="142875"/>
                </a:lnTo>
                <a:lnTo>
                  <a:pt x="446484" y="116086"/>
                </a:lnTo>
                <a:lnTo>
                  <a:pt x="428625" y="89297"/>
                </a:lnTo>
                <a:lnTo>
                  <a:pt x="401836" y="62508"/>
                </a:lnTo>
                <a:lnTo>
                  <a:pt x="375047" y="35719"/>
                </a:lnTo>
                <a:lnTo>
                  <a:pt x="339328" y="17859"/>
                </a:lnTo>
                <a:lnTo>
                  <a:pt x="294680" y="8929"/>
                </a:lnTo>
                <a:lnTo>
                  <a:pt x="241102" y="0"/>
                </a:lnTo>
                <a:lnTo>
                  <a:pt x="178594" y="0"/>
                </a:lnTo>
                <a:lnTo>
                  <a:pt x="98227" y="8929"/>
                </a:lnTo>
                <a:lnTo>
                  <a:pt x="0" y="26789"/>
                </a:lnTo>
                <a:lnTo>
                  <a:pt x="0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081117" y="5554266"/>
            <a:ext cx="428626" cy="401836"/>
          </a:xfrm>
          <a:custGeom>
            <a:avLst/>
            <a:gdLst/>
            <a:ahLst/>
            <a:cxnLst/>
            <a:rect l="0" t="0" r="0" b="0"/>
            <a:pathLst>
              <a:path w="428626" h="401836">
                <a:moveTo>
                  <a:pt x="17860" y="142874"/>
                </a:moveTo>
                <a:lnTo>
                  <a:pt x="17860" y="151804"/>
                </a:lnTo>
                <a:lnTo>
                  <a:pt x="8930" y="169663"/>
                </a:lnTo>
                <a:lnTo>
                  <a:pt x="0" y="196452"/>
                </a:lnTo>
                <a:lnTo>
                  <a:pt x="0" y="232171"/>
                </a:lnTo>
                <a:lnTo>
                  <a:pt x="0" y="258960"/>
                </a:lnTo>
                <a:lnTo>
                  <a:pt x="8930" y="294679"/>
                </a:lnTo>
                <a:lnTo>
                  <a:pt x="26789" y="321468"/>
                </a:lnTo>
                <a:lnTo>
                  <a:pt x="44649" y="348257"/>
                </a:lnTo>
                <a:lnTo>
                  <a:pt x="71438" y="375046"/>
                </a:lnTo>
                <a:lnTo>
                  <a:pt x="98227" y="383975"/>
                </a:lnTo>
                <a:lnTo>
                  <a:pt x="125016" y="401835"/>
                </a:lnTo>
                <a:lnTo>
                  <a:pt x="160735" y="401835"/>
                </a:lnTo>
                <a:lnTo>
                  <a:pt x="205383" y="401835"/>
                </a:lnTo>
                <a:lnTo>
                  <a:pt x="232172" y="401835"/>
                </a:lnTo>
                <a:lnTo>
                  <a:pt x="267891" y="401835"/>
                </a:lnTo>
                <a:lnTo>
                  <a:pt x="303610" y="392905"/>
                </a:lnTo>
                <a:lnTo>
                  <a:pt x="330399" y="375046"/>
                </a:lnTo>
                <a:lnTo>
                  <a:pt x="357188" y="366116"/>
                </a:lnTo>
                <a:lnTo>
                  <a:pt x="375047" y="339327"/>
                </a:lnTo>
                <a:lnTo>
                  <a:pt x="392906" y="321468"/>
                </a:lnTo>
                <a:lnTo>
                  <a:pt x="410766" y="285749"/>
                </a:lnTo>
                <a:lnTo>
                  <a:pt x="419696" y="258960"/>
                </a:lnTo>
                <a:lnTo>
                  <a:pt x="428625" y="223241"/>
                </a:lnTo>
                <a:lnTo>
                  <a:pt x="428625" y="187522"/>
                </a:lnTo>
                <a:lnTo>
                  <a:pt x="428625" y="160733"/>
                </a:lnTo>
                <a:lnTo>
                  <a:pt x="419696" y="125014"/>
                </a:lnTo>
                <a:lnTo>
                  <a:pt x="401836" y="98225"/>
                </a:lnTo>
                <a:lnTo>
                  <a:pt x="375047" y="71436"/>
                </a:lnTo>
                <a:lnTo>
                  <a:pt x="348258" y="44647"/>
                </a:lnTo>
                <a:lnTo>
                  <a:pt x="303610" y="26788"/>
                </a:lnTo>
                <a:lnTo>
                  <a:pt x="267891" y="17859"/>
                </a:lnTo>
                <a:lnTo>
                  <a:pt x="214313" y="0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4286250" y="1919883"/>
            <a:ext cx="1848446" cy="803673"/>
          </a:xfrm>
          <a:custGeom>
            <a:avLst/>
            <a:gdLst/>
            <a:ahLst/>
            <a:cxnLst/>
            <a:rect l="0" t="0" r="0" b="0"/>
            <a:pathLst>
              <a:path w="1848446" h="803673">
                <a:moveTo>
                  <a:pt x="1848445" y="0"/>
                </a:moveTo>
                <a:lnTo>
                  <a:pt x="1839516" y="0"/>
                </a:lnTo>
                <a:lnTo>
                  <a:pt x="1839516" y="0"/>
                </a:lnTo>
                <a:lnTo>
                  <a:pt x="1830586" y="0"/>
                </a:lnTo>
                <a:lnTo>
                  <a:pt x="1821656" y="0"/>
                </a:lnTo>
                <a:lnTo>
                  <a:pt x="1812727" y="0"/>
                </a:lnTo>
                <a:lnTo>
                  <a:pt x="1794867" y="0"/>
                </a:lnTo>
                <a:lnTo>
                  <a:pt x="1785938" y="8929"/>
                </a:lnTo>
                <a:lnTo>
                  <a:pt x="1768078" y="8929"/>
                </a:lnTo>
                <a:lnTo>
                  <a:pt x="1759148" y="17859"/>
                </a:lnTo>
                <a:lnTo>
                  <a:pt x="1741289" y="26789"/>
                </a:lnTo>
                <a:lnTo>
                  <a:pt x="1732359" y="35718"/>
                </a:lnTo>
                <a:lnTo>
                  <a:pt x="1705570" y="44648"/>
                </a:lnTo>
                <a:lnTo>
                  <a:pt x="1687711" y="53578"/>
                </a:lnTo>
                <a:lnTo>
                  <a:pt x="1669852" y="71437"/>
                </a:lnTo>
                <a:lnTo>
                  <a:pt x="1643063" y="80367"/>
                </a:lnTo>
                <a:lnTo>
                  <a:pt x="1616273" y="89296"/>
                </a:lnTo>
                <a:lnTo>
                  <a:pt x="1589484" y="98226"/>
                </a:lnTo>
                <a:lnTo>
                  <a:pt x="1562695" y="107156"/>
                </a:lnTo>
                <a:lnTo>
                  <a:pt x="1526977" y="125015"/>
                </a:lnTo>
                <a:lnTo>
                  <a:pt x="1491258" y="133945"/>
                </a:lnTo>
                <a:lnTo>
                  <a:pt x="1455539" y="151804"/>
                </a:lnTo>
                <a:lnTo>
                  <a:pt x="1419820" y="169664"/>
                </a:lnTo>
                <a:lnTo>
                  <a:pt x="1384102" y="187523"/>
                </a:lnTo>
                <a:lnTo>
                  <a:pt x="1339453" y="205382"/>
                </a:lnTo>
                <a:lnTo>
                  <a:pt x="1303734" y="223242"/>
                </a:lnTo>
                <a:lnTo>
                  <a:pt x="1259086" y="250031"/>
                </a:lnTo>
                <a:lnTo>
                  <a:pt x="1214438" y="267890"/>
                </a:lnTo>
                <a:lnTo>
                  <a:pt x="1169789" y="294679"/>
                </a:lnTo>
                <a:lnTo>
                  <a:pt x="1125141" y="312539"/>
                </a:lnTo>
                <a:lnTo>
                  <a:pt x="1071563" y="339328"/>
                </a:lnTo>
                <a:lnTo>
                  <a:pt x="1026914" y="357187"/>
                </a:lnTo>
                <a:lnTo>
                  <a:pt x="973336" y="383976"/>
                </a:lnTo>
                <a:lnTo>
                  <a:pt x="928688" y="410765"/>
                </a:lnTo>
                <a:lnTo>
                  <a:pt x="875109" y="428625"/>
                </a:lnTo>
                <a:lnTo>
                  <a:pt x="821531" y="455414"/>
                </a:lnTo>
                <a:lnTo>
                  <a:pt x="776883" y="473273"/>
                </a:lnTo>
                <a:lnTo>
                  <a:pt x="723305" y="491132"/>
                </a:lnTo>
                <a:lnTo>
                  <a:pt x="678656" y="517921"/>
                </a:lnTo>
                <a:lnTo>
                  <a:pt x="625078" y="535781"/>
                </a:lnTo>
                <a:lnTo>
                  <a:pt x="580430" y="553640"/>
                </a:lnTo>
                <a:lnTo>
                  <a:pt x="544711" y="571500"/>
                </a:lnTo>
                <a:lnTo>
                  <a:pt x="500063" y="589359"/>
                </a:lnTo>
                <a:lnTo>
                  <a:pt x="455414" y="607219"/>
                </a:lnTo>
                <a:lnTo>
                  <a:pt x="410766" y="625078"/>
                </a:lnTo>
                <a:lnTo>
                  <a:pt x="375047" y="642937"/>
                </a:lnTo>
                <a:lnTo>
                  <a:pt x="339328" y="660797"/>
                </a:lnTo>
                <a:lnTo>
                  <a:pt x="294680" y="678656"/>
                </a:lnTo>
                <a:lnTo>
                  <a:pt x="258961" y="687586"/>
                </a:lnTo>
                <a:lnTo>
                  <a:pt x="232172" y="705445"/>
                </a:lnTo>
                <a:lnTo>
                  <a:pt x="205383" y="723305"/>
                </a:lnTo>
                <a:lnTo>
                  <a:pt x="178594" y="732234"/>
                </a:lnTo>
                <a:lnTo>
                  <a:pt x="151805" y="741164"/>
                </a:lnTo>
                <a:lnTo>
                  <a:pt x="125016" y="750094"/>
                </a:lnTo>
                <a:lnTo>
                  <a:pt x="107156" y="759023"/>
                </a:lnTo>
                <a:lnTo>
                  <a:pt x="89297" y="767953"/>
                </a:lnTo>
                <a:lnTo>
                  <a:pt x="71438" y="776883"/>
                </a:lnTo>
                <a:lnTo>
                  <a:pt x="53578" y="785812"/>
                </a:lnTo>
                <a:lnTo>
                  <a:pt x="35719" y="785812"/>
                </a:lnTo>
                <a:lnTo>
                  <a:pt x="26789" y="794742"/>
                </a:lnTo>
                <a:lnTo>
                  <a:pt x="8930" y="803672"/>
                </a:lnTo>
                <a:lnTo>
                  <a:pt x="0" y="803672"/>
                </a:lnTo>
                <a:lnTo>
                  <a:pt x="0" y="8036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4241602" y="2732484"/>
            <a:ext cx="44649" cy="1812728"/>
          </a:xfrm>
          <a:custGeom>
            <a:avLst/>
            <a:gdLst/>
            <a:ahLst/>
            <a:cxnLst/>
            <a:rect l="0" t="0" r="0" b="0"/>
            <a:pathLst>
              <a:path w="44649" h="1812728">
                <a:moveTo>
                  <a:pt x="26789" y="0"/>
                </a:moveTo>
                <a:lnTo>
                  <a:pt x="17859" y="0"/>
                </a:lnTo>
                <a:lnTo>
                  <a:pt x="17859" y="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17860"/>
                </a:lnTo>
                <a:lnTo>
                  <a:pt x="8929" y="26789"/>
                </a:lnTo>
                <a:lnTo>
                  <a:pt x="8929" y="35719"/>
                </a:lnTo>
                <a:lnTo>
                  <a:pt x="8929" y="44649"/>
                </a:lnTo>
                <a:lnTo>
                  <a:pt x="8929" y="53579"/>
                </a:lnTo>
                <a:lnTo>
                  <a:pt x="8929" y="71437"/>
                </a:lnTo>
                <a:lnTo>
                  <a:pt x="8929" y="89297"/>
                </a:lnTo>
                <a:lnTo>
                  <a:pt x="17859" y="107156"/>
                </a:lnTo>
                <a:lnTo>
                  <a:pt x="17859" y="125016"/>
                </a:lnTo>
                <a:lnTo>
                  <a:pt x="17859" y="151805"/>
                </a:lnTo>
                <a:lnTo>
                  <a:pt x="17859" y="169664"/>
                </a:lnTo>
                <a:lnTo>
                  <a:pt x="26789" y="196453"/>
                </a:lnTo>
                <a:lnTo>
                  <a:pt x="26789" y="223242"/>
                </a:lnTo>
                <a:lnTo>
                  <a:pt x="26789" y="258961"/>
                </a:lnTo>
                <a:lnTo>
                  <a:pt x="35718" y="285750"/>
                </a:lnTo>
                <a:lnTo>
                  <a:pt x="35718" y="312539"/>
                </a:lnTo>
                <a:lnTo>
                  <a:pt x="35718" y="348258"/>
                </a:lnTo>
                <a:lnTo>
                  <a:pt x="35718" y="383977"/>
                </a:lnTo>
                <a:lnTo>
                  <a:pt x="35718" y="428625"/>
                </a:lnTo>
                <a:lnTo>
                  <a:pt x="44648" y="464344"/>
                </a:lnTo>
                <a:lnTo>
                  <a:pt x="44648" y="508992"/>
                </a:lnTo>
                <a:lnTo>
                  <a:pt x="44648" y="544711"/>
                </a:lnTo>
                <a:lnTo>
                  <a:pt x="44648" y="589359"/>
                </a:lnTo>
                <a:lnTo>
                  <a:pt x="44648" y="634008"/>
                </a:lnTo>
                <a:lnTo>
                  <a:pt x="35718" y="678656"/>
                </a:lnTo>
                <a:lnTo>
                  <a:pt x="35718" y="723305"/>
                </a:lnTo>
                <a:lnTo>
                  <a:pt x="35718" y="767953"/>
                </a:lnTo>
                <a:lnTo>
                  <a:pt x="35718" y="821531"/>
                </a:lnTo>
                <a:lnTo>
                  <a:pt x="35718" y="866180"/>
                </a:lnTo>
                <a:lnTo>
                  <a:pt x="35718" y="919758"/>
                </a:lnTo>
                <a:lnTo>
                  <a:pt x="35718" y="964406"/>
                </a:lnTo>
                <a:lnTo>
                  <a:pt x="35718" y="1017984"/>
                </a:lnTo>
                <a:lnTo>
                  <a:pt x="35718" y="1071562"/>
                </a:lnTo>
                <a:lnTo>
                  <a:pt x="35718" y="1116211"/>
                </a:lnTo>
                <a:lnTo>
                  <a:pt x="26789" y="1169789"/>
                </a:lnTo>
                <a:lnTo>
                  <a:pt x="26789" y="1214437"/>
                </a:lnTo>
                <a:lnTo>
                  <a:pt x="26789" y="1259086"/>
                </a:lnTo>
                <a:lnTo>
                  <a:pt x="26789" y="1294805"/>
                </a:lnTo>
                <a:lnTo>
                  <a:pt x="17859" y="1339453"/>
                </a:lnTo>
                <a:lnTo>
                  <a:pt x="17859" y="1375172"/>
                </a:lnTo>
                <a:lnTo>
                  <a:pt x="17859" y="1419820"/>
                </a:lnTo>
                <a:lnTo>
                  <a:pt x="17859" y="1455539"/>
                </a:lnTo>
                <a:lnTo>
                  <a:pt x="17859" y="1491258"/>
                </a:lnTo>
                <a:lnTo>
                  <a:pt x="17859" y="1526977"/>
                </a:lnTo>
                <a:lnTo>
                  <a:pt x="8929" y="1571625"/>
                </a:lnTo>
                <a:lnTo>
                  <a:pt x="8929" y="1607344"/>
                </a:lnTo>
                <a:lnTo>
                  <a:pt x="8929" y="1643062"/>
                </a:lnTo>
                <a:lnTo>
                  <a:pt x="8929" y="1678781"/>
                </a:lnTo>
                <a:lnTo>
                  <a:pt x="0" y="1705570"/>
                </a:lnTo>
                <a:lnTo>
                  <a:pt x="0" y="1732359"/>
                </a:lnTo>
                <a:lnTo>
                  <a:pt x="8929" y="1750219"/>
                </a:lnTo>
                <a:lnTo>
                  <a:pt x="8929" y="1768078"/>
                </a:lnTo>
                <a:lnTo>
                  <a:pt x="8929" y="1785937"/>
                </a:lnTo>
                <a:lnTo>
                  <a:pt x="8929" y="1794867"/>
                </a:lnTo>
                <a:lnTo>
                  <a:pt x="8929" y="1803797"/>
                </a:lnTo>
                <a:lnTo>
                  <a:pt x="17859" y="1812727"/>
                </a:lnTo>
                <a:lnTo>
                  <a:pt x="17859" y="1812727"/>
                </a:lnTo>
                <a:lnTo>
                  <a:pt x="26789" y="1803797"/>
                </a:lnTo>
                <a:lnTo>
                  <a:pt x="26789" y="18037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6090047" y="2000250"/>
            <a:ext cx="62509" cy="26790"/>
          </a:xfrm>
          <a:custGeom>
            <a:avLst/>
            <a:gdLst/>
            <a:ahLst/>
            <a:cxnLst/>
            <a:rect l="0" t="0" r="0" b="0"/>
            <a:pathLst>
              <a:path w="62509" h="26790">
                <a:moveTo>
                  <a:pt x="62508" y="0"/>
                </a:moveTo>
                <a:lnTo>
                  <a:pt x="62508" y="0"/>
                </a:lnTo>
                <a:lnTo>
                  <a:pt x="44648" y="8929"/>
                </a:lnTo>
                <a:lnTo>
                  <a:pt x="35719" y="8929"/>
                </a:lnTo>
                <a:lnTo>
                  <a:pt x="17859" y="17859"/>
                </a:lnTo>
                <a:lnTo>
                  <a:pt x="0" y="26789"/>
                </a:lnTo>
                <a:lnTo>
                  <a:pt x="0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813227" y="2053828"/>
            <a:ext cx="232172" cy="116087"/>
          </a:xfrm>
          <a:custGeom>
            <a:avLst/>
            <a:gdLst/>
            <a:ahLst/>
            <a:cxnLst/>
            <a:rect l="0" t="0" r="0" b="0"/>
            <a:pathLst>
              <a:path w="232172" h="116087">
                <a:moveTo>
                  <a:pt x="232171" y="0"/>
                </a:moveTo>
                <a:lnTo>
                  <a:pt x="205382" y="17859"/>
                </a:lnTo>
                <a:lnTo>
                  <a:pt x="178593" y="35719"/>
                </a:lnTo>
                <a:lnTo>
                  <a:pt x="142875" y="44648"/>
                </a:lnTo>
                <a:lnTo>
                  <a:pt x="107156" y="62508"/>
                </a:lnTo>
                <a:lnTo>
                  <a:pt x="71437" y="80367"/>
                </a:lnTo>
                <a:lnTo>
                  <a:pt x="35718" y="98226"/>
                </a:lnTo>
                <a:lnTo>
                  <a:pt x="0" y="116086"/>
                </a:lnTo>
                <a:lnTo>
                  <a:pt x="0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4589859" y="2268140"/>
            <a:ext cx="1026915" cy="2098478"/>
          </a:xfrm>
          <a:custGeom>
            <a:avLst/>
            <a:gdLst/>
            <a:ahLst/>
            <a:cxnLst/>
            <a:rect l="0" t="0" r="0" b="0"/>
            <a:pathLst>
              <a:path w="1026915" h="2098478">
                <a:moveTo>
                  <a:pt x="1026914" y="0"/>
                </a:moveTo>
                <a:lnTo>
                  <a:pt x="973336" y="17860"/>
                </a:lnTo>
                <a:lnTo>
                  <a:pt x="928688" y="53579"/>
                </a:lnTo>
                <a:lnTo>
                  <a:pt x="875110" y="80368"/>
                </a:lnTo>
                <a:lnTo>
                  <a:pt x="812602" y="107157"/>
                </a:lnTo>
                <a:lnTo>
                  <a:pt x="759024" y="142875"/>
                </a:lnTo>
                <a:lnTo>
                  <a:pt x="705446" y="169664"/>
                </a:lnTo>
                <a:lnTo>
                  <a:pt x="642938" y="196454"/>
                </a:lnTo>
                <a:lnTo>
                  <a:pt x="589360" y="232173"/>
                </a:lnTo>
                <a:lnTo>
                  <a:pt x="535782" y="258962"/>
                </a:lnTo>
                <a:lnTo>
                  <a:pt x="482204" y="285751"/>
                </a:lnTo>
                <a:lnTo>
                  <a:pt x="437555" y="321469"/>
                </a:lnTo>
                <a:lnTo>
                  <a:pt x="392907" y="357188"/>
                </a:lnTo>
                <a:lnTo>
                  <a:pt x="348258" y="383977"/>
                </a:lnTo>
                <a:lnTo>
                  <a:pt x="303610" y="410766"/>
                </a:lnTo>
                <a:lnTo>
                  <a:pt x="267891" y="437555"/>
                </a:lnTo>
                <a:lnTo>
                  <a:pt x="232172" y="464344"/>
                </a:lnTo>
                <a:lnTo>
                  <a:pt x="205383" y="482204"/>
                </a:lnTo>
                <a:lnTo>
                  <a:pt x="169664" y="508993"/>
                </a:lnTo>
                <a:lnTo>
                  <a:pt x="142875" y="526852"/>
                </a:lnTo>
                <a:lnTo>
                  <a:pt x="125016" y="544711"/>
                </a:lnTo>
                <a:lnTo>
                  <a:pt x="107157" y="553641"/>
                </a:lnTo>
                <a:lnTo>
                  <a:pt x="89297" y="562571"/>
                </a:lnTo>
                <a:lnTo>
                  <a:pt x="80368" y="571500"/>
                </a:lnTo>
                <a:lnTo>
                  <a:pt x="62508" y="580430"/>
                </a:lnTo>
                <a:lnTo>
                  <a:pt x="53579" y="580430"/>
                </a:lnTo>
                <a:lnTo>
                  <a:pt x="53579" y="589360"/>
                </a:lnTo>
                <a:lnTo>
                  <a:pt x="44649" y="589360"/>
                </a:lnTo>
                <a:lnTo>
                  <a:pt x="35719" y="589360"/>
                </a:lnTo>
                <a:lnTo>
                  <a:pt x="35719" y="589360"/>
                </a:lnTo>
                <a:lnTo>
                  <a:pt x="26789" y="598289"/>
                </a:lnTo>
                <a:lnTo>
                  <a:pt x="26789" y="598289"/>
                </a:lnTo>
                <a:lnTo>
                  <a:pt x="26789" y="598289"/>
                </a:lnTo>
                <a:lnTo>
                  <a:pt x="26789" y="607219"/>
                </a:lnTo>
                <a:lnTo>
                  <a:pt x="26789" y="607219"/>
                </a:lnTo>
                <a:lnTo>
                  <a:pt x="26789" y="607219"/>
                </a:lnTo>
                <a:lnTo>
                  <a:pt x="17860" y="616149"/>
                </a:lnTo>
                <a:lnTo>
                  <a:pt x="17860" y="625078"/>
                </a:lnTo>
                <a:lnTo>
                  <a:pt x="17860" y="634008"/>
                </a:lnTo>
                <a:lnTo>
                  <a:pt x="17860" y="642938"/>
                </a:lnTo>
                <a:lnTo>
                  <a:pt x="17860" y="651867"/>
                </a:lnTo>
                <a:lnTo>
                  <a:pt x="17860" y="669727"/>
                </a:lnTo>
                <a:lnTo>
                  <a:pt x="8930" y="696516"/>
                </a:lnTo>
                <a:lnTo>
                  <a:pt x="8930" y="723305"/>
                </a:lnTo>
                <a:lnTo>
                  <a:pt x="8930" y="750094"/>
                </a:lnTo>
                <a:lnTo>
                  <a:pt x="0" y="776883"/>
                </a:lnTo>
                <a:lnTo>
                  <a:pt x="0" y="812602"/>
                </a:lnTo>
                <a:lnTo>
                  <a:pt x="0" y="839391"/>
                </a:lnTo>
                <a:lnTo>
                  <a:pt x="0" y="875110"/>
                </a:lnTo>
                <a:lnTo>
                  <a:pt x="0" y="910828"/>
                </a:lnTo>
                <a:lnTo>
                  <a:pt x="0" y="937617"/>
                </a:lnTo>
                <a:lnTo>
                  <a:pt x="0" y="973336"/>
                </a:lnTo>
                <a:lnTo>
                  <a:pt x="0" y="1000125"/>
                </a:lnTo>
                <a:lnTo>
                  <a:pt x="0" y="1026914"/>
                </a:lnTo>
                <a:lnTo>
                  <a:pt x="0" y="1053703"/>
                </a:lnTo>
                <a:lnTo>
                  <a:pt x="0" y="1071563"/>
                </a:lnTo>
                <a:lnTo>
                  <a:pt x="0" y="1089422"/>
                </a:lnTo>
                <a:lnTo>
                  <a:pt x="0" y="1107281"/>
                </a:lnTo>
                <a:lnTo>
                  <a:pt x="8930" y="1116211"/>
                </a:lnTo>
                <a:lnTo>
                  <a:pt x="8930" y="1125141"/>
                </a:lnTo>
                <a:lnTo>
                  <a:pt x="8930" y="1134071"/>
                </a:lnTo>
                <a:lnTo>
                  <a:pt x="8930" y="1143000"/>
                </a:lnTo>
                <a:lnTo>
                  <a:pt x="8930" y="1151930"/>
                </a:lnTo>
                <a:lnTo>
                  <a:pt x="8930" y="1151930"/>
                </a:lnTo>
                <a:lnTo>
                  <a:pt x="8930" y="1160860"/>
                </a:lnTo>
                <a:lnTo>
                  <a:pt x="8930" y="1160860"/>
                </a:lnTo>
                <a:lnTo>
                  <a:pt x="8930" y="1160860"/>
                </a:lnTo>
                <a:lnTo>
                  <a:pt x="8930" y="1160860"/>
                </a:lnTo>
                <a:lnTo>
                  <a:pt x="8930" y="1169789"/>
                </a:lnTo>
                <a:lnTo>
                  <a:pt x="8930" y="1169789"/>
                </a:lnTo>
                <a:lnTo>
                  <a:pt x="8930" y="1169789"/>
                </a:lnTo>
                <a:lnTo>
                  <a:pt x="8930" y="1169789"/>
                </a:lnTo>
                <a:lnTo>
                  <a:pt x="8930" y="1169789"/>
                </a:lnTo>
                <a:lnTo>
                  <a:pt x="8930" y="1169789"/>
                </a:lnTo>
                <a:lnTo>
                  <a:pt x="8930" y="1169789"/>
                </a:lnTo>
                <a:lnTo>
                  <a:pt x="8930" y="1169789"/>
                </a:lnTo>
                <a:lnTo>
                  <a:pt x="8930" y="1160860"/>
                </a:lnTo>
                <a:lnTo>
                  <a:pt x="8930" y="1160860"/>
                </a:lnTo>
                <a:lnTo>
                  <a:pt x="8930" y="1160860"/>
                </a:lnTo>
                <a:lnTo>
                  <a:pt x="8930" y="1160860"/>
                </a:lnTo>
                <a:lnTo>
                  <a:pt x="0" y="1160860"/>
                </a:lnTo>
                <a:lnTo>
                  <a:pt x="0" y="1160860"/>
                </a:lnTo>
                <a:lnTo>
                  <a:pt x="0" y="1160860"/>
                </a:lnTo>
                <a:lnTo>
                  <a:pt x="0" y="1160860"/>
                </a:lnTo>
                <a:lnTo>
                  <a:pt x="0" y="1160860"/>
                </a:lnTo>
                <a:lnTo>
                  <a:pt x="0" y="1160860"/>
                </a:lnTo>
                <a:lnTo>
                  <a:pt x="0" y="1160860"/>
                </a:lnTo>
                <a:lnTo>
                  <a:pt x="0" y="1169789"/>
                </a:lnTo>
                <a:lnTo>
                  <a:pt x="8930" y="1169789"/>
                </a:lnTo>
                <a:lnTo>
                  <a:pt x="8930" y="1178719"/>
                </a:lnTo>
                <a:lnTo>
                  <a:pt x="17860" y="1187649"/>
                </a:lnTo>
                <a:lnTo>
                  <a:pt x="17860" y="1205508"/>
                </a:lnTo>
                <a:lnTo>
                  <a:pt x="26789" y="1214438"/>
                </a:lnTo>
                <a:lnTo>
                  <a:pt x="26789" y="1232297"/>
                </a:lnTo>
                <a:lnTo>
                  <a:pt x="35719" y="1250156"/>
                </a:lnTo>
                <a:lnTo>
                  <a:pt x="35719" y="1268016"/>
                </a:lnTo>
                <a:lnTo>
                  <a:pt x="44649" y="1294805"/>
                </a:lnTo>
                <a:lnTo>
                  <a:pt x="53579" y="1312664"/>
                </a:lnTo>
                <a:lnTo>
                  <a:pt x="62508" y="1339453"/>
                </a:lnTo>
                <a:lnTo>
                  <a:pt x="71438" y="1366242"/>
                </a:lnTo>
                <a:lnTo>
                  <a:pt x="80368" y="1393031"/>
                </a:lnTo>
                <a:lnTo>
                  <a:pt x="89297" y="1410891"/>
                </a:lnTo>
                <a:lnTo>
                  <a:pt x="107157" y="1437680"/>
                </a:lnTo>
                <a:lnTo>
                  <a:pt x="125016" y="1455539"/>
                </a:lnTo>
                <a:lnTo>
                  <a:pt x="142875" y="1482328"/>
                </a:lnTo>
                <a:lnTo>
                  <a:pt x="160735" y="1500188"/>
                </a:lnTo>
                <a:lnTo>
                  <a:pt x="178594" y="1518047"/>
                </a:lnTo>
                <a:lnTo>
                  <a:pt x="196454" y="1526977"/>
                </a:lnTo>
                <a:lnTo>
                  <a:pt x="214313" y="1544836"/>
                </a:lnTo>
                <a:lnTo>
                  <a:pt x="241102" y="1553766"/>
                </a:lnTo>
                <a:lnTo>
                  <a:pt x="258961" y="1562696"/>
                </a:lnTo>
                <a:lnTo>
                  <a:pt x="276821" y="1580555"/>
                </a:lnTo>
                <a:lnTo>
                  <a:pt x="303610" y="1589485"/>
                </a:lnTo>
                <a:lnTo>
                  <a:pt x="321469" y="1607344"/>
                </a:lnTo>
                <a:lnTo>
                  <a:pt x="339329" y="1616274"/>
                </a:lnTo>
                <a:lnTo>
                  <a:pt x="366118" y="1625203"/>
                </a:lnTo>
                <a:lnTo>
                  <a:pt x="383977" y="1625203"/>
                </a:lnTo>
                <a:lnTo>
                  <a:pt x="401836" y="1634133"/>
                </a:lnTo>
                <a:lnTo>
                  <a:pt x="419696" y="1643063"/>
                </a:lnTo>
                <a:lnTo>
                  <a:pt x="428625" y="1643063"/>
                </a:lnTo>
                <a:lnTo>
                  <a:pt x="446485" y="1651992"/>
                </a:lnTo>
                <a:lnTo>
                  <a:pt x="455414" y="1651992"/>
                </a:lnTo>
                <a:lnTo>
                  <a:pt x="464344" y="1651992"/>
                </a:lnTo>
                <a:lnTo>
                  <a:pt x="473274" y="1660922"/>
                </a:lnTo>
                <a:lnTo>
                  <a:pt x="473274" y="1660922"/>
                </a:lnTo>
                <a:lnTo>
                  <a:pt x="482204" y="1660922"/>
                </a:lnTo>
                <a:lnTo>
                  <a:pt x="482204" y="1669852"/>
                </a:lnTo>
                <a:lnTo>
                  <a:pt x="482204" y="1669852"/>
                </a:lnTo>
                <a:lnTo>
                  <a:pt x="482204" y="1669852"/>
                </a:lnTo>
                <a:lnTo>
                  <a:pt x="473274" y="1669852"/>
                </a:lnTo>
                <a:lnTo>
                  <a:pt x="473274" y="1669852"/>
                </a:lnTo>
                <a:lnTo>
                  <a:pt x="473274" y="1669852"/>
                </a:lnTo>
                <a:lnTo>
                  <a:pt x="473274" y="1660922"/>
                </a:lnTo>
                <a:lnTo>
                  <a:pt x="464344" y="1660922"/>
                </a:lnTo>
                <a:lnTo>
                  <a:pt x="464344" y="1660922"/>
                </a:lnTo>
                <a:lnTo>
                  <a:pt x="464344" y="1651992"/>
                </a:lnTo>
                <a:lnTo>
                  <a:pt x="464344" y="1651992"/>
                </a:lnTo>
                <a:lnTo>
                  <a:pt x="455414" y="1651992"/>
                </a:lnTo>
                <a:lnTo>
                  <a:pt x="455414" y="1651992"/>
                </a:lnTo>
                <a:lnTo>
                  <a:pt x="446485" y="1651992"/>
                </a:lnTo>
                <a:lnTo>
                  <a:pt x="446485" y="1651992"/>
                </a:lnTo>
                <a:lnTo>
                  <a:pt x="437555" y="1651992"/>
                </a:lnTo>
                <a:lnTo>
                  <a:pt x="437555" y="1651992"/>
                </a:lnTo>
                <a:lnTo>
                  <a:pt x="437555" y="1651992"/>
                </a:lnTo>
                <a:lnTo>
                  <a:pt x="437555" y="1651992"/>
                </a:lnTo>
                <a:lnTo>
                  <a:pt x="437555" y="1651992"/>
                </a:lnTo>
                <a:lnTo>
                  <a:pt x="437555" y="1651992"/>
                </a:lnTo>
                <a:lnTo>
                  <a:pt x="437555" y="1651992"/>
                </a:lnTo>
                <a:lnTo>
                  <a:pt x="446485" y="1660922"/>
                </a:lnTo>
                <a:lnTo>
                  <a:pt x="446485" y="1669852"/>
                </a:lnTo>
                <a:lnTo>
                  <a:pt x="446485" y="1678781"/>
                </a:lnTo>
                <a:lnTo>
                  <a:pt x="446485" y="1687711"/>
                </a:lnTo>
                <a:lnTo>
                  <a:pt x="446485" y="1696641"/>
                </a:lnTo>
                <a:lnTo>
                  <a:pt x="446485" y="1714500"/>
                </a:lnTo>
                <a:lnTo>
                  <a:pt x="446485" y="1723430"/>
                </a:lnTo>
                <a:lnTo>
                  <a:pt x="446485" y="1741289"/>
                </a:lnTo>
                <a:lnTo>
                  <a:pt x="437555" y="1759149"/>
                </a:lnTo>
                <a:lnTo>
                  <a:pt x="437555" y="1768078"/>
                </a:lnTo>
                <a:lnTo>
                  <a:pt x="437555" y="1785938"/>
                </a:lnTo>
                <a:lnTo>
                  <a:pt x="428625" y="1803797"/>
                </a:lnTo>
                <a:lnTo>
                  <a:pt x="428625" y="1821656"/>
                </a:lnTo>
                <a:lnTo>
                  <a:pt x="419696" y="1830586"/>
                </a:lnTo>
                <a:lnTo>
                  <a:pt x="410766" y="1857375"/>
                </a:lnTo>
                <a:lnTo>
                  <a:pt x="401836" y="1866305"/>
                </a:lnTo>
                <a:lnTo>
                  <a:pt x="392907" y="1884164"/>
                </a:lnTo>
                <a:lnTo>
                  <a:pt x="383977" y="1893094"/>
                </a:lnTo>
                <a:lnTo>
                  <a:pt x="375047" y="1910953"/>
                </a:lnTo>
                <a:lnTo>
                  <a:pt x="357188" y="1919883"/>
                </a:lnTo>
                <a:lnTo>
                  <a:pt x="348258" y="1937742"/>
                </a:lnTo>
                <a:lnTo>
                  <a:pt x="330399" y="1946672"/>
                </a:lnTo>
                <a:lnTo>
                  <a:pt x="312539" y="1955602"/>
                </a:lnTo>
                <a:lnTo>
                  <a:pt x="303610" y="1964531"/>
                </a:lnTo>
                <a:lnTo>
                  <a:pt x="285750" y="1973461"/>
                </a:lnTo>
                <a:lnTo>
                  <a:pt x="267891" y="1982391"/>
                </a:lnTo>
                <a:lnTo>
                  <a:pt x="250032" y="1991321"/>
                </a:lnTo>
                <a:lnTo>
                  <a:pt x="232172" y="1991321"/>
                </a:lnTo>
                <a:lnTo>
                  <a:pt x="223243" y="2009180"/>
                </a:lnTo>
                <a:lnTo>
                  <a:pt x="205383" y="2018110"/>
                </a:lnTo>
                <a:lnTo>
                  <a:pt x="187524" y="2027039"/>
                </a:lnTo>
                <a:lnTo>
                  <a:pt x="169664" y="2035969"/>
                </a:lnTo>
                <a:lnTo>
                  <a:pt x="151805" y="2044899"/>
                </a:lnTo>
                <a:lnTo>
                  <a:pt x="142875" y="2053828"/>
                </a:lnTo>
                <a:lnTo>
                  <a:pt x="125016" y="2062758"/>
                </a:lnTo>
                <a:lnTo>
                  <a:pt x="107157" y="2071688"/>
                </a:lnTo>
                <a:lnTo>
                  <a:pt x="98227" y="2071688"/>
                </a:lnTo>
                <a:lnTo>
                  <a:pt x="89297" y="2071688"/>
                </a:lnTo>
                <a:lnTo>
                  <a:pt x="71438" y="2080617"/>
                </a:lnTo>
                <a:lnTo>
                  <a:pt x="62508" y="2080617"/>
                </a:lnTo>
                <a:lnTo>
                  <a:pt x="53579" y="2089547"/>
                </a:lnTo>
                <a:lnTo>
                  <a:pt x="44649" y="2089547"/>
                </a:lnTo>
                <a:lnTo>
                  <a:pt x="44649" y="2089547"/>
                </a:lnTo>
                <a:lnTo>
                  <a:pt x="35719" y="2089547"/>
                </a:lnTo>
                <a:lnTo>
                  <a:pt x="35719" y="2098477"/>
                </a:lnTo>
                <a:lnTo>
                  <a:pt x="35719" y="2098477"/>
                </a:lnTo>
                <a:lnTo>
                  <a:pt x="35719" y="2098477"/>
                </a:lnTo>
                <a:lnTo>
                  <a:pt x="26789" y="2098477"/>
                </a:lnTo>
                <a:lnTo>
                  <a:pt x="35719" y="2098477"/>
                </a:lnTo>
                <a:lnTo>
                  <a:pt x="35719" y="2098477"/>
                </a:lnTo>
                <a:lnTo>
                  <a:pt x="35719" y="2098477"/>
                </a:lnTo>
                <a:lnTo>
                  <a:pt x="35719" y="2089547"/>
                </a:lnTo>
                <a:lnTo>
                  <a:pt x="35719" y="2089547"/>
                </a:lnTo>
                <a:lnTo>
                  <a:pt x="35719" y="2089547"/>
                </a:lnTo>
                <a:lnTo>
                  <a:pt x="44649" y="2089547"/>
                </a:lnTo>
                <a:lnTo>
                  <a:pt x="44649" y="2089547"/>
                </a:lnTo>
                <a:lnTo>
                  <a:pt x="44649" y="2089547"/>
                </a:lnTo>
                <a:lnTo>
                  <a:pt x="44649" y="2089547"/>
                </a:lnTo>
                <a:lnTo>
                  <a:pt x="53579" y="2089547"/>
                </a:lnTo>
                <a:lnTo>
                  <a:pt x="53579" y="2089547"/>
                </a:lnTo>
                <a:lnTo>
                  <a:pt x="62508" y="2089547"/>
                </a:lnTo>
                <a:lnTo>
                  <a:pt x="62508" y="2089547"/>
                </a:lnTo>
                <a:lnTo>
                  <a:pt x="62508" y="2080617"/>
                </a:lnTo>
                <a:lnTo>
                  <a:pt x="62508" y="2062758"/>
                </a:lnTo>
                <a:lnTo>
                  <a:pt x="62508" y="206275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8108156" y="2241351"/>
            <a:ext cx="258961" cy="160736"/>
          </a:xfrm>
          <a:custGeom>
            <a:avLst/>
            <a:gdLst/>
            <a:ahLst/>
            <a:cxnLst/>
            <a:rect l="0" t="0" r="0" b="0"/>
            <a:pathLst>
              <a:path w="258961" h="160736">
                <a:moveTo>
                  <a:pt x="0" y="71438"/>
                </a:move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53578"/>
                </a:lnTo>
                <a:lnTo>
                  <a:pt x="8930" y="44649"/>
                </a:lnTo>
                <a:lnTo>
                  <a:pt x="17860" y="35719"/>
                </a:lnTo>
                <a:lnTo>
                  <a:pt x="35719" y="26789"/>
                </a:lnTo>
                <a:lnTo>
                  <a:pt x="53578" y="8930"/>
                </a:lnTo>
                <a:lnTo>
                  <a:pt x="71438" y="8930"/>
                </a:lnTo>
                <a:lnTo>
                  <a:pt x="89296" y="0"/>
                </a:lnTo>
                <a:lnTo>
                  <a:pt x="116085" y="0"/>
                </a:lnTo>
                <a:lnTo>
                  <a:pt x="125015" y="0"/>
                </a:lnTo>
                <a:lnTo>
                  <a:pt x="142874" y="8930"/>
                </a:lnTo>
                <a:lnTo>
                  <a:pt x="142874" y="17860"/>
                </a:lnTo>
                <a:lnTo>
                  <a:pt x="142874" y="35719"/>
                </a:lnTo>
                <a:lnTo>
                  <a:pt x="133945" y="62508"/>
                </a:lnTo>
                <a:lnTo>
                  <a:pt x="125015" y="89297"/>
                </a:lnTo>
                <a:lnTo>
                  <a:pt x="98226" y="116086"/>
                </a:lnTo>
                <a:lnTo>
                  <a:pt x="80367" y="142875"/>
                </a:lnTo>
                <a:lnTo>
                  <a:pt x="62508" y="151805"/>
                </a:lnTo>
                <a:lnTo>
                  <a:pt x="44649" y="160735"/>
                </a:lnTo>
                <a:lnTo>
                  <a:pt x="35719" y="160735"/>
                </a:lnTo>
                <a:lnTo>
                  <a:pt x="35719" y="151805"/>
                </a:lnTo>
                <a:lnTo>
                  <a:pt x="44649" y="142875"/>
                </a:lnTo>
                <a:lnTo>
                  <a:pt x="62508" y="125016"/>
                </a:lnTo>
                <a:lnTo>
                  <a:pt x="80367" y="116086"/>
                </a:lnTo>
                <a:lnTo>
                  <a:pt x="107156" y="107157"/>
                </a:lnTo>
                <a:lnTo>
                  <a:pt x="142874" y="107157"/>
                </a:lnTo>
                <a:lnTo>
                  <a:pt x="169664" y="116086"/>
                </a:lnTo>
                <a:lnTo>
                  <a:pt x="205382" y="116086"/>
                </a:lnTo>
                <a:lnTo>
                  <a:pt x="223242" y="125016"/>
                </a:lnTo>
                <a:lnTo>
                  <a:pt x="250031" y="133946"/>
                </a:lnTo>
                <a:lnTo>
                  <a:pt x="258960" y="142875"/>
                </a:lnTo>
                <a:lnTo>
                  <a:pt x="258960" y="142875"/>
                </a:lnTo>
                <a:lnTo>
                  <a:pt x="258960" y="142875"/>
                </a:lnTo>
                <a:lnTo>
                  <a:pt x="258960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68" name="Freeform 7167"/>
          <p:cNvSpPr/>
          <p:nvPr/>
        </p:nvSpPr>
        <p:spPr>
          <a:xfrm>
            <a:off x="1839516" y="2384226"/>
            <a:ext cx="285751" cy="446486"/>
          </a:xfrm>
          <a:custGeom>
            <a:avLst/>
            <a:gdLst/>
            <a:ahLst/>
            <a:cxnLst/>
            <a:rect l="0" t="0" r="0" b="0"/>
            <a:pathLst>
              <a:path w="285751" h="446486">
                <a:moveTo>
                  <a:pt x="89297" y="8930"/>
                </a:moveTo>
                <a:lnTo>
                  <a:pt x="89297" y="8930"/>
                </a:lnTo>
                <a:lnTo>
                  <a:pt x="80367" y="8930"/>
                </a:lnTo>
                <a:lnTo>
                  <a:pt x="80367" y="8930"/>
                </a:lnTo>
                <a:lnTo>
                  <a:pt x="80367" y="0"/>
                </a:lnTo>
                <a:lnTo>
                  <a:pt x="71437" y="8930"/>
                </a:lnTo>
                <a:lnTo>
                  <a:pt x="71437" y="17860"/>
                </a:lnTo>
                <a:lnTo>
                  <a:pt x="62507" y="26789"/>
                </a:lnTo>
                <a:lnTo>
                  <a:pt x="62507" y="44649"/>
                </a:lnTo>
                <a:lnTo>
                  <a:pt x="53578" y="71438"/>
                </a:lnTo>
                <a:lnTo>
                  <a:pt x="44648" y="107157"/>
                </a:lnTo>
                <a:lnTo>
                  <a:pt x="26789" y="142876"/>
                </a:lnTo>
                <a:lnTo>
                  <a:pt x="17859" y="187524"/>
                </a:lnTo>
                <a:lnTo>
                  <a:pt x="8929" y="232172"/>
                </a:lnTo>
                <a:lnTo>
                  <a:pt x="0" y="285751"/>
                </a:lnTo>
                <a:lnTo>
                  <a:pt x="0" y="339329"/>
                </a:lnTo>
                <a:lnTo>
                  <a:pt x="8929" y="375047"/>
                </a:lnTo>
                <a:lnTo>
                  <a:pt x="17859" y="410766"/>
                </a:lnTo>
                <a:lnTo>
                  <a:pt x="44648" y="428625"/>
                </a:lnTo>
                <a:lnTo>
                  <a:pt x="71437" y="446485"/>
                </a:lnTo>
                <a:lnTo>
                  <a:pt x="98226" y="446485"/>
                </a:lnTo>
                <a:lnTo>
                  <a:pt x="133945" y="446485"/>
                </a:lnTo>
                <a:lnTo>
                  <a:pt x="169664" y="428625"/>
                </a:lnTo>
                <a:lnTo>
                  <a:pt x="196453" y="419695"/>
                </a:lnTo>
                <a:lnTo>
                  <a:pt x="223242" y="401837"/>
                </a:lnTo>
                <a:lnTo>
                  <a:pt x="250031" y="375047"/>
                </a:lnTo>
                <a:lnTo>
                  <a:pt x="267890" y="348258"/>
                </a:lnTo>
                <a:lnTo>
                  <a:pt x="276820" y="330399"/>
                </a:lnTo>
                <a:lnTo>
                  <a:pt x="285750" y="303610"/>
                </a:lnTo>
                <a:lnTo>
                  <a:pt x="276820" y="285751"/>
                </a:lnTo>
                <a:lnTo>
                  <a:pt x="267890" y="267891"/>
                </a:lnTo>
                <a:lnTo>
                  <a:pt x="241101" y="267891"/>
                </a:lnTo>
                <a:lnTo>
                  <a:pt x="214312" y="276821"/>
                </a:lnTo>
                <a:lnTo>
                  <a:pt x="169664" y="294680"/>
                </a:lnTo>
                <a:lnTo>
                  <a:pt x="125015" y="321469"/>
                </a:lnTo>
                <a:lnTo>
                  <a:pt x="80367" y="357188"/>
                </a:lnTo>
                <a:lnTo>
                  <a:pt x="44648" y="392907"/>
                </a:lnTo>
                <a:lnTo>
                  <a:pt x="17859" y="419695"/>
                </a:lnTo>
                <a:lnTo>
                  <a:pt x="0" y="437555"/>
                </a:lnTo>
                <a:lnTo>
                  <a:pt x="0" y="446485"/>
                </a:lnTo>
                <a:lnTo>
                  <a:pt x="0" y="437555"/>
                </a:lnTo>
                <a:lnTo>
                  <a:pt x="0" y="419695"/>
                </a:lnTo>
                <a:lnTo>
                  <a:pt x="0" y="41969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69" name="Freeform 7168"/>
          <p:cNvSpPr/>
          <p:nvPr/>
        </p:nvSpPr>
        <p:spPr>
          <a:xfrm>
            <a:off x="2169914" y="2482453"/>
            <a:ext cx="276821" cy="276821"/>
          </a:xfrm>
          <a:custGeom>
            <a:avLst/>
            <a:gdLst/>
            <a:ahLst/>
            <a:cxnLst/>
            <a:rect l="0" t="0" r="0" b="0"/>
            <a:pathLst>
              <a:path w="276821" h="276821">
                <a:moveTo>
                  <a:pt x="893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0" y="0"/>
                </a:lnTo>
                <a:lnTo>
                  <a:pt x="0" y="8930"/>
                </a:lnTo>
                <a:lnTo>
                  <a:pt x="8930" y="8930"/>
                </a:lnTo>
                <a:lnTo>
                  <a:pt x="17859" y="17860"/>
                </a:lnTo>
                <a:lnTo>
                  <a:pt x="26789" y="35719"/>
                </a:lnTo>
                <a:lnTo>
                  <a:pt x="35719" y="53578"/>
                </a:lnTo>
                <a:lnTo>
                  <a:pt x="53578" y="71438"/>
                </a:lnTo>
                <a:lnTo>
                  <a:pt x="71438" y="107156"/>
                </a:lnTo>
                <a:lnTo>
                  <a:pt x="89297" y="142875"/>
                </a:lnTo>
                <a:lnTo>
                  <a:pt x="116086" y="169664"/>
                </a:lnTo>
                <a:lnTo>
                  <a:pt x="133945" y="205383"/>
                </a:lnTo>
                <a:lnTo>
                  <a:pt x="160734" y="232172"/>
                </a:lnTo>
                <a:lnTo>
                  <a:pt x="178594" y="250031"/>
                </a:lnTo>
                <a:lnTo>
                  <a:pt x="205383" y="267891"/>
                </a:lnTo>
                <a:lnTo>
                  <a:pt x="232172" y="276820"/>
                </a:lnTo>
                <a:lnTo>
                  <a:pt x="250031" y="276820"/>
                </a:lnTo>
                <a:lnTo>
                  <a:pt x="267891" y="276820"/>
                </a:lnTo>
                <a:lnTo>
                  <a:pt x="276820" y="267891"/>
                </a:lnTo>
                <a:lnTo>
                  <a:pt x="276820" y="250031"/>
                </a:lnTo>
                <a:lnTo>
                  <a:pt x="276820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1" name="Freeform 7170"/>
          <p:cNvSpPr/>
          <p:nvPr/>
        </p:nvSpPr>
        <p:spPr>
          <a:xfrm>
            <a:off x="2214563" y="2509242"/>
            <a:ext cx="169665" cy="267892"/>
          </a:xfrm>
          <a:custGeom>
            <a:avLst/>
            <a:gdLst/>
            <a:ahLst/>
            <a:cxnLst/>
            <a:rect l="0" t="0" r="0" b="0"/>
            <a:pathLst>
              <a:path w="169665" h="267892">
                <a:moveTo>
                  <a:pt x="169664" y="0"/>
                </a:moveTo>
                <a:lnTo>
                  <a:pt x="169664" y="0"/>
                </a:lnTo>
                <a:lnTo>
                  <a:pt x="151804" y="8930"/>
                </a:lnTo>
                <a:lnTo>
                  <a:pt x="133945" y="35719"/>
                </a:lnTo>
                <a:lnTo>
                  <a:pt x="116085" y="62508"/>
                </a:lnTo>
                <a:lnTo>
                  <a:pt x="98226" y="98227"/>
                </a:lnTo>
                <a:lnTo>
                  <a:pt x="80367" y="133946"/>
                </a:lnTo>
                <a:lnTo>
                  <a:pt x="62507" y="169664"/>
                </a:lnTo>
                <a:lnTo>
                  <a:pt x="44648" y="205383"/>
                </a:lnTo>
                <a:lnTo>
                  <a:pt x="35718" y="232172"/>
                </a:lnTo>
                <a:lnTo>
                  <a:pt x="17859" y="250031"/>
                </a:lnTo>
                <a:lnTo>
                  <a:pt x="8929" y="258961"/>
                </a:lnTo>
                <a:lnTo>
                  <a:pt x="0" y="267891"/>
                </a:lnTo>
                <a:lnTo>
                  <a:pt x="8929" y="258961"/>
                </a:lnTo>
                <a:lnTo>
                  <a:pt x="8929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2" name="Freeform 7171"/>
          <p:cNvSpPr/>
          <p:nvPr/>
        </p:nvSpPr>
        <p:spPr>
          <a:xfrm>
            <a:off x="2491383" y="2411015"/>
            <a:ext cx="375048" cy="276822"/>
          </a:xfrm>
          <a:custGeom>
            <a:avLst/>
            <a:gdLst/>
            <a:ahLst/>
            <a:cxnLst/>
            <a:rect l="0" t="0" r="0" b="0"/>
            <a:pathLst>
              <a:path w="375048" h="276822">
                <a:moveTo>
                  <a:pt x="0" y="71438"/>
                </a:moveTo>
                <a:lnTo>
                  <a:pt x="0" y="62508"/>
                </a:lnTo>
                <a:lnTo>
                  <a:pt x="0" y="62508"/>
                </a:lnTo>
                <a:lnTo>
                  <a:pt x="17859" y="53579"/>
                </a:lnTo>
                <a:lnTo>
                  <a:pt x="35719" y="44649"/>
                </a:lnTo>
                <a:lnTo>
                  <a:pt x="62508" y="35719"/>
                </a:lnTo>
                <a:lnTo>
                  <a:pt x="89297" y="26789"/>
                </a:lnTo>
                <a:lnTo>
                  <a:pt x="125015" y="8930"/>
                </a:lnTo>
                <a:lnTo>
                  <a:pt x="151805" y="8930"/>
                </a:lnTo>
                <a:lnTo>
                  <a:pt x="169664" y="0"/>
                </a:lnTo>
                <a:lnTo>
                  <a:pt x="187523" y="8930"/>
                </a:lnTo>
                <a:lnTo>
                  <a:pt x="196453" y="26789"/>
                </a:lnTo>
                <a:lnTo>
                  <a:pt x="187523" y="53579"/>
                </a:lnTo>
                <a:lnTo>
                  <a:pt x="178594" y="80368"/>
                </a:lnTo>
                <a:lnTo>
                  <a:pt x="151805" y="125016"/>
                </a:lnTo>
                <a:lnTo>
                  <a:pt x="125015" y="160735"/>
                </a:lnTo>
                <a:lnTo>
                  <a:pt x="107156" y="196454"/>
                </a:lnTo>
                <a:lnTo>
                  <a:pt x="89297" y="223243"/>
                </a:lnTo>
                <a:lnTo>
                  <a:pt x="80367" y="241102"/>
                </a:lnTo>
                <a:lnTo>
                  <a:pt x="80367" y="258962"/>
                </a:lnTo>
                <a:lnTo>
                  <a:pt x="89297" y="267891"/>
                </a:lnTo>
                <a:lnTo>
                  <a:pt x="116086" y="267891"/>
                </a:lnTo>
                <a:lnTo>
                  <a:pt x="151805" y="276821"/>
                </a:lnTo>
                <a:lnTo>
                  <a:pt x="205383" y="276821"/>
                </a:lnTo>
                <a:lnTo>
                  <a:pt x="258961" y="276821"/>
                </a:lnTo>
                <a:lnTo>
                  <a:pt x="312539" y="276821"/>
                </a:lnTo>
                <a:lnTo>
                  <a:pt x="348258" y="276821"/>
                </a:lnTo>
                <a:lnTo>
                  <a:pt x="375047" y="258962"/>
                </a:lnTo>
                <a:lnTo>
                  <a:pt x="375047" y="2589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3" name="Freeform 7172"/>
          <p:cNvSpPr/>
          <p:nvPr/>
        </p:nvSpPr>
        <p:spPr>
          <a:xfrm>
            <a:off x="2911078" y="2419945"/>
            <a:ext cx="125017" cy="44650"/>
          </a:xfrm>
          <a:custGeom>
            <a:avLst/>
            <a:gdLst/>
            <a:ahLst/>
            <a:cxnLst/>
            <a:rect l="0" t="0" r="0" b="0"/>
            <a:pathLst>
              <a:path w="125017" h="44650">
                <a:moveTo>
                  <a:pt x="0" y="44649"/>
                </a:moveTo>
                <a:lnTo>
                  <a:pt x="0" y="4464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8930" y="35719"/>
                </a:lnTo>
                <a:lnTo>
                  <a:pt x="17860" y="35719"/>
                </a:lnTo>
                <a:lnTo>
                  <a:pt x="35719" y="35719"/>
                </a:lnTo>
                <a:lnTo>
                  <a:pt x="53578" y="26789"/>
                </a:lnTo>
                <a:lnTo>
                  <a:pt x="71438" y="17859"/>
                </a:lnTo>
                <a:lnTo>
                  <a:pt x="98227" y="8930"/>
                </a:lnTo>
                <a:lnTo>
                  <a:pt x="116086" y="8930"/>
                </a:lnTo>
                <a:lnTo>
                  <a:pt x="125016" y="0"/>
                </a:lnTo>
                <a:lnTo>
                  <a:pt x="12501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4" name="Freeform 7173"/>
          <p:cNvSpPr/>
          <p:nvPr/>
        </p:nvSpPr>
        <p:spPr>
          <a:xfrm>
            <a:off x="2937867" y="2491383"/>
            <a:ext cx="142876" cy="62509"/>
          </a:xfrm>
          <a:custGeom>
            <a:avLst/>
            <a:gdLst/>
            <a:ahLst/>
            <a:cxnLst/>
            <a:rect l="0" t="0" r="0" b="0"/>
            <a:pathLst>
              <a:path w="142876" h="62509">
                <a:moveTo>
                  <a:pt x="0" y="44648"/>
                </a:moveTo>
                <a:lnTo>
                  <a:pt x="0" y="44648"/>
                </a:lnTo>
                <a:lnTo>
                  <a:pt x="0" y="53578"/>
                </a:lnTo>
                <a:lnTo>
                  <a:pt x="0" y="62508"/>
                </a:lnTo>
                <a:lnTo>
                  <a:pt x="8930" y="62508"/>
                </a:lnTo>
                <a:lnTo>
                  <a:pt x="26789" y="62508"/>
                </a:lnTo>
                <a:lnTo>
                  <a:pt x="53578" y="53578"/>
                </a:lnTo>
                <a:lnTo>
                  <a:pt x="80367" y="44648"/>
                </a:lnTo>
                <a:lnTo>
                  <a:pt x="116086" y="17859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5" name="Freeform 7174"/>
          <p:cNvSpPr/>
          <p:nvPr/>
        </p:nvSpPr>
        <p:spPr>
          <a:xfrm>
            <a:off x="3420070" y="2268140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893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6" name="Freeform 7175"/>
          <p:cNvSpPr/>
          <p:nvPr/>
        </p:nvSpPr>
        <p:spPr>
          <a:xfrm>
            <a:off x="3295055" y="2152054"/>
            <a:ext cx="107157" cy="375049"/>
          </a:xfrm>
          <a:custGeom>
            <a:avLst/>
            <a:gdLst/>
            <a:ahLst/>
            <a:cxnLst/>
            <a:rect l="0" t="0" r="0" b="0"/>
            <a:pathLst>
              <a:path w="107157" h="375049">
                <a:moveTo>
                  <a:pt x="8929" y="8930"/>
                </a:moveTo>
                <a:lnTo>
                  <a:pt x="8929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29" y="26790"/>
                </a:lnTo>
                <a:lnTo>
                  <a:pt x="8929" y="53579"/>
                </a:lnTo>
                <a:lnTo>
                  <a:pt x="17859" y="98227"/>
                </a:lnTo>
                <a:lnTo>
                  <a:pt x="35718" y="151805"/>
                </a:lnTo>
                <a:lnTo>
                  <a:pt x="44648" y="205383"/>
                </a:lnTo>
                <a:lnTo>
                  <a:pt x="53578" y="258961"/>
                </a:lnTo>
                <a:lnTo>
                  <a:pt x="71437" y="303610"/>
                </a:lnTo>
                <a:lnTo>
                  <a:pt x="80367" y="339329"/>
                </a:lnTo>
                <a:lnTo>
                  <a:pt x="89297" y="366118"/>
                </a:lnTo>
                <a:lnTo>
                  <a:pt x="98226" y="375048"/>
                </a:lnTo>
                <a:lnTo>
                  <a:pt x="98226" y="366118"/>
                </a:lnTo>
                <a:lnTo>
                  <a:pt x="107156" y="348259"/>
                </a:lnTo>
                <a:lnTo>
                  <a:pt x="107156" y="321469"/>
                </a:lnTo>
                <a:lnTo>
                  <a:pt x="107156" y="276821"/>
                </a:lnTo>
                <a:lnTo>
                  <a:pt x="107156" y="27682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7" name="Freeform 7176"/>
          <p:cNvSpPr/>
          <p:nvPr/>
        </p:nvSpPr>
        <p:spPr>
          <a:xfrm>
            <a:off x="3420070" y="2134195"/>
            <a:ext cx="267892" cy="267892"/>
          </a:xfrm>
          <a:custGeom>
            <a:avLst/>
            <a:gdLst/>
            <a:ahLst/>
            <a:cxnLst/>
            <a:rect l="0" t="0" r="0" b="0"/>
            <a:pathLst>
              <a:path w="267892" h="267892">
                <a:moveTo>
                  <a:pt x="8930" y="26789"/>
                </a:moveTo>
                <a:lnTo>
                  <a:pt x="893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17859"/>
                </a:lnTo>
                <a:lnTo>
                  <a:pt x="26789" y="8930"/>
                </a:lnTo>
                <a:lnTo>
                  <a:pt x="44649" y="0"/>
                </a:lnTo>
                <a:lnTo>
                  <a:pt x="71438" y="0"/>
                </a:lnTo>
                <a:lnTo>
                  <a:pt x="89297" y="0"/>
                </a:lnTo>
                <a:lnTo>
                  <a:pt x="107157" y="8930"/>
                </a:lnTo>
                <a:lnTo>
                  <a:pt x="116086" y="26789"/>
                </a:lnTo>
                <a:lnTo>
                  <a:pt x="125016" y="62508"/>
                </a:lnTo>
                <a:lnTo>
                  <a:pt x="116086" y="116086"/>
                </a:lnTo>
                <a:lnTo>
                  <a:pt x="107157" y="160734"/>
                </a:lnTo>
                <a:lnTo>
                  <a:pt x="98227" y="205383"/>
                </a:lnTo>
                <a:lnTo>
                  <a:pt x="89297" y="232172"/>
                </a:lnTo>
                <a:lnTo>
                  <a:pt x="80368" y="258961"/>
                </a:lnTo>
                <a:lnTo>
                  <a:pt x="89297" y="267891"/>
                </a:lnTo>
                <a:lnTo>
                  <a:pt x="98227" y="267891"/>
                </a:lnTo>
                <a:lnTo>
                  <a:pt x="125016" y="258961"/>
                </a:lnTo>
                <a:lnTo>
                  <a:pt x="160735" y="250031"/>
                </a:lnTo>
                <a:lnTo>
                  <a:pt x="196453" y="223242"/>
                </a:lnTo>
                <a:lnTo>
                  <a:pt x="232172" y="196453"/>
                </a:lnTo>
                <a:lnTo>
                  <a:pt x="267891" y="169664"/>
                </a:lnTo>
                <a:lnTo>
                  <a:pt x="267891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8" name="Freeform 7177"/>
          <p:cNvSpPr/>
          <p:nvPr/>
        </p:nvSpPr>
        <p:spPr>
          <a:xfrm>
            <a:off x="3723680" y="2071687"/>
            <a:ext cx="196454" cy="437556"/>
          </a:xfrm>
          <a:custGeom>
            <a:avLst/>
            <a:gdLst/>
            <a:ahLst/>
            <a:cxnLst/>
            <a:rect l="0" t="0" r="0" b="0"/>
            <a:pathLst>
              <a:path w="196454" h="437556">
                <a:moveTo>
                  <a:pt x="35718" y="107157"/>
                </a:moveTo>
                <a:lnTo>
                  <a:pt x="35718" y="107157"/>
                </a:lnTo>
                <a:lnTo>
                  <a:pt x="35718" y="116086"/>
                </a:lnTo>
                <a:lnTo>
                  <a:pt x="35718" y="116086"/>
                </a:lnTo>
                <a:lnTo>
                  <a:pt x="35718" y="133946"/>
                </a:lnTo>
                <a:lnTo>
                  <a:pt x="35718" y="151805"/>
                </a:lnTo>
                <a:lnTo>
                  <a:pt x="44648" y="178594"/>
                </a:lnTo>
                <a:lnTo>
                  <a:pt x="44648" y="214313"/>
                </a:lnTo>
                <a:lnTo>
                  <a:pt x="44648" y="250032"/>
                </a:lnTo>
                <a:lnTo>
                  <a:pt x="53578" y="294680"/>
                </a:lnTo>
                <a:lnTo>
                  <a:pt x="62508" y="330399"/>
                </a:lnTo>
                <a:lnTo>
                  <a:pt x="62508" y="366117"/>
                </a:lnTo>
                <a:lnTo>
                  <a:pt x="71437" y="401836"/>
                </a:lnTo>
                <a:lnTo>
                  <a:pt x="71437" y="419696"/>
                </a:lnTo>
                <a:lnTo>
                  <a:pt x="62508" y="428626"/>
                </a:lnTo>
                <a:lnTo>
                  <a:pt x="62508" y="437555"/>
                </a:lnTo>
                <a:lnTo>
                  <a:pt x="44648" y="428626"/>
                </a:lnTo>
                <a:lnTo>
                  <a:pt x="35718" y="401836"/>
                </a:lnTo>
                <a:lnTo>
                  <a:pt x="26789" y="375047"/>
                </a:lnTo>
                <a:lnTo>
                  <a:pt x="8929" y="321469"/>
                </a:lnTo>
                <a:lnTo>
                  <a:pt x="0" y="258961"/>
                </a:lnTo>
                <a:lnTo>
                  <a:pt x="0" y="196453"/>
                </a:lnTo>
                <a:lnTo>
                  <a:pt x="0" y="133946"/>
                </a:lnTo>
                <a:lnTo>
                  <a:pt x="17859" y="89297"/>
                </a:lnTo>
                <a:lnTo>
                  <a:pt x="44648" y="44649"/>
                </a:lnTo>
                <a:lnTo>
                  <a:pt x="80367" y="17860"/>
                </a:lnTo>
                <a:lnTo>
                  <a:pt x="116086" y="8930"/>
                </a:lnTo>
                <a:lnTo>
                  <a:pt x="151804" y="0"/>
                </a:lnTo>
                <a:lnTo>
                  <a:pt x="169664" y="8930"/>
                </a:lnTo>
                <a:lnTo>
                  <a:pt x="187523" y="17860"/>
                </a:lnTo>
                <a:lnTo>
                  <a:pt x="196453" y="35719"/>
                </a:lnTo>
                <a:lnTo>
                  <a:pt x="187523" y="62508"/>
                </a:lnTo>
                <a:lnTo>
                  <a:pt x="169664" y="89297"/>
                </a:lnTo>
                <a:lnTo>
                  <a:pt x="142875" y="125016"/>
                </a:lnTo>
                <a:lnTo>
                  <a:pt x="125015" y="151805"/>
                </a:lnTo>
                <a:lnTo>
                  <a:pt x="98226" y="169664"/>
                </a:lnTo>
                <a:lnTo>
                  <a:pt x="80367" y="178594"/>
                </a:lnTo>
                <a:lnTo>
                  <a:pt x="71437" y="178594"/>
                </a:lnTo>
                <a:lnTo>
                  <a:pt x="71437" y="160735"/>
                </a:lnTo>
                <a:lnTo>
                  <a:pt x="80367" y="133946"/>
                </a:lnTo>
                <a:lnTo>
                  <a:pt x="80367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9" name="Freeform 7178"/>
          <p:cNvSpPr/>
          <p:nvPr/>
        </p:nvSpPr>
        <p:spPr>
          <a:xfrm>
            <a:off x="3920133" y="1696640"/>
            <a:ext cx="678657" cy="535783"/>
          </a:xfrm>
          <a:custGeom>
            <a:avLst/>
            <a:gdLst/>
            <a:ahLst/>
            <a:cxnLst/>
            <a:rect l="0" t="0" r="0" b="0"/>
            <a:pathLst>
              <a:path w="678657" h="535783">
                <a:moveTo>
                  <a:pt x="62508" y="357188"/>
                </a:moveTo>
                <a:lnTo>
                  <a:pt x="62508" y="357188"/>
                </a:lnTo>
                <a:lnTo>
                  <a:pt x="62508" y="357188"/>
                </a:lnTo>
                <a:lnTo>
                  <a:pt x="53578" y="366118"/>
                </a:lnTo>
                <a:lnTo>
                  <a:pt x="44648" y="366118"/>
                </a:lnTo>
                <a:lnTo>
                  <a:pt x="35719" y="375047"/>
                </a:lnTo>
                <a:lnTo>
                  <a:pt x="26789" y="383977"/>
                </a:lnTo>
                <a:lnTo>
                  <a:pt x="17859" y="392907"/>
                </a:lnTo>
                <a:lnTo>
                  <a:pt x="8930" y="410766"/>
                </a:lnTo>
                <a:lnTo>
                  <a:pt x="0" y="437555"/>
                </a:lnTo>
                <a:lnTo>
                  <a:pt x="0" y="464344"/>
                </a:lnTo>
                <a:lnTo>
                  <a:pt x="8930" y="491133"/>
                </a:lnTo>
                <a:lnTo>
                  <a:pt x="8930" y="517922"/>
                </a:lnTo>
                <a:lnTo>
                  <a:pt x="17859" y="526852"/>
                </a:lnTo>
                <a:lnTo>
                  <a:pt x="26789" y="535782"/>
                </a:lnTo>
                <a:lnTo>
                  <a:pt x="44648" y="526852"/>
                </a:lnTo>
                <a:lnTo>
                  <a:pt x="53578" y="517922"/>
                </a:lnTo>
                <a:lnTo>
                  <a:pt x="71437" y="491133"/>
                </a:lnTo>
                <a:lnTo>
                  <a:pt x="89297" y="473274"/>
                </a:lnTo>
                <a:lnTo>
                  <a:pt x="107156" y="446485"/>
                </a:lnTo>
                <a:lnTo>
                  <a:pt x="125015" y="419696"/>
                </a:lnTo>
                <a:lnTo>
                  <a:pt x="133945" y="410766"/>
                </a:lnTo>
                <a:lnTo>
                  <a:pt x="142875" y="410766"/>
                </a:lnTo>
                <a:lnTo>
                  <a:pt x="142875" y="419696"/>
                </a:lnTo>
                <a:lnTo>
                  <a:pt x="151805" y="428625"/>
                </a:lnTo>
                <a:lnTo>
                  <a:pt x="151805" y="446485"/>
                </a:lnTo>
                <a:lnTo>
                  <a:pt x="151805" y="464344"/>
                </a:lnTo>
                <a:lnTo>
                  <a:pt x="151805" y="473274"/>
                </a:lnTo>
                <a:lnTo>
                  <a:pt x="151805" y="482204"/>
                </a:lnTo>
                <a:lnTo>
                  <a:pt x="160734" y="482204"/>
                </a:lnTo>
                <a:lnTo>
                  <a:pt x="169664" y="473274"/>
                </a:lnTo>
                <a:lnTo>
                  <a:pt x="178594" y="455414"/>
                </a:lnTo>
                <a:lnTo>
                  <a:pt x="196453" y="437555"/>
                </a:lnTo>
                <a:lnTo>
                  <a:pt x="205383" y="410766"/>
                </a:lnTo>
                <a:lnTo>
                  <a:pt x="214312" y="383977"/>
                </a:lnTo>
                <a:lnTo>
                  <a:pt x="223242" y="348258"/>
                </a:lnTo>
                <a:lnTo>
                  <a:pt x="241101" y="303610"/>
                </a:lnTo>
                <a:lnTo>
                  <a:pt x="250031" y="250032"/>
                </a:lnTo>
                <a:lnTo>
                  <a:pt x="250031" y="196454"/>
                </a:lnTo>
                <a:lnTo>
                  <a:pt x="250031" y="160735"/>
                </a:lnTo>
                <a:lnTo>
                  <a:pt x="250031" y="125016"/>
                </a:lnTo>
                <a:lnTo>
                  <a:pt x="250031" y="107157"/>
                </a:lnTo>
                <a:lnTo>
                  <a:pt x="250031" y="98227"/>
                </a:lnTo>
                <a:lnTo>
                  <a:pt x="241101" y="98227"/>
                </a:lnTo>
                <a:lnTo>
                  <a:pt x="232172" y="116086"/>
                </a:lnTo>
                <a:lnTo>
                  <a:pt x="223242" y="142875"/>
                </a:lnTo>
                <a:lnTo>
                  <a:pt x="223242" y="178594"/>
                </a:lnTo>
                <a:lnTo>
                  <a:pt x="214312" y="232172"/>
                </a:lnTo>
                <a:lnTo>
                  <a:pt x="223242" y="276821"/>
                </a:lnTo>
                <a:lnTo>
                  <a:pt x="223242" y="330399"/>
                </a:lnTo>
                <a:lnTo>
                  <a:pt x="241101" y="375047"/>
                </a:lnTo>
                <a:lnTo>
                  <a:pt x="250031" y="419696"/>
                </a:lnTo>
                <a:lnTo>
                  <a:pt x="267890" y="446485"/>
                </a:lnTo>
                <a:lnTo>
                  <a:pt x="276820" y="455414"/>
                </a:lnTo>
                <a:lnTo>
                  <a:pt x="285750" y="464344"/>
                </a:lnTo>
                <a:lnTo>
                  <a:pt x="294680" y="455414"/>
                </a:lnTo>
                <a:lnTo>
                  <a:pt x="285750" y="446485"/>
                </a:lnTo>
                <a:lnTo>
                  <a:pt x="285750" y="419696"/>
                </a:lnTo>
                <a:lnTo>
                  <a:pt x="267890" y="383977"/>
                </a:lnTo>
                <a:lnTo>
                  <a:pt x="241101" y="348258"/>
                </a:lnTo>
                <a:lnTo>
                  <a:pt x="214312" y="303610"/>
                </a:lnTo>
                <a:lnTo>
                  <a:pt x="187523" y="267891"/>
                </a:lnTo>
                <a:lnTo>
                  <a:pt x="151805" y="232172"/>
                </a:lnTo>
                <a:lnTo>
                  <a:pt x="116086" y="223243"/>
                </a:lnTo>
                <a:lnTo>
                  <a:pt x="89297" y="214313"/>
                </a:lnTo>
                <a:lnTo>
                  <a:pt x="62508" y="232172"/>
                </a:lnTo>
                <a:lnTo>
                  <a:pt x="44648" y="241102"/>
                </a:lnTo>
                <a:lnTo>
                  <a:pt x="44648" y="258961"/>
                </a:lnTo>
                <a:lnTo>
                  <a:pt x="53578" y="276821"/>
                </a:lnTo>
                <a:lnTo>
                  <a:pt x="80367" y="285750"/>
                </a:lnTo>
                <a:lnTo>
                  <a:pt x="116086" y="285750"/>
                </a:lnTo>
                <a:lnTo>
                  <a:pt x="160734" y="276821"/>
                </a:lnTo>
                <a:lnTo>
                  <a:pt x="214312" y="258961"/>
                </a:lnTo>
                <a:lnTo>
                  <a:pt x="267890" y="241102"/>
                </a:lnTo>
                <a:lnTo>
                  <a:pt x="321469" y="214313"/>
                </a:lnTo>
                <a:lnTo>
                  <a:pt x="366117" y="187524"/>
                </a:lnTo>
                <a:lnTo>
                  <a:pt x="410765" y="160735"/>
                </a:lnTo>
                <a:lnTo>
                  <a:pt x="437555" y="133946"/>
                </a:lnTo>
                <a:lnTo>
                  <a:pt x="446484" y="98227"/>
                </a:lnTo>
                <a:lnTo>
                  <a:pt x="455414" y="62508"/>
                </a:lnTo>
                <a:lnTo>
                  <a:pt x="455414" y="35719"/>
                </a:lnTo>
                <a:lnTo>
                  <a:pt x="455414" y="8930"/>
                </a:lnTo>
                <a:lnTo>
                  <a:pt x="446484" y="0"/>
                </a:lnTo>
                <a:lnTo>
                  <a:pt x="428625" y="0"/>
                </a:lnTo>
                <a:lnTo>
                  <a:pt x="419695" y="8930"/>
                </a:lnTo>
                <a:lnTo>
                  <a:pt x="410765" y="26789"/>
                </a:lnTo>
                <a:lnTo>
                  <a:pt x="401836" y="53579"/>
                </a:lnTo>
                <a:lnTo>
                  <a:pt x="392906" y="98227"/>
                </a:lnTo>
                <a:lnTo>
                  <a:pt x="383976" y="142875"/>
                </a:lnTo>
                <a:lnTo>
                  <a:pt x="375047" y="187524"/>
                </a:lnTo>
                <a:lnTo>
                  <a:pt x="366117" y="232172"/>
                </a:lnTo>
                <a:lnTo>
                  <a:pt x="357187" y="276821"/>
                </a:lnTo>
                <a:lnTo>
                  <a:pt x="357187" y="312539"/>
                </a:lnTo>
                <a:lnTo>
                  <a:pt x="357187" y="339329"/>
                </a:lnTo>
                <a:lnTo>
                  <a:pt x="357187" y="357188"/>
                </a:lnTo>
                <a:lnTo>
                  <a:pt x="366117" y="357188"/>
                </a:lnTo>
                <a:lnTo>
                  <a:pt x="383976" y="348258"/>
                </a:lnTo>
                <a:lnTo>
                  <a:pt x="401836" y="339329"/>
                </a:lnTo>
                <a:lnTo>
                  <a:pt x="419695" y="312539"/>
                </a:lnTo>
                <a:lnTo>
                  <a:pt x="437555" y="276821"/>
                </a:lnTo>
                <a:lnTo>
                  <a:pt x="455414" y="250032"/>
                </a:lnTo>
                <a:lnTo>
                  <a:pt x="473273" y="223243"/>
                </a:lnTo>
                <a:lnTo>
                  <a:pt x="491133" y="214313"/>
                </a:lnTo>
                <a:lnTo>
                  <a:pt x="500062" y="214313"/>
                </a:lnTo>
                <a:lnTo>
                  <a:pt x="500062" y="232172"/>
                </a:lnTo>
                <a:lnTo>
                  <a:pt x="500062" y="250032"/>
                </a:lnTo>
                <a:lnTo>
                  <a:pt x="491133" y="285750"/>
                </a:lnTo>
                <a:lnTo>
                  <a:pt x="491133" y="303610"/>
                </a:lnTo>
                <a:lnTo>
                  <a:pt x="491133" y="321469"/>
                </a:lnTo>
                <a:lnTo>
                  <a:pt x="491133" y="339329"/>
                </a:lnTo>
                <a:lnTo>
                  <a:pt x="500062" y="339329"/>
                </a:lnTo>
                <a:lnTo>
                  <a:pt x="517922" y="339329"/>
                </a:lnTo>
                <a:lnTo>
                  <a:pt x="535781" y="330399"/>
                </a:lnTo>
                <a:lnTo>
                  <a:pt x="562570" y="312539"/>
                </a:lnTo>
                <a:lnTo>
                  <a:pt x="589359" y="285750"/>
                </a:lnTo>
                <a:lnTo>
                  <a:pt x="625078" y="250032"/>
                </a:lnTo>
                <a:lnTo>
                  <a:pt x="651867" y="214313"/>
                </a:lnTo>
                <a:lnTo>
                  <a:pt x="678656" y="169664"/>
                </a:lnTo>
                <a:lnTo>
                  <a:pt x="678656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0" name="Freeform 7179"/>
          <p:cNvSpPr/>
          <p:nvPr/>
        </p:nvSpPr>
        <p:spPr>
          <a:xfrm>
            <a:off x="4536281" y="1803797"/>
            <a:ext cx="187525" cy="232173"/>
          </a:xfrm>
          <a:custGeom>
            <a:avLst/>
            <a:gdLst/>
            <a:ahLst/>
            <a:cxnLst/>
            <a:rect l="0" t="0" r="0" b="0"/>
            <a:pathLst>
              <a:path w="187525" h="232173">
                <a:moveTo>
                  <a:pt x="107157" y="0"/>
                </a:moveTo>
                <a:lnTo>
                  <a:pt x="98227" y="0"/>
                </a:lnTo>
                <a:lnTo>
                  <a:pt x="80367" y="0"/>
                </a:lnTo>
                <a:lnTo>
                  <a:pt x="62508" y="8929"/>
                </a:lnTo>
                <a:lnTo>
                  <a:pt x="44649" y="26789"/>
                </a:lnTo>
                <a:lnTo>
                  <a:pt x="26789" y="35718"/>
                </a:lnTo>
                <a:lnTo>
                  <a:pt x="8930" y="53578"/>
                </a:lnTo>
                <a:lnTo>
                  <a:pt x="0" y="71437"/>
                </a:lnTo>
                <a:lnTo>
                  <a:pt x="0" y="89297"/>
                </a:lnTo>
                <a:lnTo>
                  <a:pt x="8930" y="98226"/>
                </a:lnTo>
                <a:lnTo>
                  <a:pt x="26789" y="107156"/>
                </a:lnTo>
                <a:lnTo>
                  <a:pt x="62508" y="107156"/>
                </a:lnTo>
                <a:lnTo>
                  <a:pt x="89297" y="116086"/>
                </a:lnTo>
                <a:lnTo>
                  <a:pt x="125016" y="116086"/>
                </a:lnTo>
                <a:lnTo>
                  <a:pt x="151805" y="125015"/>
                </a:lnTo>
                <a:lnTo>
                  <a:pt x="178594" y="133945"/>
                </a:lnTo>
                <a:lnTo>
                  <a:pt x="187524" y="142875"/>
                </a:lnTo>
                <a:lnTo>
                  <a:pt x="187524" y="151804"/>
                </a:lnTo>
                <a:lnTo>
                  <a:pt x="178594" y="169664"/>
                </a:lnTo>
                <a:lnTo>
                  <a:pt x="160735" y="187523"/>
                </a:lnTo>
                <a:lnTo>
                  <a:pt x="133946" y="205382"/>
                </a:lnTo>
                <a:lnTo>
                  <a:pt x="116086" y="214312"/>
                </a:lnTo>
                <a:lnTo>
                  <a:pt x="89297" y="223242"/>
                </a:lnTo>
                <a:lnTo>
                  <a:pt x="80367" y="232172"/>
                </a:lnTo>
                <a:lnTo>
                  <a:pt x="80367" y="232172"/>
                </a:lnTo>
                <a:lnTo>
                  <a:pt x="89297" y="223242"/>
                </a:lnTo>
                <a:lnTo>
                  <a:pt x="89297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1" name="Freeform 7180"/>
          <p:cNvSpPr/>
          <p:nvPr/>
        </p:nvSpPr>
        <p:spPr>
          <a:xfrm>
            <a:off x="1518047" y="2071687"/>
            <a:ext cx="3679032" cy="1339454"/>
          </a:xfrm>
          <a:custGeom>
            <a:avLst/>
            <a:gdLst/>
            <a:ahLst/>
            <a:cxnLst/>
            <a:rect l="0" t="0" r="0" b="0"/>
            <a:pathLst>
              <a:path w="3679032" h="1339454">
                <a:moveTo>
                  <a:pt x="0" y="1339453"/>
                </a:moveTo>
                <a:lnTo>
                  <a:pt x="0" y="1339453"/>
                </a:lnTo>
                <a:lnTo>
                  <a:pt x="17859" y="1339453"/>
                </a:lnTo>
                <a:lnTo>
                  <a:pt x="35719" y="1330524"/>
                </a:lnTo>
                <a:lnTo>
                  <a:pt x="62508" y="1330524"/>
                </a:lnTo>
                <a:lnTo>
                  <a:pt x="98226" y="1321594"/>
                </a:lnTo>
                <a:lnTo>
                  <a:pt x="151805" y="1312664"/>
                </a:lnTo>
                <a:lnTo>
                  <a:pt x="205383" y="1294805"/>
                </a:lnTo>
                <a:lnTo>
                  <a:pt x="267891" y="1276945"/>
                </a:lnTo>
                <a:lnTo>
                  <a:pt x="348258" y="1250156"/>
                </a:lnTo>
                <a:lnTo>
                  <a:pt x="428625" y="1223367"/>
                </a:lnTo>
                <a:lnTo>
                  <a:pt x="526851" y="1196578"/>
                </a:lnTo>
                <a:lnTo>
                  <a:pt x="625078" y="1151930"/>
                </a:lnTo>
                <a:lnTo>
                  <a:pt x="732234" y="1107281"/>
                </a:lnTo>
                <a:lnTo>
                  <a:pt x="848320" y="1062633"/>
                </a:lnTo>
                <a:lnTo>
                  <a:pt x="973336" y="1009055"/>
                </a:lnTo>
                <a:lnTo>
                  <a:pt x="1107281" y="955477"/>
                </a:lnTo>
                <a:lnTo>
                  <a:pt x="1250156" y="901899"/>
                </a:lnTo>
                <a:lnTo>
                  <a:pt x="1410891" y="830461"/>
                </a:lnTo>
                <a:lnTo>
                  <a:pt x="1571625" y="767953"/>
                </a:lnTo>
                <a:lnTo>
                  <a:pt x="1750219" y="696516"/>
                </a:lnTo>
                <a:lnTo>
                  <a:pt x="1919883" y="625079"/>
                </a:lnTo>
                <a:lnTo>
                  <a:pt x="2107406" y="553641"/>
                </a:lnTo>
                <a:lnTo>
                  <a:pt x="2294930" y="473274"/>
                </a:lnTo>
                <a:lnTo>
                  <a:pt x="2491383" y="401836"/>
                </a:lnTo>
                <a:lnTo>
                  <a:pt x="2678906" y="330399"/>
                </a:lnTo>
                <a:lnTo>
                  <a:pt x="2875359" y="258961"/>
                </a:lnTo>
                <a:lnTo>
                  <a:pt x="3062883" y="187524"/>
                </a:lnTo>
                <a:lnTo>
                  <a:pt x="3241476" y="133946"/>
                </a:lnTo>
                <a:lnTo>
                  <a:pt x="3402211" y="80367"/>
                </a:lnTo>
                <a:lnTo>
                  <a:pt x="3545086" y="35719"/>
                </a:lnTo>
                <a:lnTo>
                  <a:pt x="3679031" y="0"/>
                </a:lnTo>
                <a:lnTo>
                  <a:pt x="36790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2" name="Freeform 7181"/>
          <p:cNvSpPr/>
          <p:nvPr/>
        </p:nvSpPr>
        <p:spPr>
          <a:xfrm>
            <a:off x="6447234" y="812601"/>
            <a:ext cx="1884165" cy="3500439"/>
          </a:xfrm>
          <a:custGeom>
            <a:avLst/>
            <a:gdLst/>
            <a:ahLst/>
            <a:cxnLst/>
            <a:rect l="0" t="0" r="0" b="0"/>
            <a:pathLst>
              <a:path w="1884165" h="3500439">
                <a:moveTo>
                  <a:pt x="44649" y="0"/>
                </a:moveTo>
                <a:lnTo>
                  <a:pt x="44649" y="0"/>
                </a:lnTo>
                <a:lnTo>
                  <a:pt x="35719" y="0"/>
                </a:lnTo>
                <a:lnTo>
                  <a:pt x="35719" y="8930"/>
                </a:lnTo>
                <a:lnTo>
                  <a:pt x="26789" y="26790"/>
                </a:lnTo>
                <a:lnTo>
                  <a:pt x="17860" y="35719"/>
                </a:lnTo>
                <a:lnTo>
                  <a:pt x="17860" y="62508"/>
                </a:lnTo>
                <a:lnTo>
                  <a:pt x="8930" y="80368"/>
                </a:lnTo>
                <a:lnTo>
                  <a:pt x="0" y="107157"/>
                </a:lnTo>
                <a:lnTo>
                  <a:pt x="0" y="142875"/>
                </a:lnTo>
                <a:lnTo>
                  <a:pt x="0" y="178594"/>
                </a:lnTo>
                <a:lnTo>
                  <a:pt x="0" y="223243"/>
                </a:lnTo>
                <a:lnTo>
                  <a:pt x="0" y="276821"/>
                </a:lnTo>
                <a:lnTo>
                  <a:pt x="0" y="321469"/>
                </a:lnTo>
                <a:lnTo>
                  <a:pt x="8930" y="375047"/>
                </a:lnTo>
                <a:lnTo>
                  <a:pt x="8930" y="428626"/>
                </a:lnTo>
                <a:lnTo>
                  <a:pt x="17860" y="473274"/>
                </a:lnTo>
                <a:lnTo>
                  <a:pt x="17860" y="526852"/>
                </a:lnTo>
                <a:lnTo>
                  <a:pt x="17860" y="580430"/>
                </a:lnTo>
                <a:lnTo>
                  <a:pt x="17860" y="625078"/>
                </a:lnTo>
                <a:lnTo>
                  <a:pt x="17860" y="678657"/>
                </a:lnTo>
                <a:lnTo>
                  <a:pt x="17860" y="723305"/>
                </a:lnTo>
                <a:lnTo>
                  <a:pt x="26789" y="759024"/>
                </a:lnTo>
                <a:lnTo>
                  <a:pt x="26789" y="785813"/>
                </a:lnTo>
                <a:lnTo>
                  <a:pt x="26789" y="821532"/>
                </a:lnTo>
                <a:lnTo>
                  <a:pt x="26789" y="848321"/>
                </a:lnTo>
                <a:lnTo>
                  <a:pt x="35719" y="866180"/>
                </a:lnTo>
                <a:lnTo>
                  <a:pt x="35719" y="892969"/>
                </a:lnTo>
                <a:lnTo>
                  <a:pt x="44649" y="910828"/>
                </a:lnTo>
                <a:lnTo>
                  <a:pt x="53579" y="928688"/>
                </a:lnTo>
                <a:lnTo>
                  <a:pt x="71438" y="946547"/>
                </a:lnTo>
                <a:lnTo>
                  <a:pt x="80368" y="955477"/>
                </a:lnTo>
                <a:lnTo>
                  <a:pt x="98227" y="964407"/>
                </a:lnTo>
                <a:lnTo>
                  <a:pt x="125016" y="982266"/>
                </a:lnTo>
                <a:lnTo>
                  <a:pt x="151805" y="991196"/>
                </a:lnTo>
                <a:lnTo>
                  <a:pt x="169664" y="1000125"/>
                </a:lnTo>
                <a:lnTo>
                  <a:pt x="205383" y="1009055"/>
                </a:lnTo>
                <a:lnTo>
                  <a:pt x="232172" y="1026914"/>
                </a:lnTo>
                <a:lnTo>
                  <a:pt x="258961" y="1035844"/>
                </a:lnTo>
                <a:lnTo>
                  <a:pt x="294680" y="1044774"/>
                </a:lnTo>
                <a:lnTo>
                  <a:pt x="321469" y="1062633"/>
                </a:lnTo>
                <a:lnTo>
                  <a:pt x="357188" y="1080493"/>
                </a:lnTo>
                <a:lnTo>
                  <a:pt x="383977" y="1098352"/>
                </a:lnTo>
                <a:lnTo>
                  <a:pt x="419696" y="1116211"/>
                </a:lnTo>
                <a:lnTo>
                  <a:pt x="455414" y="1134071"/>
                </a:lnTo>
                <a:lnTo>
                  <a:pt x="491133" y="1151930"/>
                </a:lnTo>
                <a:lnTo>
                  <a:pt x="526852" y="1178719"/>
                </a:lnTo>
                <a:lnTo>
                  <a:pt x="571500" y="1196578"/>
                </a:lnTo>
                <a:lnTo>
                  <a:pt x="607219" y="1214438"/>
                </a:lnTo>
                <a:lnTo>
                  <a:pt x="651868" y="1241227"/>
                </a:lnTo>
                <a:lnTo>
                  <a:pt x="696516" y="1259086"/>
                </a:lnTo>
                <a:lnTo>
                  <a:pt x="750094" y="1276946"/>
                </a:lnTo>
                <a:lnTo>
                  <a:pt x="794743" y="1303735"/>
                </a:lnTo>
                <a:lnTo>
                  <a:pt x="839391" y="1330524"/>
                </a:lnTo>
                <a:lnTo>
                  <a:pt x="892969" y="1357313"/>
                </a:lnTo>
                <a:lnTo>
                  <a:pt x="946547" y="1384102"/>
                </a:lnTo>
                <a:lnTo>
                  <a:pt x="991196" y="1410891"/>
                </a:lnTo>
                <a:lnTo>
                  <a:pt x="1044774" y="1446610"/>
                </a:lnTo>
                <a:lnTo>
                  <a:pt x="1089422" y="1473399"/>
                </a:lnTo>
                <a:lnTo>
                  <a:pt x="1143000" y="1509118"/>
                </a:lnTo>
                <a:lnTo>
                  <a:pt x="1187649" y="1535907"/>
                </a:lnTo>
                <a:lnTo>
                  <a:pt x="1232297" y="1571625"/>
                </a:lnTo>
                <a:lnTo>
                  <a:pt x="1276946" y="1598414"/>
                </a:lnTo>
                <a:lnTo>
                  <a:pt x="1321594" y="1625203"/>
                </a:lnTo>
                <a:lnTo>
                  <a:pt x="1366243" y="1651993"/>
                </a:lnTo>
                <a:lnTo>
                  <a:pt x="1410891" y="1669852"/>
                </a:lnTo>
                <a:lnTo>
                  <a:pt x="1455539" y="1696641"/>
                </a:lnTo>
                <a:lnTo>
                  <a:pt x="1500188" y="1714501"/>
                </a:lnTo>
                <a:lnTo>
                  <a:pt x="1535907" y="1741290"/>
                </a:lnTo>
                <a:lnTo>
                  <a:pt x="1580555" y="1759149"/>
                </a:lnTo>
                <a:lnTo>
                  <a:pt x="1616274" y="1785938"/>
                </a:lnTo>
                <a:lnTo>
                  <a:pt x="1651993" y="1812727"/>
                </a:lnTo>
                <a:lnTo>
                  <a:pt x="1687711" y="1830587"/>
                </a:lnTo>
                <a:lnTo>
                  <a:pt x="1714500" y="1848446"/>
                </a:lnTo>
                <a:lnTo>
                  <a:pt x="1750218" y="1875235"/>
                </a:lnTo>
                <a:lnTo>
                  <a:pt x="1777007" y="1893094"/>
                </a:lnTo>
                <a:lnTo>
                  <a:pt x="1794867" y="1902024"/>
                </a:lnTo>
                <a:lnTo>
                  <a:pt x="1821656" y="1919883"/>
                </a:lnTo>
                <a:lnTo>
                  <a:pt x="1839515" y="1928813"/>
                </a:lnTo>
                <a:lnTo>
                  <a:pt x="1857375" y="1946672"/>
                </a:lnTo>
                <a:lnTo>
                  <a:pt x="1866304" y="1955602"/>
                </a:lnTo>
                <a:lnTo>
                  <a:pt x="1875234" y="1964532"/>
                </a:lnTo>
                <a:lnTo>
                  <a:pt x="1884164" y="1973462"/>
                </a:lnTo>
                <a:lnTo>
                  <a:pt x="1884164" y="1973462"/>
                </a:lnTo>
                <a:lnTo>
                  <a:pt x="1884164" y="1973462"/>
                </a:lnTo>
                <a:lnTo>
                  <a:pt x="1884164" y="1982391"/>
                </a:lnTo>
                <a:lnTo>
                  <a:pt x="1884164" y="1982391"/>
                </a:lnTo>
                <a:lnTo>
                  <a:pt x="1875234" y="1982391"/>
                </a:lnTo>
                <a:lnTo>
                  <a:pt x="1866304" y="1991320"/>
                </a:lnTo>
                <a:lnTo>
                  <a:pt x="1857375" y="2000250"/>
                </a:lnTo>
                <a:lnTo>
                  <a:pt x="1848445" y="2018110"/>
                </a:lnTo>
                <a:lnTo>
                  <a:pt x="1839515" y="2035969"/>
                </a:lnTo>
                <a:lnTo>
                  <a:pt x="1830586" y="2062758"/>
                </a:lnTo>
                <a:lnTo>
                  <a:pt x="1821656" y="2098477"/>
                </a:lnTo>
                <a:lnTo>
                  <a:pt x="1812726" y="2143125"/>
                </a:lnTo>
                <a:lnTo>
                  <a:pt x="1803796" y="2187774"/>
                </a:lnTo>
                <a:lnTo>
                  <a:pt x="1794867" y="2232422"/>
                </a:lnTo>
                <a:lnTo>
                  <a:pt x="1785937" y="2294930"/>
                </a:lnTo>
                <a:lnTo>
                  <a:pt x="1777007" y="2357438"/>
                </a:lnTo>
                <a:lnTo>
                  <a:pt x="1777007" y="2419945"/>
                </a:lnTo>
                <a:lnTo>
                  <a:pt x="1768078" y="2491383"/>
                </a:lnTo>
                <a:lnTo>
                  <a:pt x="1777007" y="2562820"/>
                </a:lnTo>
                <a:lnTo>
                  <a:pt x="1777007" y="2643188"/>
                </a:lnTo>
                <a:lnTo>
                  <a:pt x="1777007" y="2723555"/>
                </a:lnTo>
                <a:lnTo>
                  <a:pt x="1777007" y="2803922"/>
                </a:lnTo>
                <a:lnTo>
                  <a:pt x="1777007" y="2884289"/>
                </a:lnTo>
                <a:lnTo>
                  <a:pt x="1777007" y="2955727"/>
                </a:lnTo>
                <a:lnTo>
                  <a:pt x="1777007" y="3018235"/>
                </a:lnTo>
                <a:lnTo>
                  <a:pt x="1768078" y="3080742"/>
                </a:lnTo>
                <a:lnTo>
                  <a:pt x="1768078" y="3134320"/>
                </a:lnTo>
                <a:lnTo>
                  <a:pt x="1768078" y="3178969"/>
                </a:lnTo>
                <a:lnTo>
                  <a:pt x="1768078" y="3223617"/>
                </a:lnTo>
                <a:lnTo>
                  <a:pt x="1759148" y="3268266"/>
                </a:lnTo>
                <a:lnTo>
                  <a:pt x="1759148" y="3303985"/>
                </a:lnTo>
                <a:lnTo>
                  <a:pt x="1768078" y="3339703"/>
                </a:lnTo>
                <a:lnTo>
                  <a:pt x="1768078" y="3375422"/>
                </a:lnTo>
                <a:lnTo>
                  <a:pt x="1777007" y="3402211"/>
                </a:lnTo>
                <a:lnTo>
                  <a:pt x="1785937" y="3420070"/>
                </a:lnTo>
                <a:lnTo>
                  <a:pt x="1794867" y="3446860"/>
                </a:lnTo>
                <a:lnTo>
                  <a:pt x="1794867" y="3464719"/>
                </a:lnTo>
                <a:lnTo>
                  <a:pt x="1803796" y="3473649"/>
                </a:lnTo>
                <a:lnTo>
                  <a:pt x="1803796" y="3482578"/>
                </a:lnTo>
                <a:lnTo>
                  <a:pt x="1812726" y="3491508"/>
                </a:lnTo>
                <a:lnTo>
                  <a:pt x="1812726" y="3491508"/>
                </a:lnTo>
                <a:lnTo>
                  <a:pt x="1812726" y="3491508"/>
                </a:lnTo>
                <a:lnTo>
                  <a:pt x="1812726" y="3500438"/>
                </a:lnTo>
                <a:lnTo>
                  <a:pt x="1812726" y="3500438"/>
                </a:lnTo>
                <a:lnTo>
                  <a:pt x="1812726" y="3500438"/>
                </a:lnTo>
                <a:lnTo>
                  <a:pt x="1812726" y="3500438"/>
                </a:lnTo>
                <a:lnTo>
                  <a:pt x="1812726" y="3500438"/>
                </a:lnTo>
                <a:lnTo>
                  <a:pt x="1812726" y="3491508"/>
                </a:lnTo>
                <a:lnTo>
                  <a:pt x="1812726" y="3482578"/>
                </a:lnTo>
                <a:lnTo>
                  <a:pt x="1803796" y="3473649"/>
                </a:lnTo>
                <a:lnTo>
                  <a:pt x="1785937" y="3446860"/>
                </a:lnTo>
                <a:lnTo>
                  <a:pt x="1785937" y="3446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3" name="Freeform 7182"/>
          <p:cNvSpPr/>
          <p:nvPr/>
        </p:nvSpPr>
        <p:spPr>
          <a:xfrm>
            <a:off x="6679406" y="4384476"/>
            <a:ext cx="1464470" cy="875111"/>
          </a:xfrm>
          <a:custGeom>
            <a:avLst/>
            <a:gdLst/>
            <a:ahLst/>
            <a:cxnLst/>
            <a:rect l="0" t="0" r="0" b="0"/>
            <a:pathLst>
              <a:path w="1464470" h="875111">
                <a:moveTo>
                  <a:pt x="1464469" y="0"/>
                </a:moveTo>
                <a:lnTo>
                  <a:pt x="1464469" y="0"/>
                </a:lnTo>
                <a:lnTo>
                  <a:pt x="1455539" y="0"/>
                </a:lnTo>
                <a:lnTo>
                  <a:pt x="1437680" y="8930"/>
                </a:lnTo>
                <a:lnTo>
                  <a:pt x="1419821" y="35719"/>
                </a:lnTo>
                <a:lnTo>
                  <a:pt x="1401961" y="62508"/>
                </a:lnTo>
                <a:lnTo>
                  <a:pt x="1375172" y="98227"/>
                </a:lnTo>
                <a:lnTo>
                  <a:pt x="1348383" y="133945"/>
                </a:lnTo>
                <a:lnTo>
                  <a:pt x="1312664" y="169664"/>
                </a:lnTo>
                <a:lnTo>
                  <a:pt x="1268016" y="205383"/>
                </a:lnTo>
                <a:lnTo>
                  <a:pt x="1214438" y="241102"/>
                </a:lnTo>
                <a:lnTo>
                  <a:pt x="1160860" y="276820"/>
                </a:lnTo>
                <a:lnTo>
                  <a:pt x="1098352" y="312539"/>
                </a:lnTo>
                <a:lnTo>
                  <a:pt x="1035844" y="348258"/>
                </a:lnTo>
                <a:lnTo>
                  <a:pt x="964407" y="383977"/>
                </a:lnTo>
                <a:lnTo>
                  <a:pt x="892969" y="419695"/>
                </a:lnTo>
                <a:lnTo>
                  <a:pt x="821532" y="455414"/>
                </a:lnTo>
                <a:lnTo>
                  <a:pt x="750094" y="491133"/>
                </a:lnTo>
                <a:lnTo>
                  <a:pt x="678657" y="517922"/>
                </a:lnTo>
                <a:lnTo>
                  <a:pt x="607219" y="553641"/>
                </a:lnTo>
                <a:lnTo>
                  <a:pt x="544711" y="589360"/>
                </a:lnTo>
                <a:lnTo>
                  <a:pt x="482203" y="625079"/>
                </a:lnTo>
                <a:lnTo>
                  <a:pt x="419696" y="660797"/>
                </a:lnTo>
                <a:lnTo>
                  <a:pt x="357188" y="687587"/>
                </a:lnTo>
                <a:lnTo>
                  <a:pt x="294680" y="723305"/>
                </a:lnTo>
                <a:lnTo>
                  <a:pt x="241102" y="750094"/>
                </a:lnTo>
                <a:lnTo>
                  <a:pt x="187524" y="776883"/>
                </a:lnTo>
                <a:lnTo>
                  <a:pt x="142875" y="794743"/>
                </a:lnTo>
                <a:lnTo>
                  <a:pt x="107157" y="812602"/>
                </a:lnTo>
                <a:lnTo>
                  <a:pt x="71438" y="830462"/>
                </a:lnTo>
                <a:lnTo>
                  <a:pt x="44649" y="848321"/>
                </a:lnTo>
                <a:lnTo>
                  <a:pt x="26789" y="857251"/>
                </a:lnTo>
                <a:lnTo>
                  <a:pt x="8930" y="866180"/>
                </a:lnTo>
                <a:lnTo>
                  <a:pt x="0" y="875110"/>
                </a:lnTo>
                <a:lnTo>
                  <a:pt x="0" y="875110"/>
                </a:lnTo>
                <a:lnTo>
                  <a:pt x="0" y="875110"/>
                </a:lnTo>
                <a:lnTo>
                  <a:pt x="0" y="87511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4" name="Freeform 7183"/>
          <p:cNvSpPr/>
          <p:nvPr/>
        </p:nvSpPr>
        <p:spPr>
          <a:xfrm>
            <a:off x="6616898" y="5304234"/>
            <a:ext cx="44650" cy="803672"/>
          </a:xfrm>
          <a:custGeom>
            <a:avLst/>
            <a:gdLst/>
            <a:ahLst/>
            <a:cxnLst/>
            <a:rect l="0" t="0" r="0" b="0"/>
            <a:pathLst>
              <a:path w="44650" h="803672">
                <a:moveTo>
                  <a:pt x="35719" y="0"/>
                </a:moveTo>
                <a:lnTo>
                  <a:pt x="35719" y="0"/>
                </a:lnTo>
                <a:lnTo>
                  <a:pt x="26790" y="0"/>
                </a:lnTo>
                <a:lnTo>
                  <a:pt x="26790" y="0"/>
                </a:lnTo>
                <a:lnTo>
                  <a:pt x="17860" y="0"/>
                </a:lnTo>
                <a:lnTo>
                  <a:pt x="17860" y="0"/>
                </a:lnTo>
                <a:lnTo>
                  <a:pt x="8930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71438"/>
                </a:lnTo>
                <a:lnTo>
                  <a:pt x="0" y="125016"/>
                </a:lnTo>
                <a:lnTo>
                  <a:pt x="0" y="187524"/>
                </a:lnTo>
                <a:lnTo>
                  <a:pt x="8930" y="267891"/>
                </a:lnTo>
                <a:lnTo>
                  <a:pt x="17860" y="357187"/>
                </a:lnTo>
                <a:lnTo>
                  <a:pt x="26790" y="446484"/>
                </a:lnTo>
                <a:lnTo>
                  <a:pt x="35719" y="535781"/>
                </a:lnTo>
                <a:lnTo>
                  <a:pt x="44649" y="607218"/>
                </a:lnTo>
                <a:lnTo>
                  <a:pt x="44649" y="678656"/>
                </a:lnTo>
                <a:lnTo>
                  <a:pt x="35719" y="732234"/>
                </a:lnTo>
                <a:lnTo>
                  <a:pt x="35719" y="767953"/>
                </a:lnTo>
                <a:lnTo>
                  <a:pt x="35719" y="794742"/>
                </a:lnTo>
                <a:lnTo>
                  <a:pt x="26790" y="803671"/>
                </a:lnTo>
                <a:lnTo>
                  <a:pt x="26790" y="80367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5" name="Freeform 7184"/>
          <p:cNvSpPr/>
          <p:nvPr/>
        </p:nvSpPr>
        <p:spPr>
          <a:xfrm>
            <a:off x="7456289" y="5072063"/>
            <a:ext cx="133946" cy="223243"/>
          </a:xfrm>
          <a:custGeom>
            <a:avLst/>
            <a:gdLst/>
            <a:ahLst/>
            <a:cxnLst/>
            <a:rect l="0" t="0" r="0" b="0"/>
            <a:pathLst>
              <a:path w="133946" h="223243">
                <a:moveTo>
                  <a:pt x="44649" y="44648"/>
                </a:moveTo>
                <a:lnTo>
                  <a:pt x="35719" y="44648"/>
                </a:lnTo>
                <a:lnTo>
                  <a:pt x="35719" y="35718"/>
                </a:lnTo>
                <a:lnTo>
                  <a:pt x="35719" y="26789"/>
                </a:lnTo>
                <a:lnTo>
                  <a:pt x="26789" y="17859"/>
                </a:lnTo>
                <a:lnTo>
                  <a:pt x="17859" y="8929"/>
                </a:lnTo>
                <a:lnTo>
                  <a:pt x="17859" y="0"/>
                </a:lnTo>
                <a:lnTo>
                  <a:pt x="8930" y="8929"/>
                </a:lnTo>
                <a:lnTo>
                  <a:pt x="0" y="26789"/>
                </a:lnTo>
                <a:lnTo>
                  <a:pt x="0" y="53578"/>
                </a:lnTo>
                <a:lnTo>
                  <a:pt x="0" y="89296"/>
                </a:lnTo>
                <a:lnTo>
                  <a:pt x="8930" y="125015"/>
                </a:lnTo>
                <a:lnTo>
                  <a:pt x="17859" y="160734"/>
                </a:lnTo>
                <a:lnTo>
                  <a:pt x="35719" y="187523"/>
                </a:lnTo>
                <a:lnTo>
                  <a:pt x="44649" y="214312"/>
                </a:lnTo>
                <a:lnTo>
                  <a:pt x="62508" y="223242"/>
                </a:lnTo>
                <a:lnTo>
                  <a:pt x="80367" y="223242"/>
                </a:lnTo>
                <a:lnTo>
                  <a:pt x="107156" y="214312"/>
                </a:lnTo>
                <a:lnTo>
                  <a:pt x="116086" y="196453"/>
                </a:lnTo>
                <a:lnTo>
                  <a:pt x="133945" y="169664"/>
                </a:lnTo>
                <a:lnTo>
                  <a:pt x="133945" y="133945"/>
                </a:lnTo>
                <a:lnTo>
                  <a:pt x="133945" y="98226"/>
                </a:lnTo>
                <a:lnTo>
                  <a:pt x="116086" y="71437"/>
                </a:lnTo>
                <a:lnTo>
                  <a:pt x="98227" y="53578"/>
                </a:lnTo>
                <a:lnTo>
                  <a:pt x="71438" y="35718"/>
                </a:lnTo>
                <a:lnTo>
                  <a:pt x="53578" y="35718"/>
                </a:lnTo>
                <a:lnTo>
                  <a:pt x="35719" y="44648"/>
                </a:lnTo>
                <a:lnTo>
                  <a:pt x="26789" y="62507"/>
                </a:lnTo>
                <a:lnTo>
                  <a:pt x="26789" y="71437"/>
                </a:lnTo>
                <a:lnTo>
                  <a:pt x="35719" y="89296"/>
                </a:lnTo>
                <a:lnTo>
                  <a:pt x="44649" y="89296"/>
                </a:lnTo>
                <a:lnTo>
                  <a:pt x="62508" y="89296"/>
                </a:lnTo>
                <a:lnTo>
                  <a:pt x="62508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6" name="Freeform 7185"/>
          <p:cNvSpPr/>
          <p:nvPr/>
        </p:nvSpPr>
        <p:spPr>
          <a:xfrm>
            <a:off x="7661672" y="4982766"/>
            <a:ext cx="187524" cy="303610"/>
          </a:xfrm>
          <a:custGeom>
            <a:avLst/>
            <a:gdLst/>
            <a:ahLst/>
            <a:cxnLst/>
            <a:rect l="0" t="0" r="0" b="0"/>
            <a:pathLst>
              <a:path w="187524" h="303610">
                <a:moveTo>
                  <a:pt x="0" y="0"/>
                </a:moveTo>
                <a:lnTo>
                  <a:pt x="0" y="8929"/>
                </a:lnTo>
                <a:lnTo>
                  <a:pt x="0" y="26789"/>
                </a:lnTo>
                <a:lnTo>
                  <a:pt x="8930" y="62507"/>
                </a:lnTo>
                <a:lnTo>
                  <a:pt x="8930" y="98226"/>
                </a:lnTo>
                <a:lnTo>
                  <a:pt x="17859" y="133945"/>
                </a:lnTo>
                <a:lnTo>
                  <a:pt x="17859" y="160734"/>
                </a:lnTo>
                <a:lnTo>
                  <a:pt x="17859" y="187523"/>
                </a:lnTo>
                <a:lnTo>
                  <a:pt x="17859" y="205382"/>
                </a:lnTo>
                <a:lnTo>
                  <a:pt x="17859" y="214312"/>
                </a:lnTo>
                <a:lnTo>
                  <a:pt x="17859" y="214312"/>
                </a:lnTo>
                <a:lnTo>
                  <a:pt x="17859" y="205382"/>
                </a:lnTo>
                <a:lnTo>
                  <a:pt x="17859" y="187523"/>
                </a:lnTo>
                <a:lnTo>
                  <a:pt x="8930" y="151804"/>
                </a:lnTo>
                <a:lnTo>
                  <a:pt x="8930" y="125015"/>
                </a:lnTo>
                <a:lnTo>
                  <a:pt x="8930" y="98226"/>
                </a:lnTo>
                <a:lnTo>
                  <a:pt x="17859" y="71437"/>
                </a:lnTo>
                <a:lnTo>
                  <a:pt x="35719" y="80367"/>
                </a:lnTo>
                <a:lnTo>
                  <a:pt x="53578" y="98226"/>
                </a:lnTo>
                <a:lnTo>
                  <a:pt x="80367" y="133945"/>
                </a:lnTo>
                <a:lnTo>
                  <a:pt x="107156" y="169664"/>
                </a:lnTo>
                <a:lnTo>
                  <a:pt x="133945" y="214312"/>
                </a:lnTo>
                <a:lnTo>
                  <a:pt x="160734" y="258961"/>
                </a:lnTo>
                <a:lnTo>
                  <a:pt x="169664" y="285750"/>
                </a:lnTo>
                <a:lnTo>
                  <a:pt x="178594" y="303609"/>
                </a:lnTo>
                <a:lnTo>
                  <a:pt x="187523" y="303609"/>
                </a:lnTo>
                <a:lnTo>
                  <a:pt x="187523" y="285750"/>
                </a:lnTo>
                <a:lnTo>
                  <a:pt x="187523" y="250031"/>
                </a:lnTo>
                <a:lnTo>
                  <a:pt x="178594" y="196453"/>
                </a:lnTo>
                <a:lnTo>
                  <a:pt x="169664" y="133945"/>
                </a:lnTo>
                <a:lnTo>
                  <a:pt x="169664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7" name="Freeform 7186"/>
          <p:cNvSpPr/>
          <p:nvPr/>
        </p:nvSpPr>
        <p:spPr>
          <a:xfrm>
            <a:off x="7840266" y="4777382"/>
            <a:ext cx="250032" cy="651869"/>
          </a:xfrm>
          <a:custGeom>
            <a:avLst/>
            <a:gdLst/>
            <a:ahLst/>
            <a:cxnLst/>
            <a:rect l="0" t="0" r="0" b="0"/>
            <a:pathLst>
              <a:path w="250032" h="651869">
                <a:moveTo>
                  <a:pt x="17859" y="0"/>
                </a:moveTo>
                <a:lnTo>
                  <a:pt x="8929" y="0"/>
                </a:lnTo>
                <a:lnTo>
                  <a:pt x="8929" y="8930"/>
                </a:lnTo>
                <a:lnTo>
                  <a:pt x="0" y="17860"/>
                </a:lnTo>
                <a:lnTo>
                  <a:pt x="0" y="44649"/>
                </a:lnTo>
                <a:lnTo>
                  <a:pt x="0" y="80368"/>
                </a:lnTo>
                <a:lnTo>
                  <a:pt x="0" y="125016"/>
                </a:lnTo>
                <a:lnTo>
                  <a:pt x="8929" y="178595"/>
                </a:lnTo>
                <a:lnTo>
                  <a:pt x="17859" y="241102"/>
                </a:lnTo>
                <a:lnTo>
                  <a:pt x="26789" y="303610"/>
                </a:lnTo>
                <a:lnTo>
                  <a:pt x="44648" y="366118"/>
                </a:lnTo>
                <a:lnTo>
                  <a:pt x="53578" y="410766"/>
                </a:lnTo>
                <a:lnTo>
                  <a:pt x="62507" y="446485"/>
                </a:lnTo>
                <a:lnTo>
                  <a:pt x="80367" y="464345"/>
                </a:lnTo>
                <a:lnTo>
                  <a:pt x="89297" y="464345"/>
                </a:lnTo>
                <a:lnTo>
                  <a:pt x="89297" y="455415"/>
                </a:lnTo>
                <a:lnTo>
                  <a:pt x="98226" y="428626"/>
                </a:lnTo>
                <a:lnTo>
                  <a:pt x="89297" y="383977"/>
                </a:lnTo>
                <a:lnTo>
                  <a:pt x="89297" y="339329"/>
                </a:lnTo>
                <a:lnTo>
                  <a:pt x="89297" y="285751"/>
                </a:lnTo>
                <a:lnTo>
                  <a:pt x="89297" y="250032"/>
                </a:lnTo>
                <a:lnTo>
                  <a:pt x="89297" y="241102"/>
                </a:lnTo>
                <a:lnTo>
                  <a:pt x="107156" y="250032"/>
                </a:lnTo>
                <a:lnTo>
                  <a:pt x="116086" y="267891"/>
                </a:lnTo>
                <a:lnTo>
                  <a:pt x="133945" y="303610"/>
                </a:lnTo>
                <a:lnTo>
                  <a:pt x="142875" y="339329"/>
                </a:lnTo>
                <a:lnTo>
                  <a:pt x="151804" y="375048"/>
                </a:lnTo>
                <a:lnTo>
                  <a:pt x="160734" y="392907"/>
                </a:lnTo>
                <a:lnTo>
                  <a:pt x="169664" y="410766"/>
                </a:lnTo>
                <a:lnTo>
                  <a:pt x="178593" y="419696"/>
                </a:lnTo>
                <a:lnTo>
                  <a:pt x="178593" y="419696"/>
                </a:lnTo>
                <a:lnTo>
                  <a:pt x="178593" y="401837"/>
                </a:lnTo>
                <a:lnTo>
                  <a:pt x="187523" y="383977"/>
                </a:lnTo>
                <a:lnTo>
                  <a:pt x="187523" y="357188"/>
                </a:lnTo>
                <a:lnTo>
                  <a:pt x="187523" y="321470"/>
                </a:lnTo>
                <a:lnTo>
                  <a:pt x="187523" y="303610"/>
                </a:lnTo>
                <a:lnTo>
                  <a:pt x="187523" y="294681"/>
                </a:lnTo>
                <a:lnTo>
                  <a:pt x="196453" y="303610"/>
                </a:lnTo>
                <a:lnTo>
                  <a:pt x="205382" y="321470"/>
                </a:lnTo>
                <a:lnTo>
                  <a:pt x="214312" y="357188"/>
                </a:lnTo>
                <a:lnTo>
                  <a:pt x="223242" y="401837"/>
                </a:lnTo>
                <a:lnTo>
                  <a:pt x="232172" y="455415"/>
                </a:lnTo>
                <a:lnTo>
                  <a:pt x="241101" y="500063"/>
                </a:lnTo>
                <a:lnTo>
                  <a:pt x="250031" y="553641"/>
                </a:lnTo>
                <a:lnTo>
                  <a:pt x="250031" y="589360"/>
                </a:lnTo>
                <a:lnTo>
                  <a:pt x="250031" y="625079"/>
                </a:lnTo>
                <a:lnTo>
                  <a:pt x="250031" y="642938"/>
                </a:lnTo>
                <a:lnTo>
                  <a:pt x="241101" y="651868"/>
                </a:lnTo>
                <a:lnTo>
                  <a:pt x="232172" y="642938"/>
                </a:lnTo>
                <a:lnTo>
                  <a:pt x="223242" y="616149"/>
                </a:lnTo>
                <a:lnTo>
                  <a:pt x="223242" y="6161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8" name="Freeform 7187"/>
          <p:cNvSpPr/>
          <p:nvPr/>
        </p:nvSpPr>
        <p:spPr>
          <a:xfrm>
            <a:off x="8206382" y="4848820"/>
            <a:ext cx="53579" cy="294681"/>
          </a:xfrm>
          <a:custGeom>
            <a:avLst/>
            <a:gdLst/>
            <a:ahLst/>
            <a:cxnLst/>
            <a:rect l="0" t="0" r="0" b="0"/>
            <a:pathLst>
              <a:path w="53579" h="294681">
                <a:moveTo>
                  <a:pt x="8930" y="8930"/>
                </a:moveTo>
                <a:lnTo>
                  <a:pt x="893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17859"/>
                </a:lnTo>
                <a:lnTo>
                  <a:pt x="8930" y="44649"/>
                </a:lnTo>
                <a:lnTo>
                  <a:pt x="17859" y="80368"/>
                </a:lnTo>
                <a:lnTo>
                  <a:pt x="26789" y="125016"/>
                </a:lnTo>
                <a:lnTo>
                  <a:pt x="35719" y="169664"/>
                </a:lnTo>
                <a:lnTo>
                  <a:pt x="44648" y="214313"/>
                </a:lnTo>
                <a:lnTo>
                  <a:pt x="44648" y="241102"/>
                </a:lnTo>
                <a:lnTo>
                  <a:pt x="44648" y="267891"/>
                </a:lnTo>
                <a:lnTo>
                  <a:pt x="44648" y="285750"/>
                </a:lnTo>
                <a:lnTo>
                  <a:pt x="53578" y="294680"/>
                </a:lnTo>
                <a:lnTo>
                  <a:pt x="53578" y="285750"/>
                </a:lnTo>
                <a:lnTo>
                  <a:pt x="53578" y="267891"/>
                </a:lnTo>
                <a:lnTo>
                  <a:pt x="53578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9" name="Freeform 7188"/>
          <p:cNvSpPr/>
          <p:nvPr/>
        </p:nvSpPr>
        <p:spPr>
          <a:xfrm>
            <a:off x="3375422" y="1669851"/>
            <a:ext cx="1232298" cy="741165"/>
          </a:xfrm>
          <a:custGeom>
            <a:avLst/>
            <a:gdLst/>
            <a:ahLst/>
            <a:cxnLst/>
            <a:rect l="0" t="0" r="0" b="0"/>
            <a:pathLst>
              <a:path w="1232298" h="741165">
                <a:moveTo>
                  <a:pt x="35719" y="723305"/>
                </a:moveTo>
                <a:lnTo>
                  <a:pt x="26789" y="723305"/>
                </a:lnTo>
                <a:lnTo>
                  <a:pt x="26789" y="723305"/>
                </a:lnTo>
                <a:lnTo>
                  <a:pt x="17859" y="723305"/>
                </a:lnTo>
                <a:lnTo>
                  <a:pt x="17859" y="732235"/>
                </a:lnTo>
                <a:lnTo>
                  <a:pt x="8930" y="732235"/>
                </a:lnTo>
                <a:lnTo>
                  <a:pt x="8930" y="732235"/>
                </a:lnTo>
                <a:lnTo>
                  <a:pt x="8930" y="732235"/>
                </a:lnTo>
                <a:lnTo>
                  <a:pt x="0" y="741164"/>
                </a:lnTo>
                <a:lnTo>
                  <a:pt x="0" y="741164"/>
                </a:lnTo>
                <a:lnTo>
                  <a:pt x="0" y="741164"/>
                </a:lnTo>
                <a:lnTo>
                  <a:pt x="8930" y="741164"/>
                </a:lnTo>
                <a:lnTo>
                  <a:pt x="8930" y="741164"/>
                </a:lnTo>
                <a:lnTo>
                  <a:pt x="17859" y="741164"/>
                </a:lnTo>
                <a:lnTo>
                  <a:pt x="35719" y="723305"/>
                </a:lnTo>
                <a:lnTo>
                  <a:pt x="62508" y="705446"/>
                </a:lnTo>
                <a:lnTo>
                  <a:pt x="98226" y="678657"/>
                </a:lnTo>
                <a:lnTo>
                  <a:pt x="151805" y="642938"/>
                </a:lnTo>
                <a:lnTo>
                  <a:pt x="205383" y="598289"/>
                </a:lnTo>
                <a:lnTo>
                  <a:pt x="267891" y="553641"/>
                </a:lnTo>
                <a:lnTo>
                  <a:pt x="348258" y="500063"/>
                </a:lnTo>
                <a:lnTo>
                  <a:pt x="428625" y="437555"/>
                </a:lnTo>
                <a:lnTo>
                  <a:pt x="517922" y="383977"/>
                </a:lnTo>
                <a:lnTo>
                  <a:pt x="616148" y="321469"/>
                </a:lnTo>
                <a:lnTo>
                  <a:pt x="723305" y="258961"/>
                </a:lnTo>
                <a:lnTo>
                  <a:pt x="830461" y="196453"/>
                </a:lnTo>
                <a:lnTo>
                  <a:pt x="928687" y="142875"/>
                </a:lnTo>
                <a:lnTo>
                  <a:pt x="1026914" y="98227"/>
                </a:lnTo>
                <a:lnTo>
                  <a:pt x="1098351" y="53578"/>
                </a:lnTo>
                <a:lnTo>
                  <a:pt x="1160859" y="26789"/>
                </a:lnTo>
                <a:lnTo>
                  <a:pt x="1205508" y="8930"/>
                </a:lnTo>
                <a:lnTo>
                  <a:pt x="1232297" y="0"/>
                </a:lnTo>
                <a:lnTo>
                  <a:pt x="1232297" y="0"/>
                </a:lnTo>
                <a:lnTo>
                  <a:pt x="1214437" y="8930"/>
                </a:lnTo>
                <a:lnTo>
                  <a:pt x="1178719" y="17860"/>
                </a:lnTo>
                <a:lnTo>
                  <a:pt x="1125141" y="35719"/>
                </a:lnTo>
                <a:lnTo>
                  <a:pt x="1125141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0" name="Freeform 7189"/>
          <p:cNvSpPr/>
          <p:nvPr/>
        </p:nvSpPr>
        <p:spPr>
          <a:xfrm>
            <a:off x="1294805" y="3759398"/>
            <a:ext cx="223243" cy="142876"/>
          </a:xfrm>
          <a:custGeom>
            <a:avLst/>
            <a:gdLst/>
            <a:ahLst/>
            <a:cxnLst/>
            <a:rect l="0" t="0" r="0" b="0"/>
            <a:pathLst>
              <a:path w="223243" h="142876">
                <a:moveTo>
                  <a:pt x="0" y="142875"/>
                </a:move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8929" y="142875"/>
                </a:lnTo>
                <a:lnTo>
                  <a:pt x="17859" y="142875"/>
                </a:lnTo>
                <a:lnTo>
                  <a:pt x="44648" y="133945"/>
                </a:lnTo>
                <a:lnTo>
                  <a:pt x="71437" y="125016"/>
                </a:lnTo>
                <a:lnTo>
                  <a:pt x="98226" y="116086"/>
                </a:lnTo>
                <a:lnTo>
                  <a:pt x="133945" y="98227"/>
                </a:lnTo>
                <a:lnTo>
                  <a:pt x="160734" y="80367"/>
                </a:lnTo>
                <a:lnTo>
                  <a:pt x="187523" y="62508"/>
                </a:lnTo>
                <a:lnTo>
                  <a:pt x="205383" y="44648"/>
                </a:lnTo>
                <a:lnTo>
                  <a:pt x="223242" y="26789"/>
                </a:lnTo>
                <a:lnTo>
                  <a:pt x="223242" y="8930"/>
                </a:lnTo>
                <a:lnTo>
                  <a:pt x="214312" y="0"/>
                </a:lnTo>
                <a:lnTo>
                  <a:pt x="21431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1" name="Freeform 7190"/>
          <p:cNvSpPr/>
          <p:nvPr/>
        </p:nvSpPr>
        <p:spPr>
          <a:xfrm>
            <a:off x="1268016" y="3991570"/>
            <a:ext cx="348258" cy="241102"/>
          </a:xfrm>
          <a:custGeom>
            <a:avLst/>
            <a:gdLst/>
            <a:ahLst/>
            <a:cxnLst/>
            <a:rect l="0" t="0" r="0" b="0"/>
            <a:pathLst>
              <a:path w="348258" h="241102">
                <a:moveTo>
                  <a:pt x="17859" y="44648"/>
                </a:moveTo>
                <a:lnTo>
                  <a:pt x="17859" y="53578"/>
                </a:lnTo>
                <a:lnTo>
                  <a:pt x="8929" y="62508"/>
                </a:lnTo>
                <a:lnTo>
                  <a:pt x="8929" y="71437"/>
                </a:lnTo>
                <a:lnTo>
                  <a:pt x="0" y="80367"/>
                </a:lnTo>
                <a:lnTo>
                  <a:pt x="8929" y="89297"/>
                </a:lnTo>
                <a:lnTo>
                  <a:pt x="17859" y="89297"/>
                </a:lnTo>
                <a:lnTo>
                  <a:pt x="35718" y="80367"/>
                </a:lnTo>
                <a:lnTo>
                  <a:pt x="62507" y="62508"/>
                </a:lnTo>
                <a:lnTo>
                  <a:pt x="107156" y="44648"/>
                </a:lnTo>
                <a:lnTo>
                  <a:pt x="151804" y="17859"/>
                </a:lnTo>
                <a:lnTo>
                  <a:pt x="205382" y="8930"/>
                </a:lnTo>
                <a:lnTo>
                  <a:pt x="258961" y="0"/>
                </a:lnTo>
                <a:lnTo>
                  <a:pt x="303609" y="8930"/>
                </a:lnTo>
                <a:lnTo>
                  <a:pt x="330398" y="26789"/>
                </a:lnTo>
                <a:lnTo>
                  <a:pt x="348257" y="53578"/>
                </a:lnTo>
                <a:lnTo>
                  <a:pt x="339328" y="80367"/>
                </a:lnTo>
                <a:lnTo>
                  <a:pt x="321468" y="125016"/>
                </a:lnTo>
                <a:lnTo>
                  <a:pt x="303609" y="160734"/>
                </a:lnTo>
                <a:lnTo>
                  <a:pt x="267890" y="196453"/>
                </a:lnTo>
                <a:lnTo>
                  <a:pt x="232172" y="223242"/>
                </a:lnTo>
                <a:lnTo>
                  <a:pt x="196453" y="241101"/>
                </a:lnTo>
                <a:lnTo>
                  <a:pt x="169664" y="241101"/>
                </a:lnTo>
                <a:lnTo>
                  <a:pt x="142875" y="241101"/>
                </a:lnTo>
                <a:lnTo>
                  <a:pt x="133945" y="223242"/>
                </a:lnTo>
                <a:lnTo>
                  <a:pt x="133945" y="196453"/>
                </a:lnTo>
                <a:lnTo>
                  <a:pt x="151804" y="160734"/>
                </a:lnTo>
                <a:lnTo>
                  <a:pt x="169664" y="116086"/>
                </a:lnTo>
                <a:lnTo>
                  <a:pt x="169664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2" name="Freeform 7191"/>
          <p:cNvSpPr/>
          <p:nvPr/>
        </p:nvSpPr>
        <p:spPr>
          <a:xfrm>
            <a:off x="1589484" y="3812976"/>
            <a:ext cx="285751" cy="214314"/>
          </a:xfrm>
          <a:custGeom>
            <a:avLst/>
            <a:gdLst/>
            <a:ahLst/>
            <a:cxnLst/>
            <a:rect l="0" t="0" r="0" b="0"/>
            <a:pathLst>
              <a:path w="285751" h="214314">
                <a:moveTo>
                  <a:pt x="17860" y="0"/>
                </a:moveTo>
                <a:lnTo>
                  <a:pt x="8930" y="0"/>
                </a:lnTo>
                <a:lnTo>
                  <a:pt x="8930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62508"/>
                </a:lnTo>
                <a:lnTo>
                  <a:pt x="17860" y="89297"/>
                </a:lnTo>
                <a:lnTo>
                  <a:pt x="44649" y="116086"/>
                </a:lnTo>
                <a:lnTo>
                  <a:pt x="71438" y="142875"/>
                </a:lnTo>
                <a:lnTo>
                  <a:pt x="116086" y="169664"/>
                </a:lnTo>
                <a:lnTo>
                  <a:pt x="151805" y="196453"/>
                </a:lnTo>
                <a:lnTo>
                  <a:pt x="196454" y="205383"/>
                </a:lnTo>
                <a:lnTo>
                  <a:pt x="223243" y="214313"/>
                </a:lnTo>
                <a:lnTo>
                  <a:pt x="250032" y="214313"/>
                </a:lnTo>
                <a:lnTo>
                  <a:pt x="267891" y="205383"/>
                </a:lnTo>
                <a:lnTo>
                  <a:pt x="285750" y="187524"/>
                </a:lnTo>
                <a:lnTo>
                  <a:pt x="285750" y="160735"/>
                </a:lnTo>
                <a:lnTo>
                  <a:pt x="276821" y="125016"/>
                </a:lnTo>
                <a:lnTo>
                  <a:pt x="258961" y="80367"/>
                </a:lnTo>
                <a:lnTo>
                  <a:pt x="232172" y="35719"/>
                </a:lnTo>
                <a:lnTo>
                  <a:pt x="232172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3" name="Freeform 7192"/>
          <p:cNvSpPr/>
          <p:nvPr/>
        </p:nvSpPr>
        <p:spPr>
          <a:xfrm>
            <a:off x="1687711" y="3804046"/>
            <a:ext cx="133946" cy="285751"/>
          </a:xfrm>
          <a:custGeom>
            <a:avLst/>
            <a:gdLst/>
            <a:ahLst/>
            <a:cxnLst/>
            <a:rect l="0" t="0" r="0" b="0"/>
            <a:pathLst>
              <a:path w="133946" h="285751">
                <a:moveTo>
                  <a:pt x="26789" y="0"/>
                </a:moveTo>
                <a:lnTo>
                  <a:pt x="26789" y="17860"/>
                </a:lnTo>
                <a:lnTo>
                  <a:pt x="17859" y="53579"/>
                </a:lnTo>
                <a:lnTo>
                  <a:pt x="8930" y="107157"/>
                </a:lnTo>
                <a:lnTo>
                  <a:pt x="0" y="160735"/>
                </a:lnTo>
                <a:lnTo>
                  <a:pt x="0" y="205383"/>
                </a:lnTo>
                <a:lnTo>
                  <a:pt x="8930" y="250032"/>
                </a:lnTo>
                <a:lnTo>
                  <a:pt x="26789" y="276821"/>
                </a:lnTo>
                <a:lnTo>
                  <a:pt x="35719" y="285750"/>
                </a:lnTo>
                <a:lnTo>
                  <a:pt x="62508" y="276821"/>
                </a:lnTo>
                <a:lnTo>
                  <a:pt x="89297" y="250032"/>
                </a:lnTo>
                <a:lnTo>
                  <a:pt x="107156" y="205383"/>
                </a:lnTo>
                <a:lnTo>
                  <a:pt x="125016" y="142875"/>
                </a:lnTo>
                <a:lnTo>
                  <a:pt x="133945" y="80368"/>
                </a:lnTo>
                <a:lnTo>
                  <a:pt x="133945" y="803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4" name="Freeform 7193"/>
          <p:cNvSpPr/>
          <p:nvPr/>
        </p:nvSpPr>
        <p:spPr>
          <a:xfrm>
            <a:off x="1794867" y="3616523"/>
            <a:ext cx="508993" cy="375048"/>
          </a:xfrm>
          <a:custGeom>
            <a:avLst/>
            <a:gdLst/>
            <a:ahLst/>
            <a:cxnLst/>
            <a:rect l="0" t="0" r="0" b="0"/>
            <a:pathLst>
              <a:path w="508993" h="375048">
                <a:moveTo>
                  <a:pt x="0" y="133945"/>
                </a:moveTo>
                <a:lnTo>
                  <a:pt x="0" y="133945"/>
                </a:lnTo>
                <a:lnTo>
                  <a:pt x="0" y="116086"/>
                </a:lnTo>
                <a:lnTo>
                  <a:pt x="8930" y="98227"/>
                </a:lnTo>
                <a:lnTo>
                  <a:pt x="26789" y="71438"/>
                </a:lnTo>
                <a:lnTo>
                  <a:pt x="53578" y="44648"/>
                </a:lnTo>
                <a:lnTo>
                  <a:pt x="89297" y="17859"/>
                </a:lnTo>
                <a:lnTo>
                  <a:pt x="125016" y="0"/>
                </a:lnTo>
                <a:lnTo>
                  <a:pt x="160735" y="0"/>
                </a:lnTo>
                <a:lnTo>
                  <a:pt x="187524" y="8930"/>
                </a:lnTo>
                <a:lnTo>
                  <a:pt x="205383" y="35719"/>
                </a:lnTo>
                <a:lnTo>
                  <a:pt x="214313" y="89297"/>
                </a:lnTo>
                <a:lnTo>
                  <a:pt x="214313" y="142875"/>
                </a:lnTo>
                <a:lnTo>
                  <a:pt x="214313" y="214313"/>
                </a:lnTo>
                <a:lnTo>
                  <a:pt x="205383" y="267891"/>
                </a:lnTo>
                <a:lnTo>
                  <a:pt x="196453" y="312539"/>
                </a:lnTo>
                <a:lnTo>
                  <a:pt x="196453" y="348258"/>
                </a:lnTo>
                <a:lnTo>
                  <a:pt x="205383" y="366117"/>
                </a:lnTo>
                <a:lnTo>
                  <a:pt x="223242" y="375047"/>
                </a:lnTo>
                <a:lnTo>
                  <a:pt x="250031" y="375047"/>
                </a:lnTo>
                <a:lnTo>
                  <a:pt x="294680" y="357188"/>
                </a:lnTo>
                <a:lnTo>
                  <a:pt x="339328" y="339328"/>
                </a:lnTo>
                <a:lnTo>
                  <a:pt x="383977" y="321469"/>
                </a:lnTo>
                <a:lnTo>
                  <a:pt x="428625" y="294680"/>
                </a:lnTo>
                <a:lnTo>
                  <a:pt x="473274" y="267891"/>
                </a:lnTo>
                <a:lnTo>
                  <a:pt x="508992" y="241102"/>
                </a:lnTo>
                <a:lnTo>
                  <a:pt x="508992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5" name="Freeform 7194"/>
          <p:cNvSpPr/>
          <p:nvPr/>
        </p:nvSpPr>
        <p:spPr>
          <a:xfrm>
            <a:off x="2277070" y="3437929"/>
            <a:ext cx="312540" cy="142876"/>
          </a:xfrm>
          <a:custGeom>
            <a:avLst/>
            <a:gdLst/>
            <a:ahLst/>
            <a:cxnLst/>
            <a:rect l="0" t="0" r="0" b="0"/>
            <a:pathLst>
              <a:path w="312540" h="142876">
                <a:moveTo>
                  <a:pt x="0" y="133946"/>
                </a:move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8930" y="142875"/>
                </a:lnTo>
                <a:lnTo>
                  <a:pt x="26789" y="142875"/>
                </a:lnTo>
                <a:lnTo>
                  <a:pt x="53578" y="142875"/>
                </a:lnTo>
                <a:lnTo>
                  <a:pt x="80368" y="133946"/>
                </a:lnTo>
                <a:lnTo>
                  <a:pt x="125016" y="116086"/>
                </a:lnTo>
                <a:lnTo>
                  <a:pt x="169664" y="98227"/>
                </a:lnTo>
                <a:lnTo>
                  <a:pt x="214313" y="80367"/>
                </a:lnTo>
                <a:lnTo>
                  <a:pt x="250032" y="71438"/>
                </a:lnTo>
                <a:lnTo>
                  <a:pt x="285750" y="53578"/>
                </a:lnTo>
                <a:lnTo>
                  <a:pt x="303610" y="35719"/>
                </a:lnTo>
                <a:lnTo>
                  <a:pt x="312539" y="17860"/>
                </a:lnTo>
                <a:lnTo>
                  <a:pt x="312539" y="0"/>
                </a:lnTo>
                <a:lnTo>
                  <a:pt x="31253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6" name="Freeform 7195"/>
          <p:cNvSpPr/>
          <p:nvPr/>
        </p:nvSpPr>
        <p:spPr>
          <a:xfrm>
            <a:off x="2402086" y="3375421"/>
            <a:ext cx="232173" cy="312541"/>
          </a:xfrm>
          <a:custGeom>
            <a:avLst/>
            <a:gdLst/>
            <a:ahLst/>
            <a:cxnLst/>
            <a:rect l="0" t="0" r="0" b="0"/>
            <a:pathLst>
              <a:path w="232173" h="312541">
                <a:moveTo>
                  <a:pt x="0" y="0"/>
                </a:moveTo>
                <a:lnTo>
                  <a:pt x="0" y="8930"/>
                </a:lnTo>
                <a:lnTo>
                  <a:pt x="8930" y="35719"/>
                </a:lnTo>
                <a:lnTo>
                  <a:pt x="17859" y="71438"/>
                </a:lnTo>
                <a:lnTo>
                  <a:pt x="35719" y="116086"/>
                </a:lnTo>
                <a:lnTo>
                  <a:pt x="53578" y="169665"/>
                </a:lnTo>
                <a:lnTo>
                  <a:pt x="71437" y="214313"/>
                </a:lnTo>
                <a:lnTo>
                  <a:pt x="89297" y="250032"/>
                </a:lnTo>
                <a:lnTo>
                  <a:pt x="116086" y="285750"/>
                </a:lnTo>
                <a:lnTo>
                  <a:pt x="142875" y="303610"/>
                </a:lnTo>
                <a:lnTo>
                  <a:pt x="169664" y="312540"/>
                </a:lnTo>
                <a:lnTo>
                  <a:pt x="196453" y="303610"/>
                </a:lnTo>
                <a:lnTo>
                  <a:pt x="214312" y="285750"/>
                </a:lnTo>
                <a:lnTo>
                  <a:pt x="232172" y="250032"/>
                </a:lnTo>
                <a:lnTo>
                  <a:pt x="232172" y="2500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7" name="Freeform 7196"/>
          <p:cNvSpPr/>
          <p:nvPr/>
        </p:nvSpPr>
        <p:spPr>
          <a:xfrm>
            <a:off x="2696766" y="3143250"/>
            <a:ext cx="285751" cy="660797"/>
          </a:xfrm>
          <a:custGeom>
            <a:avLst/>
            <a:gdLst/>
            <a:ahLst/>
            <a:cxnLst/>
            <a:rect l="0" t="0" r="0" b="0"/>
            <a:pathLst>
              <a:path w="285751" h="660797">
                <a:moveTo>
                  <a:pt x="0" y="0"/>
                </a:moveTo>
                <a:lnTo>
                  <a:pt x="0" y="0"/>
                </a:lnTo>
                <a:lnTo>
                  <a:pt x="8929" y="8929"/>
                </a:lnTo>
                <a:lnTo>
                  <a:pt x="26789" y="26789"/>
                </a:lnTo>
                <a:lnTo>
                  <a:pt x="44648" y="62507"/>
                </a:lnTo>
                <a:lnTo>
                  <a:pt x="62507" y="107156"/>
                </a:lnTo>
                <a:lnTo>
                  <a:pt x="89297" y="160734"/>
                </a:lnTo>
                <a:lnTo>
                  <a:pt x="116086" y="241101"/>
                </a:lnTo>
                <a:lnTo>
                  <a:pt x="151804" y="321468"/>
                </a:lnTo>
                <a:lnTo>
                  <a:pt x="178593" y="401836"/>
                </a:lnTo>
                <a:lnTo>
                  <a:pt x="214312" y="482203"/>
                </a:lnTo>
                <a:lnTo>
                  <a:pt x="241101" y="553640"/>
                </a:lnTo>
                <a:lnTo>
                  <a:pt x="267890" y="607218"/>
                </a:lnTo>
                <a:lnTo>
                  <a:pt x="285750" y="660796"/>
                </a:lnTo>
                <a:lnTo>
                  <a:pt x="285750" y="6607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8" name="Freeform 7197"/>
          <p:cNvSpPr/>
          <p:nvPr/>
        </p:nvSpPr>
        <p:spPr>
          <a:xfrm>
            <a:off x="3045023" y="3259336"/>
            <a:ext cx="133947" cy="89297"/>
          </a:xfrm>
          <a:custGeom>
            <a:avLst/>
            <a:gdLst/>
            <a:ahLst/>
            <a:cxnLst/>
            <a:rect l="0" t="0" r="0" b="0"/>
            <a:pathLst>
              <a:path w="133947" h="89297">
                <a:moveTo>
                  <a:pt x="8930" y="89296"/>
                </a:moveTo>
                <a:lnTo>
                  <a:pt x="0" y="89296"/>
                </a:lnTo>
                <a:lnTo>
                  <a:pt x="8930" y="80367"/>
                </a:lnTo>
                <a:lnTo>
                  <a:pt x="8930" y="71437"/>
                </a:lnTo>
                <a:lnTo>
                  <a:pt x="26790" y="62507"/>
                </a:lnTo>
                <a:lnTo>
                  <a:pt x="35719" y="44648"/>
                </a:lnTo>
                <a:lnTo>
                  <a:pt x="62508" y="35718"/>
                </a:lnTo>
                <a:lnTo>
                  <a:pt x="89297" y="17859"/>
                </a:lnTo>
                <a:lnTo>
                  <a:pt x="107157" y="8929"/>
                </a:lnTo>
                <a:lnTo>
                  <a:pt x="125016" y="0"/>
                </a:lnTo>
                <a:lnTo>
                  <a:pt x="133946" y="0"/>
                </a:lnTo>
                <a:lnTo>
                  <a:pt x="133946" y="0"/>
                </a:lnTo>
                <a:lnTo>
                  <a:pt x="13394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9" name="Freeform 7198"/>
          <p:cNvSpPr/>
          <p:nvPr/>
        </p:nvSpPr>
        <p:spPr>
          <a:xfrm>
            <a:off x="3062883" y="3303984"/>
            <a:ext cx="142876" cy="98228"/>
          </a:xfrm>
          <a:custGeom>
            <a:avLst/>
            <a:gdLst/>
            <a:ahLst/>
            <a:cxnLst/>
            <a:rect l="0" t="0" r="0" b="0"/>
            <a:pathLst>
              <a:path w="142876" h="98228">
                <a:moveTo>
                  <a:pt x="0" y="98227"/>
                </a:moveTo>
                <a:lnTo>
                  <a:pt x="0" y="98227"/>
                </a:lnTo>
                <a:lnTo>
                  <a:pt x="0" y="98227"/>
                </a:lnTo>
                <a:lnTo>
                  <a:pt x="8930" y="89297"/>
                </a:lnTo>
                <a:lnTo>
                  <a:pt x="35719" y="80367"/>
                </a:lnTo>
                <a:lnTo>
                  <a:pt x="53578" y="71437"/>
                </a:lnTo>
                <a:lnTo>
                  <a:pt x="80367" y="53578"/>
                </a:lnTo>
                <a:lnTo>
                  <a:pt x="107156" y="35719"/>
                </a:lnTo>
                <a:lnTo>
                  <a:pt x="125015" y="17859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0" name="Freeform 7199"/>
          <p:cNvSpPr/>
          <p:nvPr/>
        </p:nvSpPr>
        <p:spPr>
          <a:xfrm>
            <a:off x="3286125" y="3027164"/>
            <a:ext cx="125017" cy="267891"/>
          </a:xfrm>
          <a:custGeom>
            <a:avLst/>
            <a:gdLst/>
            <a:ahLst/>
            <a:cxnLst/>
            <a:rect l="0" t="0" r="0" b="0"/>
            <a:pathLst>
              <a:path w="125017" h="267891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8930" y="26789"/>
                </a:lnTo>
                <a:lnTo>
                  <a:pt x="17859" y="44648"/>
                </a:lnTo>
                <a:lnTo>
                  <a:pt x="26789" y="80367"/>
                </a:lnTo>
                <a:lnTo>
                  <a:pt x="35719" y="125015"/>
                </a:lnTo>
                <a:lnTo>
                  <a:pt x="53578" y="160734"/>
                </a:lnTo>
                <a:lnTo>
                  <a:pt x="62508" y="196453"/>
                </a:lnTo>
                <a:lnTo>
                  <a:pt x="71438" y="232172"/>
                </a:lnTo>
                <a:lnTo>
                  <a:pt x="80367" y="250031"/>
                </a:lnTo>
                <a:lnTo>
                  <a:pt x="98227" y="267890"/>
                </a:lnTo>
                <a:lnTo>
                  <a:pt x="107156" y="267890"/>
                </a:lnTo>
                <a:lnTo>
                  <a:pt x="116086" y="267890"/>
                </a:lnTo>
                <a:lnTo>
                  <a:pt x="125016" y="241101"/>
                </a:lnTo>
                <a:lnTo>
                  <a:pt x="125016" y="205382"/>
                </a:lnTo>
                <a:lnTo>
                  <a:pt x="125016" y="2053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1" name="Freeform 7200"/>
          <p:cNvSpPr/>
          <p:nvPr/>
        </p:nvSpPr>
        <p:spPr>
          <a:xfrm>
            <a:off x="3375422" y="2848570"/>
            <a:ext cx="151806" cy="383977"/>
          </a:xfrm>
          <a:custGeom>
            <a:avLst/>
            <a:gdLst/>
            <a:ahLst/>
            <a:cxnLst/>
            <a:rect l="0" t="0" r="0" b="0"/>
            <a:pathLst>
              <a:path w="151806" h="383977">
                <a:moveTo>
                  <a:pt x="0" y="0"/>
                </a:moveTo>
                <a:lnTo>
                  <a:pt x="0" y="8930"/>
                </a:lnTo>
                <a:lnTo>
                  <a:pt x="8930" y="8930"/>
                </a:lnTo>
                <a:lnTo>
                  <a:pt x="17859" y="26789"/>
                </a:lnTo>
                <a:lnTo>
                  <a:pt x="26789" y="53578"/>
                </a:lnTo>
                <a:lnTo>
                  <a:pt x="35719" y="89297"/>
                </a:lnTo>
                <a:lnTo>
                  <a:pt x="53578" y="133945"/>
                </a:lnTo>
                <a:lnTo>
                  <a:pt x="62508" y="187523"/>
                </a:lnTo>
                <a:lnTo>
                  <a:pt x="80367" y="232172"/>
                </a:lnTo>
                <a:lnTo>
                  <a:pt x="89297" y="276820"/>
                </a:lnTo>
                <a:lnTo>
                  <a:pt x="98226" y="312539"/>
                </a:lnTo>
                <a:lnTo>
                  <a:pt x="116086" y="348258"/>
                </a:lnTo>
                <a:lnTo>
                  <a:pt x="133945" y="366117"/>
                </a:lnTo>
                <a:lnTo>
                  <a:pt x="151805" y="383976"/>
                </a:lnTo>
                <a:lnTo>
                  <a:pt x="151805" y="38397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2" name="Freeform 7201"/>
          <p:cNvSpPr/>
          <p:nvPr/>
        </p:nvSpPr>
        <p:spPr>
          <a:xfrm>
            <a:off x="3625453" y="2812851"/>
            <a:ext cx="151806" cy="482204"/>
          </a:xfrm>
          <a:custGeom>
            <a:avLst/>
            <a:gdLst/>
            <a:ahLst/>
            <a:cxnLst/>
            <a:rect l="0" t="0" r="0" b="0"/>
            <a:pathLst>
              <a:path w="151806" h="482204">
                <a:moveTo>
                  <a:pt x="44649" y="133945"/>
                </a:moveTo>
                <a:lnTo>
                  <a:pt x="44649" y="133945"/>
                </a:lnTo>
                <a:lnTo>
                  <a:pt x="44649" y="142875"/>
                </a:lnTo>
                <a:lnTo>
                  <a:pt x="44649" y="160735"/>
                </a:lnTo>
                <a:lnTo>
                  <a:pt x="53578" y="196453"/>
                </a:lnTo>
                <a:lnTo>
                  <a:pt x="62508" y="232172"/>
                </a:lnTo>
                <a:lnTo>
                  <a:pt x="71438" y="285750"/>
                </a:lnTo>
                <a:lnTo>
                  <a:pt x="89297" y="330399"/>
                </a:lnTo>
                <a:lnTo>
                  <a:pt x="107156" y="383977"/>
                </a:lnTo>
                <a:lnTo>
                  <a:pt x="116086" y="419695"/>
                </a:lnTo>
                <a:lnTo>
                  <a:pt x="125016" y="455414"/>
                </a:lnTo>
                <a:lnTo>
                  <a:pt x="133945" y="473274"/>
                </a:lnTo>
                <a:lnTo>
                  <a:pt x="133945" y="482203"/>
                </a:lnTo>
                <a:lnTo>
                  <a:pt x="133945" y="482203"/>
                </a:lnTo>
                <a:lnTo>
                  <a:pt x="125016" y="464344"/>
                </a:lnTo>
                <a:lnTo>
                  <a:pt x="107156" y="428625"/>
                </a:lnTo>
                <a:lnTo>
                  <a:pt x="89297" y="383977"/>
                </a:lnTo>
                <a:lnTo>
                  <a:pt x="62508" y="321469"/>
                </a:lnTo>
                <a:lnTo>
                  <a:pt x="35719" y="250031"/>
                </a:lnTo>
                <a:lnTo>
                  <a:pt x="8930" y="178594"/>
                </a:lnTo>
                <a:lnTo>
                  <a:pt x="0" y="107156"/>
                </a:lnTo>
                <a:lnTo>
                  <a:pt x="0" y="62508"/>
                </a:lnTo>
                <a:lnTo>
                  <a:pt x="17860" y="26789"/>
                </a:lnTo>
                <a:lnTo>
                  <a:pt x="44649" y="8930"/>
                </a:lnTo>
                <a:lnTo>
                  <a:pt x="71438" y="0"/>
                </a:lnTo>
                <a:lnTo>
                  <a:pt x="107156" y="8930"/>
                </a:lnTo>
                <a:lnTo>
                  <a:pt x="125016" y="26789"/>
                </a:lnTo>
                <a:lnTo>
                  <a:pt x="142875" y="53578"/>
                </a:lnTo>
                <a:lnTo>
                  <a:pt x="151805" y="89297"/>
                </a:lnTo>
                <a:lnTo>
                  <a:pt x="151805" y="125016"/>
                </a:lnTo>
                <a:lnTo>
                  <a:pt x="142875" y="169664"/>
                </a:lnTo>
                <a:lnTo>
                  <a:pt x="125016" y="196453"/>
                </a:lnTo>
                <a:lnTo>
                  <a:pt x="107156" y="214313"/>
                </a:lnTo>
                <a:lnTo>
                  <a:pt x="98227" y="223242"/>
                </a:lnTo>
                <a:lnTo>
                  <a:pt x="89297" y="205383"/>
                </a:lnTo>
                <a:lnTo>
                  <a:pt x="80367" y="178594"/>
                </a:lnTo>
                <a:lnTo>
                  <a:pt x="80367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3" name="Freeform 7202"/>
          <p:cNvSpPr/>
          <p:nvPr/>
        </p:nvSpPr>
        <p:spPr>
          <a:xfrm>
            <a:off x="3786188" y="2446734"/>
            <a:ext cx="455415" cy="553642"/>
          </a:xfrm>
          <a:custGeom>
            <a:avLst/>
            <a:gdLst/>
            <a:ahLst/>
            <a:cxnLst/>
            <a:rect l="0" t="0" r="0" b="0"/>
            <a:pathLst>
              <a:path w="455415" h="553642">
                <a:moveTo>
                  <a:pt x="53578" y="366117"/>
                </a:moveTo>
                <a:lnTo>
                  <a:pt x="53578" y="375047"/>
                </a:lnTo>
                <a:lnTo>
                  <a:pt x="44648" y="392906"/>
                </a:lnTo>
                <a:lnTo>
                  <a:pt x="26789" y="419695"/>
                </a:lnTo>
                <a:lnTo>
                  <a:pt x="17859" y="446484"/>
                </a:lnTo>
                <a:lnTo>
                  <a:pt x="8929" y="482203"/>
                </a:lnTo>
                <a:lnTo>
                  <a:pt x="0" y="517922"/>
                </a:lnTo>
                <a:lnTo>
                  <a:pt x="0" y="535781"/>
                </a:lnTo>
                <a:lnTo>
                  <a:pt x="8929" y="553641"/>
                </a:lnTo>
                <a:lnTo>
                  <a:pt x="17859" y="553641"/>
                </a:lnTo>
                <a:lnTo>
                  <a:pt x="35718" y="553641"/>
                </a:lnTo>
                <a:lnTo>
                  <a:pt x="44648" y="535781"/>
                </a:lnTo>
                <a:lnTo>
                  <a:pt x="62507" y="508992"/>
                </a:lnTo>
                <a:lnTo>
                  <a:pt x="71437" y="482203"/>
                </a:lnTo>
                <a:lnTo>
                  <a:pt x="80367" y="446484"/>
                </a:lnTo>
                <a:lnTo>
                  <a:pt x="80367" y="410766"/>
                </a:lnTo>
                <a:lnTo>
                  <a:pt x="89296" y="375047"/>
                </a:lnTo>
                <a:lnTo>
                  <a:pt x="89296" y="348258"/>
                </a:lnTo>
                <a:lnTo>
                  <a:pt x="89296" y="339329"/>
                </a:lnTo>
                <a:lnTo>
                  <a:pt x="89296" y="339329"/>
                </a:lnTo>
                <a:lnTo>
                  <a:pt x="98226" y="348258"/>
                </a:lnTo>
                <a:lnTo>
                  <a:pt x="98226" y="375047"/>
                </a:lnTo>
                <a:lnTo>
                  <a:pt x="107156" y="392906"/>
                </a:lnTo>
                <a:lnTo>
                  <a:pt x="125015" y="419695"/>
                </a:lnTo>
                <a:lnTo>
                  <a:pt x="133945" y="437555"/>
                </a:lnTo>
                <a:lnTo>
                  <a:pt x="142875" y="446484"/>
                </a:lnTo>
                <a:lnTo>
                  <a:pt x="160734" y="446484"/>
                </a:lnTo>
                <a:lnTo>
                  <a:pt x="169664" y="446484"/>
                </a:lnTo>
                <a:lnTo>
                  <a:pt x="178593" y="428625"/>
                </a:lnTo>
                <a:lnTo>
                  <a:pt x="178593" y="401836"/>
                </a:lnTo>
                <a:lnTo>
                  <a:pt x="187523" y="366117"/>
                </a:lnTo>
                <a:lnTo>
                  <a:pt x="178593" y="321469"/>
                </a:lnTo>
                <a:lnTo>
                  <a:pt x="178593" y="258961"/>
                </a:lnTo>
                <a:lnTo>
                  <a:pt x="169664" y="196454"/>
                </a:lnTo>
                <a:lnTo>
                  <a:pt x="169664" y="133946"/>
                </a:lnTo>
                <a:lnTo>
                  <a:pt x="160734" y="89297"/>
                </a:lnTo>
                <a:lnTo>
                  <a:pt x="160734" y="53579"/>
                </a:lnTo>
                <a:lnTo>
                  <a:pt x="160734" y="44649"/>
                </a:lnTo>
                <a:lnTo>
                  <a:pt x="169664" y="44649"/>
                </a:lnTo>
                <a:lnTo>
                  <a:pt x="169664" y="71438"/>
                </a:lnTo>
                <a:lnTo>
                  <a:pt x="169664" y="98227"/>
                </a:lnTo>
                <a:lnTo>
                  <a:pt x="169664" y="151805"/>
                </a:lnTo>
                <a:lnTo>
                  <a:pt x="178593" y="205383"/>
                </a:lnTo>
                <a:lnTo>
                  <a:pt x="187523" y="258961"/>
                </a:lnTo>
                <a:lnTo>
                  <a:pt x="196453" y="303610"/>
                </a:lnTo>
                <a:lnTo>
                  <a:pt x="205382" y="339329"/>
                </a:lnTo>
                <a:lnTo>
                  <a:pt x="214312" y="366117"/>
                </a:lnTo>
                <a:lnTo>
                  <a:pt x="214312" y="383977"/>
                </a:lnTo>
                <a:lnTo>
                  <a:pt x="214312" y="392906"/>
                </a:lnTo>
                <a:lnTo>
                  <a:pt x="214312" y="383977"/>
                </a:lnTo>
                <a:lnTo>
                  <a:pt x="196453" y="366117"/>
                </a:lnTo>
                <a:lnTo>
                  <a:pt x="178593" y="339329"/>
                </a:lnTo>
                <a:lnTo>
                  <a:pt x="142875" y="303610"/>
                </a:lnTo>
                <a:lnTo>
                  <a:pt x="107156" y="258961"/>
                </a:lnTo>
                <a:lnTo>
                  <a:pt x="71437" y="232172"/>
                </a:lnTo>
                <a:lnTo>
                  <a:pt x="44648" y="205383"/>
                </a:lnTo>
                <a:lnTo>
                  <a:pt x="26789" y="187524"/>
                </a:lnTo>
                <a:lnTo>
                  <a:pt x="8929" y="187524"/>
                </a:lnTo>
                <a:lnTo>
                  <a:pt x="8929" y="196454"/>
                </a:lnTo>
                <a:lnTo>
                  <a:pt x="26789" y="205383"/>
                </a:lnTo>
                <a:lnTo>
                  <a:pt x="44648" y="214313"/>
                </a:lnTo>
                <a:lnTo>
                  <a:pt x="71437" y="223243"/>
                </a:lnTo>
                <a:lnTo>
                  <a:pt x="98226" y="223243"/>
                </a:lnTo>
                <a:lnTo>
                  <a:pt x="133945" y="205383"/>
                </a:lnTo>
                <a:lnTo>
                  <a:pt x="169664" y="187524"/>
                </a:lnTo>
                <a:lnTo>
                  <a:pt x="205382" y="160735"/>
                </a:lnTo>
                <a:lnTo>
                  <a:pt x="241101" y="125016"/>
                </a:lnTo>
                <a:lnTo>
                  <a:pt x="267890" y="98227"/>
                </a:lnTo>
                <a:lnTo>
                  <a:pt x="294679" y="62508"/>
                </a:lnTo>
                <a:lnTo>
                  <a:pt x="303609" y="35719"/>
                </a:lnTo>
                <a:lnTo>
                  <a:pt x="312539" y="8930"/>
                </a:lnTo>
                <a:lnTo>
                  <a:pt x="312539" y="0"/>
                </a:lnTo>
                <a:lnTo>
                  <a:pt x="312539" y="0"/>
                </a:lnTo>
                <a:lnTo>
                  <a:pt x="312539" y="17860"/>
                </a:lnTo>
                <a:lnTo>
                  <a:pt x="303609" y="53579"/>
                </a:lnTo>
                <a:lnTo>
                  <a:pt x="303609" y="98227"/>
                </a:lnTo>
                <a:lnTo>
                  <a:pt x="294679" y="151805"/>
                </a:lnTo>
                <a:lnTo>
                  <a:pt x="285750" y="205383"/>
                </a:lnTo>
                <a:lnTo>
                  <a:pt x="285750" y="250032"/>
                </a:lnTo>
                <a:lnTo>
                  <a:pt x="285750" y="285750"/>
                </a:lnTo>
                <a:lnTo>
                  <a:pt x="285750" y="294680"/>
                </a:lnTo>
                <a:lnTo>
                  <a:pt x="294679" y="303610"/>
                </a:lnTo>
                <a:lnTo>
                  <a:pt x="303609" y="294680"/>
                </a:lnTo>
                <a:lnTo>
                  <a:pt x="312539" y="267891"/>
                </a:lnTo>
                <a:lnTo>
                  <a:pt x="321468" y="232172"/>
                </a:lnTo>
                <a:lnTo>
                  <a:pt x="339328" y="196454"/>
                </a:lnTo>
                <a:lnTo>
                  <a:pt x="348257" y="151805"/>
                </a:lnTo>
                <a:lnTo>
                  <a:pt x="366117" y="125016"/>
                </a:lnTo>
                <a:lnTo>
                  <a:pt x="383976" y="98227"/>
                </a:lnTo>
                <a:lnTo>
                  <a:pt x="392906" y="98227"/>
                </a:lnTo>
                <a:lnTo>
                  <a:pt x="401835" y="107157"/>
                </a:lnTo>
                <a:lnTo>
                  <a:pt x="410765" y="125016"/>
                </a:lnTo>
                <a:lnTo>
                  <a:pt x="410765" y="142875"/>
                </a:lnTo>
                <a:lnTo>
                  <a:pt x="410765" y="169664"/>
                </a:lnTo>
                <a:lnTo>
                  <a:pt x="410765" y="187524"/>
                </a:lnTo>
                <a:lnTo>
                  <a:pt x="410765" y="196454"/>
                </a:lnTo>
                <a:lnTo>
                  <a:pt x="419695" y="196454"/>
                </a:lnTo>
                <a:lnTo>
                  <a:pt x="419695" y="187524"/>
                </a:lnTo>
                <a:lnTo>
                  <a:pt x="428625" y="169664"/>
                </a:lnTo>
                <a:lnTo>
                  <a:pt x="437554" y="142875"/>
                </a:lnTo>
                <a:lnTo>
                  <a:pt x="446484" y="107157"/>
                </a:lnTo>
                <a:lnTo>
                  <a:pt x="455414" y="62508"/>
                </a:lnTo>
                <a:lnTo>
                  <a:pt x="455414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4" name="Freeform 7203"/>
          <p:cNvSpPr/>
          <p:nvPr/>
        </p:nvSpPr>
        <p:spPr>
          <a:xfrm>
            <a:off x="4268391" y="2411015"/>
            <a:ext cx="80368" cy="160736"/>
          </a:xfrm>
          <a:custGeom>
            <a:avLst/>
            <a:gdLst/>
            <a:ahLst/>
            <a:cxnLst/>
            <a:rect l="0" t="0" r="0" b="0"/>
            <a:pathLst>
              <a:path w="80368" h="160736">
                <a:moveTo>
                  <a:pt x="44648" y="0"/>
                </a:moveTo>
                <a:lnTo>
                  <a:pt x="35718" y="0"/>
                </a:lnTo>
                <a:lnTo>
                  <a:pt x="35718" y="0"/>
                </a:lnTo>
                <a:lnTo>
                  <a:pt x="35718" y="8930"/>
                </a:lnTo>
                <a:lnTo>
                  <a:pt x="35718" y="8930"/>
                </a:lnTo>
                <a:lnTo>
                  <a:pt x="26789" y="8930"/>
                </a:lnTo>
                <a:lnTo>
                  <a:pt x="26789" y="8930"/>
                </a:lnTo>
                <a:lnTo>
                  <a:pt x="1785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0" y="17860"/>
                </a:lnTo>
                <a:lnTo>
                  <a:pt x="8929" y="26789"/>
                </a:lnTo>
                <a:lnTo>
                  <a:pt x="8929" y="35719"/>
                </a:lnTo>
                <a:lnTo>
                  <a:pt x="17859" y="53579"/>
                </a:lnTo>
                <a:lnTo>
                  <a:pt x="35718" y="62508"/>
                </a:lnTo>
                <a:lnTo>
                  <a:pt x="44648" y="71438"/>
                </a:lnTo>
                <a:lnTo>
                  <a:pt x="62507" y="71438"/>
                </a:lnTo>
                <a:lnTo>
                  <a:pt x="80367" y="80368"/>
                </a:lnTo>
                <a:lnTo>
                  <a:pt x="80367" y="98227"/>
                </a:lnTo>
                <a:lnTo>
                  <a:pt x="80367" y="107157"/>
                </a:lnTo>
                <a:lnTo>
                  <a:pt x="71437" y="125016"/>
                </a:lnTo>
                <a:lnTo>
                  <a:pt x="53578" y="142876"/>
                </a:lnTo>
                <a:lnTo>
                  <a:pt x="35718" y="160735"/>
                </a:lnTo>
                <a:lnTo>
                  <a:pt x="17859" y="160735"/>
                </a:lnTo>
                <a:lnTo>
                  <a:pt x="0" y="160735"/>
                </a:lnTo>
                <a:lnTo>
                  <a:pt x="0" y="142876"/>
                </a:lnTo>
                <a:lnTo>
                  <a:pt x="0" y="14287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5" name="Freeform 7204"/>
          <p:cNvSpPr/>
          <p:nvPr/>
        </p:nvSpPr>
        <p:spPr>
          <a:xfrm>
            <a:off x="7349133" y="4572000"/>
            <a:ext cx="1259086" cy="946548"/>
          </a:xfrm>
          <a:custGeom>
            <a:avLst/>
            <a:gdLst/>
            <a:ahLst/>
            <a:cxnLst/>
            <a:rect l="0" t="0" r="0" b="0"/>
            <a:pathLst>
              <a:path w="1259086" h="946548">
                <a:moveTo>
                  <a:pt x="1071562" y="169664"/>
                </a:moveTo>
                <a:lnTo>
                  <a:pt x="1062632" y="160734"/>
                </a:lnTo>
                <a:lnTo>
                  <a:pt x="1062632" y="151804"/>
                </a:lnTo>
                <a:lnTo>
                  <a:pt x="1044772" y="142875"/>
                </a:lnTo>
                <a:lnTo>
                  <a:pt x="1035843" y="125015"/>
                </a:lnTo>
                <a:lnTo>
                  <a:pt x="1009054" y="98226"/>
                </a:lnTo>
                <a:lnTo>
                  <a:pt x="991194" y="80367"/>
                </a:lnTo>
                <a:lnTo>
                  <a:pt x="964405" y="62507"/>
                </a:lnTo>
                <a:lnTo>
                  <a:pt x="937616" y="53578"/>
                </a:lnTo>
                <a:lnTo>
                  <a:pt x="901897" y="35718"/>
                </a:lnTo>
                <a:lnTo>
                  <a:pt x="866179" y="17859"/>
                </a:lnTo>
                <a:lnTo>
                  <a:pt x="821531" y="8929"/>
                </a:lnTo>
                <a:lnTo>
                  <a:pt x="767953" y="0"/>
                </a:lnTo>
                <a:lnTo>
                  <a:pt x="714375" y="0"/>
                </a:lnTo>
                <a:lnTo>
                  <a:pt x="660797" y="8929"/>
                </a:lnTo>
                <a:lnTo>
                  <a:pt x="598289" y="26789"/>
                </a:lnTo>
                <a:lnTo>
                  <a:pt x="544711" y="44648"/>
                </a:lnTo>
                <a:lnTo>
                  <a:pt x="482203" y="71437"/>
                </a:lnTo>
                <a:lnTo>
                  <a:pt x="428625" y="107156"/>
                </a:lnTo>
                <a:lnTo>
                  <a:pt x="366117" y="142875"/>
                </a:lnTo>
                <a:lnTo>
                  <a:pt x="312539" y="187523"/>
                </a:lnTo>
                <a:lnTo>
                  <a:pt x="250031" y="232171"/>
                </a:lnTo>
                <a:lnTo>
                  <a:pt x="196453" y="276820"/>
                </a:lnTo>
                <a:lnTo>
                  <a:pt x="142875" y="330398"/>
                </a:lnTo>
                <a:lnTo>
                  <a:pt x="98226" y="375047"/>
                </a:lnTo>
                <a:lnTo>
                  <a:pt x="62508" y="428625"/>
                </a:lnTo>
                <a:lnTo>
                  <a:pt x="26789" y="473273"/>
                </a:lnTo>
                <a:lnTo>
                  <a:pt x="8930" y="526852"/>
                </a:lnTo>
                <a:lnTo>
                  <a:pt x="0" y="580430"/>
                </a:lnTo>
                <a:lnTo>
                  <a:pt x="0" y="634008"/>
                </a:lnTo>
                <a:lnTo>
                  <a:pt x="8930" y="687586"/>
                </a:lnTo>
                <a:lnTo>
                  <a:pt x="35719" y="741164"/>
                </a:lnTo>
                <a:lnTo>
                  <a:pt x="62508" y="785813"/>
                </a:lnTo>
                <a:lnTo>
                  <a:pt x="107156" y="830461"/>
                </a:lnTo>
                <a:lnTo>
                  <a:pt x="160734" y="866180"/>
                </a:lnTo>
                <a:lnTo>
                  <a:pt x="214312" y="892969"/>
                </a:lnTo>
                <a:lnTo>
                  <a:pt x="285750" y="919758"/>
                </a:lnTo>
                <a:lnTo>
                  <a:pt x="357187" y="937617"/>
                </a:lnTo>
                <a:lnTo>
                  <a:pt x="437555" y="946547"/>
                </a:lnTo>
                <a:lnTo>
                  <a:pt x="517922" y="946547"/>
                </a:lnTo>
                <a:lnTo>
                  <a:pt x="607219" y="928688"/>
                </a:lnTo>
                <a:lnTo>
                  <a:pt x="687586" y="919758"/>
                </a:lnTo>
                <a:lnTo>
                  <a:pt x="776883" y="892969"/>
                </a:lnTo>
                <a:lnTo>
                  <a:pt x="857249" y="866180"/>
                </a:lnTo>
                <a:lnTo>
                  <a:pt x="937616" y="830461"/>
                </a:lnTo>
                <a:lnTo>
                  <a:pt x="1017983" y="785813"/>
                </a:lnTo>
                <a:lnTo>
                  <a:pt x="1080491" y="741164"/>
                </a:lnTo>
                <a:lnTo>
                  <a:pt x="1142999" y="687586"/>
                </a:lnTo>
                <a:lnTo>
                  <a:pt x="1187647" y="634008"/>
                </a:lnTo>
                <a:lnTo>
                  <a:pt x="1223366" y="580430"/>
                </a:lnTo>
                <a:lnTo>
                  <a:pt x="1250155" y="517922"/>
                </a:lnTo>
                <a:lnTo>
                  <a:pt x="1259085" y="464344"/>
                </a:lnTo>
                <a:lnTo>
                  <a:pt x="1259085" y="401836"/>
                </a:lnTo>
                <a:lnTo>
                  <a:pt x="1250155" y="339328"/>
                </a:lnTo>
                <a:lnTo>
                  <a:pt x="1232296" y="285750"/>
                </a:lnTo>
                <a:lnTo>
                  <a:pt x="1196577" y="232171"/>
                </a:lnTo>
                <a:lnTo>
                  <a:pt x="1142999" y="178593"/>
                </a:lnTo>
                <a:lnTo>
                  <a:pt x="1089421" y="133945"/>
                </a:lnTo>
                <a:lnTo>
                  <a:pt x="1009054" y="98226"/>
                </a:lnTo>
                <a:lnTo>
                  <a:pt x="928687" y="71437"/>
                </a:lnTo>
                <a:lnTo>
                  <a:pt x="839390" y="44648"/>
                </a:lnTo>
                <a:lnTo>
                  <a:pt x="759023" y="8929"/>
                </a:lnTo>
                <a:lnTo>
                  <a:pt x="759023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4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1" y="194175"/>
            <a:ext cx="6705600" cy="618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5857875" y="5661421"/>
            <a:ext cx="258962" cy="89298"/>
          </a:xfrm>
          <a:custGeom>
            <a:avLst/>
            <a:gdLst/>
            <a:ahLst/>
            <a:cxnLst/>
            <a:rect l="0" t="0" r="0" b="0"/>
            <a:pathLst>
              <a:path w="258962" h="89298">
                <a:moveTo>
                  <a:pt x="44648" y="17859"/>
                </a:moveTo>
                <a:lnTo>
                  <a:pt x="35719" y="8930"/>
                </a:lnTo>
                <a:lnTo>
                  <a:pt x="26789" y="8930"/>
                </a:lnTo>
                <a:lnTo>
                  <a:pt x="17859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17859" y="17859"/>
                </a:lnTo>
                <a:lnTo>
                  <a:pt x="35719" y="35719"/>
                </a:lnTo>
                <a:lnTo>
                  <a:pt x="71438" y="62508"/>
                </a:lnTo>
                <a:lnTo>
                  <a:pt x="116086" y="71438"/>
                </a:lnTo>
                <a:lnTo>
                  <a:pt x="187523" y="89297"/>
                </a:lnTo>
                <a:lnTo>
                  <a:pt x="258961" y="89297"/>
                </a:lnTo>
                <a:lnTo>
                  <a:pt x="258961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554391" y="1518047"/>
            <a:ext cx="133946" cy="142876"/>
          </a:xfrm>
          <a:custGeom>
            <a:avLst/>
            <a:gdLst/>
            <a:ahLst/>
            <a:cxnLst/>
            <a:rect l="0" t="0" r="0" b="0"/>
            <a:pathLst>
              <a:path w="133946" h="142876">
                <a:moveTo>
                  <a:pt x="98226" y="26789"/>
                </a:moveTo>
                <a:lnTo>
                  <a:pt x="98226" y="17859"/>
                </a:lnTo>
                <a:lnTo>
                  <a:pt x="98226" y="17859"/>
                </a:lnTo>
                <a:lnTo>
                  <a:pt x="89297" y="17859"/>
                </a:lnTo>
                <a:lnTo>
                  <a:pt x="89297" y="17859"/>
                </a:lnTo>
                <a:lnTo>
                  <a:pt x="89297" y="8929"/>
                </a:lnTo>
                <a:lnTo>
                  <a:pt x="89297" y="0"/>
                </a:lnTo>
                <a:lnTo>
                  <a:pt x="80367" y="0"/>
                </a:lnTo>
                <a:lnTo>
                  <a:pt x="80367" y="0"/>
                </a:lnTo>
                <a:lnTo>
                  <a:pt x="71437" y="0"/>
                </a:lnTo>
                <a:lnTo>
                  <a:pt x="62507" y="0"/>
                </a:lnTo>
                <a:lnTo>
                  <a:pt x="53578" y="8929"/>
                </a:lnTo>
                <a:lnTo>
                  <a:pt x="35718" y="17859"/>
                </a:lnTo>
                <a:lnTo>
                  <a:pt x="26789" y="26789"/>
                </a:lnTo>
                <a:lnTo>
                  <a:pt x="8929" y="35718"/>
                </a:lnTo>
                <a:lnTo>
                  <a:pt x="0" y="44648"/>
                </a:lnTo>
                <a:lnTo>
                  <a:pt x="0" y="44648"/>
                </a:lnTo>
                <a:lnTo>
                  <a:pt x="0" y="53578"/>
                </a:lnTo>
                <a:lnTo>
                  <a:pt x="0" y="53578"/>
                </a:lnTo>
                <a:lnTo>
                  <a:pt x="8929" y="53578"/>
                </a:lnTo>
                <a:lnTo>
                  <a:pt x="26789" y="53578"/>
                </a:lnTo>
                <a:lnTo>
                  <a:pt x="44648" y="53578"/>
                </a:lnTo>
                <a:lnTo>
                  <a:pt x="62507" y="53578"/>
                </a:lnTo>
                <a:lnTo>
                  <a:pt x="89297" y="62507"/>
                </a:lnTo>
                <a:lnTo>
                  <a:pt x="107156" y="62507"/>
                </a:lnTo>
                <a:lnTo>
                  <a:pt x="125015" y="80367"/>
                </a:lnTo>
                <a:lnTo>
                  <a:pt x="133945" y="89297"/>
                </a:lnTo>
                <a:lnTo>
                  <a:pt x="133945" y="107156"/>
                </a:lnTo>
                <a:lnTo>
                  <a:pt x="133945" y="116086"/>
                </a:lnTo>
                <a:lnTo>
                  <a:pt x="116086" y="133945"/>
                </a:lnTo>
                <a:lnTo>
                  <a:pt x="107156" y="142875"/>
                </a:lnTo>
                <a:lnTo>
                  <a:pt x="89297" y="142875"/>
                </a:lnTo>
                <a:lnTo>
                  <a:pt x="71437" y="142875"/>
                </a:lnTo>
                <a:lnTo>
                  <a:pt x="53578" y="142875"/>
                </a:lnTo>
                <a:lnTo>
                  <a:pt x="44648" y="142875"/>
                </a:lnTo>
                <a:lnTo>
                  <a:pt x="35718" y="133945"/>
                </a:lnTo>
                <a:lnTo>
                  <a:pt x="44648" y="125015"/>
                </a:lnTo>
                <a:lnTo>
                  <a:pt x="53578" y="116086"/>
                </a:lnTo>
                <a:lnTo>
                  <a:pt x="71437" y="107156"/>
                </a:lnTo>
                <a:lnTo>
                  <a:pt x="98226" y="98226"/>
                </a:lnTo>
                <a:lnTo>
                  <a:pt x="98226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536531" y="1455539"/>
            <a:ext cx="276822" cy="214313"/>
          </a:xfrm>
          <a:custGeom>
            <a:avLst/>
            <a:gdLst/>
            <a:ahLst/>
            <a:cxnLst/>
            <a:rect l="0" t="0" r="0" b="0"/>
            <a:pathLst>
              <a:path w="276822" h="214313">
                <a:moveTo>
                  <a:pt x="107157" y="62508"/>
                </a:moveTo>
                <a:lnTo>
                  <a:pt x="107157" y="62508"/>
                </a:lnTo>
                <a:lnTo>
                  <a:pt x="107157" y="62508"/>
                </a:lnTo>
                <a:lnTo>
                  <a:pt x="107157" y="53578"/>
                </a:lnTo>
                <a:lnTo>
                  <a:pt x="107157" y="53578"/>
                </a:lnTo>
                <a:lnTo>
                  <a:pt x="107157" y="44648"/>
                </a:lnTo>
                <a:lnTo>
                  <a:pt x="116086" y="26789"/>
                </a:lnTo>
                <a:lnTo>
                  <a:pt x="116086" y="17859"/>
                </a:lnTo>
                <a:lnTo>
                  <a:pt x="107157" y="17859"/>
                </a:lnTo>
                <a:lnTo>
                  <a:pt x="107157" y="8930"/>
                </a:lnTo>
                <a:lnTo>
                  <a:pt x="107157" y="0"/>
                </a:lnTo>
                <a:lnTo>
                  <a:pt x="98227" y="0"/>
                </a:lnTo>
                <a:lnTo>
                  <a:pt x="89297" y="0"/>
                </a:lnTo>
                <a:lnTo>
                  <a:pt x="80367" y="8930"/>
                </a:lnTo>
                <a:lnTo>
                  <a:pt x="62508" y="26789"/>
                </a:lnTo>
                <a:lnTo>
                  <a:pt x="44649" y="44648"/>
                </a:lnTo>
                <a:lnTo>
                  <a:pt x="26789" y="71437"/>
                </a:lnTo>
                <a:lnTo>
                  <a:pt x="8930" y="98226"/>
                </a:lnTo>
                <a:lnTo>
                  <a:pt x="0" y="125015"/>
                </a:lnTo>
                <a:lnTo>
                  <a:pt x="0" y="151805"/>
                </a:lnTo>
                <a:lnTo>
                  <a:pt x="0" y="169664"/>
                </a:lnTo>
                <a:lnTo>
                  <a:pt x="8930" y="187523"/>
                </a:lnTo>
                <a:lnTo>
                  <a:pt x="17860" y="187523"/>
                </a:lnTo>
                <a:lnTo>
                  <a:pt x="44649" y="187523"/>
                </a:lnTo>
                <a:lnTo>
                  <a:pt x="62508" y="187523"/>
                </a:lnTo>
                <a:lnTo>
                  <a:pt x="89297" y="169664"/>
                </a:lnTo>
                <a:lnTo>
                  <a:pt x="107157" y="151805"/>
                </a:lnTo>
                <a:lnTo>
                  <a:pt x="133946" y="133945"/>
                </a:lnTo>
                <a:lnTo>
                  <a:pt x="142875" y="116086"/>
                </a:lnTo>
                <a:lnTo>
                  <a:pt x="142875" y="98226"/>
                </a:lnTo>
                <a:lnTo>
                  <a:pt x="142875" y="80367"/>
                </a:lnTo>
                <a:lnTo>
                  <a:pt x="133946" y="71437"/>
                </a:lnTo>
                <a:lnTo>
                  <a:pt x="125016" y="62508"/>
                </a:lnTo>
                <a:lnTo>
                  <a:pt x="116086" y="62508"/>
                </a:lnTo>
                <a:lnTo>
                  <a:pt x="98227" y="71437"/>
                </a:lnTo>
                <a:lnTo>
                  <a:pt x="80367" y="89297"/>
                </a:lnTo>
                <a:lnTo>
                  <a:pt x="62508" y="107156"/>
                </a:lnTo>
                <a:lnTo>
                  <a:pt x="53578" y="125015"/>
                </a:lnTo>
                <a:lnTo>
                  <a:pt x="53578" y="151805"/>
                </a:lnTo>
                <a:lnTo>
                  <a:pt x="53578" y="169664"/>
                </a:lnTo>
                <a:lnTo>
                  <a:pt x="62508" y="178594"/>
                </a:lnTo>
                <a:lnTo>
                  <a:pt x="71438" y="178594"/>
                </a:lnTo>
                <a:lnTo>
                  <a:pt x="89297" y="169664"/>
                </a:lnTo>
                <a:lnTo>
                  <a:pt x="116086" y="160734"/>
                </a:lnTo>
                <a:lnTo>
                  <a:pt x="133946" y="142875"/>
                </a:lnTo>
                <a:lnTo>
                  <a:pt x="151805" y="125015"/>
                </a:lnTo>
                <a:lnTo>
                  <a:pt x="160735" y="98226"/>
                </a:lnTo>
                <a:lnTo>
                  <a:pt x="169664" y="80367"/>
                </a:lnTo>
                <a:lnTo>
                  <a:pt x="160735" y="53578"/>
                </a:lnTo>
                <a:lnTo>
                  <a:pt x="151805" y="44648"/>
                </a:lnTo>
                <a:lnTo>
                  <a:pt x="142875" y="44648"/>
                </a:lnTo>
                <a:lnTo>
                  <a:pt x="125016" y="53578"/>
                </a:lnTo>
                <a:lnTo>
                  <a:pt x="107157" y="80367"/>
                </a:lnTo>
                <a:lnTo>
                  <a:pt x="80367" y="107156"/>
                </a:lnTo>
                <a:lnTo>
                  <a:pt x="71438" y="133945"/>
                </a:lnTo>
                <a:lnTo>
                  <a:pt x="53578" y="160734"/>
                </a:lnTo>
                <a:lnTo>
                  <a:pt x="53578" y="187523"/>
                </a:lnTo>
                <a:lnTo>
                  <a:pt x="53578" y="205383"/>
                </a:lnTo>
                <a:lnTo>
                  <a:pt x="53578" y="214312"/>
                </a:lnTo>
                <a:lnTo>
                  <a:pt x="71438" y="214312"/>
                </a:lnTo>
                <a:lnTo>
                  <a:pt x="98227" y="205383"/>
                </a:lnTo>
                <a:lnTo>
                  <a:pt x="116086" y="196453"/>
                </a:lnTo>
                <a:lnTo>
                  <a:pt x="142875" y="169664"/>
                </a:lnTo>
                <a:lnTo>
                  <a:pt x="169664" y="142875"/>
                </a:lnTo>
                <a:lnTo>
                  <a:pt x="196453" y="116086"/>
                </a:lnTo>
                <a:lnTo>
                  <a:pt x="223242" y="80367"/>
                </a:lnTo>
                <a:lnTo>
                  <a:pt x="250032" y="62508"/>
                </a:lnTo>
                <a:lnTo>
                  <a:pt x="276821" y="44648"/>
                </a:lnTo>
                <a:lnTo>
                  <a:pt x="276821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777633" y="1491258"/>
            <a:ext cx="169665" cy="196454"/>
          </a:xfrm>
          <a:custGeom>
            <a:avLst/>
            <a:gdLst/>
            <a:ahLst/>
            <a:cxnLst/>
            <a:rect l="0" t="0" r="0" b="0"/>
            <a:pathLst>
              <a:path w="169665" h="196454">
                <a:moveTo>
                  <a:pt x="62508" y="17859"/>
                </a:moveTo>
                <a:lnTo>
                  <a:pt x="62508" y="17859"/>
                </a:lnTo>
                <a:lnTo>
                  <a:pt x="62508" y="8929"/>
                </a:lnTo>
                <a:lnTo>
                  <a:pt x="53578" y="8929"/>
                </a:lnTo>
                <a:lnTo>
                  <a:pt x="53578" y="0"/>
                </a:lnTo>
                <a:lnTo>
                  <a:pt x="44648" y="8929"/>
                </a:lnTo>
                <a:lnTo>
                  <a:pt x="35719" y="17859"/>
                </a:lnTo>
                <a:lnTo>
                  <a:pt x="17859" y="35718"/>
                </a:lnTo>
                <a:lnTo>
                  <a:pt x="8930" y="62507"/>
                </a:lnTo>
                <a:lnTo>
                  <a:pt x="0" y="89296"/>
                </a:lnTo>
                <a:lnTo>
                  <a:pt x="0" y="116086"/>
                </a:lnTo>
                <a:lnTo>
                  <a:pt x="0" y="142875"/>
                </a:lnTo>
                <a:lnTo>
                  <a:pt x="8930" y="169664"/>
                </a:lnTo>
                <a:lnTo>
                  <a:pt x="26789" y="187523"/>
                </a:lnTo>
                <a:lnTo>
                  <a:pt x="44648" y="196453"/>
                </a:lnTo>
                <a:lnTo>
                  <a:pt x="62508" y="196453"/>
                </a:lnTo>
                <a:lnTo>
                  <a:pt x="89297" y="187523"/>
                </a:lnTo>
                <a:lnTo>
                  <a:pt x="116086" y="178593"/>
                </a:lnTo>
                <a:lnTo>
                  <a:pt x="133945" y="151804"/>
                </a:lnTo>
                <a:lnTo>
                  <a:pt x="151805" y="133945"/>
                </a:lnTo>
                <a:lnTo>
                  <a:pt x="169664" y="98226"/>
                </a:lnTo>
                <a:lnTo>
                  <a:pt x="169664" y="71437"/>
                </a:lnTo>
                <a:lnTo>
                  <a:pt x="169664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893719" y="1455539"/>
            <a:ext cx="366118" cy="258962"/>
          </a:xfrm>
          <a:custGeom>
            <a:avLst/>
            <a:gdLst/>
            <a:ahLst/>
            <a:cxnLst/>
            <a:rect l="0" t="0" r="0" b="0"/>
            <a:pathLst>
              <a:path w="366118" h="258962">
                <a:moveTo>
                  <a:pt x="8929" y="125015"/>
                </a:moveTo>
                <a:lnTo>
                  <a:pt x="8929" y="133945"/>
                </a:lnTo>
                <a:lnTo>
                  <a:pt x="0" y="142875"/>
                </a:lnTo>
                <a:lnTo>
                  <a:pt x="0" y="151805"/>
                </a:lnTo>
                <a:lnTo>
                  <a:pt x="8929" y="160734"/>
                </a:lnTo>
                <a:lnTo>
                  <a:pt x="8929" y="169664"/>
                </a:lnTo>
                <a:lnTo>
                  <a:pt x="17859" y="169664"/>
                </a:lnTo>
                <a:lnTo>
                  <a:pt x="35719" y="169664"/>
                </a:lnTo>
                <a:lnTo>
                  <a:pt x="53578" y="160734"/>
                </a:lnTo>
                <a:lnTo>
                  <a:pt x="71437" y="151805"/>
                </a:lnTo>
                <a:lnTo>
                  <a:pt x="89297" y="142875"/>
                </a:lnTo>
                <a:lnTo>
                  <a:pt x="98226" y="125015"/>
                </a:lnTo>
                <a:lnTo>
                  <a:pt x="107156" y="107156"/>
                </a:lnTo>
                <a:lnTo>
                  <a:pt x="107156" y="89297"/>
                </a:lnTo>
                <a:lnTo>
                  <a:pt x="98226" y="71437"/>
                </a:lnTo>
                <a:lnTo>
                  <a:pt x="98226" y="62508"/>
                </a:lnTo>
                <a:lnTo>
                  <a:pt x="89297" y="53578"/>
                </a:lnTo>
                <a:lnTo>
                  <a:pt x="80367" y="62508"/>
                </a:lnTo>
                <a:lnTo>
                  <a:pt x="71437" y="71437"/>
                </a:lnTo>
                <a:lnTo>
                  <a:pt x="62508" y="89297"/>
                </a:lnTo>
                <a:lnTo>
                  <a:pt x="62508" y="107156"/>
                </a:lnTo>
                <a:lnTo>
                  <a:pt x="62508" y="133945"/>
                </a:lnTo>
                <a:lnTo>
                  <a:pt x="62508" y="151805"/>
                </a:lnTo>
                <a:lnTo>
                  <a:pt x="71437" y="169664"/>
                </a:lnTo>
                <a:lnTo>
                  <a:pt x="89297" y="178594"/>
                </a:lnTo>
                <a:lnTo>
                  <a:pt x="107156" y="187523"/>
                </a:lnTo>
                <a:lnTo>
                  <a:pt x="125015" y="196453"/>
                </a:lnTo>
                <a:lnTo>
                  <a:pt x="142875" y="196453"/>
                </a:lnTo>
                <a:lnTo>
                  <a:pt x="160734" y="187523"/>
                </a:lnTo>
                <a:lnTo>
                  <a:pt x="178594" y="169664"/>
                </a:lnTo>
                <a:lnTo>
                  <a:pt x="187523" y="151805"/>
                </a:lnTo>
                <a:lnTo>
                  <a:pt x="196453" y="125015"/>
                </a:lnTo>
                <a:lnTo>
                  <a:pt x="196453" y="107156"/>
                </a:lnTo>
                <a:lnTo>
                  <a:pt x="196453" y="89297"/>
                </a:lnTo>
                <a:lnTo>
                  <a:pt x="196453" y="80367"/>
                </a:lnTo>
                <a:lnTo>
                  <a:pt x="196453" y="80367"/>
                </a:lnTo>
                <a:lnTo>
                  <a:pt x="196453" y="89297"/>
                </a:lnTo>
                <a:lnTo>
                  <a:pt x="196453" y="107156"/>
                </a:lnTo>
                <a:lnTo>
                  <a:pt x="196453" y="133945"/>
                </a:lnTo>
                <a:lnTo>
                  <a:pt x="187523" y="169664"/>
                </a:lnTo>
                <a:lnTo>
                  <a:pt x="187523" y="196453"/>
                </a:lnTo>
                <a:lnTo>
                  <a:pt x="196453" y="223242"/>
                </a:lnTo>
                <a:lnTo>
                  <a:pt x="196453" y="241101"/>
                </a:lnTo>
                <a:lnTo>
                  <a:pt x="205383" y="258961"/>
                </a:lnTo>
                <a:lnTo>
                  <a:pt x="214312" y="258961"/>
                </a:lnTo>
                <a:lnTo>
                  <a:pt x="223242" y="250031"/>
                </a:lnTo>
                <a:lnTo>
                  <a:pt x="223242" y="232172"/>
                </a:lnTo>
                <a:lnTo>
                  <a:pt x="241101" y="205383"/>
                </a:lnTo>
                <a:lnTo>
                  <a:pt x="250031" y="169664"/>
                </a:lnTo>
                <a:lnTo>
                  <a:pt x="258961" y="133945"/>
                </a:lnTo>
                <a:lnTo>
                  <a:pt x="267890" y="107156"/>
                </a:lnTo>
                <a:lnTo>
                  <a:pt x="276820" y="89297"/>
                </a:lnTo>
                <a:lnTo>
                  <a:pt x="285750" y="71437"/>
                </a:lnTo>
                <a:lnTo>
                  <a:pt x="294679" y="62508"/>
                </a:lnTo>
                <a:lnTo>
                  <a:pt x="303609" y="62508"/>
                </a:lnTo>
                <a:lnTo>
                  <a:pt x="312539" y="71437"/>
                </a:lnTo>
                <a:lnTo>
                  <a:pt x="321469" y="71437"/>
                </a:lnTo>
                <a:lnTo>
                  <a:pt x="321469" y="71437"/>
                </a:lnTo>
                <a:lnTo>
                  <a:pt x="330398" y="71437"/>
                </a:lnTo>
                <a:lnTo>
                  <a:pt x="339328" y="71437"/>
                </a:lnTo>
                <a:lnTo>
                  <a:pt x="348258" y="62508"/>
                </a:lnTo>
                <a:lnTo>
                  <a:pt x="348258" y="44648"/>
                </a:lnTo>
                <a:lnTo>
                  <a:pt x="357187" y="26789"/>
                </a:lnTo>
                <a:lnTo>
                  <a:pt x="366117" y="0"/>
                </a:lnTo>
                <a:lnTo>
                  <a:pt x="36611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241977" y="1339453"/>
            <a:ext cx="80368" cy="303610"/>
          </a:xfrm>
          <a:custGeom>
            <a:avLst/>
            <a:gdLst/>
            <a:ahLst/>
            <a:cxnLst/>
            <a:rect l="0" t="0" r="0" b="0"/>
            <a:pathLst>
              <a:path w="80368" h="303610">
                <a:moveTo>
                  <a:pt x="17859" y="0"/>
                </a:moveTo>
                <a:lnTo>
                  <a:pt x="17859" y="0"/>
                </a:lnTo>
                <a:lnTo>
                  <a:pt x="17859" y="8930"/>
                </a:lnTo>
                <a:lnTo>
                  <a:pt x="17859" y="8930"/>
                </a:lnTo>
                <a:lnTo>
                  <a:pt x="17859" y="17860"/>
                </a:lnTo>
                <a:lnTo>
                  <a:pt x="8929" y="35719"/>
                </a:lnTo>
                <a:lnTo>
                  <a:pt x="8929" y="62508"/>
                </a:lnTo>
                <a:lnTo>
                  <a:pt x="8929" y="98226"/>
                </a:lnTo>
                <a:lnTo>
                  <a:pt x="0" y="133945"/>
                </a:lnTo>
                <a:lnTo>
                  <a:pt x="0" y="178594"/>
                </a:lnTo>
                <a:lnTo>
                  <a:pt x="0" y="214312"/>
                </a:lnTo>
                <a:lnTo>
                  <a:pt x="0" y="250031"/>
                </a:lnTo>
                <a:lnTo>
                  <a:pt x="8929" y="276820"/>
                </a:lnTo>
                <a:lnTo>
                  <a:pt x="17859" y="294680"/>
                </a:lnTo>
                <a:lnTo>
                  <a:pt x="17859" y="303609"/>
                </a:lnTo>
                <a:lnTo>
                  <a:pt x="26789" y="303609"/>
                </a:lnTo>
                <a:lnTo>
                  <a:pt x="35718" y="294680"/>
                </a:lnTo>
                <a:lnTo>
                  <a:pt x="53578" y="276820"/>
                </a:lnTo>
                <a:lnTo>
                  <a:pt x="62507" y="258961"/>
                </a:lnTo>
                <a:lnTo>
                  <a:pt x="71437" y="232172"/>
                </a:lnTo>
                <a:lnTo>
                  <a:pt x="71437" y="205383"/>
                </a:lnTo>
                <a:lnTo>
                  <a:pt x="80367" y="178594"/>
                </a:lnTo>
                <a:lnTo>
                  <a:pt x="80367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179469" y="1473398"/>
            <a:ext cx="187524" cy="17861"/>
          </a:xfrm>
          <a:custGeom>
            <a:avLst/>
            <a:gdLst/>
            <a:ahLst/>
            <a:cxnLst/>
            <a:rect l="0" t="0" r="0" b="0"/>
            <a:pathLst>
              <a:path w="187524" h="17861">
                <a:moveTo>
                  <a:pt x="0" y="17860"/>
                </a:moveTo>
                <a:lnTo>
                  <a:pt x="8929" y="17860"/>
                </a:lnTo>
                <a:lnTo>
                  <a:pt x="17859" y="8930"/>
                </a:lnTo>
                <a:lnTo>
                  <a:pt x="35719" y="8930"/>
                </a:lnTo>
                <a:lnTo>
                  <a:pt x="62508" y="0"/>
                </a:lnTo>
                <a:lnTo>
                  <a:pt x="89297" y="0"/>
                </a:lnTo>
                <a:lnTo>
                  <a:pt x="116086" y="0"/>
                </a:lnTo>
                <a:lnTo>
                  <a:pt x="151804" y="0"/>
                </a:lnTo>
                <a:lnTo>
                  <a:pt x="169664" y="0"/>
                </a:lnTo>
                <a:lnTo>
                  <a:pt x="187523" y="0"/>
                </a:lnTo>
                <a:lnTo>
                  <a:pt x="18752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366992" y="1473398"/>
            <a:ext cx="151806" cy="160736"/>
          </a:xfrm>
          <a:custGeom>
            <a:avLst/>
            <a:gdLst/>
            <a:ahLst/>
            <a:cxnLst/>
            <a:rect l="0" t="0" r="0" b="0"/>
            <a:pathLst>
              <a:path w="151806" h="160736">
                <a:moveTo>
                  <a:pt x="35719" y="0"/>
                </a:moveTo>
                <a:lnTo>
                  <a:pt x="35719" y="8930"/>
                </a:lnTo>
                <a:lnTo>
                  <a:pt x="26789" y="17860"/>
                </a:lnTo>
                <a:lnTo>
                  <a:pt x="17860" y="44649"/>
                </a:lnTo>
                <a:lnTo>
                  <a:pt x="8930" y="62508"/>
                </a:lnTo>
                <a:lnTo>
                  <a:pt x="0" y="89297"/>
                </a:lnTo>
                <a:lnTo>
                  <a:pt x="0" y="107156"/>
                </a:lnTo>
                <a:lnTo>
                  <a:pt x="0" y="125016"/>
                </a:lnTo>
                <a:lnTo>
                  <a:pt x="0" y="142875"/>
                </a:lnTo>
                <a:lnTo>
                  <a:pt x="8930" y="151805"/>
                </a:lnTo>
                <a:lnTo>
                  <a:pt x="17860" y="151805"/>
                </a:lnTo>
                <a:lnTo>
                  <a:pt x="26789" y="151805"/>
                </a:lnTo>
                <a:lnTo>
                  <a:pt x="35719" y="133946"/>
                </a:lnTo>
                <a:lnTo>
                  <a:pt x="53578" y="125016"/>
                </a:lnTo>
                <a:lnTo>
                  <a:pt x="62508" y="107156"/>
                </a:lnTo>
                <a:lnTo>
                  <a:pt x="71438" y="89297"/>
                </a:lnTo>
                <a:lnTo>
                  <a:pt x="80367" y="80367"/>
                </a:lnTo>
                <a:lnTo>
                  <a:pt x="89297" y="71438"/>
                </a:lnTo>
                <a:lnTo>
                  <a:pt x="89297" y="80367"/>
                </a:lnTo>
                <a:lnTo>
                  <a:pt x="98227" y="89297"/>
                </a:lnTo>
                <a:lnTo>
                  <a:pt x="89297" y="98227"/>
                </a:lnTo>
                <a:lnTo>
                  <a:pt x="89297" y="116086"/>
                </a:lnTo>
                <a:lnTo>
                  <a:pt x="89297" y="133946"/>
                </a:lnTo>
                <a:lnTo>
                  <a:pt x="89297" y="151805"/>
                </a:lnTo>
                <a:lnTo>
                  <a:pt x="98227" y="160735"/>
                </a:lnTo>
                <a:lnTo>
                  <a:pt x="98227" y="160735"/>
                </a:lnTo>
                <a:lnTo>
                  <a:pt x="107156" y="160735"/>
                </a:lnTo>
                <a:lnTo>
                  <a:pt x="125016" y="160735"/>
                </a:lnTo>
                <a:lnTo>
                  <a:pt x="133946" y="142875"/>
                </a:lnTo>
                <a:lnTo>
                  <a:pt x="151805" y="116086"/>
                </a:lnTo>
                <a:lnTo>
                  <a:pt x="151805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527727" y="1491258"/>
            <a:ext cx="26790" cy="89297"/>
          </a:xfrm>
          <a:custGeom>
            <a:avLst/>
            <a:gdLst/>
            <a:ahLst/>
            <a:cxnLst/>
            <a:rect l="0" t="0" r="0" b="0"/>
            <a:pathLst>
              <a:path w="26790" h="89297">
                <a:moveTo>
                  <a:pt x="17859" y="0"/>
                </a:moveTo>
                <a:lnTo>
                  <a:pt x="17859" y="8929"/>
                </a:lnTo>
                <a:lnTo>
                  <a:pt x="8929" y="8929"/>
                </a:lnTo>
                <a:lnTo>
                  <a:pt x="8929" y="26789"/>
                </a:lnTo>
                <a:lnTo>
                  <a:pt x="0" y="35718"/>
                </a:lnTo>
                <a:lnTo>
                  <a:pt x="0" y="53578"/>
                </a:lnTo>
                <a:lnTo>
                  <a:pt x="0" y="71437"/>
                </a:lnTo>
                <a:lnTo>
                  <a:pt x="0" y="80367"/>
                </a:lnTo>
                <a:lnTo>
                  <a:pt x="0" y="89296"/>
                </a:lnTo>
                <a:lnTo>
                  <a:pt x="0" y="89296"/>
                </a:lnTo>
                <a:lnTo>
                  <a:pt x="8929" y="89296"/>
                </a:lnTo>
                <a:lnTo>
                  <a:pt x="17859" y="80367"/>
                </a:lnTo>
                <a:lnTo>
                  <a:pt x="17859" y="71437"/>
                </a:lnTo>
                <a:lnTo>
                  <a:pt x="26789" y="44648"/>
                </a:lnTo>
                <a:lnTo>
                  <a:pt x="26789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7536656" y="1393031"/>
            <a:ext cx="35720" cy="80368"/>
          </a:xfrm>
          <a:custGeom>
            <a:avLst/>
            <a:gdLst/>
            <a:ahLst/>
            <a:cxnLst/>
            <a:rect l="0" t="0" r="0" b="0"/>
            <a:pathLst>
              <a:path w="35720" h="80368">
                <a:moveTo>
                  <a:pt x="1786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8930"/>
                </a:lnTo>
                <a:lnTo>
                  <a:pt x="0" y="17859"/>
                </a:lnTo>
                <a:lnTo>
                  <a:pt x="8930" y="26789"/>
                </a:lnTo>
                <a:lnTo>
                  <a:pt x="8930" y="35719"/>
                </a:lnTo>
                <a:lnTo>
                  <a:pt x="17860" y="53578"/>
                </a:lnTo>
                <a:lnTo>
                  <a:pt x="26789" y="62508"/>
                </a:lnTo>
                <a:lnTo>
                  <a:pt x="35719" y="80367"/>
                </a:lnTo>
                <a:lnTo>
                  <a:pt x="35719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625953" y="1526976"/>
            <a:ext cx="116087" cy="80369"/>
          </a:xfrm>
          <a:custGeom>
            <a:avLst/>
            <a:gdLst/>
            <a:ahLst/>
            <a:cxnLst/>
            <a:rect l="0" t="0" r="0" b="0"/>
            <a:pathLst>
              <a:path w="116087" h="80369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17860"/>
                </a:lnTo>
                <a:lnTo>
                  <a:pt x="0" y="26789"/>
                </a:lnTo>
                <a:lnTo>
                  <a:pt x="0" y="35719"/>
                </a:lnTo>
                <a:lnTo>
                  <a:pt x="0" y="44649"/>
                </a:lnTo>
                <a:lnTo>
                  <a:pt x="0" y="53578"/>
                </a:lnTo>
                <a:lnTo>
                  <a:pt x="0" y="62508"/>
                </a:lnTo>
                <a:lnTo>
                  <a:pt x="0" y="71438"/>
                </a:lnTo>
                <a:lnTo>
                  <a:pt x="8930" y="71438"/>
                </a:lnTo>
                <a:lnTo>
                  <a:pt x="17860" y="71438"/>
                </a:lnTo>
                <a:lnTo>
                  <a:pt x="26789" y="62508"/>
                </a:lnTo>
                <a:lnTo>
                  <a:pt x="44649" y="53578"/>
                </a:lnTo>
                <a:lnTo>
                  <a:pt x="53578" y="35719"/>
                </a:lnTo>
                <a:lnTo>
                  <a:pt x="71438" y="26789"/>
                </a:lnTo>
                <a:lnTo>
                  <a:pt x="80367" y="17860"/>
                </a:lnTo>
                <a:lnTo>
                  <a:pt x="89297" y="17860"/>
                </a:lnTo>
                <a:lnTo>
                  <a:pt x="98227" y="17860"/>
                </a:lnTo>
                <a:lnTo>
                  <a:pt x="98227" y="26789"/>
                </a:lnTo>
                <a:lnTo>
                  <a:pt x="107156" y="44649"/>
                </a:lnTo>
                <a:lnTo>
                  <a:pt x="107156" y="53578"/>
                </a:lnTo>
                <a:lnTo>
                  <a:pt x="107156" y="71438"/>
                </a:lnTo>
                <a:lnTo>
                  <a:pt x="98227" y="80368"/>
                </a:lnTo>
                <a:lnTo>
                  <a:pt x="98227" y="80368"/>
                </a:lnTo>
                <a:lnTo>
                  <a:pt x="98227" y="80368"/>
                </a:lnTo>
                <a:lnTo>
                  <a:pt x="107156" y="71438"/>
                </a:lnTo>
                <a:lnTo>
                  <a:pt x="116086" y="62508"/>
                </a:lnTo>
                <a:lnTo>
                  <a:pt x="116086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215188" y="1705570"/>
            <a:ext cx="169665" cy="312540"/>
          </a:xfrm>
          <a:custGeom>
            <a:avLst/>
            <a:gdLst/>
            <a:ahLst/>
            <a:cxnLst/>
            <a:rect l="0" t="0" r="0" b="0"/>
            <a:pathLst>
              <a:path w="169665" h="312540">
                <a:moveTo>
                  <a:pt x="80367" y="0"/>
                </a:moveTo>
                <a:lnTo>
                  <a:pt x="71437" y="0"/>
                </a:lnTo>
                <a:lnTo>
                  <a:pt x="71437" y="0"/>
                </a:lnTo>
                <a:lnTo>
                  <a:pt x="62507" y="8930"/>
                </a:lnTo>
                <a:lnTo>
                  <a:pt x="53578" y="17859"/>
                </a:lnTo>
                <a:lnTo>
                  <a:pt x="35718" y="35719"/>
                </a:lnTo>
                <a:lnTo>
                  <a:pt x="26789" y="62508"/>
                </a:lnTo>
                <a:lnTo>
                  <a:pt x="8929" y="107156"/>
                </a:lnTo>
                <a:lnTo>
                  <a:pt x="0" y="142875"/>
                </a:lnTo>
                <a:lnTo>
                  <a:pt x="0" y="187524"/>
                </a:lnTo>
                <a:lnTo>
                  <a:pt x="0" y="223242"/>
                </a:lnTo>
                <a:lnTo>
                  <a:pt x="8929" y="250031"/>
                </a:lnTo>
                <a:lnTo>
                  <a:pt x="26789" y="276820"/>
                </a:lnTo>
                <a:lnTo>
                  <a:pt x="53578" y="303609"/>
                </a:lnTo>
                <a:lnTo>
                  <a:pt x="80367" y="312539"/>
                </a:lnTo>
                <a:lnTo>
                  <a:pt x="116085" y="312539"/>
                </a:lnTo>
                <a:lnTo>
                  <a:pt x="142875" y="312539"/>
                </a:lnTo>
                <a:lnTo>
                  <a:pt x="169664" y="294680"/>
                </a:lnTo>
                <a:lnTo>
                  <a:pt x="169664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402711" y="1803797"/>
            <a:ext cx="214313" cy="178594"/>
          </a:xfrm>
          <a:custGeom>
            <a:avLst/>
            <a:gdLst/>
            <a:ahLst/>
            <a:cxnLst/>
            <a:rect l="0" t="0" r="0" b="0"/>
            <a:pathLst>
              <a:path w="214313" h="178594">
                <a:moveTo>
                  <a:pt x="62508" y="8929"/>
                </a:moveTo>
                <a:lnTo>
                  <a:pt x="62508" y="8929"/>
                </a:lnTo>
                <a:lnTo>
                  <a:pt x="53578" y="0"/>
                </a:lnTo>
                <a:lnTo>
                  <a:pt x="44648" y="0"/>
                </a:lnTo>
                <a:lnTo>
                  <a:pt x="35719" y="0"/>
                </a:lnTo>
                <a:lnTo>
                  <a:pt x="26789" y="8929"/>
                </a:lnTo>
                <a:lnTo>
                  <a:pt x="17859" y="26789"/>
                </a:lnTo>
                <a:lnTo>
                  <a:pt x="8930" y="44648"/>
                </a:lnTo>
                <a:lnTo>
                  <a:pt x="8930" y="71437"/>
                </a:lnTo>
                <a:lnTo>
                  <a:pt x="0" y="98226"/>
                </a:lnTo>
                <a:lnTo>
                  <a:pt x="0" y="125015"/>
                </a:lnTo>
                <a:lnTo>
                  <a:pt x="0" y="142875"/>
                </a:lnTo>
                <a:lnTo>
                  <a:pt x="0" y="160734"/>
                </a:lnTo>
                <a:lnTo>
                  <a:pt x="8930" y="169664"/>
                </a:lnTo>
                <a:lnTo>
                  <a:pt x="17859" y="178593"/>
                </a:lnTo>
                <a:lnTo>
                  <a:pt x="26789" y="169664"/>
                </a:lnTo>
                <a:lnTo>
                  <a:pt x="44648" y="160734"/>
                </a:lnTo>
                <a:lnTo>
                  <a:pt x="53578" y="151804"/>
                </a:lnTo>
                <a:lnTo>
                  <a:pt x="71437" y="125015"/>
                </a:lnTo>
                <a:lnTo>
                  <a:pt x="80367" y="98226"/>
                </a:lnTo>
                <a:lnTo>
                  <a:pt x="80367" y="71437"/>
                </a:lnTo>
                <a:lnTo>
                  <a:pt x="89297" y="53578"/>
                </a:lnTo>
                <a:lnTo>
                  <a:pt x="89297" y="35718"/>
                </a:lnTo>
                <a:lnTo>
                  <a:pt x="89297" y="35718"/>
                </a:lnTo>
                <a:lnTo>
                  <a:pt x="98227" y="44648"/>
                </a:lnTo>
                <a:lnTo>
                  <a:pt x="107156" y="62507"/>
                </a:lnTo>
                <a:lnTo>
                  <a:pt x="107156" y="80367"/>
                </a:lnTo>
                <a:lnTo>
                  <a:pt x="116086" y="98226"/>
                </a:lnTo>
                <a:lnTo>
                  <a:pt x="125016" y="125015"/>
                </a:lnTo>
                <a:lnTo>
                  <a:pt x="142875" y="142875"/>
                </a:lnTo>
                <a:lnTo>
                  <a:pt x="151805" y="151804"/>
                </a:lnTo>
                <a:lnTo>
                  <a:pt x="178594" y="160734"/>
                </a:lnTo>
                <a:lnTo>
                  <a:pt x="196453" y="160734"/>
                </a:lnTo>
                <a:lnTo>
                  <a:pt x="214312" y="160734"/>
                </a:lnTo>
                <a:lnTo>
                  <a:pt x="214312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608094" y="1777008"/>
            <a:ext cx="133946" cy="348258"/>
          </a:xfrm>
          <a:custGeom>
            <a:avLst/>
            <a:gdLst/>
            <a:ahLst/>
            <a:cxnLst/>
            <a:rect l="0" t="0" r="0" b="0"/>
            <a:pathLst>
              <a:path w="133946" h="348258">
                <a:moveTo>
                  <a:pt x="62508" y="0"/>
                </a:moveTo>
                <a:lnTo>
                  <a:pt x="53578" y="0"/>
                </a:lnTo>
                <a:lnTo>
                  <a:pt x="44648" y="8929"/>
                </a:lnTo>
                <a:lnTo>
                  <a:pt x="26789" y="26789"/>
                </a:lnTo>
                <a:lnTo>
                  <a:pt x="17859" y="44648"/>
                </a:lnTo>
                <a:lnTo>
                  <a:pt x="8929" y="71437"/>
                </a:lnTo>
                <a:lnTo>
                  <a:pt x="0" y="89296"/>
                </a:lnTo>
                <a:lnTo>
                  <a:pt x="0" y="107156"/>
                </a:lnTo>
                <a:lnTo>
                  <a:pt x="0" y="125015"/>
                </a:lnTo>
                <a:lnTo>
                  <a:pt x="0" y="133945"/>
                </a:lnTo>
                <a:lnTo>
                  <a:pt x="8929" y="133945"/>
                </a:lnTo>
                <a:lnTo>
                  <a:pt x="26789" y="133945"/>
                </a:lnTo>
                <a:lnTo>
                  <a:pt x="35719" y="125015"/>
                </a:lnTo>
                <a:lnTo>
                  <a:pt x="53578" y="116086"/>
                </a:lnTo>
                <a:lnTo>
                  <a:pt x="62508" y="98226"/>
                </a:lnTo>
                <a:lnTo>
                  <a:pt x="71437" y="71437"/>
                </a:lnTo>
                <a:lnTo>
                  <a:pt x="80367" y="62507"/>
                </a:lnTo>
                <a:lnTo>
                  <a:pt x="80367" y="44648"/>
                </a:lnTo>
                <a:lnTo>
                  <a:pt x="80367" y="44648"/>
                </a:lnTo>
                <a:lnTo>
                  <a:pt x="80367" y="53578"/>
                </a:lnTo>
                <a:lnTo>
                  <a:pt x="80367" y="71437"/>
                </a:lnTo>
                <a:lnTo>
                  <a:pt x="89297" y="98226"/>
                </a:lnTo>
                <a:lnTo>
                  <a:pt x="89297" y="133945"/>
                </a:lnTo>
                <a:lnTo>
                  <a:pt x="98226" y="169664"/>
                </a:lnTo>
                <a:lnTo>
                  <a:pt x="107156" y="205382"/>
                </a:lnTo>
                <a:lnTo>
                  <a:pt x="116086" y="241101"/>
                </a:lnTo>
                <a:lnTo>
                  <a:pt x="125015" y="276820"/>
                </a:lnTo>
                <a:lnTo>
                  <a:pt x="133945" y="312539"/>
                </a:lnTo>
                <a:lnTo>
                  <a:pt x="133945" y="330398"/>
                </a:lnTo>
                <a:lnTo>
                  <a:pt x="125015" y="348257"/>
                </a:lnTo>
                <a:lnTo>
                  <a:pt x="116086" y="348257"/>
                </a:lnTo>
                <a:lnTo>
                  <a:pt x="107156" y="339328"/>
                </a:lnTo>
                <a:lnTo>
                  <a:pt x="89297" y="312539"/>
                </a:lnTo>
                <a:lnTo>
                  <a:pt x="71437" y="267890"/>
                </a:lnTo>
                <a:lnTo>
                  <a:pt x="62508" y="223242"/>
                </a:lnTo>
                <a:lnTo>
                  <a:pt x="62508" y="187523"/>
                </a:lnTo>
                <a:lnTo>
                  <a:pt x="62508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742039" y="1777008"/>
            <a:ext cx="133946" cy="151805"/>
          </a:xfrm>
          <a:custGeom>
            <a:avLst/>
            <a:gdLst/>
            <a:ahLst/>
            <a:cxnLst/>
            <a:rect l="0" t="0" r="0" b="0"/>
            <a:pathLst>
              <a:path w="133946" h="151805">
                <a:moveTo>
                  <a:pt x="8930" y="80367"/>
                </a:moveTo>
                <a:lnTo>
                  <a:pt x="8930" y="71437"/>
                </a:lnTo>
                <a:lnTo>
                  <a:pt x="0" y="71437"/>
                </a:lnTo>
                <a:lnTo>
                  <a:pt x="0" y="71437"/>
                </a:lnTo>
                <a:lnTo>
                  <a:pt x="0" y="71437"/>
                </a:lnTo>
                <a:lnTo>
                  <a:pt x="0" y="71437"/>
                </a:lnTo>
                <a:lnTo>
                  <a:pt x="0" y="71437"/>
                </a:lnTo>
                <a:lnTo>
                  <a:pt x="8930" y="80367"/>
                </a:lnTo>
                <a:lnTo>
                  <a:pt x="26789" y="80367"/>
                </a:lnTo>
                <a:lnTo>
                  <a:pt x="35719" y="71437"/>
                </a:lnTo>
                <a:lnTo>
                  <a:pt x="53578" y="71437"/>
                </a:lnTo>
                <a:lnTo>
                  <a:pt x="71438" y="62507"/>
                </a:lnTo>
                <a:lnTo>
                  <a:pt x="80367" y="53578"/>
                </a:lnTo>
                <a:lnTo>
                  <a:pt x="89297" y="44648"/>
                </a:lnTo>
                <a:lnTo>
                  <a:pt x="89297" y="35718"/>
                </a:lnTo>
                <a:lnTo>
                  <a:pt x="89297" y="17859"/>
                </a:lnTo>
                <a:lnTo>
                  <a:pt x="89297" y="8929"/>
                </a:lnTo>
                <a:lnTo>
                  <a:pt x="71438" y="8929"/>
                </a:lnTo>
                <a:lnTo>
                  <a:pt x="62508" y="0"/>
                </a:lnTo>
                <a:lnTo>
                  <a:pt x="53578" y="8929"/>
                </a:lnTo>
                <a:lnTo>
                  <a:pt x="35719" y="26789"/>
                </a:lnTo>
                <a:lnTo>
                  <a:pt x="35719" y="44648"/>
                </a:lnTo>
                <a:lnTo>
                  <a:pt x="26789" y="71437"/>
                </a:lnTo>
                <a:lnTo>
                  <a:pt x="26789" y="98226"/>
                </a:lnTo>
                <a:lnTo>
                  <a:pt x="35719" y="116086"/>
                </a:lnTo>
                <a:lnTo>
                  <a:pt x="53578" y="133945"/>
                </a:lnTo>
                <a:lnTo>
                  <a:pt x="71438" y="151804"/>
                </a:lnTo>
                <a:lnTo>
                  <a:pt x="89297" y="151804"/>
                </a:lnTo>
                <a:lnTo>
                  <a:pt x="107156" y="151804"/>
                </a:lnTo>
                <a:lnTo>
                  <a:pt x="133945" y="151804"/>
                </a:lnTo>
                <a:lnTo>
                  <a:pt x="133945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938492" y="1910953"/>
            <a:ext cx="35720" cy="151806"/>
          </a:xfrm>
          <a:custGeom>
            <a:avLst/>
            <a:gdLst/>
            <a:ahLst/>
            <a:cxnLst/>
            <a:rect l="0" t="0" r="0" b="0"/>
            <a:pathLst>
              <a:path w="35720" h="151806">
                <a:moveTo>
                  <a:pt x="35719" y="0"/>
                </a:moveTo>
                <a:lnTo>
                  <a:pt x="35719" y="8930"/>
                </a:lnTo>
                <a:lnTo>
                  <a:pt x="35719" y="17859"/>
                </a:lnTo>
                <a:lnTo>
                  <a:pt x="35719" y="44648"/>
                </a:lnTo>
                <a:lnTo>
                  <a:pt x="35719" y="62508"/>
                </a:lnTo>
                <a:lnTo>
                  <a:pt x="26789" y="89297"/>
                </a:lnTo>
                <a:lnTo>
                  <a:pt x="26789" y="116086"/>
                </a:lnTo>
                <a:lnTo>
                  <a:pt x="17860" y="133945"/>
                </a:lnTo>
                <a:lnTo>
                  <a:pt x="8930" y="151805"/>
                </a:lnTo>
                <a:lnTo>
                  <a:pt x="0" y="151805"/>
                </a:lnTo>
                <a:lnTo>
                  <a:pt x="0" y="142875"/>
                </a:lnTo>
                <a:lnTo>
                  <a:pt x="0" y="125016"/>
                </a:lnTo>
                <a:lnTo>
                  <a:pt x="0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8188523" y="1705570"/>
            <a:ext cx="89298" cy="107157"/>
          </a:xfrm>
          <a:custGeom>
            <a:avLst/>
            <a:gdLst/>
            <a:ahLst/>
            <a:cxnLst/>
            <a:rect l="0" t="0" r="0" b="0"/>
            <a:pathLst>
              <a:path w="89298" h="107157">
                <a:moveTo>
                  <a:pt x="53578" y="26789"/>
                </a:moveTo>
                <a:lnTo>
                  <a:pt x="44648" y="35719"/>
                </a:lnTo>
                <a:lnTo>
                  <a:pt x="26789" y="44649"/>
                </a:lnTo>
                <a:lnTo>
                  <a:pt x="8929" y="62508"/>
                </a:lnTo>
                <a:lnTo>
                  <a:pt x="0" y="80367"/>
                </a:lnTo>
                <a:lnTo>
                  <a:pt x="0" y="89297"/>
                </a:lnTo>
                <a:lnTo>
                  <a:pt x="0" y="98227"/>
                </a:lnTo>
                <a:lnTo>
                  <a:pt x="8929" y="107156"/>
                </a:lnTo>
                <a:lnTo>
                  <a:pt x="26789" y="107156"/>
                </a:lnTo>
                <a:lnTo>
                  <a:pt x="44648" y="98227"/>
                </a:lnTo>
                <a:lnTo>
                  <a:pt x="62507" y="89297"/>
                </a:lnTo>
                <a:lnTo>
                  <a:pt x="80367" y="71438"/>
                </a:lnTo>
                <a:lnTo>
                  <a:pt x="89297" y="53578"/>
                </a:lnTo>
                <a:lnTo>
                  <a:pt x="89297" y="35719"/>
                </a:lnTo>
                <a:lnTo>
                  <a:pt x="89297" y="17859"/>
                </a:lnTo>
                <a:lnTo>
                  <a:pt x="80367" y="8930"/>
                </a:lnTo>
                <a:lnTo>
                  <a:pt x="62507" y="0"/>
                </a:lnTo>
                <a:lnTo>
                  <a:pt x="53578" y="0"/>
                </a:lnTo>
                <a:lnTo>
                  <a:pt x="44648" y="8930"/>
                </a:lnTo>
                <a:lnTo>
                  <a:pt x="35718" y="17859"/>
                </a:lnTo>
                <a:lnTo>
                  <a:pt x="26789" y="26789"/>
                </a:lnTo>
                <a:lnTo>
                  <a:pt x="26789" y="35719"/>
                </a:lnTo>
                <a:lnTo>
                  <a:pt x="35718" y="35719"/>
                </a:lnTo>
                <a:lnTo>
                  <a:pt x="53578" y="35719"/>
                </a:lnTo>
                <a:lnTo>
                  <a:pt x="53578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331398" y="1696640"/>
            <a:ext cx="26790" cy="71439"/>
          </a:xfrm>
          <a:custGeom>
            <a:avLst/>
            <a:gdLst/>
            <a:ahLst/>
            <a:cxnLst/>
            <a:rect l="0" t="0" r="0" b="0"/>
            <a:pathLst>
              <a:path w="26790" h="71439">
                <a:moveTo>
                  <a:pt x="17859" y="0"/>
                </a:moveTo>
                <a:lnTo>
                  <a:pt x="17859" y="0"/>
                </a:lnTo>
                <a:lnTo>
                  <a:pt x="8929" y="0"/>
                </a:lnTo>
                <a:lnTo>
                  <a:pt x="8929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35719"/>
                </a:lnTo>
                <a:lnTo>
                  <a:pt x="8929" y="44649"/>
                </a:lnTo>
                <a:lnTo>
                  <a:pt x="8929" y="53579"/>
                </a:lnTo>
                <a:lnTo>
                  <a:pt x="8929" y="62508"/>
                </a:lnTo>
                <a:lnTo>
                  <a:pt x="17859" y="71438"/>
                </a:lnTo>
                <a:lnTo>
                  <a:pt x="26789" y="71438"/>
                </a:lnTo>
                <a:lnTo>
                  <a:pt x="26789" y="62508"/>
                </a:lnTo>
                <a:lnTo>
                  <a:pt x="26789" y="53579"/>
                </a:lnTo>
                <a:lnTo>
                  <a:pt x="26789" y="35719"/>
                </a:lnTo>
                <a:lnTo>
                  <a:pt x="17859" y="17860"/>
                </a:lnTo>
                <a:lnTo>
                  <a:pt x="17859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331398" y="1580554"/>
            <a:ext cx="62508" cy="44650"/>
          </a:xfrm>
          <a:custGeom>
            <a:avLst/>
            <a:gdLst/>
            <a:ahLst/>
            <a:cxnLst/>
            <a:rect l="0" t="0" r="0" b="0"/>
            <a:pathLst>
              <a:path w="62508" h="44650">
                <a:moveTo>
                  <a:pt x="0" y="1786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8930"/>
                </a:lnTo>
                <a:lnTo>
                  <a:pt x="17859" y="8930"/>
                </a:lnTo>
                <a:lnTo>
                  <a:pt x="26789" y="17860"/>
                </a:lnTo>
                <a:lnTo>
                  <a:pt x="44648" y="26790"/>
                </a:lnTo>
                <a:lnTo>
                  <a:pt x="53578" y="35719"/>
                </a:lnTo>
                <a:lnTo>
                  <a:pt x="62507" y="44649"/>
                </a:lnTo>
                <a:lnTo>
                  <a:pt x="62507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8384976" y="1535906"/>
            <a:ext cx="294680" cy="214314"/>
          </a:xfrm>
          <a:custGeom>
            <a:avLst/>
            <a:gdLst/>
            <a:ahLst/>
            <a:cxnLst/>
            <a:rect l="0" t="0" r="0" b="0"/>
            <a:pathLst>
              <a:path w="294680" h="214314">
                <a:moveTo>
                  <a:pt x="0" y="187523"/>
                </a:moveTo>
                <a:lnTo>
                  <a:pt x="8929" y="187523"/>
                </a:lnTo>
                <a:lnTo>
                  <a:pt x="17859" y="187523"/>
                </a:lnTo>
                <a:lnTo>
                  <a:pt x="17859" y="187523"/>
                </a:lnTo>
                <a:lnTo>
                  <a:pt x="26789" y="196453"/>
                </a:lnTo>
                <a:lnTo>
                  <a:pt x="26789" y="196453"/>
                </a:lnTo>
                <a:lnTo>
                  <a:pt x="35719" y="196453"/>
                </a:lnTo>
                <a:lnTo>
                  <a:pt x="35719" y="187523"/>
                </a:lnTo>
                <a:lnTo>
                  <a:pt x="35719" y="187523"/>
                </a:lnTo>
                <a:lnTo>
                  <a:pt x="35719" y="178594"/>
                </a:lnTo>
                <a:lnTo>
                  <a:pt x="44648" y="178594"/>
                </a:lnTo>
                <a:lnTo>
                  <a:pt x="44648" y="178594"/>
                </a:lnTo>
                <a:lnTo>
                  <a:pt x="44648" y="178594"/>
                </a:lnTo>
                <a:lnTo>
                  <a:pt x="44648" y="178594"/>
                </a:lnTo>
                <a:lnTo>
                  <a:pt x="53578" y="178594"/>
                </a:lnTo>
                <a:lnTo>
                  <a:pt x="53578" y="187523"/>
                </a:lnTo>
                <a:lnTo>
                  <a:pt x="62508" y="196453"/>
                </a:lnTo>
                <a:lnTo>
                  <a:pt x="71437" y="205383"/>
                </a:lnTo>
                <a:lnTo>
                  <a:pt x="71437" y="205383"/>
                </a:lnTo>
                <a:lnTo>
                  <a:pt x="80367" y="214313"/>
                </a:lnTo>
                <a:lnTo>
                  <a:pt x="89297" y="214313"/>
                </a:lnTo>
                <a:lnTo>
                  <a:pt x="98226" y="214313"/>
                </a:lnTo>
                <a:lnTo>
                  <a:pt x="107156" y="214313"/>
                </a:lnTo>
                <a:lnTo>
                  <a:pt x="116086" y="205383"/>
                </a:lnTo>
                <a:lnTo>
                  <a:pt x="125015" y="187523"/>
                </a:lnTo>
                <a:lnTo>
                  <a:pt x="133945" y="178594"/>
                </a:lnTo>
                <a:lnTo>
                  <a:pt x="142875" y="151805"/>
                </a:lnTo>
                <a:lnTo>
                  <a:pt x="151804" y="125016"/>
                </a:lnTo>
                <a:lnTo>
                  <a:pt x="160734" y="89297"/>
                </a:lnTo>
                <a:lnTo>
                  <a:pt x="160734" y="62508"/>
                </a:lnTo>
                <a:lnTo>
                  <a:pt x="169664" y="26789"/>
                </a:lnTo>
                <a:lnTo>
                  <a:pt x="178594" y="8930"/>
                </a:lnTo>
                <a:lnTo>
                  <a:pt x="178594" y="0"/>
                </a:lnTo>
                <a:lnTo>
                  <a:pt x="178594" y="0"/>
                </a:lnTo>
                <a:lnTo>
                  <a:pt x="169664" y="8930"/>
                </a:lnTo>
                <a:lnTo>
                  <a:pt x="160734" y="26789"/>
                </a:lnTo>
                <a:lnTo>
                  <a:pt x="160734" y="44648"/>
                </a:lnTo>
                <a:lnTo>
                  <a:pt x="151804" y="71438"/>
                </a:lnTo>
                <a:lnTo>
                  <a:pt x="142875" y="98227"/>
                </a:lnTo>
                <a:lnTo>
                  <a:pt x="142875" y="116086"/>
                </a:lnTo>
                <a:lnTo>
                  <a:pt x="151804" y="133945"/>
                </a:lnTo>
                <a:lnTo>
                  <a:pt x="160734" y="151805"/>
                </a:lnTo>
                <a:lnTo>
                  <a:pt x="178594" y="160734"/>
                </a:lnTo>
                <a:lnTo>
                  <a:pt x="196453" y="169664"/>
                </a:lnTo>
                <a:lnTo>
                  <a:pt x="214312" y="178594"/>
                </a:lnTo>
                <a:lnTo>
                  <a:pt x="241101" y="178594"/>
                </a:lnTo>
                <a:lnTo>
                  <a:pt x="258961" y="178594"/>
                </a:lnTo>
                <a:lnTo>
                  <a:pt x="276820" y="178594"/>
                </a:lnTo>
                <a:lnTo>
                  <a:pt x="285750" y="178594"/>
                </a:lnTo>
                <a:lnTo>
                  <a:pt x="294679" y="187523"/>
                </a:lnTo>
                <a:lnTo>
                  <a:pt x="285750" y="187523"/>
                </a:lnTo>
                <a:lnTo>
                  <a:pt x="276820" y="187523"/>
                </a:lnTo>
                <a:lnTo>
                  <a:pt x="258961" y="196453"/>
                </a:lnTo>
                <a:lnTo>
                  <a:pt x="241101" y="196453"/>
                </a:lnTo>
                <a:lnTo>
                  <a:pt x="241101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8358187" y="1598414"/>
            <a:ext cx="303610" cy="35720"/>
          </a:xfrm>
          <a:custGeom>
            <a:avLst/>
            <a:gdLst/>
            <a:ahLst/>
            <a:cxnLst/>
            <a:rect l="0" t="0" r="0" b="0"/>
            <a:pathLst>
              <a:path w="303610" h="35720">
                <a:moveTo>
                  <a:pt x="0" y="35719"/>
                </a:moveTo>
                <a:lnTo>
                  <a:pt x="8929" y="26789"/>
                </a:lnTo>
                <a:lnTo>
                  <a:pt x="26789" y="17859"/>
                </a:lnTo>
                <a:lnTo>
                  <a:pt x="53578" y="8930"/>
                </a:lnTo>
                <a:lnTo>
                  <a:pt x="89297" y="8930"/>
                </a:lnTo>
                <a:lnTo>
                  <a:pt x="133945" y="0"/>
                </a:lnTo>
                <a:lnTo>
                  <a:pt x="178593" y="0"/>
                </a:lnTo>
                <a:lnTo>
                  <a:pt x="223242" y="0"/>
                </a:lnTo>
                <a:lnTo>
                  <a:pt x="258961" y="0"/>
                </a:lnTo>
                <a:lnTo>
                  <a:pt x="276820" y="0"/>
                </a:lnTo>
                <a:lnTo>
                  <a:pt x="294679" y="0"/>
                </a:lnTo>
                <a:lnTo>
                  <a:pt x="303609" y="0"/>
                </a:lnTo>
                <a:lnTo>
                  <a:pt x="30360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8697515" y="1401961"/>
            <a:ext cx="151806" cy="303610"/>
          </a:xfrm>
          <a:custGeom>
            <a:avLst/>
            <a:gdLst/>
            <a:ahLst/>
            <a:cxnLst/>
            <a:rect l="0" t="0" r="0" b="0"/>
            <a:pathLst>
              <a:path w="151806" h="303610">
                <a:moveTo>
                  <a:pt x="0" y="0"/>
                </a:moveTo>
                <a:lnTo>
                  <a:pt x="0" y="0"/>
                </a:lnTo>
                <a:lnTo>
                  <a:pt x="8930" y="8929"/>
                </a:lnTo>
                <a:lnTo>
                  <a:pt x="35719" y="17859"/>
                </a:lnTo>
                <a:lnTo>
                  <a:pt x="53578" y="26789"/>
                </a:lnTo>
                <a:lnTo>
                  <a:pt x="71437" y="44648"/>
                </a:lnTo>
                <a:lnTo>
                  <a:pt x="89297" y="53578"/>
                </a:lnTo>
                <a:lnTo>
                  <a:pt x="98226" y="71437"/>
                </a:lnTo>
                <a:lnTo>
                  <a:pt x="116086" y="89297"/>
                </a:lnTo>
                <a:lnTo>
                  <a:pt x="133945" y="116086"/>
                </a:lnTo>
                <a:lnTo>
                  <a:pt x="151805" y="142875"/>
                </a:lnTo>
                <a:lnTo>
                  <a:pt x="151805" y="178593"/>
                </a:lnTo>
                <a:lnTo>
                  <a:pt x="142875" y="223242"/>
                </a:lnTo>
                <a:lnTo>
                  <a:pt x="125015" y="258961"/>
                </a:lnTo>
                <a:lnTo>
                  <a:pt x="89297" y="285750"/>
                </a:lnTo>
                <a:lnTo>
                  <a:pt x="62508" y="294679"/>
                </a:lnTo>
                <a:lnTo>
                  <a:pt x="44648" y="303609"/>
                </a:lnTo>
                <a:lnTo>
                  <a:pt x="35719" y="303609"/>
                </a:lnTo>
                <a:lnTo>
                  <a:pt x="35719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6072188" y="1687711"/>
            <a:ext cx="875110" cy="169665"/>
          </a:xfrm>
          <a:custGeom>
            <a:avLst/>
            <a:gdLst/>
            <a:ahLst/>
            <a:cxnLst/>
            <a:rect l="0" t="0" r="0" b="0"/>
            <a:pathLst>
              <a:path w="875110" h="169665">
                <a:moveTo>
                  <a:pt x="0" y="0"/>
                </a:moveTo>
                <a:lnTo>
                  <a:pt x="8929" y="0"/>
                </a:lnTo>
                <a:lnTo>
                  <a:pt x="26789" y="8929"/>
                </a:lnTo>
                <a:lnTo>
                  <a:pt x="44648" y="8929"/>
                </a:lnTo>
                <a:lnTo>
                  <a:pt x="80367" y="26789"/>
                </a:lnTo>
                <a:lnTo>
                  <a:pt x="133945" y="35718"/>
                </a:lnTo>
                <a:lnTo>
                  <a:pt x="187523" y="44648"/>
                </a:lnTo>
                <a:lnTo>
                  <a:pt x="258960" y="53578"/>
                </a:lnTo>
                <a:lnTo>
                  <a:pt x="330398" y="71437"/>
                </a:lnTo>
                <a:lnTo>
                  <a:pt x="410765" y="80367"/>
                </a:lnTo>
                <a:lnTo>
                  <a:pt x="500062" y="98226"/>
                </a:lnTo>
                <a:lnTo>
                  <a:pt x="589359" y="107156"/>
                </a:lnTo>
                <a:lnTo>
                  <a:pt x="669726" y="125015"/>
                </a:lnTo>
                <a:lnTo>
                  <a:pt x="750093" y="142875"/>
                </a:lnTo>
                <a:lnTo>
                  <a:pt x="821531" y="160734"/>
                </a:lnTo>
                <a:lnTo>
                  <a:pt x="875109" y="169664"/>
                </a:lnTo>
                <a:lnTo>
                  <a:pt x="875109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599164" y="2152054"/>
            <a:ext cx="62509" cy="205384"/>
          </a:xfrm>
          <a:custGeom>
            <a:avLst/>
            <a:gdLst/>
            <a:ahLst/>
            <a:cxnLst/>
            <a:rect l="0" t="0" r="0" b="0"/>
            <a:pathLst>
              <a:path w="62509" h="205384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8930" y="17860"/>
                </a:lnTo>
                <a:lnTo>
                  <a:pt x="8930" y="44649"/>
                </a:lnTo>
                <a:lnTo>
                  <a:pt x="17859" y="71438"/>
                </a:lnTo>
                <a:lnTo>
                  <a:pt x="26789" y="98227"/>
                </a:lnTo>
                <a:lnTo>
                  <a:pt x="35719" y="133946"/>
                </a:lnTo>
                <a:lnTo>
                  <a:pt x="35719" y="160735"/>
                </a:lnTo>
                <a:lnTo>
                  <a:pt x="44649" y="187524"/>
                </a:lnTo>
                <a:lnTo>
                  <a:pt x="53578" y="196454"/>
                </a:lnTo>
                <a:lnTo>
                  <a:pt x="53578" y="205383"/>
                </a:lnTo>
                <a:lnTo>
                  <a:pt x="62508" y="196454"/>
                </a:lnTo>
                <a:lnTo>
                  <a:pt x="62508" y="178594"/>
                </a:lnTo>
                <a:lnTo>
                  <a:pt x="62508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697391" y="2152054"/>
            <a:ext cx="125016" cy="169666"/>
          </a:xfrm>
          <a:custGeom>
            <a:avLst/>
            <a:gdLst/>
            <a:ahLst/>
            <a:cxnLst/>
            <a:rect l="0" t="0" r="0" b="0"/>
            <a:pathLst>
              <a:path w="125016" h="169666">
                <a:moveTo>
                  <a:pt x="35718" y="0"/>
                </a:moveTo>
                <a:lnTo>
                  <a:pt x="35718" y="0"/>
                </a:lnTo>
                <a:lnTo>
                  <a:pt x="35718" y="0"/>
                </a:lnTo>
                <a:lnTo>
                  <a:pt x="26789" y="0"/>
                </a:lnTo>
                <a:lnTo>
                  <a:pt x="26789" y="0"/>
                </a:lnTo>
                <a:lnTo>
                  <a:pt x="17859" y="0"/>
                </a:lnTo>
                <a:lnTo>
                  <a:pt x="17859" y="8930"/>
                </a:lnTo>
                <a:lnTo>
                  <a:pt x="8929" y="17860"/>
                </a:lnTo>
                <a:lnTo>
                  <a:pt x="8929" y="35719"/>
                </a:lnTo>
                <a:lnTo>
                  <a:pt x="0" y="44649"/>
                </a:lnTo>
                <a:lnTo>
                  <a:pt x="0" y="53579"/>
                </a:lnTo>
                <a:lnTo>
                  <a:pt x="8929" y="71438"/>
                </a:lnTo>
                <a:lnTo>
                  <a:pt x="17859" y="80368"/>
                </a:lnTo>
                <a:lnTo>
                  <a:pt x="35718" y="89297"/>
                </a:lnTo>
                <a:lnTo>
                  <a:pt x="53578" y="89297"/>
                </a:lnTo>
                <a:lnTo>
                  <a:pt x="80367" y="98227"/>
                </a:lnTo>
                <a:lnTo>
                  <a:pt x="98226" y="107157"/>
                </a:lnTo>
                <a:lnTo>
                  <a:pt x="116086" y="116086"/>
                </a:lnTo>
                <a:lnTo>
                  <a:pt x="125015" y="125016"/>
                </a:lnTo>
                <a:lnTo>
                  <a:pt x="125015" y="142875"/>
                </a:lnTo>
                <a:lnTo>
                  <a:pt x="116086" y="160735"/>
                </a:lnTo>
                <a:lnTo>
                  <a:pt x="107156" y="169665"/>
                </a:lnTo>
                <a:lnTo>
                  <a:pt x="89297" y="169665"/>
                </a:lnTo>
                <a:lnTo>
                  <a:pt x="80367" y="160735"/>
                </a:lnTo>
                <a:lnTo>
                  <a:pt x="62507" y="151805"/>
                </a:lnTo>
                <a:lnTo>
                  <a:pt x="62507" y="133946"/>
                </a:lnTo>
                <a:lnTo>
                  <a:pt x="62507" y="107157"/>
                </a:lnTo>
                <a:lnTo>
                  <a:pt x="62507" y="80368"/>
                </a:lnTo>
                <a:lnTo>
                  <a:pt x="71437" y="53579"/>
                </a:lnTo>
                <a:lnTo>
                  <a:pt x="80367" y="35719"/>
                </a:lnTo>
                <a:lnTo>
                  <a:pt x="89297" y="17860"/>
                </a:lnTo>
                <a:lnTo>
                  <a:pt x="98226" y="8930"/>
                </a:lnTo>
                <a:lnTo>
                  <a:pt x="98226" y="0"/>
                </a:lnTo>
                <a:lnTo>
                  <a:pt x="98226" y="0"/>
                </a:lnTo>
                <a:lnTo>
                  <a:pt x="98226" y="0"/>
                </a:lnTo>
                <a:lnTo>
                  <a:pt x="98226" y="8930"/>
                </a:lnTo>
                <a:lnTo>
                  <a:pt x="89297" y="17860"/>
                </a:lnTo>
                <a:lnTo>
                  <a:pt x="89297" y="17860"/>
                </a:lnTo>
                <a:lnTo>
                  <a:pt x="89297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938492" y="2259211"/>
            <a:ext cx="35720" cy="178594"/>
          </a:xfrm>
          <a:custGeom>
            <a:avLst/>
            <a:gdLst/>
            <a:ahLst/>
            <a:cxnLst/>
            <a:rect l="0" t="0" r="0" b="0"/>
            <a:pathLst>
              <a:path w="35720" h="178594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17859"/>
                </a:lnTo>
                <a:lnTo>
                  <a:pt x="26789" y="35718"/>
                </a:lnTo>
                <a:lnTo>
                  <a:pt x="26789" y="71437"/>
                </a:lnTo>
                <a:lnTo>
                  <a:pt x="35719" y="98226"/>
                </a:lnTo>
                <a:lnTo>
                  <a:pt x="35719" y="133945"/>
                </a:lnTo>
                <a:lnTo>
                  <a:pt x="26789" y="160734"/>
                </a:lnTo>
                <a:lnTo>
                  <a:pt x="17860" y="178593"/>
                </a:lnTo>
                <a:lnTo>
                  <a:pt x="8930" y="178593"/>
                </a:lnTo>
                <a:lnTo>
                  <a:pt x="8930" y="160734"/>
                </a:lnTo>
                <a:lnTo>
                  <a:pt x="8930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3" name="Freeform 8192"/>
          <p:cNvSpPr/>
          <p:nvPr/>
        </p:nvSpPr>
        <p:spPr>
          <a:xfrm>
            <a:off x="8376046" y="1893094"/>
            <a:ext cx="142876" cy="285751"/>
          </a:xfrm>
          <a:custGeom>
            <a:avLst/>
            <a:gdLst/>
            <a:ahLst/>
            <a:cxnLst/>
            <a:rect l="0" t="0" r="0" b="0"/>
            <a:pathLst>
              <a:path w="142876" h="285751">
                <a:moveTo>
                  <a:pt x="0" y="0"/>
                </a:moveTo>
                <a:lnTo>
                  <a:pt x="0" y="0"/>
                </a:lnTo>
                <a:lnTo>
                  <a:pt x="8930" y="8929"/>
                </a:lnTo>
                <a:lnTo>
                  <a:pt x="26789" y="8929"/>
                </a:lnTo>
                <a:lnTo>
                  <a:pt x="44649" y="17859"/>
                </a:lnTo>
                <a:lnTo>
                  <a:pt x="71438" y="35718"/>
                </a:lnTo>
                <a:lnTo>
                  <a:pt x="89297" y="62507"/>
                </a:lnTo>
                <a:lnTo>
                  <a:pt x="116086" y="89296"/>
                </a:lnTo>
                <a:lnTo>
                  <a:pt x="133945" y="125015"/>
                </a:lnTo>
                <a:lnTo>
                  <a:pt x="142875" y="160734"/>
                </a:lnTo>
                <a:lnTo>
                  <a:pt x="133945" y="196453"/>
                </a:lnTo>
                <a:lnTo>
                  <a:pt x="125016" y="232171"/>
                </a:lnTo>
                <a:lnTo>
                  <a:pt x="107156" y="258960"/>
                </a:lnTo>
                <a:lnTo>
                  <a:pt x="89297" y="276820"/>
                </a:lnTo>
                <a:lnTo>
                  <a:pt x="71438" y="285750"/>
                </a:lnTo>
                <a:lnTo>
                  <a:pt x="44649" y="285750"/>
                </a:lnTo>
                <a:lnTo>
                  <a:pt x="44649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5" name="Freeform 8194"/>
          <p:cNvSpPr/>
          <p:nvPr/>
        </p:nvSpPr>
        <p:spPr>
          <a:xfrm>
            <a:off x="7420570" y="2143125"/>
            <a:ext cx="321470" cy="312540"/>
          </a:xfrm>
          <a:custGeom>
            <a:avLst/>
            <a:gdLst/>
            <a:ahLst/>
            <a:cxnLst/>
            <a:rect l="0" t="0" r="0" b="0"/>
            <a:pathLst>
              <a:path w="321470" h="312540">
                <a:moveTo>
                  <a:pt x="8930" y="0"/>
                </a:moveTo>
                <a:lnTo>
                  <a:pt x="0" y="17859"/>
                </a:lnTo>
                <a:lnTo>
                  <a:pt x="0" y="35719"/>
                </a:lnTo>
                <a:lnTo>
                  <a:pt x="0" y="80367"/>
                </a:lnTo>
                <a:lnTo>
                  <a:pt x="0" y="125015"/>
                </a:lnTo>
                <a:lnTo>
                  <a:pt x="17860" y="178594"/>
                </a:lnTo>
                <a:lnTo>
                  <a:pt x="44649" y="232172"/>
                </a:lnTo>
                <a:lnTo>
                  <a:pt x="80368" y="267890"/>
                </a:lnTo>
                <a:lnTo>
                  <a:pt x="133946" y="294679"/>
                </a:lnTo>
                <a:lnTo>
                  <a:pt x="196453" y="312539"/>
                </a:lnTo>
                <a:lnTo>
                  <a:pt x="258961" y="294679"/>
                </a:lnTo>
                <a:lnTo>
                  <a:pt x="321469" y="267890"/>
                </a:lnTo>
                <a:lnTo>
                  <a:pt x="321469" y="26789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6" name="Freeform 8195"/>
          <p:cNvSpPr/>
          <p:nvPr/>
        </p:nvSpPr>
        <p:spPr>
          <a:xfrm>
            <a:off x="6259711" y="2044898"/>
            <a:ext cx="964407" cy="651869"/>
          </a:xfrm>
          <a:custGeom>
            <a:avLst/>
            <a:gdLst/>
            <a:ahLst/>
            <a:cxnLst/>
            <a:rect l="0" t="0" r="0" b="0"/>
            <a:pathLst>
              <a:path w="964407" h="651869">
                <a:moveTo>
                  <a:pt x="0" y="17860"/>
                </a:moveTo>
                <a:lnTo>
                  <a:pt x="0" y="17860"/>
                </a:lnTo>
                <a:lnTo>
                  <a:pt x="0" y="17860"/>
                </a:lnTo>
                <a:lnTo>
                  <a:pt x="0" y="8930"/>
                </a:lnTo>
                <a:lnTo>
                  <a:pt x="8930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35719" y="8930"/>
                </a:lnTo>
                <a:lnTo>
                  <a:pt x="44648" y="8930"/>
                </a:lnTo>
                <a:lnTo>
                  <a:pt x="62508" y="0"/>
                </a:lnTo>
                <a:lnTo>
                  <a:pt x="71437" y="0"/>
                </a:lnTo>
                <a:lnTo>
                  <a:pt x="98227" y="8930"/>
                </a:lnTo>
                <a:lnTo>
                  <a:pt x="116086" y="17860"/>
                </a:lnTo>
                <a:lnTo>
                  <a:pt x="142875" y="26789"/>
                </a:lnTo>
                <a:lnTo>
                  <a:pt x="178594" y="53578"/>
                </a:lnTo>
                <a:lnTo>
                  <a:pt x="214312" y="80367"/>
                </a:lnTo>
                <a:lnTo>
                  <a:pt x="258961" y="116086"/>
                </a:lnTo>
                <a:lnTo>
                  <a:pt x="312539" y="160735"/>
                </a:lnTo>
                <a:lnTo>
                  <a:pt x="366117" y="205383"/>
                </a:lnTo>
                <a:lnTo>
                  <a:pt x="419695" y="250031"/>
                </a:lnTo>
                <a:lnTo>
                  <a:pt x="482203" y="285750"/>
                </a:lnTo>
                <a:lnTo>
                  <a:pt x="535781" y="330399"/>
                </a:lnTo>
                <a:lnTo>
                  <a:pt x="589359" y="366117"/>
                </a:lnTo>
                <a:lnTo>
                  <a:pt x="634008" y="401836"/>
                </a:lnTo>
                <a:lnTo>
                  <a:pt x="678656" y="437555"/>
                </a:lnTo>
                <a:lnTo>
                  <a:pt x="723305" y="464344"/>
                </a:lnTo>
                <a:lnTo>
                  <a:pt x="759023" y="491133"/>
                </a:lnTo>
                <a:lnTo>
                  <a:pt x="794742" y="517922"/>
                </a:lnTo>
                <a:lnTo>
                  <a:pt x="830461" y="544711"/>
                </a:lnTo>
                <a:lnTo>
                  <a:pt x="866180" y="571500"/>
                </a:lnTo>
                <a:lnTo>
                  <a:pt x="892969" y="598290"/>
                </a:lnTo>
                <a:lnTo>
                  <a:pt x="919758" y="625079"/>
                </a:lnTo>
                <a:lnTo>
                  <a:pt x="946547" y="642938"/>
                </a:lnTo>
                <a:lnTo>
                  <a:pt x="964406" y="651868"/>
                </a:lnTo>
                <a:lnTo>
                  <a:pt x="964406" y="6518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7" name="Freeform 8196"/>
          <p:cNvSpPr/>
          <p:nvPr/>
        </p:nvSpPr>
        <p:spPr>
          <a:xfrm>
            <a:off x="7617023" y="2598539"/>
            <a:ext cx="116087" cy="232173"/>
          </a:xfrm>
          <a:custGeom>
            <a:avLst/>
            <a:gdLst/>
            <a:ahLst/>
            <a:cxnLst/>
            <a:rect l="0" t="0" r="0" b="0"/>
            <a:pathLst>
              <a:path w="116087" h="23217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17859"/>
                </a:lnTo>
                <a:lnTo>
                  <a:pt x="17860" y="35719"/>
                </a:lnTo>
                <a:lnTo>
                  <a:pt x="26790" y="71438"/>
                </a:lnTo>
                <a:lnTo>
                  <a:pt x="35719" y="107156"/>
                </a:lnTo>
                <a:lnTo>
                  <a:pt x="44649" y="142875"/>
                </a:lnTo>
                <a:lnTo>
                  <a:pt x="53579" y="178594"/>
                </a:lnTo>
                <a:lnTo>
                  <a:pt x="62508" y="196453"/>
                </a:lnTo>
                <a:lnTo>
                  <a:pt x="71438" y="223242"/>
                </a:lnTo>
                <a:lnTo>
                  <a:pt x="80368" y="232172"/>
                </a:lnTo>
                <a:lnTo>
                  <a:pt x="89297" y="232172"/>
                </a:lnTo>
                <a:lnTo>
                  <a:pt x="98227" y="223242"/>
                </a:lnTo>
                <a:lnTo>
                  <a:pt x="107157" y="196453"/>
                </a:lnTo>
                <a:lnTo>
                  <a:pt x="116086" y="160734"/>
                </a:lnTo>
                <a:lnTo>
                  <a:pt x="116086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8" name="Freeform 8197"/>
          <p:cNvSpPr/>
          <p:nvPr/>
        </p:nvSpPr>
        <p:spPr>
          <a:xfrm>
            <a:off x="7715250" y="2544961"/>
            <a:ext cx="178595" cy="223243"/>
          </a:xfrm>
          <a:custGeom>
            <a:avLst/>
            <a:gdLst/>
            <a:ahLst/>
            <a:cxnLst/>
            <a:rect l="0" t="0" r="0" b="0"/>
            <a:pathLst>
              <a:path w="178595" h="223243">
                <a:moveTo>
                  <a:pt x="53578" y="8930"/>
                </a:moveTo>
                <a:lnTo>
                  <a:pt x="44648" y="8930"/>
                </a:lnTo>
                <a:lnTo>
                  <a:pt x="35719" y="26789"/>
                </a:lnTo>
                <a:lnTo>
                  <a:pt x="26789" y="35719"/>
                </a:lnTo>
                <a:lnTo>
                  <a:pt x="8930" y="53578"/>
                </a:lnTo>
                <a:lnTo>
                  <a:pt x="8930" y="71437"/>
                </a:lnTo>
                <a:lnTo>
                  <a:pt x="0" y="89297"/>
                </a:lnTo>
                <a:lnTo>
                  <a:pt x="8930" y="98227"/>
                </a:lnTo>
                <a:lnTo>
                  <a:pt x="26789" y="116086"/>
                </a:lnTo>
                <a:lnTo>
                  <a:pt x="44648" y="125016"/>
                </a:lnTo>
                <a:lnTo>
                  <a:pt x="71438" y="133945"/>
                </a:lnTo>
                <a:lnTo>
                  <a:pt x="98227" y="142875"/>
                </a:lnTo>
                <a:lnTo>
                  <a:pt x="133945" y="142875"/>
                </a:lnTo>
                <a:lnTo>
                  <a:pt x="151805" y="160734"/>
                </a:lnTo>
                <a:lnTo>
                  <a:pt x="169664" y="169664"/>
                </a:lnTo>
                <a:lnTo>
                  <a:pt x="178594" y="178594"/>
                </a:lnTo>
                <a:lnTo>
                  <a:pt x="178594" y="196453"/>
                </a:lnTo>
                <a:lnTo>
                  <a:pt x="169664" y="214312"/>
                </a:lnTo>
                <a:lnTo>
                  <a:pt x="151805" y="223242"/>
                </a:lnTo>
                <a:lnTo>
                  <a:pt x="125016" y="223242"/>
                </a:lnTo>
                <a:lnTo>
                  <a:pt x="98227" y="214312"/>
                </a:lnTo>
                <a:lnTo>
                  <a:pt x="80367" y="187523"/>
                </a:lnTo>
                <a:lnTo>
                  <a:pt x="62508" y="160734"/>
                </a:lnTo>
                <a:lnTo>
                  <a:pt x="62508" y="125016"/>
                </a:lnTo>
                <a:lnTo>
                  <a:pt x="71438" y="89297"/>
                </a:lnTo>
                <a:lnTo>
                  <a:pt x="89297" y="53578"/>
                </a:lnTo>
                <a:lnTo>
                  <a:pt x="107156" y="35719"/>
                </a:lnTo>
                <a:lnTo>
                  <a:pt x="125016" y="17859"/>
                </a:lnTo>
                <a:lnTo>
                  <a:pt x="142875" y="8930"/>
                </a:lnTo>
                <a:lnTo>
                  <a:pt x="151805" y="0"/>
                </a:lnTo>
                <a:lnTo>
                  <a:pt x="151805" y="8930"/>
                </a:lnTo>
                <a:lnTo>
                  <a:pt x="151805" y="8930"/>
                </a:lnTo>
                <a:lnTo>
                  <a:pt x="142875" y="26789"/>
                </a:lnTo>
                <a:lnTo>
                  <a:pt x="133945" y="26789"/>
                </a:lnTo>
                <a:lnTo>
                  <a:pt x="133945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9" name="Freeform 8198"/>
          <p:cNvSpPr/>
          <p:nvPr/>
        </p:nvSpPr>
        <p:spPr>
          <a:xfrm>
            <a:off x="7983141" y="2687836"/>
            <a:ext cx="35719" cy="267891"/>
          </a:xfrm>
          <a:custGeom>
            <a:avLst/>
            <a:gdLst/>
            <a:ahLst/>
            <a:cxnLst/>
            <a:rect l="0" t="0" r="0" b="0"/>
            <a:pathLst>
              <a:path w="35719" h="267891">
                <a:moveTo>
                  <a:pt x="0" y="0"/>
                </a:moveTo>
                <a:lnTo>
                  <a:pt x="0" y="8930"/>
                </a:lnTo>
                <a:lnTo>
                  <a:pt x="8929" y="17859"/>
                </a:lnTo>
                <a:lnTo>
                  <a:pt x="17859" y="35719"/>
                </a:lnTo>
                <a:lnTo>
                  <a:pt x="26789" y="71437"/>
                </a:lnTo>
                <a:lnTo>
                  <a:pt x="35718" y="107156"/>
                </a:lnTo>
                <a:lnTo>
                  <a:pt x="35718" y="151804"/>
                </a:lnTo>
                <a:lnTo>
                  <a:pt x="26789" y="205382"/>
                </a:lnTo>
                <a:lnTo>
                  <a:pt x="17859" y="241101"/>
                </a:lnTo>
                <a:lnTo>
                  <a:pt x="0" y="267890"/>
                </a:lnTo>
                <a:lnTo>
                  <a:pt x="0" y="26789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2" name="Freeform 8201"/>
          <p:cNvSpPr/>
          <p:nvPr/>
        </p:nvSpPr>
        <p:spPr>
          <a:xfrm>
            <a:off x="8420695" y="2241351"/>
            <a:ext cx="178594" cy="276822"/>
          </a:xfrm>
          <a:custGeom>
            <a:avLst/>
            <a:gdLst/>
            <a:ahLst/>
            <a:cxnLst/>
            <a:rect l="0" t="0" r="0" b="0"/>
            <a:pathLst>
              <a:path w="178594" h="276822">
                <a:moveTo>
                  <a:pt x="35718" y="0"/>
                </a:moveTo>
                <a:lnTo>
                  <a:pt x="35718" y="0"/>
                </a:lnTo>
                <a:lnTo>
                  <a:pt x="35718" y="0"/>
                </a:lnTo>
                <a:lnTo>
                  <a:pt x="44648" y="8930"/>
                </a:lnTo>
                <a:lnTo>
                  <a:pt x="53578" y="17860"/>
                </a:lnTo>
                <a:lnTo>
                  <a:pt x="71437" y="35719"/>
                </a:lnTo>
                <a:lnTo>
                  <a:pt x="98226" y="53578"/>
                </a:lnTo>
                <a:lnTo>
                  <a:pt x="116085" y="71438"/>
                </a:lnTo>
                <a:lnTo>
                  <a:pt x="133945" y="89297"/>
                </a:lnTo>
                <a:lnTo>
                  <a:pt x="160734" y="116086"/>
                </a:lnTo>
                <a:lnTo>
                  <a:pt x="169664" y="142875"/>
                </a:lnTo>
                <a:lnTo>
                  <a:pt x="178593" y="169664"/>
                </a:lnTo>
                <a:lnTo>
                  <a:pt x="169664" y="196453"/>
                </a:lnTo>
                <a:lnTo>
                  <a:pt x="151804" y="223243"/>
                </a:lnTo>
                <a:lnTo>
                  <a:pt x="125015" y="250032"/>
                </a:lnTo>
                <a:lnTo>
                  <a:pt x="89296" y="267891"/>
                </a:lnTo>
                <a:lnTo>
                  <a:pt x="53578" y="276821"/>
                </a:lnTo>
                <a:lnTo>
                  <a:pt x="0" y="276821"/>
                </a:lnTo>
                <a:lnTo>
                  <a:pt x="0" y="27682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3" name="Freeform 8202"/>
          <p:cNvSpPr/>
          <p:nvPr/>
        </p:nvSpPr>
        <p:spPr>
          <a:xfrm>
            <a:off x="7438430" y="2544961"/>
            <a:ext cx="366118" cy="357188"/>
          </a:xfrm>
          <a:custGeom>
            <a:avLst/>
            <a:gdLst/>
            <a:ahLst/>
            <a:cxnLst/>
            <a:rect l="0" t="0" r="0" b="0"/>
            <a:pathLst>
              <a:path w="366118" h="357188">
                <a:moveTo>
                  <a:pt x="44648" y="0"/>
                </a:moveTo>
                <a:lnTo>
                  <a:pt x="35718" y="0"/>
                </a:lnTo>
                <a:lnTo>
                  <a:pt x="35718" y="8930"/>
                </a:lnTo>
                <a:lnTo>
                  <a:pt x="17859" y="26789"/>
                </a:lnTo>
                <a:lnTo>
                  <a:pt x="8929" y="53578"/>
                </a:lnTo>
                <a:lnTo>
                  <a:pt x="0" y="98227"/>
                </a:lnTo>
                <a:lnTo>
                  <a:pt x="0" y="151805"/>
                </a:lnTo>
                <a:lnTo>
                  <a:pt x="8929" y="214312"/>
                </a:lnTo>
                <a:lnTo>
                  <a:pt x="35718" y="267890"/>
                </a:lnTo>
                <a:lnTo>
                  <a:pt x="80367" y="312539"/>
                </a:lnTo>
                <a:lnTo>
                  <a:pt x="142875" y="339328"/>
                </a:lnTo>
                <a:lnTo>
                  <a:pt x="223242" y="357187"/>
                </a:lnTo>
                <a:lnTo>
                  <a:pt x="294679" y="357187"/>
                </a:lnTo>
                <a:lnTo>
                  <a:pt x="366117" y="348257"/>
                </a:lnTo>
                <a:lnTo>
                  <a:pt x="366117" y="3482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4" name="Freeform 8203"/>
          <p:cNvSpPr/>
          <p:nvPr/>
        </p:nvSpPr>
        <p:spPr>
          <a:xfrm>
            <a:off x="8063508" y="1982390"/>
            <a:ext cx="125016" cy="71439"/>
          </a:xfrm>
          <a:custGeom>
            <a:avLst/>
            <a:gdLst/>
            <a:ahLst/>
            <a:cxnLst/>
            <a:rect l="0" t="0" r="0" b="0"/>
            <a:pathLst>
              <a:path w="125016" h="71439">
                <a:moveTo>
                  <a:pt x="0" y="71438"/>
                </a:move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8930" y="71438"/>
                </a:lnTo>
                <a:lnTo>
                  <a:pt x="8930" y="62508"/>
                </a:lnTo>
                <a:lnTo>
                  <a:pt x="26789" y="53579"/>
                </a:lnTo>
                <a:lnTo>
                  <a:pt x="35719" y="44649"/>
                </a:lnTo>
                <a:lnTo>
                  <a:pt x="53578" y="35719"/>
                </a:lnTo>
                <a:lnTo>
                  <a:pt x="80367" y="17860"/>
                </a:lnTo>
                <a:lnTo>
                  <a:pt x="98226" y="8930"/>
                </a:lnTo>
                <a:lnTo>
                  <a:pt x="116086" y="0"/>
                </a:lnTo>
                <a:lnTo>
                  <a:pt x="125015" y="0"/>
                </a:lnTo>
                <a:lnTo>
                  <a:pt x="125015" y="0"/>
                </a:lnTo>
                <a:lnTo>
                  <a:pt x="125015" y="0"/>
                </a:lnTo>
                <a:lnTo>
                  <a:pt x="125015" y="0"/>
                </a:lnTo>
                <a:lnTo>
                  <a:pt x="12501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5" name="Freeform 8204"/>
          <p:cNvSpPr/>
          <p:nvPr/>
        </p:nvSpPr>
        <p:spPr>
          <a:xfrm>
            <a:off x="8027789" y="2044898"/>
            <a:ext cx="196453" cy="205384"/>
          </a:xfrm>
          <a:custGeom>
            <a:avLst/>
            <a:gdLst/>
            <a:ahLst/>
            <a:cxnLst/>
            <a:rect l="0" t="0" r="0" b="0"/>
            <a:pathLst>
              <a:path w="196453" h="205384">
                <a:moveTo>
                  <a:pt x="26789" y="0"/>
                </a:moveTo>
                <a:lnTo>
                  <a:pt x="26789" y="0"/>
                </a:lnTo>
                <a:lnTo>
                  <a:pt x="26789" y="17860"/>
                </a:lnTo>
                <a:lnTo>
                  <a:pt x="17859" y="26789"/>
                </a:lnTo>
                <a:lnTo>
                  <a:pt x="8930" y="44649"/>
                </a:lnTo>
                <a:lnTo>
                  <a:pt x="8930" y="71438"/>
                </a:lnTo>
                <a:lnTo>
                  <a:pt x="0" y="89297"/>
                </a:lnTo>
                <a:lnTo>
                  <a:pt x="0" y="107156"/>
                </a:lnTo>
                <a:lnTo>
                  <a:pt x="0" y="125016"/>
                </a:lnTo>
                <a:lnTo>
                  <a:pt x="0" y="125016"/>
                </a:lnTo>
                <a:lnTo>
                  <a:pt x="8930" y="125016"/>
                </a:lnTo>
                <a:lnTo>
                  <a:pt x="26789" y="116086"/>
                </a:lnTo>
                <a:lnTo>
                  <a:pt x="53578" y="98227"/>
                </a:lnTo>
                <a:lnTo>
                  <a:pt x="80367" y="80367"/>
                </a:lnTo>
                <a:lnTo>
                  <a:pt x="107156" y="62508"/>
                </a:lnTo>
                <a:lnTo>
                  <a:pt x="133945" y="53578"/>
                </a:lnTo>
                <a:lnTo>
                  <a:pt x="160734" y="53578"/>
                </a:lnTo>
                <a:lnTo>
                  <a:pt x="178593" y="53578"/>
                </a:lnTo>
                <a:lnTo>
                  <a:pt x="196452" y="71438"/>
                </a:lnTo>
                <a:lnTo>
                  <a:pt x="196452" y="89297"/>
                </a:lnTo>
                <a:lnTo>
                  <a:pt x="187523" y="116086"/>
                </a:lnTo>
                <a:lnTo>
                  <a:pt x="169663" y="142875"/>
                </a:lnTo>
                <a:lnTo>
                  <a:pt x="151805" y="169664"/>
                </a:lnTo>
                <a:lnTo>
                  <a:pt x="125016" y="187524"/>
                </a:lnTo>
                <a:lnTo>
                  <a:pt x="107156" y="205383"/>
                </a:lnTo>
                <a:lnTo>
                  <a:pt x="89297" y="205383"/>
                </a:lnTo>
                <a:lnTo>
                  <a:pt x="80367" y="205383"/>
                </a:lnTo>
                <a:lnTo>
                  <a:pt x="71438" y="196453"/>
                </a:lnTo>
                <a:lnTo>
                  <a:pt x="71438" y="187524"/>
                </a:lnTo>
                <a:lnTo>
                  <a:pt x="80367" y="169664"/>
                </a:lnTo>
                <a:lnTo>
                  <a:pt x="80367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6" name="Freeform 8205"/>
          <p:cNvSpPr/>
          <p:nvPr/>
        </p:nvSpPr>
        <p:spPr>
          <a:xfrm>
            <a:off x="8134945" y="2348508"/>
            <a:ext cx="116086" cy="241102"/>
          </a:xfrm>
          <a:custGeom>
            <a:avLst/>
            <a:gdLst/>
            <a:ahLst/>
            <a:cxnLst/>
            <a:rect l="0" t="0" r="0" b="0"/>
            <a:pathLst>
              <a:path w="116086" h="241102">
                <a:moveTo>
                  <a:pt x="26789" y="44648"/>
                </a:moveTo>
                <a:lnTo>
                  <a:pt x="26789" y="44648"/>
                </a:lnTo>
                <a:lnTo>
                  <a:pt x="26789" y="44648"/>
                </a:lnTo>
                <a:lnTo>
                  <a:pt x="26789" y="35718"/>
                </a:lnTo>
                <a:lnTo>
                  <a:pt x="26789" y="35718"/>
                </a:lnTo>
                <a:lnTo>
                  <a:pt x="26789" y="26789"/>
                </a:lnTo>
                <a:lnTo>
                  <a:pt x="26789" y="26789"/>
                </a:lnTo>
                <a:lnTo>
                  <a:pt x="17860" y="26789"/>
                </a:lnTo>
                <a:lnTo>
                  <a:pt x="17860" y="35718"/>
                </a:lnTo>
                <a:lnTo>
                  <a:pt x="8930" y="62507"/>
                </a:lnTo>
                <a:lnTo>
                  <a:pt x="8930" y="89296"/>
                </a:lnTo>
                <a:lnTo>
                  <a:pt x="0" y="125015"/>
                </a:lnTo>
                <a:lnTo>
                  <a:pt x="0" y="169664"/>
                </a:lnTo>
                <a:lnTo>
                  <a:pt x="0" y="196453"/>
                </a:lnTo>
                <a:lnTo>
                  <a:pt x="8930" y="223242"/>
                </a:lnTo>
                <a:lnTo>
                  <a:pt x="17860" y="241101"/>
                </a:lnTo>
                <a:lnTo>
                  <a:pt x="35719" y="241101"/>
                </a:lnTo>
                <a:lnTo>
                  <a:pt x="53578" y="232172"/>
                </a:lnTo>
                <a:lnTo>
                  <a:pt x="71437" y="223242"/>
                </a:lnTo>
                <a:lnTo>
                  <a:pt x="89296" y="196453"/>
                </a:lnTo>
                <a:lnTo>
                  <a:pt x="107156" y="169664"/>
                </a:lnTo>
                <a:lnTo>
                  <a:pt x="116085" y="133945"/>
                </a:lnTo>
                <a:lnTo>
                  <a:pt x="116085" y="98226"/>
                </a:lnTo>
                <a:lnTo>
                  <a:pt x="116085" y="62507"/>
                </a:lnTo>
                <a:lnTo>
                  <a:pt x="98226" y="26789"/>
                </a:lnTo>
                <a:lnTo>
                  <a:pt x="80367" y="8929"/>
                </a:lnTo>
                <a:lnTo>
                  <a:pt x="62507" y="0"/>
                </a:lnTo>
                <a:lnTo>
                  <a:pt x="35719" y="8929"/>
                </a:lnTo>
                <a:lnTo>
                  <a:pt x="26789" y="26789"/>
                </a:lnTo>
                <a:lnTo>
                  <a:pt x="17860" y="53578"/>
                </a:lnTo>
                <a:lnTo>
                  <a:pt x="26789" y="62507"/>
                </a:lnTo>
                <a:lnTo>
                  <a:pt x="35719" y="71437"/>
                </a:lnTo>
                <a:lnTo>
                  <a:pt x="53578" y="62507"/>
                </a:lnTo>
                <a:lnTo>
                  <a:pt x="71437" y="44648"/>
                </a:lnTo>
                <a:lnTo>
                  <a:pt x="71437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7" name="Freeform 8206"/>
          <p:cNvSpPr/>
          <p:nvPr/>
        </p:nvSpPr>
        <p:spPr>
          <a:xfrm>
            <a:off x="2911078" y="5464969"/>
            <a:ext cx="3080743" cy="696516"/>
          </a:xfrm>
          <a:custGeom>
            <a:avLst/>
            <a:gdLst/>
            <a:ahLst/>
            <a:cxnLst/>
            <a:rect l="0" t="0" r="0" b="0"/>
            <a:pathLst>
              <a:path w="3080743" h="696516">
                <a:moveTo>
                  <a:pt x="3080742" y="258960"/>
                </a:moveTo>
                <a:lnTo>
                  <a:pt x="3080742" y="250030"/>
                </a:lnTo>
                <a:lnTo>
                  <a:pt x="3071813" y="241101"/>
                </a:lnTo>
                <a:lnTo>
                  <a:pt x="3062883" y="232171"/>
                </a:lnTo>
                <a:lnTo>
                  <a:pt x="3053953" y="223241"/>
                </a:lnTo>
                <a:lnTo>
                  <a:pt x="3036094" y="205382"/>
                </a:lnTo>
                <a:lnTo>
                  <a:pt x="3027164" y="196452"/>
                </a:lnTo>
                <a:lnTo>
                  <a:pt x="3009305" y="187522"/>
                </a:lnTo>
                <a:lnTo>
                  <a:pt x="3000375" y="169663"/>
                </a:lnTo>
                <a:lnTo>
                  <a:pt x="2991445" y="160733"/>
                </a:lnTo>
                <a:lnTo>
                  <a:pt x="2973586" y="151804"/>
                </a:lnTo>
                <a:lnTo>
                  <a:pt x="2955727" y="133944"/>
                </a:lnTo>
                <a:lnTo>
                  <a:pt x="2937867" y="125015"/>
                </a:lnTo>
                <a:lnTo>
                  <a:pt x="2920008" y="116085"/>
                </a:lnTo>
                <a:lnTo>
                  <a:pt x="2893219" y="107156"/>
                </a:lnTo>
                <a:lnTo>
                  <a:pt x="2875360" y="107156"/>
                </a:lnTo>
                <a:lnTo>
                  <a:pt x="2848570" y="98226"/>
                </a:lnTo>
                <a:lnTo>
                  <a:pt x="2812852" y="89297"/>
                </a:lnTo>
                <a:lnTo>
                  <a:pt x="2786063" y="80367"/>
                </a:lnTo>
                <a:lnTo>
                  <a:pt x="2759274" y="71437"/>
                </a:lnTo>
                <a:lnTo>
                  <a:pt x="2723555" y="62508"/>
                </a:lnTo>
                <a:lnTo>
                  <a:pt x="2687836" y="53578"/>
                </a:lnTo>
                <a:lnTo>
                  <a:pt x="2661047" y="53578"/>
                </a:lnTo>
                <a:lnTo>
                  <a:pt x="2625328" y="44648"/>
                </a:lnTo>
                <a:lnTo>
                  <a:pt x="2589610" y="35719"/>
                </a:lnTo>
                <a:lnTo>
                  <a:pt x="2544961" y="26789"/>
                </a:lnTo>
                <a:lnTo>
                  <a:pt x="2500313" y="26789"/>
                </a:lnTo>
                <a:lnTo>
                  <a:pt x="2464594" y="26789"/>
                </a:lnTo>
                <a:lnTo>
                  <a:pt x="2419945" y="26789"/>
                </a:lnTo>
                <a:lnTo>
                  <a:pt x="2375297" y="26789"/>
                </a:lnTo>
                <a:lnTo>
                  <a:pt x="2330649" y="26789"/>
                </a:lnTo>
                <a:lnTo>
                  <a:pt x="2277070" y="17859"/>
                </a:lnTo>
                <a:lnTo>
                  <a:pt x="2232422" y="17859"/>
                </a:lnTo>
                <a:lnTo>
                  <a:pt x="2178844" y="17859"/>
                </a:lnTo>
                <a:lnTo>
                  <a:pt x="2125266" y="8929"/>
                </a:lnTo>
                <a:lnTo>
                  <a:pt x="2071688" y="8929"/>
                </a:lnTo>
                <a:lnTo>
                  <a:pt x="2018110" y="8929"/>
                </a:lnTo>
                <a:lnTo>
                  <a:pt x="1964531" y="8929"/>
                </a:lnTo>
                <a:lnTo>
                  <a:pt x="1910953" y="0"/>
                </a:lnTo>
                <a:lnTo>
                  <a:pt x="1848445" y="0"/>
                </a:lnTo>
                <a:lnTo>
                  <a:pt x="1785938" y="8929"/>
                </a:lnTo>
                <a:lnTo>
                  <a:pt x="1723430" y="8929"/>
                </a:lnTo>
                <a:lnTo>
                  <a:pt x="1651992" y="8929"/>
                </a:lnTo>
                <a:lnTo>
                  <a:pt x="1589485" y="8929"/>
                </a:lnTo>
                <a:lnTo>
                  <a:pt x="1518047" y="17859"/>
                </a:lnTo>
                <a:lnTo>
                  <a:pt x="1446610" y="17859"/>
                </a:lnTo>
                <a:lnTo>
                  <a:pt x="1375172" y="17859"/>
                </a:lnTo>
                <a:lnTo>
                  <a:pt x="1303735" y="17859"/>
                </a:lnTo>
                <a:lnTo>
                  <a:pt x="1232297" y="17859"/>
                </a:lnTo>
                <a:lnTo>
                  <a:pt x="1151930" y="17859"/>
                </a:lnTo>
                <a:lnTo>
                  <a:pt x="1080492" y="17859"/>
                </a:lnTo>
                <a:lnTo>
                  <a:pt x="1009055" y="17859"/>
                </a:lnTo>
                <a:lnTo>
                  <a:pt x="937617" y="26789"/>
                </a:lnTo>
                <a:lnTo>
                  <a:pt x="866180" y="26789"/>
                </a:lnTo>
                <a:lnTo>
                  <a:pt x="794742" y="35719"/>
                </a:lnTo>
                <a:lnTo>
                  <a:pt x="732235" y="44648"/>
                </a:lnTo>
                <a:lnTo>
                  <a:pt x="660797" y="44648"/>
                </a:lnTo>
                <a:lnTo>
                  <a:pt x="598289" y="53578"/>
                </a:lnTo>
                <a:lnTo>
                  <a:pt x="535781" y="53578"/>
                </a:lnTo>
                <a:lnTo>
                  <a:pt x="482203" y="62508"/>
                </a:lnTo>
                <a:lnTo>
                  <a:pt x="419695" y="62508"/>
                </a:lnTo>
                <a:lnTo>
                  <a:pt x="375047" y="71437"/>
                </a:lnTo>
                <a:lnTo>
                  <a:pt x="321469" y="71437"/>
                </a:lnTo>
                <a:lnTo>
                  <a:pt x="276820" y="71437"/>
                </a:lnTo>
                <a:lnTo>
                  <a:pt x="232172" y="71437"/>
                </a:lnTo>
                <a:lnTo>
                  <a:pt x="196453" y="80367"/>
                </a:lnTo>
                <a:lnTo>
                  <a:pt x="160735" y="89297"/>
                </a:lnTo>
                <a:lnTo>
                  <a:pt x="133945" y="89297"/>
                </a:lnTo>
                <a:lnTo>
                  <a:pt x="107156" y="98226"/>
                </a:lnTo>
                <a:lnTo>
                  <a:pt x="80367" y="107156"/>
                </a:lnTo>
                <a:lnTo>
                  <a:pt x="53578" y="125015"/>
                </a:lnTo>
                <a:lnTo>
                  <a:pt x="35719" y="133944"/>
                </a:lnTo>
                <a:lnTo>
                  <a:pt x="26789" y="151804"/>
                </a:lnTo>
                <a:lnTo>
                  <a:pt x="8930" y="169663"/>
                </a:lnTo>
                <a:lnTo>
                  <a:pt x="8930" y="187522"/>
                </a:lnTo>
                <a:lnTo>
                  <a:pt x="0" y="214311"/>
                </a:lnTo>
                <a:lnTo>
                  <a:pt x="0" y="241101"/>
                </a:lnTo>
                <a:lnTo>
                  <a:pt x="0" y="267890"/>
                </a:lnTo>
                <a:lnTo>
                  <a:pt x="8930" y="294679"/>
                </a:lnTo>
                <a:lnTo>
                  <a:pt x="17860" y="321468"/>
                </a:lnTo>
                <a:lnTo>
                  <a:pt x="35719" y="348257"/>
                </a:lnTo>
                <a:lnTo>
                  <a:pt x="53578" y="375046"/>
                </a:lnTo>
                <a:lnTo>
                  <a:pt x="71438" y="401835"/>
                </a:lnTo>
                <a:lnTo>
                  <a:pt x="89297" y="428624"/>
                </a:lnTo>
                <a:lnTo>
                  <a:pt x="116086" y="455413"/>
                </a:lnTo>
                <a:lnTo>
                  <a:pt x="151805" y="482202"/>
                </a:lnTo>
                <a:lnTo>
                  <a:pt x="178594" y="500061"/>
                </a:lnTo>
                <a:lnTo>
                  <a:pt x="214313" y="526851"/>
                </a:lnTo>
                <a:lnTo>
                  <a:pt x="250031" y="553640"/>
                </a:lnTo>
                <a:lnTo>
                  <a:pt x="303610" y="580429"/>
                </a:lnTo>
                <a:lnTo>
                  <a:pt x="348258" y="598288"/>
                </a:lnTo>
                <a:lnTo>
                  <a:pt x="401836" y="625077"/>
                </a:lnTo>
                <a:lnTo>
                  <a:pt x="464344" y="642936"/>
                </a:lnTo>
                <a:lnTo>
                  <a:pt x="526852" y="660796"/>
                </a:lnTo>
                <a:lnTo>
                  <a:pt x="598289" y="669726"/>
                </a:lnTo>
                <a:lnTo>
                  <a:pt x="669727" y="678655"/>
                </a:lnTo>
                <a:lnTo>
                  <a:pt x="741164" y="687585"/>
                </a:lnTo>
                <a:lnTo>
                  <a:pt x="821531" y="696515"/>
                </a:lnTo>
                <a:lnTo>
                  <a:pt x="910828" y="696515"/>
                </a:lnTo>
                <a:lnTo>
                  <a:pt x="991195" y="696515"/>
                </a:lnTo>
                <a:lnTo>
                  <a:pt x="1080492" y="696515"/>
                </a:lnTo>
                <a:lnTo>
                  <a:pt x="1160860" y="696515"/>
                </a:lnTo>
                <a:lnTo>
                  <a:pt x="1241227" y="696515"/>
                </a:lnTo>
                <a:lnTo>
                  <a:pt x="1330524" y="696515"/>
                </a:lnTo>
                <a:lnTo>
                  <a:pt x="1410891" y="696515"/>
                </a:lnTo>
                <a:lnTo>
                  <a:pt x="1500188" y="696515"/>
                </a:lnTo>
                <a:lnTo>
                  <a:pt x="1598414" y="696515"/>
                </a:lnTo>
                <a:lnTo>
                  <a:pt x="1687711" y="687585"/>
                </a:lnTo>
                <a:lnTo>
                  <a:pt x="1785938" y="687585"/>
                </a:lnTo>
                <a:lnTo>
                  <a:pt x="1884164" y="678655"/>
                </a:lnTo>
                <a:lnTo>
                  <a:pt x="1973461" y="669726"/>
                </a:lnTo>
                <a:lnTo>
                  <a:pt x="2062758" y="660796"/>
                </a:lnTo>
                <a:lnTo>
                  <a:pt x="2062758" y="6607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8" name="Freeform 8207"/>
          <p:cNvSpPr/>
          <p:nvPr/>
        </p:nvSpPr>
        <p:spPr>
          <a:xfrm>
            <a:off x="5143500" y="5750718"/>
            <a:ext cx="1098353" cy="357188"/>
          </a:xfrm>
          <a:custGeom>
            <a:avLst/>
            <a:gdLst/>
            <a:ahLst/>
            <a:cxnLst/>
            <a:rect l="0" t="0" r="0" b="0"/>
            <a:pathLst>
              <a:path w="1098353" h="357188">
                <a:moveTo>
                  <a:pt x="0" y="357187"/>
                </a:moveTo>
                <a:lnTo>
                  <a:pt x="89297" y="357187"/>
                </a:lnTo>
                <a:lnTo>
                  <a:pt x="169664" y="348258"/>
                </a:lnTo>
                <a:lnTo>
                  <a:pt x="250031" y="339328"/>
                </a:lnTo>
                <a:lnTo>
                  <a:pt x="339328" y="330398"/>
                </a:lnTo>
                <a:lnTo>
                  <a:pt x="419695" y="321469"/>
                </a:lnTo>
                <a:lnTo>
                  <a:pt x="491133" y="303609"/>
                </a:lnTo>
                <a:lnTo>
                  <a:pt x="562570" y="294680"/>
                </a:lnTo>
                <a:lnTo>
                  <a:pt x="634008" y="285750"/>
                </a:lnTo>
                <a:lnTo>
                  <a:pt x="696516" y="276820"/>
                </a:lnTo>
                <a:lnTo>
                  <a:pt x="759023" y="258961"/>
                </a:lnTo>
                <a:lnTo>
                  <a:pt x="821531" y="250031"/>
                </a:lnTo>
                <a:lnTo>
                  <a:pt x="875109" y="232172"/>
                </a:lnTo>
                <a:lnTo>
                  <a:pt x="928688" y="223242"/>
                </a:lnTo>
                <a:lnTo>
                  <a:pt x="973336" y="205383"/>
                </a:lnTo>
                <a:lnTo>
                  <a:pt x="1000125" y="196453"/>
                </a:lnTo>
                <a:lnTo>
                  <a:pt x="1026914" y="187523"/>
                </a:lnTo>
                <a:lnTo>
                  <a:pt x="1053703" y="178594"/>
                </a:lnTo>
                <a:lnTo>
                  <a:pt x="1062633" y="169664"/>
                </a:lnTo>
                <a:lnTo>
                  <a:pt x="1080492" y="160734"/>
                </a:lnTo>
                <a:lnTo>
                  <a:pt x="1080492" y="151805"/>
                </a:lnTo>
                <a:lnTo>
                  <a:pt x="1089422" y="142875"/>
                </a:lnTo>
                <a:lnTo>
                  <a:pt x="1089422" y="133945"/>
                </a:lnTo>
                <a:lnTo>
                  <a:pt x="1089422" y="125016"/>
                </a:lnTo>
                <a:lnTo>
                  <a:pt x="1098352" y="116086"/>
                </a:lnTo>
                <a:lnTo>
                  <a:pt x="1089422" y="107156"/>
                </a:lnTo>
                <a:lnTo>
                  <a:pt x="1089422" y="98227"/>
                </a:lnTo>
                <a:lnTo>
                  <a:pt x="1089422" y="80367"/>
                </a:lnTo>
                <a:lnTo>
                  <a:pt x="1080492" y="62508"/>
                </a:lnTo>
                <a:lnTo>
                  <a:pt x="1062633" y="44648"/>
                </a:lnTo>
                <a:lnTo>
                  <a:pt x="1062633" y="26789"/>
                </a:lnTo>
                <a:lnTo>
                  <a:pt x="1044773" y="17859"/>
                </a:lnTo>
                <a:lnTo>
                  <a:pt x="1026914" y="8930"/>
                </a:lnTo>
                <a:lnTo>
                  <a:pt x="1000125" y="8930"/>
                </a:lnTo>
                <a:lnTo>
                  <a:pt x="964406" y="0"/>
                </a:lnTo>
                <a:lnTo>
                  <a:pt x="96440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4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49" y="1600200"/>
            <a:ext cx="8840951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2803922" y="2937867"/>
            <a:ext cx="133946" cy="214313"/>
          </a:xfrm>
          <a:custGeom>
            <a:avLst/>
            <a:gdLst/>
            <a:ahLst/>
            <a:cxnLst/>
            <a:rect l="0" t="0" r="0" b="0"/>
            <a:pathLst>
              <a:path w="133946" h="214313">
                <a:moveTo>
                  <a:pt x="8930" y="196453"/>
                </a:moveTo>
                <a:lnTo>
                  <a:pt x="8930" y="196453"/>
                </a:lnTo>
                <a:lnTo>
                  <a:pt x="0" y="196453"/>
                </a:lnTo>
                <a:lnTo>
                  <a:pt x="0" y="196453"/>
                </a:lnTo>
                <a:lnTo>
                  <a:pt x="0" y="196453"/>
                </a:lnTo>
                <a:lnTo>
                  <a:pt x="0" y="205383"/>
                </a:lnTo>
                <a:lnTo>
                  <a:pt x="0" y="205383"/>
                </a:lnTo>
                <a:lnTo>
                  <a:pt x="0" y="214312"/>
                </a:lnTo>
                <a:lnTo>
                  <a:pt x="8930" y="214312"/>
                </a:lnTo>
                <a:lnTo>
                  <a:pt x="8930" y="205383"/>
                </a:lnTo>
                <a:lnTo>
                  <a:pt x="35719" y="187523"/>
                </a:lnTo>
                <a:lnTo>
                  <a:pt x="53578" y="142875"/>
                </a:lnTo>
                <a:lnTo>
                  <a:pt x="98226" y="80367"/>
                </a:lnTo>
                <a:lnTo>
                  <a:pt x="133945" y="0"/>
                </a:lnTo>
                <a:lnTo>
                  <a:pt x="13394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3161109" y="3107531"/>
            <a:ext cx="232173" cy="241102"/>
          </a:xfrm>
          <a:custGeom>
            <a:avLst/>
            <a:gdLst/>
            <a:ahLst/>
            <a:cxnLst/>
            <a:rect l="0" t="0" r="0" b="0"/>
            <a:pathLst>
              <a:path w="232173" h="241102">
                <a:moveTo>
                  <a:pt x="44649" y="196453"/>
                </a:moveTo>
                <a:lnTo>
                  <a:pt x="35719" y="196453"/>
                </a:lnTo>
                <a:lnTo>
                  <a:pt x="35719" y="196453"/>
                </a:lnTo>
                <a:lnTo>
                  <a:pt x="26789" y="205383"/>
                </a:lnTo>
                <a:lnTo>
                  <a:pt x="17860" y="205383"/>
                </a:lnTo>
                <a:lnTo>
                  <a:pt x="8930" y="214312"/>
                </a:lnTo>
                <a:lnTo>
                  <a:pt x="0" y="214312"/>
                </a:lnTo>
                <a:lnTo>
                  <a:pt x="0" y="214312"/>
                </a:lnTo>
                <a:lnTo>
                  <a:pt x="0" y="223242"/>
                </a:lnTo>
                <a:lnTo>
                  <a:pt x="0" y="223242"/>
                </a:lnTo>
                <a:lnTo>
                  <a:pt x="0" y="232172"/>
                </a:lnTo>
                <a:lnTo>
                  <a:pt x="0" y="241101"/>
                </a:lnTo>
                <a:lnTo>
                  <a:pt x="8930" y="241101"/>
                </a:lnTo>
                <a:lnTo>
                  <a:pt x="17860" y="241101"/>
                </a:lnTo>
                <a:lnTo>
                  <a:pt x="35719" y="241101"/>
                </a:lnTo>
                <a:lnTo>
                  <a:pt x="53579" y="232172"/>
                </a:lnTo>
                <a:lnTo>
                  <a:pt x="89297" y="196453"/>
                </a:lnTo>
                <a:lnTo>
                  <a:pt x="125016" y="151805"/>
                </a:lnTo>
                <a:lnTo>
                  <a:pt x="178594" y="80367"/>
                </a:lnTo>
                <a:lnTo>
                  <a:pt x="232172" y="0"/>
                </a:lnTo>
                <a:lnTo>
                  <a:pt x="23217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491508" y="3464718"/>
            <a:ext cx="250032" cy="250033"/>
          </a:xfrm>
          <a:custGeom>
            <a:avLst/>
            <a:gdLst/>
            <a:ahLst/>
            <a:cxnLst/>
            <a:rect l="0" t="0" r="0" b="0"/>
            <a:pathLst>
              <a:path w="250032" h="250033">
                <a:moveTo>
                  <a:pt x="35719" y="187524"/>
                </a:moveTo>
                <a:lnTo>
                  <a:pt x="35719" y="187524"/>
                </a:lnTo>
                <a:lnTo>
                  <a:pt x="26789" y="187524"/>
                </a:lnTo>
                <a:lnTo>
                  <a:pt x="26789" y="187524"/>
                </a:lnTo>
                <a:lnTo>
                  <a:pt x="17859" y="187524"/>
                </a:lnTo>
                <a:lnTo>
                  <a:pt x="8930" y="187524"/>
                </a:lnTo>
                <a:lnTo>
                  <a:pt x="0" y="187524"/>
                </a:lnTo>
                <a:lnTo>
                  <a:pt x="0" y="187524"/>
                </a:lnTo>
                <a:lnTo>
                  <a:pt x="0" y="187524"/>
                </a:lnTo>
                <a:lnTo>
                  <a:pt x="0" y="187524"/>
                </a:lnTo>
                <a:lnTo>
                  <a:pt x="0" y="187524"/>
                </a:lnTo>
                <a:lnTo>
                  <a:pt x="8930" y="196453"/>
                </a:lnTo>
                <a:lnTo>
                  <a:pt x="8930" y="205383"/>
                </a:lnTo>
                <a:lnTo>
                  <a:pt x="17859" y="223243"/>
                </a:lnTo>
                <a:lnTo>
                  <a:pt x="35719" y="241102"/>
                </a:lnTo>
                <a:lnTo>
                  <a:pt x="44648" y="250032"/>
                </a:lnTo>
                <a:lnTo>
                  <a:pt x="62508" y="250032"/>
                </a:lnTo>
                <a:lnTo>
                  <a:pt x="80367" y="232172"/>
                </a:lnTo>
                <a:lnTo>
                  <a:pt x="116086" y="205383"/>
                </a:lnTo>
                <a:lnTo>
                  <a:pt x="151805" y="151805"/>
                </a:lnTo>
                <a:lnTo>
                  <a:pt x="205383" y="80368"/>
                </a:lnTo>
                <a:lnTo>
                  <a:pt x="250031" y="0"/>
                </a:lnTo>
                <a:lnTo>
                  <a:pt x="2500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491508" y="3795117"/>
            <a:ext cx="232173" cy="267891"/>
          </a:xfrm>
          <a:custGeom>
            <a:avLst/>
            <a:gdLst/>
            <a:ahLst/>
            <a:cxnLst/>
            <a:rect l="0" t="0" r="0" b="0"/>
            <a:pathLst>
              <a:path w="232173" h="267891">
                <a:moveTo>
                  <a:pt x="8930" y="196453"/>
                </a:moveTo>
                <a:lnTo>
                  <a:pt x="0" y="205383"/>
                </a:lnTo>
                <a:lnTo>
                  <a:pt x="0" y="214312"/>
                </a:lnTo>
                <a:lnTo>
                  <a:pt x="0" y="223242"/>
                </a:lnTo>
                <a:lnTo>
                  <a:pt x="0" y="241101"/>
                </a:lnTo>
                <a:lnTo>
                  <a:pt x="8930" y="258961"/>
                </a:lnTo>
                <a:lnTo>
                  <a:pt x="17859" y="267890"/>
                </a:lnTo>
                <a:lnTo>
                  <a:pt x="26789" y="267890"/>
                </a:lnTo>
                <a:lnTo>
                  <a:pt x="44648" y="250031"/>
                </a:lnTo>
                <a:lnTo>
                  <a:pt x="71437" y="223242"/>
                </a:lnTo>
                <a:lnTo>
                  <a:pt x="107156" y="178594"/>
                </a:lnTo>
                <a:lnTo>
                  <a:pt x="151805" y="125015"/>
                </a:lnTo>
                <a:lnTo>
                  <a:pt x="196453" y="62508"/>
                </a:lnTo>
                <a:lnTo>
                  <a:pt x="232172" y="0"/>
                </a:lnTo>
                <a:lnTo>
                  <a:pt x="23217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616648" y="3616523"/>
            <a:ext cx="250033" cy="339329"/>
          </a:xfrm>
          <a:custGeom>
            <a:avLst/>
            <a:gdLst/>
            <a:ahLst/>
            <a:cxnLst/>
            <a:rect l="0" t="0" r="0" b="0"/>
            <a:pathLst>
              <a:path w="250033" h="339329">
                <a:moveTo>
                  <a:pt x="205383" y="98227"/>
                </a:moveTo>
                <a:lnTo>
                  <a:pt x="205383" y="98227"/>
                </a:lnTo>
                <a:lnTo>
                  <a:pt x="205383" y="98227"/>
                </a:lnTo>
                <a:lnTo>
                  <a:pt x="205383" y="98227"/>
                </a:lnTo>
                <a:lnTo>
                  <a:pt x="205383" y="89297"/>
                </a:lnTo>
                <a:lnTo>
                  <a:pt x="205383" y="89297"/>
                </a:lnTo>
                <a:lnTo>
                  <a:pt x="205383" y="89297"/>
                </a:lnTo>
                <a:lnTo>
                  <a:pt x="196454" y="80367"/>
                </a:lnTo>
                <a:lnTo>
                  <a:pt x="196454" y="80367"/>
                </a:lnTo>
                <a:lnTo>
                  <a:pt x="187524" y="71438"/>
                </a:lnTo>
                <a:lnTo>
                  <a:pt x="187524" y="62508"/>
                </a:lnTo>
                <a:lnTo>
                  <a:pt x="178594" y="53578"/>
                </a:lnTo>
                <a:lnTo>
                  <a:pt x="178594" y="44648"/>
                </a:lnTo>
                <a:lnTo>
                  <a:pt x="169665" y="35719"/>
                </a:lnTo>
                <a:lnTo>
                  <a:pt x="160735" y="26789"/>
                </a:lnTo>
                <a:lnTo>
                  <a:pt x="151805" y="17859"/>
                </a:lnTo>
                <a:lnTo>
                  <a:pt x="133946" y="17859"/>
                </a:lnTo>
                <a:lnTo>
                  <a:pt x="125016" y="8930"/>
                </a:lnTo>
                <a:lnTo>
                  <a:pt x="116086" y="0"/>
                </a:lnTo>
                <a:lnTo>
                  <a:pt x="107157" y="0"/>
                </a:lnTo>
                <a:lnTo>
                  <a:pt x="89297" y="0"/>
                </a:lnTo>
                <a:lnTo>
                  <a:pt x="80368" y="0"/>
                </a:lnTo>
                <a:lnTo>
                  <a:pt x="71438" y="0"/>
                </a:lnTo>
                <a:lnTo>
                  <a:pt x="53579" y="8930"/>
                </a:lnTo>
                <a:lnTo>
                  <a:pt x="44649" y="8930"/>
                </a:lnTo>
                <a:lnTo>
                  <a:pt x="35719" y="17859"/>
                </a:lnTo>
                <a:lnTo>
                  <a:pt x="35719" y="26789"/>
                </a:lnTo>
                <a:lnTo>
                  <a:pt x="26790" y="35719"/>
                </a:lnTo>
                <a:lnTo>
                  <a:pt x="17860" y="53578"/>
                </a:lnTo>
                <a:lnTo>
                  <a:pt x="17860" y="62508"/>
                </a:lnTo>
                <a:lnTo>
                  <a:pt x="8930" y="80367"/>
                </a:lnTo>
                <a:lnTo>
                  <a:pt x="8930" y="98227"/>
                </a:lnTo>
                <a:lnTo>
                  <a:pt x="0" y="125016"/>
                </a:lnTo>
                <a:lnTo>
                  <a:pt x="0" y="142875"/>
                </a:lnTo>
                <a:lnTo>
                  <a:pt x="0" y="178594"/>
                </a:lnTo>
                <a:lnTo>
                  <a:pt x="8930" y="205383"/>
                </a:lnTo>
                <a:lnTo>
                  <a:pt x="17860" y="232172"/>
                </a:lnTo>
                <a:lnTo>
                  <a:pt x="26790" y="267891"/>
                </a:lnTo>
                <a:lnTo>
                  <a:pt x="44649" y="294680"/>
                </a:lnTo>
                <a:lnTo>
                  <a:pt x="62508" y="312539"/>
                </a:lnTo>
                <a:lnTo>
                  <a:pt x="80368" y="330398"/>
                </a:lnTo>
                <a:lnTo>
                  <a:pt x="98227" y="339328"/>
                </a:lnTo>
                <a:lnTo>
                  <a:pt x="116086" y="339328"/>
                </a:lnTo>
                <a:lnTo>
                  <a:pt x="142875" y="339328"/>
                </a:lnTo>
                <a:lnTo>
                  <a:pt x="160735" y="330398"/>
                </a:lnTo>
                <a:lnTo>
                  <a:pt x="187524" y="303609"/>
                </a:lnTo>
                <a:lnTo>
                  <a:pt x="205383" y="276820"/>
                </a:lnTo>
                <a:lnTo>
                  <a:pt x="223243" y="241102"/>
                </a:lnTo>
                <a:lnTo>
                  <a:pt x="241102" y="205383"/>
                </a:lnTo>
                <a:lnTo>
                  <a:pt x="250032" y="169664"/>
                </a:lnTo>
                <a:lnTo>
                  <a:pt x="250032" y="133945"/>
                </a:lnTo>
                <a:lnTo>
                  <a:pt x="250032" y="98227"/>
                </a:lnTo>
                <a:lnTo>
                  <a:pt x="241102" y="71438"/>
                </a:lnTo>
                <a:lnTo>
                  <a:pt x="223243" y="53578"/>
                </a:lnTo>
                <a:lnTo>
                  <a:pt x="205383" y="35719"/>
                </a:lnTo>
                <a:lnTo>
                  <a:pt x="187524" y="26789"/>
                </a:lnTo>
                <a:lnTo>
                  <a:pt x="187524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491633" y="3991570"/>
            <a:ext cx="428626" cy="285751"/>
          </a:xfrm>
          <a:custGeom>
            <a:avLst/>
            <a:gdLst/>
            <a:ahLst/>
            <a:cxnLst/>
            <a:rect l="0" t="0" r="0" b="0"/>
            <a:pathLst>
              <a:path w="428626" h="285751">
                <a:moveTo>
                  <a:pt x="330398" y="35719"/>
                </a:moveTo>
                <a:lnTo>
                  <a:pt x="330398" y="35719"/>
                </a:lnTo>
                <a:lnTo>
                  <a:pt x="330398" y="35719"/>
                </a:lnTo>
                <a:lnTo>
                  <a:pt x="330398" y="35719"/>
                </a:lnTo>
                <a:lnTo>
                  <a:pt x="330398" y="35719"/>
                </a:lnTo>
                <a:lnTo>
                  <a:pt x="330398" y="35719"/>
                </a:lnTo>
                <a:lnTo>
                  <a:pt x="330398" y="35719"/>
                </a:lnTo>
                <a:lnTo>
                  <a:pt x="321469" y="26789"/>
                </a:lnTo>
                <a:lnTo>
                  <a:pt x="321469" y="26789"/>
                </a:lnTo>
                <a:lnTo>
                  <a:pt x="321469" y="26789"/>
                </a:lnTo>
                <a:lnTo>
                  <a:pt x="321469" y="17859"/>
                </a:lnTo>
                <a:lnTo>
                  <a:pt x="312539" y="8930"/>
                </a:lnTo>
                <a:lnTo>
                  <a:pt x="303609" y="8930"/>
                </a:lnTo>
                <a:lnTo>
                  <a:pt x="294680" y="0"/>
                </a:lnTo>
                <a:lnTo>
                  <a:pt x="285750" y="0"/>
                </a:lnTo>
                <a:lnTo>
                  <a:pt x="276820" y="0"/>
                </a:lnTo>
                <a:lnTo>
                  <a:pt x="258961" y="0"/>
                </a:lnTo>
                <a:lnTo>
                  <a:pt x="250031" y="0"/>
                </a:lnTo>
                <a:lnTo>
                  <a:pt x="232172" y="0"/>
                </a:lnTo>
                <a:lnTo>
                  <a:pt x="205383" y="0"/>
                </a:lnTo>
                <a:lnTo>
                  <a:pt x="187523" y="8930"/>
                </a:lnTo>
                <a:lnTo>
                  <a:pt x="169664" y="17859"/>
                </a:lnTo>
                <a:lnTo>
                  <a:pt x="142875" y="17859"/>
                </a:lnTo>
                <a:lnTo>
                  <a:pt x="125015" y="26789"/>
                </a:lnTo>
                <a:lnTo>
                  <a:pt x="98226" y="35719"/>
                </a:lnTo>
                <a:lnTo>
                  <a:pt x="80367" y="44648"/>
                </a:lnTo>
                <a:lnTo>
                  <a:pt x="62508" y="53578"/>
                </a:lnTo>
                <a:lnTo>
                  <a:pt x="44648" y="53578"/>
                </a:lnTo>
                <a:lnTo>
                  <a:pt x="26789" y="62508"/>
                </a:lnTo>
                <a:lnTo>
                  <a:pt x="17859" y="71437"/>
                </a:lnTo>
                <a:lnTo>
                  <a:pt x="8930" y="80367"/>
                </a:lnTo>
                <a:lnTo>
                  <a:pt x="8930" y="98226"/>
                </a:lnTo>
                <a:lnTo>
                  <a:pt x="0" y="107156"/>
                </a:lnTo>
                <a:lnTo>
                  <a:pt x="0" y="133945"/>
                </a:lnTo>
                <a:lnTo>
                  <a:pt x="8930" y="151805"/>
                </a:lnTo>
                <a:lnTo>
                  <a:pt x="8930" y="178594"/>
                </a:lnTo>
                <a:lnTo>
                  <a:pt x="17859" y="196453"/>
                </a:lnTo>
                <a:lnTo>
                  <a:pt x="35719" y="223242"/>
                </a:lnTo>
                <a:lnTo>
                  <a:pt x="53578" y="241101"/>
                </a:lnTo>
                <a:lnTo>
                  <a:pt x="80367" y="258961"/>
                </a:lnTo>
                <a:lnTo>
                  <a:pt x="107156" y="276820"/>
                </a:lnTo>
                <a:lnTo>
                  <a:pt x="142875" y="285750"/>
                </a:lnTo>
                <a:lnTo>
                  <a:pt x="178594" y="285750"/>
                </a:lnTo>
                <a:lnTo>
                  <a:pt x="223242" y="285750"/>
                </a:lnTo>
                <a:lnTo>
                  <a:pt x="258961" y="276820"/>
                </a:lnTo>
                <a:lnTo>
                  <a:pt x="303609" y="267891"/>
                </a:lnTo>
                <a:lnTo>
                  <a:pt x="339328" y="241101"/>
                </a:lnTo>
                <a:lnTo>
                  <a:pt x="366117" y="223242"/>
                </a:lnTo>
                <a:lnTo>
                  <a:pt x="392906" y="196453"/>
                </a:lnTo>
                <a:lnTo>
                  <a:pt x="410765" y="169664"/>
                </a:lnTo>
                <a:lnTo>
                  <a:pt x="419695" y="142875"/>
                </a:lnTo>
                <a:lnTo>
                  <a:pt x="428625" y="116086"/>
                </a:lnTo>
                <a:lnTo>
                  <a:pt x="419695" y="89297"/>
                </a:lnTo>
                <a:lnTo>
                  <a:pt x="401836" y="71437"/>
                </a:lnTo>
                <a:lnTo>
                  <a:pt x="375047" y="53578"/>
                </a:lnTo>
                <a:lnTo>
                  <a:pt x="339328" y="35719"/>
                </a:lnTo>
                <a:lnTo>
                  <a:pt x="303609" y="17859"/>
                </a:lnTo>
                <a:lnTo>
                  <a:pt x="276820" y="8930"/>
                </a:lnTo>
                <a:lnTo>
                  <a:pt x="250031" y="0"/>
                </a:lnTo>
                <a:lnTo>
                  <a:pt x="232172" y="0"/>
                </a:lnTo>
                <a:lnTo>
                  <a:pt x="214312" y="0"/>
                </a:lnTo>
                <a:lnTo>
                  <a:pt x="196453" y="8930"/>
                </a:lnTo>
                <a:lnTo>
                  <a:pt x="187523" y="8930"/>
                </a:lnTo>
                <a:lnTo>
                  <a:pt x="178594" y="17859"/>
                </a:lnTo>
                <a:lnTo>
                  <a:pt x="178594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509367" y="4277320"/>
            <a:ext cx="982267" cy="1232298"/>
          </a:xfrm>
          <a:custGeom>
            <a:avLst/>
            <a:gdLst/>
            <a:ahLst/>
            <a:cxnLst/>
            <a:rect l="0" t="0" r="0" b="0"/>
            <a:pathLst>
              <a:path w="982267" h="1232298">
                <a:moveTo>
                  <a:pt x="982266" y="17859"/>
                </a:moveTo>
                <a:lnTo>
                  <a:pt x="973336" y="17859"/>
                </a:lnTo>
                <a:lnTo>
                  <a:pt x="973336" y="17859"/>
                </a:lnTo>
                <a:lnTo>
                  <a:pt x="964406" y="17859"/>
                </a:lnTo>
                <a:lnTo>
                  <a:pt x="964406" y="17859"/>
                </a:lnTo>
                <a:lnTo>
                  <a:pt x="964406" y="8930"/>
                </a:lnTo>
                <a:lnTo>
                  <a:pt x="964406" y="8930"/>
                </a:lnTo>
                <a:lnTo>
                  <a:pt x="964406" y="8930"/>
                </a:lnTo>
                <a:lnTo>
                  <a:pt x="955477" y="8930"/>
                </a:lnTo>
                <a:lnTo>
                  <a:pt x="955477" y="0"/>
                </a:lnTo>
                <a:lnTo>
                  <a:pt x="955477" y="0"/>
                </a:lnTo>
                <a:lnTo>
                  <a:pt x="955477" y="8930"/>
                </a:lnTo>
                <a:lnTo>
                  <a:pt x="955477" y="8930"/>
                </a:lnTo>
                <a:lnTo>
                  <a:pt x="946547" y="8930"/>
                </a:lnTo>
                <a:lnTo>
                  <a:pt x="946547" y="26789"/>
                </a:lnTo>
                <a:lnTo>
                  <a:pt x="937617" y="35719"/>
                </a:lnTo>
                <a:lnTo>
                  <a:pt x="928688" y="53578"/>
                </a:lnTo>
                <a:lnTo>
                  <a:pt x="919758" y="80367"/>
                </a:lnTo>
                <a:lnTo>
                  <a:pt x="901899" y="107156"/>
                </a:lnTo>
                <a:lnTo>
                  <a:pt x="884039" y="142875"/>
                </a:lnTo>
                <a:lnTo>
                  <a:pt x="857250" y="187523"/>
                </a:lnTo>
                <a:lnTo>
                  <a:pt x="830461" y="232172"/>
                </a:lnTo>
                <a:lnTo>
                  <a:pt x="794742" y="285750"/>
                </a:lnTo>
                <a:lnTo>
                  <a:pt x="750094" y="339328"/>
                </a:lnTo>
                <a:lnTo>
                  <a:pt x="705446" y="401836"/>
                </a:lnTo>
                <a:lnTo>
                  <a:pt x="660797" y="464344"/>
                </a:lnTo>
                <a:lnTo>
                  <a:pt x="607219" y="535781"/>
                </a:lnTo>
                <a:lnTo>
                  <a:pt x="553641" y="598289"/>
                </a:lnTo>
                <a:lnTo>
                  <a:pt x="500063" y="669727"/>
                </a:lnTo>
                <a:lnTo>
                  <a:pt x="455414" y="732235"/>
                </a:lnTo>
                <a:lnTo>
                  <a:pt x="401836" y="794743"/>
                </a:lnTo>
                <a:lnTo>
                  <a:pt x="357188" y="857250"/>
                </a:lnTo>
                <a:lnTo>
                  <a:pt x="312539" y="910828"/>
                </a:lnTo>
                <a:lnTo>
                  <a:pt x="267891" y="964407"/>
                </a:lnTo>
                <a:lnTo>
                  <a:pt x="223242" y="1017985"/>
                </a:lnTo>
                <a:lnTo>
                  <a:pt x="187524" y="1053703"/>
                </a:lnTo>
                <a:lnTo>
                  <a:pt x="151805" y="1098352"/>
                </a:lnTo>
                <a:lnTo>
                  <a:pt x="116086" y="1125141"/>
                </a:lnTo>
                <a:lnTo>
                  <a:pt x="89297" y="1160860"/>
                </a:lnTo>
                <a:lnTo>
                  <a:pt x="62508" y="1178719"/>
                </a:lnTo>
                <a:lnTo>
                  <a:pt x="35719" y="1196578"/>
                </a:lnTo>
                <a:lnTo>
                  <a:pt x="17860" y="1205508"/>
                </a:lnTo>
                <a:lnTo>
                  <a:pt x="8930" y="1214438"/>
                </a:lnTo>
                <a:lnTo>
                  <a:pt x="0" y="1223368"/>
                </a:lnTo>
                <a:lnTo>
                  <a:pt x="0" y="1232297"/>
                </a:lnTo>
                <a:lnTo>
                  <a:pt x="0" y="1232297"/>
                </a:lnTo>
                <a:lnTo>
                  <a:pt x="0" y="1232297"/>
                </a:lnTo>
                <a:lnTo>
                  <a:pt x="17860" y="1232297"/>
                </a:lnTo>
                <a:lnTo>
                  <a:pt x="17860" y="1232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964656" y="5679280"/>
            <a:ext cx="151806" cy="98228"/>
          </a:xfrm>
          <a:custGeom>
            <a:avLst/>
            <a:gdLst/>
            <a:ahLst/>
            <a:cxnLst/>
            <a:rect l="0" t="0" r="0" b="0"/>
            <a:pathLst>
              <a:path w="151806" h="98228">
                <a:moveTo>
                  <a:pt x="8930" y="98227"/>
                </a:moveTo>
                <a:lnTo>
                  <a:pt x="8930" y="89297"/>
                </a:lnTo>
                <a:lnTo>
                  <a:pt x="8930" y="89297"/>
                </a:lnTo>
                <a:lnTo>
                  <a:pt x="8930" y="89297"/>
                </a:lnTo>
                <a:lnTo>
                  <a:pt x="8930" y="80368"/>
                </a:lnTo>
                <a:lnTo>
                  <a:pt x="0" y="80368"/>
                </a:lnTo>
                <a:lnTo>
                  <a:pt x="8930" y="80368"/>
                </a:lnTo>
                <a:lnTo>
                  <a:pt x="8930" y="80368"/>
                </a:lnTo>
                <a:lnTo>
                  <a:pt x="8930" y="80368"/>
                </a:lnTo>
                <a:lnTo>
                  <a:pt x="17860" y="80368"/>
                </a:lnTo>
                <a:lnTo>
                  <a:pt x="26789" y="80368"/>
                </a:lnTo>
                <a:lnTo>
                  <a:pt x="35719" y="71438"/>
                </a:lnTo>
                <a:lnTo>
                  <a:pt x="53578" y="71438"/>
                </a:lnTo>
                <a:lnTo>
                  <a:pt x="62508" y="71438"/>
                </a:lnTo>
                <a:lnTo>
                  <a:pt x="80367" y="62508"/>
                </a:lnTo>
                <a:lnTo>
                  <a:pt x="89297" y="53579"/>
                </a:lnTo>
                <a:lnTo>
                  <a:pt x="107157" y="44649"/>
                </a:lnTo>
                <a:lnTo>
                  <a:pt x="116086" y="35719"/>
                </a:lnTo>
                <a:lnTo>
                  <a:pt x="133946" y="26790"/>
                </a:lnTo>
                <a:lnTo>
                  <a:pt x="142875" y="17860"/>
                </a:lnTo>
                <a:lnTo>
                  <a:pt x="151805" y="8930"/>
                </a:lnTo>
                <a:lnTo>
                  <a:pt x="151805" y="0"/>
                </a:lnTo>
                <a:lnTo>
                  <a:pt x="15180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973586" y="5804296"/>
            <a:ext cx="223243" cy="223243"/>
          </a:xfrm>
          <a:custGeom>
            <a:avLst/>
            <a:gdLst/>
            <a:ahLst/>
            <a:cxnLst/>
            <a:rect l="0" t="0" r="0" b="0"/>
            <a:pathLst>
              <a:path w="223243" h="223243">
                <a:moveTo>
                  <a:pt x="8930" y="0"/>
                </a:moveTo>
                <a:lnTo>
                  <a:pt x="8930" y="8930"/>
                </a:lnTo>
                <a:lnTo>
                  <a:pt x="8930" y="17859"/>
                </a:lnTo>
                <a:lnTo>
                  <a:pt x="0" y="26789"/>
                </a:lnTo>
                <a:lnTo>
                  <a:pt x="0" y="44649"/>
                </a:lnTo>
                <a:lnTo>
                  <a:pt x="0" y="53578"/>
                </a:lnTo>
                <a:lnTo>
                  <a:pt x="0" y="71438"/>
                </a:lnTo>
                <a:lnTo>
                  <a:pt x="0" y="71438"/>
                </a:lnTo>
                <a:lnTo>
                  <a:pt x="8930" y="71438"/>
                </a:lnTo>
                <a:lnTo>
                  <a:pt x="8930" y="71438"/>
                </a:lnTo>
                <a:lnTo>
                  <a:pt x="17859" y="62508"/>
                </a:lnTo>
                <a:lnTo>
                  <a:pt x="26789" y="62508"/>
                </a:lnTo>
                <a:lnTo>
                  <a:pt x="35719" y="53578"/>
                </a:lnTo>
                <a:lnTo>
                  <a:pt x="44648" y="44649"/>
                </a:lnTo>
                <a:lnTo>
                  <a:pt x="53578" y="35719"/>
                </a:lnTo>
                <a:lnTo>
                  <a:pt x="62508" y="35719"/>
                </a:lnTo>
                <a:lnTo>
                  <a:pt x="71437" y="35719"/>
                </a:lnTo>
                <a:lnTo>
                  <a:pt x="89297" y="35719"/>
                </a:lnTo>
                <a:lnTo>
                  <a:pt x="107156" y="44649"/>
                </a:lnTo>
                <a:lnTo>
                  <a:pt x="125016" y="53578"/>
                </a:lnTo>
                <a:lnTo>
                  <a:pt x="151805" y="71438"/>
                </a:lnTo>
                <a:lnTo>
                  <a:pt x="169664" y="89297"/>
                </a:lnTo>
                <a:lnTo>
                  <a:pt x="196453" y="116086"/>
                </a:lnTo>
                <a:lnTo>
                  <a:pt x="205383" y="133945"/>
                </a:lnTo>
                <a:lnTo>
                  <a:pt x="214312" y="151805"/>
                </a:lnTo>
                <a:lnTo>
                  <a:pt x="223242" y="169664"/>
                </a:lnTo>
                <a:lnTo>
                  <a:pt x="223242" y="178594"/>
                </a:lnTo>
                <a:lnTo>
                  <a:pt x="214312" y="178594"/>
                </a:lnTo>
                <a:lnTo>
                  <a:pt x="205383" y="187524"/>
                </a:lnTo>
                <a:lnTo>
                  <a:pt x="187523" y="187524"/>
                </a:lnTo>
                <a:lnTo>
                  <a:pt x="169664" y="196453"/>
                </a:lnTo>
                <a:lnTo>
                  <a:pt x="151805" y="196453"/>
                </a:lnTo>
                <a:lnTo>
                  <a:pt x="133945" y="205383"/>
                </a:lnTo>
                <a:lnTo>
                  <a:pt x="116086" y="205383"/>
                </a:lnTo>
                <a:lnTo>
                  <a:pt x="107156" y="214313"/>
                </a:lnTo>
                <a:lnTo>
                  <a:pt x="89297" y="223242"/>
                </a:lnTo>
                <a:lnTo>
                  <a:pt x="80367" y="223242"/>
                </a:lnTo>
                <a:lnTo>
                  <a:pt x="71437" y="223242"/>
                </a:lnTo>
                <a:lnTo>
                  <a:pt x="71437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295055" y="5750718"/>
            <a:ext cx="178594" cy="142876"/>
          </a:xfrm>
          <a:custGeom>
            <a:avLst/>
            <a:gdLst/>
            <a:ahLst/>
            <a:cxnLst/>
            <a:rect l="0" t="0" r="0" b="0"/>
            <a:pathLst>
              <a:path w="178594" h="142876">
                <a:moveTo>
                  <a:pt x="44648" y="35719"/>
                </a:moveTo>
                <a:lnTo>
                  <a:pt x="44648" y="35719"/>
                </a:lnTo>
                <a:lnTo>
                  <a:pt x="44648" y="35719"/>
                </a:lnTo>
                <a:lnTo>
                  <a:pt x="35718" y="26789"/>
                </a:lnTo>
                <a:lnTo>
                  <a:pt x="35718" y="26789"/>
                </a:lnTo>
                <a:lnTo>
                  <a:pt x="35718" y="17859"/>
                </a:lnTo>
                <a:lnTo>
                  <a:pt x="26789" y="17859"/>
                </a:lnTo>
                <a:lnTo>
                  <a:pt x="26789" y="8930"/>
                </a:lnTo>
                <a:lnTo>
                  <a:pt x="17859" y="8930"/>
                </a:lnTo>
                <a:lnTo>
                  <a:pt x="17859" y="0"/>
                </a:lnTo>
                <a:lnTo>
                  <a:pt x="8929" y="0"/>
                </a:lnTo>
                <a:lnTo>
                  <a:pt x="8929" y="8930"/>
                </a:lnTo>
                <a:lnTo>
                  <a:pt x="0" y="17859"/>
                </a:lnTo>
                <a:lnTo>
                  <a:pt x="0" y="26789"/>
                </a:lnTo>
                <a:lnTo>
                  <a:pt x="0" y="53578"/>
                </a:lnTo>
                <a:lnTo>
                  <a:pt x="0" y="71437"/>
                </a:lnTo>
                <a:lnTo>
                  <a:pt x="0" y="98227"/>
                </a:lnTo>
                <a:lnTo>
                  <a:pt x="8929" y="116086"/>
                </a:lnTo>
                <a:lnTo>
                  <a:pt x="17859" y="133945"/>
                </a:lnTo>
                <a:lnTo>
                  <a:pt x="26789" y="142875"/>
                </a:lnTo>
                <a:lnTo>
                  <a:pt x="35718" y="142875"/>
                </a:lnTo>
                <a:lnTo>
                  <a:pt x="44648" y="133945"/>
                </a:lnTo>
                <a:lnTo>
                  <a:pt x="53578" y="125016"/>
                </a:lnTo>
                <a:lnTo>
                  <a:pt x="62508" y="107156"/>
                </a:lnTo>
                <a:lnTo>
                  <a:pt x="71437" y="89297"/>
                </a:lnTo>
                <a:lnTo>
                  <a:pt x="80367" y="71437"/>
                </a:lnTo>
                <a:lnTo>
                  <a:pt x="89297" y="53578"/>
                </a:lnTo>
                <a:lnTo>
                  <a:pt x="89297" y="44648"/>
                </a:lnTo>
                <a:lnTo>
                  <a:pt x="98226" y="44648"/>
                </a:lnTo>
                <a:lnTo>
                  <a:pt x="107156" y="53578"/>
                </a:lnTo>
                <a:lnTo>
                  <a:pt x="116086" y="71437"/>
                </a:lnTo>
                <a:lnTo>
                  <a:pt x="125015" y="89297"/>
                </a:lnTo>
                <a:lnTo>
                  <a:pt x="133945" y="107156"/>
                </a:lnTo>
                <a:lnTo>
                  <a:pt x="142875" y="125016"/>
                </a:lnTo>
                <a:lnTo>
                  <a:pt x="151804" y="133945"/>
                </a:lnTo>
                <a:lnTo>
                  <a:pt x="160734" y="125016"/>
                </a:lnTo>
                <a:lnTo>
                  <a:pt x="169664" y="116086"/>
                </a:lnTo>
                <a:lnTo>
                  <a:pt x="178593" y="89297"/>
                </a:lnTo>
                <a:lnTo>
                  <a:pt x="178593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3482578" y="5688210"/>
            <a:ext cx="169665" cy="312540"/>
          </a:xfrm>
          <a:custGeom>
            <a:avLst/>
            <a:gdLst/>
            <a:ahLst/>
            <a:cxnLst/>
            <a:rect l="0" t="0" r="0" b="0"/>
            <a:pathLst>
              <a:path w="169665" h="312540">
                <a:moveTo>
                  <a:pt x="116086" y="26789"/>
                </a:moveTo>
                <a:lnTo>
                  <a:pt x="107156" y="26789"/>
                </a:lnTo>
                <a:lnTo>
                  <a:pt x="98227" y="17860"/>
                </a:lnTo>
                <a:lnTo>
                  <a:pt x="89297" y="17860"/>
                </a:lnTo>
                <a:lnTo>
                  <a:pt x="80367" y="17860"/>
                </a:lnTo>
                <a:lnTo>
                  <a:pt x="71438" y="8930"/>
                </a:lnTo>
                <a:lnTo>
                  <a:pt x="62508" y="8930"/>
                </a:lnTo>
                <a:lnTo>
                  <a:pt x="53578" y="0"/>
                </a:lnTo>
                <a:lnTo>
                  <a:pt x="44649" y="0"/>
                </a:lnTo>
                <a:lnTo>
                  <a:pt x="26789" y="0"/>
                </a:lnTo>
                <a:lnTo>
                  <a:pt x="26789" y="8930"/>
                </a:lnTo>
                <a:lnTo>
                  <a:pt x="17860" y="17860"/>
                </a:lnTo>
                <a:lnTo>
                  <a:pt x="8930" y="26789"/>
                </a:lnTo>
                <a:lnTo>
                  <a:pt x="8930" y="44649"/>
                </a:lnTo>
                <a:lnTo>
                  <a:pt x="0" y="71438"/>
                </a:lnTo>
                <a:lnTo>
                  <a:pt x="8930" y="89297"/>
                </a:lnTo>
                <a:lnTo>
                  <a:pt x="8930" y="98227"/>
                </a:lnTo>
                <a:lnTo>
                  <a:pt x="17860" y="107156"/>
                </a:lnTo>
                <a:lnTo>
                  <a:pt x="26789" y="107156"/>
                </a:lnTo>
                <a:lnTo>
                  <a:pt x="35719" y="107156"/>
                </a:lnTo>
                <a:lnTo>
                  <a:pt x="53578" y="98227"/>
                </a:lnTo>
                <a:lnTo>
                  <a:pt x="62508" y="89297"/>
                </a:lnTo>
                <a:lnTo>
                  <a:pt x="71438" y="80367"/>
                </a:lnTo>
                <a:lnTo>
                  <a:pt x="80367" y="71438"/>
                </a:lnTo>
                <a:lnTo>
                  <a:pt x="80367" y="53578"/>
                </a:lnTo>
                <a:lnTo>
                  <a:pt x="89297" y="44649"/>
                </a:lnTo>
                <a:lnTo>
                  <a:pt x="89297" y="35719"/>
                </a:lnTo>
                <a:lnTo>
                  <a:pt x="89297" y="44649"/>
                </a:lnTo>
                <a:lnTo>
                  <a:pt x="98227" y="44649"/>
                </a:lnTo>
                <a:lnTo>
                  <a:pt x="98227" y="62508"/>
                </a:lnTo>
                <a:lnTo>
                  <a:pt x="107156" y="80367"/>
                </a:lnTo>
                <a:lnTo>
                  <a:pt x="116086" y="107156"/>
                </a:lnTo>
                <a:lnTo>
                  <a:pt x="133945" y="142875"/>
                </a:lnTo>
                <a:lnTo>
                  <a:pt x="142875" y="169664"/>
                </a:lnTo>
                <a:lnTo>
                  <a:pt x="151805" y="196453"/>
                </a:lnTo>
                <a:lnTo>
                  <a:pt x="160735" y="214313"/>
                </a:lnTo>
                <a:lnTo>
                  <a:pt x="169664" y="241102"/>
                </a:lnTo>
                <a:lnTo>
                  <a:pt x="169664" y="258961"/>
                </a:lnTo>
                <a:lnTo>
                  <a:pt x="169664" y="276820"/>
                </a:lnTo>
                <a:lnTo>
                  <a:pt x="169664" y="294680"/>
                </a:lnTo>
                <a:lnTo>
                  <a:pt x="169664" y="303610"/>
                </a:lnTo>
                <a:lnTo>
                  <a:pt x="160735" y="312539"/>
                </a:lnTo>
                <a:lnTo>
                  <a:pt x="142875" y="303610"/>
                </a:lnTo>
                <a:lnTo>
                  <a:pt x="125016" y="294680"/>
                </a:lnTo>
                <a:lnTo>
                  <a:pt x="107156" y="276820"/>
                </a:lnTo>
                <a:lnTo>
                  <a:pt x="89297" y="250031"/>
                </a:lnTo>
                <a:lnTo>
                  <a:pt x="89297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3696891" y="5589984"/>
            <a:ext cx="133946" cy="169665"/>
          </a:xfrm>
          <a:custGeom>
            <a:avLst/>
            <a:gdLst/>
            <a:ahLst/>
            <a:cxnLst/>
            <a:rect l="0" t="0" r="0" b="0"/>
            <a:pathLst>
              <a:path w="133946" h="169665">
                <a:moveTo>
                  <a:pt x="0" y="151804"/>
                </a:moveTo>
                <a:lnTo>
                  <a:pt x="0" y="160734"/>
                </a:lnTo>
                <a:lnTo>
                  <a:pt x="0" y="160734"/>
                </a:lnTo>
                <a:lnTo>
                  <a:pt x="0" y="160734"/>
                </a:lnTo>
                <a:lnTo>
                  <a:pt x="0" y="160734"/>
                </a:lnTo>
                <a:lnTo>
                  <a:pt x="8929" y="160734"/>
                </a:lnTo>
                <a:lnTo>
                  <a:pt x="17859" y="151804"/>
                </a:lnTo>
                <a:lnTo>
                  <a:pt x="26789" y="133945"/>
                </a:lnTo>
                <a:lnTo>
                  <a:pt x="44648" y="116086"/>
                </a:lnTo>
                <a:lnTo>
                  <a:pt x="53578" y="98226"/>
                </a:lnTo>
                <a:lnTo>
                  <a:pt x="62507" y="71437"/>
                </a:lnTo>
                <a:lnTo>
                  <a:pt x="71437" y="44648"/>
                </a:lnTo>
                <a:lnTo>
                  <a:pt x="71437" y="26789"/>
                </a:lnTo>
                <a:lnTo>
                  <a:pt x="71437" y="8929"/>
                </a:lnTo>
                <a:lnTo>
                  <a:pt x="71437" y="0"/>
                </a:lnTo>
                <a:lnTo>
                  <a:pt x="62507" y="0"/>
                </a:lnTo>
                <a:lnTo>
                  <a:pt x="44648" y="8929"/>
                </a:lnTo>
                <a:lnTo>
                  <a:pt x="35718" y="26789"/>
                </a:lnTo>
                <a:lnTo>
                  <a:pt x="26789" y="62507"/>
                </a:lnTo>
                <a:lnTo>
                  <a:pt x="26789" y="89296"/>
                </a:lnTo>
                <a:lnTo>
                  <a:pt x="26789" y="116086"/>
                </a:lnTo>
                <a:lnTo>
                  <a:pt x="26789" y="133945"/>
                </a:lnTo>
                <a:lnTo>
                  <a:pt x="26789" y="151804"/>
                </a:lnTo>
                <a:lnTo>
                  <a:pt x="35718" y="160734"/>
                </a:lnTo>
                <a:lnTo>
                  <a:pt x="44648" y="169664"/>
                </a:lnTo>
                <a:lnTo>
                  <a:pt x="62507" y="169664"/>
                </a:lnTo>
                <a:lnTo>
                  <a:pt x="80367" y="169664"/>
                </a:lnTo>
                <a:lnTo>
                  <a:pt x="98226" y="160734"/>
                </a:lnTo>
                <a:lnTo>
                  <a:pt x="116086" y="151804"/>
                </a:lnTo>
                <a:lnTo>
                  <a:pt x="133945" y="133945"/>
                </a:lnTo>
                <a:lnTo>
                  <a:pt x="133945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3857625" y="5527477"/>
            <a:ext cx="107157" cy="223242"/>
          </a:xfrm>
          <a:custGeom>
            <a:avLst/>
            <a:gdLst/>
            <a:ahLst/>
            <a:cxnLst/>
            <a:rect l="0" t="0" r="0" b="0"/>
            <a:pathLst>
              <a:path w="107157" h="223242">
                <a:moveTo>
                  <a:pt x="62508" y="0"/>
                </a:moveTo>
                <a:lnTo>
                  <a:pt x="53578" y="8929"/>
                </a:lnTo>
                <a:lnTo>
                  <a:pt x="44648" y="17859"/>
                </a:lnTo>
                <a:lnTo>
                  <a:pt x="35719" y="35718"/>
                </a:lnTo>
                <a:lnTo>
                  <a:pt x="17859" y="53577"/>
                </a:lnTo>
                <a:lnTo>
                  <a:pt x="8930" y="62507"/>
                </a:lnTo>
                <a:lnTo>
                  <a:pt x="8930" y="80366"/>
                </a:lnTo>
                <a:lnTo>
                  <a:pt x="0" y="89296"/>
                </a:lnTo>
                <a:lnTo>
                  <a:pt x="0" y="89296"/>
                </a:lnTo>
                <a:lnTo>
                  <a:pt x="8930" y="89296"/>
                </a:lnTo>
                <a:lnTo>
                  <a:pt x="8930" y="89296"/>
                </a:lnTo>
                <a:lnTo>
                  <a:pt x="26789" y="89296"/>
                </a:lnTo>
                <a:lnTo>
                  <a:pt x="35719" y="89296"/>
                </a:lnTo>
                <a:lnTo>
                  <a:pt x="62508" y="89296"/>
                </a:lnTo>
                <a:lnTo>
                  <a:pt x="80367" y="89296"/>
                </a:lnTo>
                <a:lnTo>
                  <a:pt x="98227" y="98225"/>
                </a:lnTo>
                <a:lnTo>
                  <a:pt x="98227" y="107155"/>
                </a:lnTo>
                <a:lnTo>
                  <a:pt x="107156" y="133944"/>
                </a:lnTo>
                <a:lnTo>
                  <a:pt x="98227" y="160733"/>
                </a:lnTo>
                <a:lnTo>
                  <a:pt x="89297" y="187522"/>
                </a:lnTo>
                <a:lnTo>
                  <a:pt x="71438" y="214311"/>
                </a:lnTo>
                <a:lnTo>
                  <a:pt x="53578" y="223241"/>
                </a:lnTo>
                <a:lnTo>
                  <a:pt x="35719" y="223241"/>
                </a:lnTo>
                <a:lnTo>
                  <a:pt x="26789" y="196452"/>
                </a:lnTo>
                <a:lnTo>
                  <a:pt x="26789" y="169663"/>
                </a:lnTo>
                <a:lnTo>
                  <a:pt x="35719" y="125014"/>
                </a:lnTo>
                <a:lnTo>
                  <a:pt x="35719" y="12501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330898" y="4295179"/>
            <a:ext cx="330400" cy="1080494"/>
          </a:xfrm>
          <a:custGeom>
            <a:avLst/>
            <a:gdLst/>
            <a:ahLst/>
            <a:cxnLst/>
            <a:rect l="0" t="0" r="0" b="0"/>
            <a:pathLst>
              <a:path w="330400" h="1080494">
                <a:moveTo>
                  <a:pt x="258961" y="8930"/>
                </a:moveTo>
                <a:lnTo>
                  <a:pt x="250032" y="0"/>
                </a:lnTo>
                <a:lnTo>
                  <a:pt x="250032" y="0"/>
                </a:lnTo>
                <a:lnTo>
                  <a:pt x="241102" y="0"/>
                </a:lnTo>
                <a:lnTo>
                  <a:pt x="232172" y="0"/>
                </a:lnTo>
                <a:lnTo>
                  <a:pt x="232172" y="0"/>
                </a:lnTo>
                <a:lnTo>
                  <a:pt x="223243" y="0"/>
                </a:lnTo>
                <a:lnTo>
                  <a:pt x="223243" y="8930"/>
                </a:lnTo>
                <a:lnTo>
                  <a:pt x="214313" y="17860"/>
                </a:lnTo>
                <a:lnTo>
                  <a:pt x="205383" y="26789"/>
                </a:lnTo>
                <a:lnTo>
                  <a:pt x="205383" y="44649"/>
                </a:lnTo>
                <a:lnTo>
                  <a:pt x="196454" y="71438"/>
                </a:lnTo>
                <a:lnTo>
                  <a:pt x="178594" y="98227"/>
                </a:lnTo>
                <a:lnTo>
                  <a:pt x="160735" y="142875"/>
                </a:lnTo>
                <a:lnTo>
                  <a:pt x="142875" y="187524"/>
                </a:lnTo>
                <a:lnTo>
                  <a:pt x="125016" y="241102"/>
                </a:lnTo>
                <a:lnTo>
                  <a:pt x="107157" y="303610"/>
                </a:lnTo>
                <a:lnTo>
                  <a:pt x="80368" y="366117"/>
                </a:lnTo>
                <a:lnTo>
                  <a:pt x="62508" y="428625"/>
                </a:lnTo>
                <a:lnTo>
                  <a:pt x="44649" y="491133"/>
                </a:lnTo>
                <a:lnTo>
                  <a:pt x="26790" y="553641"/>
                </a:lnTo>
                <a:lnTo>
                  <a:pt x="8930" y="625079"/>
                </a:lnTo>
                <a:lnTo>
                  <a:pt x="0" y="687587"/>
                </a:lnTo>
                <a:lnTo>
                  <a:pt x="8930" y="741165"/>
                </a:lnTo>
                <a:lnTo>
                  <a:pt x="17860" y="794743"/>
                </a:lnTo>
                <a:lnTo>
                  <a:pt x="35719" y="839391"/>
                </a:lnTo>
                <a:lnTo>
                  <a:pt x="62508" y="875110"/>
                </a:lnTo>
                <a:lnTo>
                  <a:pt x="98227" y="901899"/>
                </a:lnTo>
                <a:lnTo>
                  <a:pt x="133946" y="919759"/>
                </a:lnTo>
                <a:lnTo>
                  <a:pt x="169665" y="937618"/>
                </a:lnTo>
                <a:lnTo>
                  <a:pt x="205383" y="964407"/>
                </a:lnTo>
                <a:lnTo>
                  <a:pt x="241102" y="982266"/>
                </a:lnTo>
                <a:lnTo>
                  <a:pt x="267891" y="1009055"/>
                </a:lnTo>
                <a:lnTo>
                  <a:pt x="294680" y="1026915"/>
                </a:lnTo>
                <a:lnTo>
                  <a:pt x="312540" y="1053704"/>
                </a:lnTo>
                <a:lnTo>
                  <a:pt x="321469" y="1062634"/>
                </a:lnTo>
                <a:lnTo>
                  <a:pt x="330399" y="1080493"/>
                </a:lnTo>
                <a:lnTo>
                  <a:pt x="321469" y="1080493"/>
                </a:lnTo>
                <a:lnTo>
                  <a:pt x="321469" y="10804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607719" y="5304234"/>
            <a:ext cx="294680" cy="89298"/>
          </a:xfrm>
          <a:custGeom>
            <a:avLst/>
            <a:gdLst/>
            <a:ahLst/>
            <a:cxnLst/>
            <a:rect l="0" t="0" r="0" b="0"/>
            <a:pathLst>
              <a:path w="294680" h="89298">
                <a:moveTo>
                  <a:pt x="35719" y="89297"/>
                </a:moveTo>
                <a:lnTo>
                  <a:pt x="35719" y="89297"/>
                </a:lnTo>
                <a:lnTo>
                  <a:pt x="26789" y="80368"/>
                </a:lnTo>
                <a:lnTo>
                  <a:pt x="17859" y="80368"/>
                </a:lnTo>
                <a:lnTo>
                  <a:pt x="8929" y="80368"/>
                </a:lnTo>
                <a:lnTo>
                  <a:pt x="8929" y="71438"/>
                </a:lnTo>
                <a:lnTo>
                  <a:pt x="8929" y="71438"/>
                </a:lnTo>
                <a:lnTo>
                  <a:pt x="0" y="62508"/>
                </a:lnTo>
                <a:lnTo>
                  <a:pt x="0" y="62508"/>
                </a:lnTo>
                <a:lnTo>
                  <a:pt x="0" y="53579"/>
                </a:lnTo>
                <a:lnTo>
                  <a:pt x="0" y="53579"/>
                </a:lnTo>
                <a:lnTo>
                  <a:pt x="0" y="53579"/>
                </a:lnTo>
                <a:lnTo>
                  <a:pt x="8929" y="53579"/>
                </a:lnTo>
                <a:lnTo>
                  <a:pt x="17859" y="53579"/>
                </a:lnTo>
                <a:lnTo>
                  <a:pt x="35719" y="62508"/>
                </a:lnTo>
                <a:lnTo>
                  <a:pt x="62508" y="62508"/>
                </a:lnTo>
                <a:lnTo>
                  <a:pt x="98226" y="62508"/>
                </a:lnTo>
                <a:lnTo>
                  <a:pt x="142875" y="62508"/>
                </a:lnTo>
                <a:lnTo>
                  <a:pt x="187523" y="53579"/>
                </a:lnTo>
                <a:lnTo>
                  <a:pt x="232172" y="35719"/>
                </a:lnTo>
                <a:lnTo>
                  <a:pt x="267890" y="17860"/>
                </a:lnTo>
                <a:lnTo>
                  <a:pt x="294679" y="0"/>
                </a:lnTo>
                <a:lnTo>
                  <a:pt x="29467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4527352" y="5420320"/>
            <a:ext cx="366118" cy="294680"/>
          </a:xfrm>
          <a:custGeom>
            <a:avLst/>
            <a:gdLst/>
            <a:ahLst/>
            <a:cxnLst/>
            <a:rect l="0" t="0" r="0" b="0"/>
            <a:pathLst>
              <a:path w="366118" h="29468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29" y="17860"/>
                </a:lnTo>
                <a:lnTo>
                  <a:pt x="26789" y="35719"/>
                </a:lnTo>
                <a:lnTo>
                  <a:pt x="44648" y="53578"/>
                </a:lnTo>
                <a:lnTo>
                  <a:pt x="62507" y="71438"/>
                </a:lnTo>
                <a:lnTo>
                  <a:pt x="80367" y="89297"/>
                </a:lnTo>
                <a:lnTo>
                  <a:pt x="98226" y="107157"/>
                </a:lnTo>
                <a:lnTo>
                  <a:pt x="116086" y="125016"/>
                </a:lnTo>
                <a:lnTo>
                  <a:pt x="125015" y="125016"/>
                </a:lnTo>
                <a:lnTo>
                  <a:pt x="133945" y="133946"/>
                </a:lnTo>
                <a:lnTo>
                  <a:pt x="133945" y="133946"/>
                </a:lnTo>
                <a:lnTo>
                  <a:pt x="133945" y="133946"/>
                </a:lnTo>
                <a:lnTo>
                  <a:pt x="142875" y="125016"/>
                </a:lnTo>
                <a:lnTo>
                  <a:pt x="142875" y="107157"/>
                </a:lnTo>
                <a:lnTo>
                  <a:pt x="142875" y="98227"/>
                </a:lnTo>
                <a:lnTo>
                  <a:pt x="151804" y="80368"/>
                </a:lnTo>
                <a:lnTo>
                  <a:pt x="160734" y="71438"/>
                </a:lnTo>
                <a:lnTo>
                  <a:pt x="178593" y="62508"/>
                </a:lnTo>
                <a:lnTo>
                  <a:pt x="205382" y="71438"/>
                </a:lnTo>
                <a:lnTo>
                  <a:pt x="223242" y="71438"/>
                </a:lnTo>
                <a:lnTo>
                  <a:pt x="258961" y="80368"/>
                </a:lnTo>
                <a:lnTo>
                  <a:pt x="294679" y="98227"/>
                </a:lnTo>
                <a:lnTo>
                  <a:pt x="321468" y="125016"/>
                </a:lnTo>
                <a:lnTo>
                  <a:pt x="339328" y="142875"/>
                </a:lnTo>
                <a:lnTo>
                  <a:pt x="357187" y="160734"/>
                </a:lnTo>
                <a:lnTo>
                  <a:pt x="366117" y="178593"/>
                </a:lnTo>
                <a:lnTo>
                  <a:pt x="366117" y="196453"/>
                </a:lnTo>
                <a:lnTo>
                  <a:pt x="348257" y="214312"/>
                </a:lnTo>
                <a:lnTo>
                  <a:pt x="321468" y="232171"/>
                </a:lnTo>
                <a:lnTo>
                  <a:pt x="285750" y="250031"/>
                </a:lnTo>
                <a:lnTo>
                  <a:pt x="250031" y="267890"/>
                </a:lnTo>
                <a:lnTo>
                  <a:pt x="214312" y="276820"/>
                </a:lnTo>
                <a:lnTo>
                  <a:pt x="178593" y="285750"/>
                </a:lnTo>
                <a:lnTo>
                  <a:pt x="160734" y="294679"/>
                </a:lnTo>
                <a:lnTo>
                  <a:pt x="151804" y="294679"/>
                </a:lnTo>
                <a:lnTo>
                  <a:pt x="160734" y="285750"/>
                </a:lnTo>
                <a:lnTo>
                  <a:pt x="178593" y="267890"/>
                </a:lnTo>
                <a:lnTo>
                  <a:pt x="205382" y="241101"/>
                </a:lnTo>
                <a:lnTo>
                  <a:pt x="232171" y="223242"/>
                </a:lnTo>
                <a:lnTo>
                  <a:pt x="232171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5054203" y="5348883"/>
            <a:ext cx="205384" cy="437555"/>
          </a:xfrm>
          <a:custGeom>
            <a:avLst/>
            <a:gdLst/>
            <a:ahLst/>
            <a:cxnLst/>
            <a:rect l="0" t="0" r="0" b="0"/>
            <a:pathLst>
              <a:path w="205384" h="437555">
                <a:moveTo>
                  <a:pt x="44649" y="89297"/>
                </a:moveTo>
                <a:lnTo>
                  <a:pt x="35719" y="89297"/>
                </a:lnTo>
                <a:lnTo>
                  <a:pt x="35719" y="89297"/>
                </a:lnTo>
                <a:lnTo>
                  <a:pt x="26789" y="89297"/>
                </a:lnTo>
                <a:lnTo>
                  <a:pt x="26789" y="107156"/>
                </a:lnTo>
                <a:lnTo>
                  <a:pt x="35719" y="116086"/>
                </a:lnTo>
                <a:lnTo>
                  <a:pt x="44649" y="142875"/>
                </a:lnTo>
                <a:lnTo>
                  <a:pt x="62508" y="169664"/>
                </a:lnTo>
                <a:lnTo>
                  <a:pt x="80367" y="205383"/>
                </a:lnTo>
                <a:lnTo>
                  <a:pt x="98227" y="241101"/>
                </a:lnTo>
                <a:lnTo>
                  <a:pt x="116086" y="285749"/>
                </a:lnTo>
                <a:lnTo>
                  <a:pt x="133945" y="330397"/>
                </a:lnTo>
                <a:lnTo>
                  <a:pt x="142875" y="366116"/>
                </a:lnTo>
                <a:lnTo>
                  <a:pt x="151805" y="401835"/>
                </a:lnTo>
                <a:lnTo>
                  <a:pt x="160735" y="419694"/>
                </a:lnTo>
                <a:lnTo>
                  <a:pt x="160735" y="437554"/>
                </a:lnTo>
                <a:lnTo>
                  <a:pt x="151805" y="437554"/>
                </a:lnTo>
                <a:lnTo>
                  <a:pt x="142875" y="428624"/>
                </a:lnTo>
                <a:lnTo>
                  <a:pt x="133945" y="410765"/>
                </a:lnTo>
                <a:lnTo>
                  <a:pt x="116086" y="375046"/>
                </a:lnTo>
                <a:lnTo>
                  <a:pt x="89297" y="330397"/>
                </a:lnTo>
                <a:lnTo>
                  <a:pt x="62508" y="285749"/>
                </a:lnTo>
                <a:lnTo>
                  <a:pt x="35719" y="232171"/>
                </a:lnTo>
                <a:lnTo>
                  <a:pt x="17860" y="178594"/>
                </a:lnTo>
                <a:lnTo>
                  <a:pt x="0" y="125015"/>
                </a:lnTo>
                <a:lnTo>
                  <a:pt x="0" y="89297"/>
                </a:lnTo>
                <a:lnTo>
                  <a:pt x="8930" y="53578"/>
                </a:lnTo>
                <a:lnTo>
                  <a:pt x="17860" y="35719"/>
                </a:lnTo>
                <a:lnTo>
                  <a:pt x="44649" y="17859"/>
                </a:lnTo>
                <a:lnTo>
                  <a:pt x="71438" y="8930"/>
                </a:lnTo>
                <a:lnTo>
                  <a:pt x="107156" y="0"/>
                </a:lnTo>
                <a:lnTo>
                  <a:pt x="133945" y="0"/>
                </a:lnTo>
                <a:lnTo>
                  <a:pt x="160735" y="8930"/>
                </a:lnTo>
                <a:lnTo>
                  <a:pt x="187524" y="26789"/>
                </a:lnTo>
                <a:lnTo>
                  <a:pt x="196453" y="44648"/>
                </a:lnTo>
                <a:lnTo>
                  <a:pt x="205383" y="62508"/>
                </a:lnTo>
                <a:lnTo>
                  <a:pt x="196453" y="89297"/>
                </a:lnTo>
                <a:lnTo>
                  <a:pt x="178594" y="116086"/>
                </a:lnTo>
                <a:lnTo>
                  <a:pt x="160735" y="142875"/>
                </a:lnTo>
                <a:lnTo>
                  <a:pt x="133945" y="160734"/>
                </a:lnTo>
                <a:lnTo>
                  <a:pt x="107156" y="169664"/>
                </a:lnTo>
                <a:lnTo>
                  <a:pt x="89297" y="169664"/>
                </a:lnTo>
                <a:lnTo>
                  <a:pt x="80367" y="169664"/>
                </a:lnTo>
                <a:lnTo>
                  <a:pt x="80367" y="151805"/>
                </a:lnTo>
                <a:lnTo>
                  <a:pt x="89297" y="133945"/>
                </a:lnTo>
                <a:lnTo>
                  <a:pt x="98227" y="116086"/>
                </a:lnTo>
                <a:lnTo>
                  <a:pt x="107156" y="89297"/>
                </a:lnTo>
                <a:lnTo>
                  <a:pt x="107156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5277445" y="5331023"/>
            <a:ext cx="71439" cy="125017"/>
          </a:xfrm>
          <a:custGeom>
            <a:avLst/>
            <a:gdLst/>
            <a:ahLst/>
            <a:cxnLst/>
            <a:rect l="0" t="0" r="0" b="0"/>
            <a:pathLst>
              <a:path w="71439" h="125017">
                <a:moveTo>
                  <a:pt x="44649" y="89297"/>
                </a:moveTo>
                <a:lnTo>
                  <a:pt x="35719" y="89297"/>
                </a:lnTo>
                <a:lnTo>
                  <a:pt x="35719" y="89297"/>
                </a:lnTo>
                <a:lnTo>
                  <a:pt x="35719" y="98227"/>
                </a:lnTo>
                <a:lnTo>
                  <a:pt x="26789" y="107157"/>
                </a:lnTo>
                <a:lnTo>
                  <a:pt x="26789" y="116086"/>
                </a:lnTo>
                <a:lnTo>
                  <a:pt x="26789" y="125016"/>
                </a:lnTo>
                <a:lnTo>
                  <a:pt x="35719" y="116086"/>
                </a:lnTo>
                <a:lnTo>
                  <a:pt x="44649" y="116086"/>
                </a:lnTo>
                <a:lnTo>
                  <a:pt x="53578" y="98227"/>
                </a:lnTo>
                <a:lnTo>
                  <a:pt x="62508" y="80368"/>
                </a:lnTo>
                <a:lnTo>
                  <a:pt x="71438" y="62508"/>
                </a:lnTo>
                <a:lnTo>
                  <a:pt x="71438" y="44649"/>
                </a:lnTo>
                <a:lnTo>
                  <a:pt x="71438" y="26790"/>
                </a:lnTo>
                <a:lnTo>
                  <a:pt x="53578" y="8930"/>
                </a:lnTo>
                <a:lnTo>
                  <a:pt x="44649" y="0"/>
                </a:lnTo>
                <a:lnTo>
                  <a:pt x="35719" y="0"/>
                </a:lnTo>
                <a:lnTo>
                  <a:pt x="17860" y="0"/>
                </a:lnTo>
                <a:lnTo>
                  <a:pt x="8930" y="8930"/>
                </a:lnTo>
                <a:lnTo>
                  <a:pt x="0" y="17860"/>
                </a:lnTo>
                <a:lnTo>
                  <a:pt x="0" y="17860"/>
                </a:lnTo>
                <a:lnTo>
                  <a:pt x="8930" y="26790"/>
                </a:lnTo>
                <a:lnTo>
                  <a:pt x="8930" y="17860"/>
                </a:lnTo>
                <a:lnTo>
                  <a:pt x="26789" y="8930"/>
                </a:lnTo>
                <a:lnTo>
                  <a:pt x="2678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5438180" y="5304234"/>
            <a:ext cx="17860" cy="80369"/>
          </a:xfrm>
          <a:custGeom>
            <a:avLst/>
            <a:gdLst/>
            <a:ahLst/>
            <a:cxnLst/>
            <a:rect l="0" t="0" r="0" b="0"/>
            <a:pathLst>
              <a:path w="17860" h="80369">
                <a:moveTo>
                  <a:pt x="17859" y="0"/>
                </a:moveTo>
                <a:lnTo>
                  <a:pt x="17859" y="8930"/>
                </a:lnTo>
                <a:lnTo>
                  <a:pt x="17859" y="8930"/>
                </a:lnTo>
                <a:lnTo>
                  <a:pt x="8929" y="8930"/>
                </a:lnTo>
                <a:lnTo>
                  <a:pt x="8929" y="17860"/>
                </a:lnTo>
                <a:lnTo>
                  <a:pt x="0" y="26789"/>
                </a:lnTo>
                <a:lnTo>
                  <a:pt x="0" y="44649"/>
                </a:lnTo>
                <a:lnTo>
                  <a:pt x="0" y="53579"/>
                </a:lnTo>
                <a:lnTo>
                  <a:pt x="0" y="71438"/>
                </a:lnTo>
                <a:lnTo>
                  <a:pt x="8929" y="80368"/>
                </a:lnTo>
                <a:lnTo>
                  <a:pt x="8929" y="80368"/>
                </a:lnTo>
                <a:lnTo>
                  <a:pt x="8929" y="80368"/>
                </a:lnTo>
                <a:lnTo>
                  <a:pt x="8929" y="803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5429250" y="5054203"/>
            <a:ext cx="339329" cy="285751"/>
          </a:xfrm>
          <a:custGeom>
            <a:avLst/>
            <a:gdLst/>
            <a:ahLst/>
            <a:cxnLst/>
            <a:rect l="0" t="0" r="0" b="0"/>
            <a:pathLst>
              <a:path w="339329" h="285751">
                <a:moveTo>
                  <a:pt x="0" y="116086"/>
                </a:moveTo>
                <a:lnTo>
                  <a:pt x="0" y="116086"/>
                </a:lnTo>
                <a:lnTo>
                  <a:pt x="0" y="116086"/>
                </a:lnTo>
                <a:lnTo>
                  <a:pt x="0" y="125016"/>
                </a:lnTo>
                <a:lnTo>
                  <a:pt x="0" y="125016"/>
                </a:lnTo>
                <a:lnTo>
                  <a:pt x="8930" y="125016"/>
                </a:lnTo>
                <a:lnTo>
                  <a:pt x="8930" y="125016"/>
                </a:lnTo>
                <a:lnTo>
                  <a:pt x="17859" y="133945"/>
                </a:lnTo>
                <a:lnTo>
                  <a:pt x="26789" y="142875"/>
                </a:lnTo>
                <a:lnTo>
                  <a:pt x="44648" y="151805"/>
                </a:lnTo>
                <a:lnTo>
                  <a:pt x="62508" y="160735"/>
                </a:lnTo>
                <a:lnTo>
                  <a:pt x="80367" y="178594"/>
                </a:lnTo>
                <a:lnTo>
                  <a:pt x="89297" y="196453"/>
                </a:lnTo>
                <a:lnTo>
                  <a:pt x="98227" y="214313"/>
                </a:lnTo>
                <a:lnTo>
                  <a:pt x="107156" y="232172"/>
                </a:lnTo>
                <a:lnTo>
                  <a:pt x="107156" y="250031"/>
                </a:lnTo>
                <a:lnTo>
                  <a:pt x="107156" y="258961"/>
                </a:lnTo>
                <a:lnTo>
                  <a:pt x="107156" y="267891"/>
                </a:lnTo>
                <a:lnTo>
                  <a:pt x="107156" y="276820"/>
                </a:lnTo>
                <a:lnTo>
                  <a:pt x="107156" y="276820"/>
                </a:lnTo>
                <a:lnTo>
                  <a:pt x="107156" y="276820"/>
                </a:lnTo>
                <a:lnTo>
                  <a:pt x="107156" y="267891"/>
                </a:lnTo>
                <a:lnTo>
                  <a:pt x="107156" y="258961"/>
                </a:lnTo>
                <a:lnTo>
                  <a:pt x="107156" y="258961"/>
                </a:lnTo>
                <a:lnTo>
                  <a:pt x="107156" y="250031"/>
                </a:lnTo>
                <a:lnTo>
                  <a:pt x="107156" y="250031"/>
                </a:lnTo>
                <a:lnTo>
                  <a:pt x="116086" y="250031"/>
                </a:lnTo>
                <a:lnTo>
                  <a:pt x="125016" y="250031"/>
                </a:lnTo>
                <a:lnTo>
                  <a:pt x="133945" y="258961"/>
                </a:lnTo>
                <a:lnTo>
                  <a:pt x="142875" y="267891"/>
                </a:lnTo>
                <a:lnTo>
                  <a:pt x="160734" y="276820"/>
                </a:lnTo>
                <a:lnTo>
                  <a:pt x="169664" y="285750"/>
                </a:lnTo>
                <a:lnTo>
                  <a:pt x="178594" y="276820"/>
                </a:lnTo>
                <a:lnTo>
                  <a:pt x="187523" y="267891"/>
                </a:lnTo>
                <a:lnTo>
                  <a:pt x="196453" y="250031"/>
                </a:lnTo>
                <a:lnTo>
                  <a:pt x="205383" y="223242"/>
                </a:lnTo>
                <a:lnTo>
                  <a:pt x="214313" y="196453"/>
                </a:lnTo>
                <a:lnTo>
                  <a:pt x="223242" y="160735"/>
                </a:lnTo>
                <a:lnTo>
                  <a:pt x="223242" y="125016"/>
                </a:lnTo>
                <a:lnTo>
                  <a:pt x="214313" y="98227"/>
                </a:lnTo>
                <a:lnTo>
                  <a:pt x="205383" y="62508"/>
                </a:lnTo>
                <a:lnTo>
                  <a:pt x="205383" y="35719"/>
                </a:lnTo>
                <a:lnTo>
                  <a:pt x="196453" y="17860"/>
                </a:lnTo>
                <a:lnTo>
                  <a:pt x="187523" y="0"/>
                </a:lnTo>
                <a:lnTo>
                  <a:pt x="187523" y="0"/>
                </a:lnTo>
                <a:lnTo>
                  <a:pt x="187523" y="8930"/>
                </a:lnTo>
                <a:lnTo>
                  <a:pt x="196453" y="26789"/>
                </a:lnTo>
                <a:lnTo>
                  <a:pt x="196453" y="62508"/>
                </a:lnTo>
                <a:lnTo>
                  <a:pt x="214313" y="98227"/>
                </a:lnTo>
                <a:lnTo>
                  <a:pt x="223242" y="133945"/>
                </a:lnTo>
                <a:lnTo>
                  <a:pt x="241102" y="160735"/>
                </a:lnTo>
                <a:lnTo>
                  <a:pt x="250031" y="187524"/>
                </a:lnTo>
                <a:lnTo>
                  <a:pt x="258961" y="205383"/>
                </a:lnTo>
                <a:lnTo>
                  <a:pt x="276820" y="205383"/>
                </a:lnTo>
                <a:lnTo>
                  <a:pt x="285750" y="205383"/>
                </a:lnTo>
                <a:lnTo>
                  <a:pt x="294680" y="205383"/>
                </a:lnTo>
                <a:lnTo>
                  <a:pt x="303609" y="205383"/>
                </a:lnTo>
                <a:lnTo>
                  <a:pt x="312539" y="196453"/>
                </a:lnTo>
                <a:lnTo>
                  <a:pt x="312539" y="196453"/>
                </a:lnTo>
                <a:lnTo>
                  <a:pt x="321469" y="196453"/>
                </a:lnTo>
                <a:lnTo>
                  <a:pt x="330398" y="196453"/>
                </a:lnTo>
                <a:lnTo>
                  <a:pt x="330398" y="205383"/>
                </a:lnTo>
                <a:lnTo>
                  <a:pt x="339328" y="214313"/>
                </a:lnTo>
                <a:lnTo>
                  <a:pt x="339328" y="232172"/>
                </a:lnTo>
                <a:lnTo>
                  <a:pt x="339328" y="250031"/>
                </a:lnTo>
                <a:lnTo>
                  <a:pt x="339328" y="258961"/>
                </a:lnTo>
                <a:lnTo>
                  <a:pt x="339328" y="267891"/>
                </a:lnTo>
                <a:lnTo>
                  <a:pt x="321469" y="258961"/>
                </a:lnTo>
                <a:lnTo>
                  <a:pt x="303609" y="232172"/>
                </a:lnTo>
                <a:lnTo>
                  <a:pt x="276820" y="196453"/>
                </a:lnTo>
                <a:lnTo>
                  <a:pt x="276820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5545336" y="5045273"/>
            <a:ext cx="107157" cy="44650"/>
          </a:xfrm>
          <a:custGeom>
            <a:avLst/>
            <a:gdLst/>
            <a:ahLst/>
            <a:cxnLst/>
            <a:rect l="0" t="0" r="0" b="0"/>
            <a:pathLst>
              <a:path w="107157" h="44650">
                <a:moveTo>
                  <a:pt x="0" y="44649"/>
                </a:move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8930" y="44649"/>
                </a:lnTo>
                <a:lnTo>
                  <a:pt x="26789" y="44649"/>
                </a:lnTo>
                <a:lnTo>
                  <a:pt x="44648" y="44649"/>
                </a:lnTo>
                <a:lnTo>
                  <a:pt x="71437" y="35719"/>
                </a:lnTo>
                <a:lnTo>
                  <a:pt x="89297" y="17860"/>
                </a:lnTo>
                <a:lnTo>
                  <a:pt x="107156" y="0"/>
                </a:lnTo>
                <a:lnTo>
                  <a:pt x="1071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1303734" y="4509492"/>
            <a:ext cx="3670103" cy="89298"/>
          </a:xfrm>
          <a:custGeom>
            <a:avLst/>
            <a:gdLst/>
            <a:ahLst/>
            <a:cxnLst/>
            <a:rect l="0" t="0" r="0" b="0"/>
            <a:pathLst>
              <a:path w="3670103" h="89298">
                <a:moveTo>
                  <a:pt x="0" y="44648"/>
                </a:moveTo>
                <a:lnTo>
                  <a:pt x="0" y="44648"/>
                </a:lnTo>
                <a:lnTo>
                  <a:pt x="8930" y="44648"/>
                </a:lnTo>
                <a:lnTo>
                  <a:pt x="8930" y="44648"/>
                </a:lnTo>
                <a:lnTo>
                  <a:pt x="8930" y="44648"/>
                </a:lnTo>
                <a:lnTo>
                  <a:pt x="17860" y="53578"/>
                </a:lnTo>
                <a:lnTo>
                  <a:pt x="17860" y="53578"/>
                </a:lnTo>
                <a:lnTo>
                  <a:pt x="17860" y="62508"/>
                </a:lnTo>
                <a:lnTo>
                  <a:pt x="26789" y="62508"/>
                </a:lnTo>
                <a:lnTo>
                  <a:pt x="35719" y="71437"/>
                </a:lnTo>
                <a:lnTo>
                  <a:pt x="35719" y="71437"/>
                </a:lnTo>
                <a:lnTo>
                  <a:pt x="44649" y="71437"/>
                </a:lnTo>
                <a:lnTo>
                  <a:pt x="53579" y="71437"/>
                </a:lnTo>
                <a:lnTo>
                  <a:pt x="62508" y="80367"/>
                </a:lnTo>
                <a:lnTo>
                  <a:pt x="71438" y="71437"/>
                </a:lnTo>
                <a:lnTo>
                  <a:pt x="80368" y="71437"/>
                </a:lnTo>
                <a:lnTo>
                  <a:pt x="98227" y="71437"/>
                </a:lnTo>
                <a:lnTo>
                  <a:pt x="107157" y="71437"/>
                </a:lnTo>
                <a:lnTo>
                  <a:pt x="125016" y="71437"/>
                </a:lnTo>
                <a:lnTo>
                  <a:pt x="142875" y="71437"/>
                </a:lnTo>
                <a:lnTo>
                  <a:pt x="160735" y="80367"/>
                </a:lnTo>
                <a:lnTo>
                  <a:pt x="178594" y="71437"/>
                </a:lnTo>
                <a:lnTo>
                  <a:pt x="205383" y="71437"/>
                </a:lnTo>
                <a:lnTo>
                  <a:pt x="232172" y="71437"/>
                </a:lnTo>
                <a:lnTo>
                  <a:pt x="258961" y="71437"/>
                </a:lnTo>
                <a:lnTo>
                  <a:pt x="285750" y="71437"/>
                </a:lnTo>
                <a:lnTo>
                  <a:pt x="321469" y="71437"/>
                </a:lnTo>
                <a:lnTo>
                  <a:pt x="348258" y="71437"/>
                </a:lnTo>
                <a:lnTo>
                  <a:pt x="375047" y="71437"/>
                </a:lnTo>
                <a:lnTo>
                  <a:pt x="410766" y="71437"/>
                </a:lnTo>
                <a:lnTo>
                  <a:pt x="437555" y="71437"/>
                </a:lnTo>
                <a:lnTo>
                  <a:pt x="473274" y="80367"/>
                </a:lnTo>
                <a:lnTo>
                  <a:pt x="500063" y="80367"/>
                </a:lnTo>
                <a:lnTo>
                  <a:pt x="535782" y="80367"/>
                </a:lnTo>
                <a:lnTo>
                  <a:pt x="562571" y="80367"/>
                </a:lnTo>
                <a:lnTo>
                  <a:pt x="598289" y="80367"/>
                </a:lnTo>
                <a:lnTo>
                  <a:pt x="634008" y="80367"/>
                </a:lnTo>
                <a:lnTo>
                  <a:pt x="669727" y="89297"/>
                </a:lnTo>
                <a:lnTo>
                  <a:pt x="705446" y="89297"/>
                </a:lnTo>
                <a:lnTo>
                  <a:pt x="741164" y="89297"/>
                </a:lnTo>
                <a:lnTo>
                  <a:pt x="776883" y="89297"/>
                </a:lnTo>
                <a:lnTo>
                  <a:pt x="821532" y="89297"/>
                </a:lnTo>
                <a:lnTo>
                  <a:pt x="857250" y="89297"/>
                </a:lnTo>
                <a:lnTo>
                  <a:pt x="884039" y="89297"/>
                </a:lnTo>
                <a:lnTo>
                  <a:pt x="919758" y="89297"/>
                </a:lnTo>
                <a:lnTo>
                  <a:pt x="964407" y="89297"/>
                </a:lnTo>
                <a:lnTo>
                  <a:pt x="1000125" y="89297"/>
                </a:lnTo>
                <a:lnTo>
                  <a:pt x="1035844" y="80367"/>
                </a:lnTo>
                <a:lnTo>
                  <a:pt x="1071563" y="80367"/>
                </a:lnTo>
                <a:lnTo>
                  <a:pt x="1107282" y="80367"/>
                </a:lnTo>
                <a:lnTo>
                  <a:pt x="1151930" y="80367"/>
                </a:lnTo>
                <a:lnTo>
                  <a:pt x="1187649" y="71437"/>
                </a:lnTo>
                <a:lnTo>
                  <a:pt x="1223368" y="71437"/>
                </a:lnTo>
                <a:lnTo>
                  <a:pt x="1259086" y="71437"/>
                </a:lnTo>
                <a:lnTo>
                  <a:pt x="1294805" y="71437"/>
                </a:lnTo>
                <a:lnTo>
                  <a:pt x="1339454" y="71437"/>
                </a:lnTo>
                <a:lnTo>
                  <a:pt x="1375172" y="62508"/>
                </a:lnTo>
                <a:lnTo>
                  <a:pt x="1410891" y="62508"/>
                </a:lnTo>
                <a:lnTo>
                  <a:pt x="1446610" y="62508"/>
                </a:lnTo>
                <a:lnTo>
                  <a:pt x="1491258" y="53578"/>
                </a:lnTo>
                <a:lnTo>
                  <a:pt x="1526977" y="53578"/>
                </a:lnTo>
                <a:lnTo>
                  <a:pt x="1562696" y="44648"/>
                </a:lnTo>
                <a:lnTo>
                  <a:pt x="1598414" y="44648"/>
                </a:lnTo>
                <a:lnTo>
                  <a:pt x="1634133" y="35719"/>
                </a:lnTo>
                <a:lnTo>
                  <a:pt x="1669852" y="35719"/>
                </a:lnTo>
                <a:lnTo>
                  <a:pt x="1705571" y="35719"/>
                </a:lnTo>
                <a:lnTo>
                  <a:pt x="1741289" y="26789"/>
                </a:lnTo>
                <a:lnTo>
                  <a:pt x="1777008" y="26789"/>
                </a:lnTo>
                <a:lnTo>
                  <a:pt x="1803797" y="17859"/>
                </a:lnTo>
                <a:lnTo>
                  <a:pt x="1839516" y="17859"/>
                </a:lnTo>
                <a:lnTo>
                  <a:pt x="1875235" y="17859"/>
                </a:lnTo>
                <a:lnTo>
                  <a:pt x="1910954" y="17859"/>
                </a:lnTo>
                <a:lnTo>
                  <a:pt x="1946672" y="17859"/>
                </a:lnTo>
                <a:lnTo>
                  <a:pt x="1982391" y="8929"/>
                </a:lnTo>
                <a:lnTo>
                  <a:pt x="2018110" y="8929"/>
                </a:lnTo>
                <a:lnTo>
                  <a:pt x="2044899" y="8929"/>
                </a:lnTo>
                <a:lnTo>
                  <a:pt x="2080618" y="8929"/>
                </a:lnTo>
                <a:lnTo>
                  <a:pt x="2107407" y="8929"/>
                </a:lnTo>
                <a:lnTo>
                  <a:pt x="2143125" y="8929"/>
                </a:lnTo>
                <a:lnTo>
                  <a:pt x="2178844" y="8929"/>
                </a:lnTo>
                <a:lnTo>
                  <a:pt x="2205633" y="8929"/>
                </a:lnTo>
                <a:lnTo>
                  <a:pt x="2241352" y="8929"/>
                </a:lnTo>
                <a:lnTo>
                  <a:pt x="2277071" y="8929"/>
                </a:lnTo>
                <a:lnTo>
                  <a:pt x="2303860" y="8929"/>
                </a:lnTo>
                <a:lnTo>
                  <a:pt x="2339579" y="8929"/>
                </a:lnTo>
                <a:lnTo>
                  <a:pt x="2375297" y="8929"/>
                </a:lnTo>
                <a:lnTo>
                  <a:pt x="2402086" y="8929"/>
                </a:lnTo>
                <a:lnTo>
                  <a:pt x="2437805" y="8929"/>
                </a:lnTo>
                <a:lnTo>
                  <a:pt x="2473524" y="0"/>
                </a:lnTo>
                <a:lnTo>
                  <a:pt x="2500313" y="0"/>
                </a:lnTo>
                <a:lnTo>
                  <a:pt x="2527102" y="0"/>
                </a:lnTo>
                <a:lnTo>
                  <a:pt x="2562821" y="0"/>
                </a:lnTo>
                <a:lnTo>
                  <a:pt x="2589610" y="0"/>
                </a:lnTo>
                <a:lnTo>
                  <a:pt x="2616399" y="0"/>
                </a:lnTo>
                <a:lnTo>
                  <a:pt x="2643188" y="0"/>
                </a:lnTo>
                <a:lnTo>
                  <a:pt x="2678907" y="8929"/>
                </a:lnTo>
                <a:lnTo>
                  <a:pt x="2705696" y="8929"/>
                </a:lnTo>
                <a:lnTo>
                  <a:pt x="2732485" y="8929"/>
                </a:lnTo>
                <a:lnTo>
                  <a:pt x="2759274" y="8929"/>
                </a:lnTo>
                <a:lnTo>
                  <a:pt x="2794993" y="8929"/>
                </a:lnTo>
                <a:lnTo>
                  <a:pt x="2821782" y="8929"/>
                </a:lnTo>
                <a:lnTo>
                  <a:pt x="2848571" y="8929"/>
                </a:lnTo>
                <a:lnTo>
                  <a:pt x="2875360" y="8929"/>
                </a:lnTo>
                <a:lnTo>
                  <a:pt x="2902149" y="8929"/>
                </a:lnTo>
                <a:lnTo>
                  <a:pt x="2928938" y="8929"/>
                </a:lnTo>
                <a:lnTo>
                  <a:pt x="2955727" y="8929"/>
                </a:lnTo>
                <a:lnTo>
                  <a:pt x="2982516" y="17859"/>
                </a:lnTo>
                <a:lnTo>
                  <a:pt x="3009305" y="17859"/>
                </a:lnTo>
                <a:lnTo>
                  <a:pt x="3036094" y="17859"/>
                </a:lnTo>
                <a:lnTo>
                  <a:pt x="3062883" y="17859"/>
                </a:lnTo>
                <a:lnTo>
                  <a:pt x="3089672" y="17859"/>
                </a:lnTo>
                <a:lnTo>
                  <a:pt x="3116461" y="17859"/>
                </a:lnTo>
                <a:lnTo>
                  <a:pt x="3143250" y="17859"/>
                </a:lnTo>
                <a:lnTo>
                  <a:pt x="3170039" y="26789"/>
                </a:lnTo>
                <a:lnTo>
                  <a:pt x="3196829" y="26789"/>
                </a:lnTo>
                <a:lnTo>
                  <a:pt x="3223618" y="26789"/>
                </a:lnTo>
                <a:lnTo>
                  <a:pt x="3250407" y="26789"/>
                </a:lnTo>
                <a:lnTo>
                  <a:pt x="3277196" y="26789"/>
                </a:lnTo>
                <a:lnTo>
                  <a:pt x="3303985" y="35719"/>
                </a:lnTo>
                <a:lnTo>
                  <a:pt x="3330774" y="35719"/>
                </a:lnTo>
                <a:lnTo>
                  <a:pt x="3348633" y="35719"/>
                </a:lnTo>
                <a:lnTo>
                  <a:pt x="3375422" y="35719"/>
                </a:lnTo>
                <a:lnTo>
                  <a:pt x="3402211" y="35719"/>
                </a:lnTo>
                <a:lnTo>
                  <a:pt x="3429000" y="35719"/>
                </a:lnTo>
                <a:lnTo>
                  <a:pt x="3455789" y="35719"/>
                </a:lnTo>
                <a:lnTo>
                  <a:pt x="3473649" y="35719"/>
                </a:lnTo>
                <a:lnTo>
                  <a:pt x="3500438" y="44648"/>
                </a:lnTo>
                <a:lnTo>
                  <a:pt x="3518297" y="44648"/>
                </a:lnTo>
                <a:lnTo>
                  <a:pt x="3536157" y="44648"/>
                </a:lnTo>
                <a:lnTo>
                  <a:pt x="3554016" y="44648"/>
                </a:lnTo>
                <a:lnTo>
                  <a:pt x="3571875" y="44648"/>
                </a:lnTo>
                <a:lnTo>
                  <a:pt x="3589735" y="53578"/>
                </a:lnTo>
                <a:lnTo>
                  <a:pt x="3598664" y="62508"/>
                </a:lnTo>
                <a:lnTo>
                  <a:pt x="3616524" y="62508"/>
                </a:lnTo>
                <a:lnTo>
                  <a:pt x="3634383" y="62508"/>
                </a:lnTo>
                <a:lnTo>
                  <a:pt x="3643313" y="71437"/>
                </a:lnTo>
                <a:lnTo>
                  <a:pt x="3661172" y="71437"/>
                </a:lnTo>
                <a:lnTo>
                  <a:pt x="3670102" y="71437"/>
                </a:lnTo>
                <a:lnTo>
                  <a:pt x="3670102" y="62508"/>
                </a:lnTo>
                <a:lnTo>
                  <a:pt x="3670102" y="44648"/>
                </a:lnTo>
                <a:lnTo>
                  <a:pt x="3670102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4375547" y="3214687"/>
            <a:ext cx="517923" cy="437556"/>
          </a:xfrm>
          <a:custGeom>
            <a:avLst/>
            <a:gdLst/>
            <a:ahLst/>
            <a:cxnLst/>
            <a:rect l="0" t="0" r="0" b="0"/>
            <a:pathLst>
              <a:path w="517923" h="437556">
                <a:moveTo>
                  <a:pt x="419695" y="142875"/>
                </a:moveTo>
                <a:lnTo>
                  <a:pt x="419695" y="142875"/>
                </a:lnTo>
                <a:lnTo>
                  <a:pt x="419695" y="142875"/>
                </a:lnTo>
                <a:lnTo>
                  <a:pt x="419695" y="142875"/>
                </a:lnTo>
                <a:lnTo>
                  <a:pt x="419695" y="142875"/>
                </a:lnTo>
                <a:lnTo>
                  <a:pt x="428625" y="142875"/>
                </a:lnTo>
                <a:lnTo>
                  <a:pt x="428625" y="142875"/>
                </a:lnTo>
                <a:lnTo>
                  <a:pt x="428625" y="142875"/>
                </a:lnTo>
                <a:lnTo>
                  <a:pt x="419695" y="142875"/>
                </a:lnTo>
                <a:lnTo>
                  <a:pt x="419695" y="142875"/>
                </a:lnTo>
                <a:lnTo>
                  <a:pt x="419695" y="142875"/>
                </a:lnTo>
                <a:lnTo>
                  <a:pt x="419695" y="133945"/>
                </a:lnTo>
                <a:lnTo>
                  <a:pt x="419695" y="133945"/>
                </a:lnTo>
                <a:lnTo>
                  <a:pt x="419695" y="133945"/>
                </a:lnTo>
                <a:lnTo>
                  <a:pt x="419695" y="133945"/>
                </a:lnTo>
                <a:lnTo>
                  <a:pt x="410766" y="133945"/>
                </a:lnTo>
                <a:lnTo>
                  <a:pt x="410766" y="133945"/>
                </a:lnTo>
                <a:lnTo>
                  <a:pt x="401836" y="133945"/>
                </a:lnTo>
                <a:lnTo>
                  <a:pt x="401836" y="125016"/>
                </a:lnTo>
                <a:lnTo>
                  <a:pt x="392906" y="125016"/>
                </a:lnTo>
                <a:lnTo>
                  <a:pt x="383976" y="125016"/>
                </a:lnTo>
                <a:lnTo>
                  <a:pt x="375047" y="116086"/>
                </a:lnTo>
                <a:lnTo>
                  <a:pt x="366117" y="116086"/>
                </a:lnTo>
                <a:lnTo>
                  <a:pt x="357187" y="107156"/>
                </a:lnTo>
                <a:lnTo>
                  <a:pt x="348258" y="107156"/>
                </a:lnTo>
                <a:lnTo>
                  <a:pt x="330398" y="107156"/>
                </a:lnTo>
                <a:lnTo>
                  <a:pt x="321469" y="98227"/>
                </a:lnTo>
                <a:lnTo>
                  <a:pt x="303609" y="98227"/>
                </a:lnTo>
                <a:lnTo>
                  <a:pt x="285750" y="89297"/>
                </a:lnTo>
                <a:lnTo>
                  <a:pt x="276820" y="89297"/>
                </a:lnTo>
                <a:lnTo>
                  <a:pt x="258961" y="89297"/>
                </a:lnTo>
                <a:lnTo>
                  <a:pt x="241101" y="89297"/>
                </a:lnTo>
                <a:lnTo>
                  <a:pt x="223242" y="80367"/>
                </a:lnTo>
                <a:lnTo>
                  <a:pt x="205383" y="80367"/>
                </a:lnTo>
                <a:lnTo>
                  <a:pt x="187523" y="80367"/>
                </a:lnTo>
                <a:lnTo>
                  <a:pt x="178594" y="80367"/>
                </a:lnTo>
                <a:lnTo>
                  <a:pt x="160734" y="80367"/>
                </a:lnTo>
                <a:lnTo>
                  <a:pt x="151805" y="80367"/>
                </a:lnTo>
                <a:lnTo>
                  <a:pt x="142875" y="80367"/>
                </a:lnTo>
                <a:lnTo>
                  <a:pt x="125016" y="89297"/>
                </a:lnTo>
                <a:lnTo>
                  <a:pt x="116086" y="89297"/>
                </a:lnTo>
                <a:lnTo>
                  <a:pt x="107156" y="89297"/>
                </a:lnTo>
                <a:lnTo>
                  <a:pt x="98226" y="98227"/>
                </a:lnTo>
                <a:lnTo>
                  <a:pt x="80367" y="98227"/>
                </a:lnTo>
                <a:lnTo>
                  <a:pt x="71437" y="107156"/>
                </a:lnTo>
                <a:lnTo>
                  <a:pt x="62508" y="107156"/>
                </a:lnTo>
                <a:lnTo>
                  <a:pt x="53578" y="116086"/>
                </a:lnTo>
                <a:lnTo>
                  <a:pt x="53578" y="125016"/>
                </a:lnTo>
                <a:lnTo>
                  <a:pt x="44648" y="125016"/>
                </a:lnTo>
                <a:lnTo>
                  <a:pt x="35719" y="133945"/>
                </a:lnTo>
                <a:lnTo>
                  <a:pt x="35719" y="142875"/>
                </a:lnTo>
                <a:lnTo>
                  <a:pt x="26789" y="142875"/>
                </a:lnTo>
                <a:lnTo>
                  <a:pt x="17859" y="151805"/>
                </a:lnTo>
                <a:lnTo>
                  <a:pt x="8930" y="160734"/>
                </a:lnTo>
                <a:lnTo>
                  <a:pt x="8930" y="169664"/>
                </a:lnTo>
                <a:lnTo>
                  <a:pt x="8930" y="178594"/>
                </a:lnTo>
                <a:lnTo>
                  <a:pt x="0" y="187524"/>
                </a:lnTo>
                <a:lnTo>
                  <a:pt x="0" y="196453"/>
                </a:lnTo>
                <a:lnTo>
                  <a:pt x="0" y="214313"/>
                </a:lnTo>
                <a:lnTo>
                  <a:pt x="0" y="223242"/>
                </a:lnTo>
                <a:lnTo>
                  <a:pt x="8930" y="241102"/>
                </a:lnTo>
                <a:lnTo>
                  <a:pt x="8930" y="250031"/>
                </a:lnTo>
                <a:lnTo>
                  <a:pt x="8930" y="267891"/>
                </a:lnTo>
                <a:lnTo>
                  <a:pt x="17859" y="285750"/>
                </a:lnTo>
                <a:lnTo>
                  <a:pt x="17859" y="303609"/>
                </a:lnTo>
                <a:lnTo>
                  <a:pt x="26789" y="321469"/>
                </a:lnTo>
                <a:lnTo>
                  <a:pt x="35719" y="339328"/>
                </a:lnTo>
                <a:lnTo>
                  <a:pt x="44648" y="348258"/>
                </a:lnTo>
                <a:lnTo>
                  <a:pt x="44648" y="366117"/>
                </a:lnTo>
                <a:lnTo>
                  <a:pt x="53578" y="375047"/>
                </a:lnTo>
                <a:lnTo>
                  <a:pt x="62508" y="392906"/>
                </a:lnTo>
                <a:lnTo>
                  <a:pt x="80367" y="401836"/>
                </a:lnTo>
                <a:lnTo>
                  <a:pt x="89297" y="410766"/>
                </a:lnTo>
                <a:lnTo>
                  <a:pt x="107156" y="419695"/>
                </a:lnTo>
                <a:lnTo>
                  <a:pt x="116086" y="428625"/>
                </a:lnTo>
                <a:lnTo>
                  <a:pt x="133945" y="428625"/>
                </a:lnTo>
                <a:lnTo>
                  <a:pt x="151805" y="428625"/>
                </a:lnTo>
                <a:lnTo>
                  <a:pt x="169664" y="437555"/>
                </a:lnTo>
                <a:lnTo>
                  <a:pt x="187523" y="437555"/>
                </a:lnTo>
                <a:lnTo>
                  <a:pt x="205383" y="428625"/>
                </a:lnTo>
                <a:lnTo>
                  <a:pt x="232172" y="428625"/>
                </a:lnTo>
                <a:lnTo>
                  <a:pt x="250031" y="428625"/>
                </a:lnTo>
                <a:lnTo>
                  <a:pt x="267891" y="428625"/>
                </a:lnTo>
                <a:lnTo>
                  <a:pt x="294680" y="428625"/>
                </a:lnTo>
                <a:lnTo>
                  <a:pt x="312539" y="419695"/>
                </a:lnTo>
                <a:lnTo>
                  <a:pt x="330398" y="419695"/>
                </a:lnTo>
                <a:lnTo>
                  <a:pt x="348258" y="419695"/>
                </a:lnTo>
                <a:lnTo>
                  <a:pt x="366117" y="410766"/>
                </a:lnTo>
                <a:lnTo>
                  <a:pt x="383976" y="410766"/>
                </a:lnTo>
                <a:lnTo>
                  <a:pt x="401836" y="410766"/>
                </a:lnTo>
                <a:lnTo>
                  <a:pt x="410766" y="410766"/>
                </a:lnTo>
                <a:lnTo>
                  <a:pt x="428625" y="401836"/>
                </a:lnTo>
                <a:lnTo>
                  <a:pt x="437555" y="401836"/>
                </a:lnTo>
                <a:lnTo>
                  <a:pt x="446484" y="392906"/>
                </a:lnTo>
                <a:lnTo>
                  <a:pt x="455414" y="392906"/>
                </a:lnTo>
                <a:lnTo>
                  <a:pt x="473273" y="383977"/>
                </a:lnTo>
                <a:lnTo>
                  <a:pt x="482203" y="375047"/>
                </a:lnTo>
                <a:lnTo>
                  <a:pt x="491133" y="375047"/>
                </a:lnTo>
                <a:lnTo>
                  <a:pt x="500062" y="357188"/>
                </a:lnTo>
                <a:lnTo>
                  <a:pt x="508992" y="348258"/>
                </a:lnTo>
                <a:lnTo>
                  <a:pt x="517922" y="330399"/>
                </a:lnTo>
                <a:lnTo>
                  <a:pt x="517922" y="312539"/>
                </a:lnTo>
                <a:lnTo>
                  <a:pt x="517922" y="294680"/>
                </a:lnTo>
                <a:lnTo>
                  <a:pt x="517922" y="276820"/>
                </a:lnTo>
                <a:lnTo>
                  <a:pt x="508992" y="258961"/>
                </a:lnTo>
                <a:lnTo>
                  <a:pt x="508992" y="232172"/>
                </a:lnTo>
                <a:lnTo>
                  <a:pt x="500062" y="205383"/>
                </a:lnTo>
                <a:lnTo>
                  <a:pt x="491133" y="187524"/>
                </a:lnTo>
                <a:lnTo>
                  <a:pt x="473273" y="160734"/>
                </a:lnTo>
                <a:lnTo>
                  <a:pt x="464344" y="142875"/>
                </a:lnTo>
                <a:lnTo>
                  <a:pt x="437555" y="125016"/>
                </a:lnTo>
                <a:lnTo>
                  <a:pt x="419695" y="107156"/>
                </a:lnTo>
                <a:lnTo>
                  <a:pt x="401836" y="98227"/>
                </a:lnTo>
                <a:lnTo>
                  <a:pt x="383976" y="89297"/>
                </a:lnTo>
                <a:lnTo>
                  <a:pt x="357187" y="80367"/>
                </a:lnTo>
                <a:lnTo>
                  <a:pt x="339328" y="71438"/>
                </a:lnTo>
                <a:lnTo>
                  <a:pt x="321469" y="62508"/>
                </a:lnTo>
                <a:lnTo>
                  <a:pt x="312539" y="44649"/>
                </a:lnTo>
                <a:lnTo>
                  <a:pt x="303609" y="26789"/>
                </a:lnTo>
                <a:lnTo>
                  <a:pt x="303609" y="0"/>
                </a:lnTo>
                <a:lnTo>
                  <a:pt x="30360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697141" y="241102"/>
            <a:ext cx="133946" cy="267891"/>
          </a:xfrm>
          <a:custGeom>
            <a:avLst/>
            <a:gdLst/>
            <a:ahLst/>
            <a:cxnLst/>
            <a:rect l="0" t="0" r="0" b="0"/>
            <a:pathLst>
              <a:path w="133946" h="267891">
                <a:moveTo>
                  <a:pt x="8929" y="71437"/>
                </a:moveTo>
                <a:lnTo>
                  <a:pt x="0" y="71437"/>
                </a:lnTo>
                <a:lnTo>
                  <a:pt x="0" y="71437"/>
                </a:lnTo>
                <a:lnTo>
                  <a:pt x="0" y="71437"/>
                </a:lnTo>
                <a:lnTo>
                  <a:pt x="0" y="62507"/>
                </a:lnTo>
                <a:lnTo>
                  <a:pt x="0" y="62507"/>
                </a:lnTo>
                <a:lnTo>
                  <a:pt x="0" y="62507"/>
                </a:lnTo>
                <a:lnTo>
                  <a:pt x="0" y="71437"/>
                </a:lnTo>
                <a:lnTo>
                  <a:pt x="0" y="71437"/>
                </a:lnTo>
                <a:lnTo>
                  <a:pt x="0" y="89296"/>
                </a:lnTo>
                <a:lnTo>
                  <a:pt x="8929" y="107156"/>
                </a:lnTo>
                <a:lnTo>
                  <a:pt x="8929" y="125015"/>
                </a:lnTo>
                <a:lnTo>
                  <a:pt x="8929" y="151804"/>
                </a:lnTo>
                <a:lnTo>
                  <a:pt x="8929" y="187523"/>
                </a:lnTo>
                <a:lnTo>
                  <a:pt x="8929" y="214312"/>
                </a:lnTo>
                <a:lnTo>
                  <a:pt x="8929" y="241101"/>
                </a:lnTo>
                <a:lnTo>
                  <a:pt x="8929" y="258960"/>
                </a:lnTo>
                <a:lnTo>
                  <a:pt x="8929" y="267890"/>
                </a:lnTo>
                <a:lnTo>
                  <a:pt x="8929" y="267890"/>
                </a:lnTo>
                <a:lnTo>
                  <a:pt x="8929" y="267890"/>
                </a:lnTo>
                <a:lnTo>
                  <a:pt x="8929" y="258960"/>
                </a:lnTo>
                <a:lnTo>
                  <a:pt x="8929" y="241101"/>
                </a:lnTo>
                <a:lnTo>
                  <a:pt x="8929" y="223242"/>
                </a:lnTo>
                <a:lnTo>
                  <a:pt x="8929" y="187523"/>
                </a:lnTo>
                <a:lnTo>
                  <a:pt x="0" y="160734"/>
                </a:lnTo>
                <a:lnTo>
                  <a:pt x="0" y="125015"/>
                </a:lnTo>
                <a:lnTo>
                  <a:pt x="0" y="98226"/>
                </a:lnTo>
                <a:lnTo>
                  <a:pt x="0" y="80367"/>
                </a:lnTo>
                <a:lnTo>
                  <a:pt x="0" y="62507"/>
                </a:lnTo>
                <a:lnTo>
                  <a:pt x="0" y="53578"/>
                </a:lnTo>
                <a:lnTo>
                  <a:pt x="0" y="44648"/>
                </a:lnTo>
                <a:lnTo>
                  <a:pt x="0" y="35718"/>
                </a:lnTo>
                <a:lnTo>
                  <a:pt x="0" y="26789"/>
                </a:lnTo>
                <a:lnTo>
                  <a:pt x="0" y="17859"/>
                </a:lnTo>
                <a:lnTo>
                  <a:pt x="8929" y="17859"/>
                </a:lnTo>
                <a:lnTo>
                  <a:pt x="17859" y="8929"/>
                </a:lnTo>
                <a:lnTo>
                  <a:pt x="35718" y="8929"/>
                </a:lnTo>
                <a:lnTo>
                  <a:pt x="44648" y="8929"/>
                </a:lnTo>
                <a:lnTo>
                  <a:pt x="62507" y="8929"/>
                </a:lnTo>
                <a:lnTo>
                  <a:pt x="80367" y="0"/>
                </a:lnTo>
                <a:lnTo>
                  <a:pt x="107156" y="0"/>
                </a:lnTo>
                <a:lnTo>
                  <a:pt x="133945" y="0"/>
                </a:lnTo>
                <a:lnTo>
                  <a:pt x="13394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661422" y="348258"/>
            <a:ext cx="223243" cy="17860"/>
          </a:xfrm>
          <a:custGeom>
            <a:avLst/>
            <a:gdLst/>
            <a:ahLst/>
            <a:cxnLst/>
            <a:rect l="0" t="0" r="0" b="0"/>
            <a:pathLst>
              <a:path w="223243" h="17860">
                <a:moveTo>
                  <a:pt x="0" y="8929"/>
                </a:moveTo>
                <a:lnTo>
                  <a:pt x="0" y="8929"/>
                </a:lnTo>
                <a:lnTo>
                  <a:pt x="8930" y="8929"/>
                </a:lnTo>
                <a:lnTo>
                  <a:pt x="17859" y="8929"/>
                </a:lnTo>
                <a:lnTo>
                  <a:pt x="35719" y="17859"/>
                </a:lnTo>
                <a:lnTo>
                  <a:pt x="71437" y="17859"/>
                </a:lnTo>
                <a:lnTo>
                  <a:pt x="107156" y="17859"/>
                </a:lnTo>
                <a:lnTo>
                  <a:pt x="133945" y="17859"/>
                </a:lnTo>
                <a:lnTo>
                  <a:pt x="169664" y="17859"/>
                </a:lnTo>
                <a:lnTo>
                  <a:pt x="187523" y="17859"/>
                </a:lnTo>
                <a:lnTo>
                  <a:pt x="205383" y="8929"/>
                </a:lnTo>
                <a:lnTo>
                  <a:pt x="223242" y="0"/>
                </a:lnTo>
                <a:lnTo>
                  <a:pt x="22324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840016" y="366117"/>
            <a:ext cx="98227" cy="107157"/>
          </a:xfrm>
          <a:custGeom>
            <a:avLst/>
            <a:gdLst/>
            <a:ahLst/>
            <a:cxnLst/>
            <a:rect l="0" t="0" r="0" b="0"/>
            <a:pathLst>
              <a:path w="98227" h="107157">
                <a:moveTo>
                  <a:pt x="17859" y="0"/>
                </a:moveTo>
                <a:lnTo>
                  <a:pt x="17859" y="0"/>
                </a:lnTo>
                <a:lnTo>
                  <a:pt x="17859" y="8930"/>
                </a:lnTo>
                <a:lnTo>
                  <a:pt x="17859" y="17860"/>
                </a:lnTo>
                <a:lnTo>
                  <a:pt x="17859" y="35719"/>
                </a:lnTo>
                <a:lnTo>
                  <a:pt x="17859" y="53578"/>
                </a:lnTo>
                <a:lnTo>
                  <a:pt x="17859" y="71438"/>
                </a:lnTo>
                <a:lnTo>
                  <a:pt x="26789" y="89297"/>
                </a:lnTo>
                <a:lnTo>
                  <a:pt x="35718" y="98227"/>
                </a:lnTo>
                <a:lnTo>
                  <a:pt x="53578" y="107156"/>
                </a:lnTo>
                <a:lnTo>
                  <a:pt x="62507" y="107156"/>
                </a:lnTo>
                <a:lnTo>
                  <a:pt x="80367" y="98227"/>
                </a:lnTo>
                <a:lnTo>
                  <a:pt x="98226" y="89297"/>
                </a:lnTo>
                <a:lnTo>
                  <a:pt x="98226" y="80367"/>
                </a:lnTo>
                <a:lnTo>
                  <a:pt x="98226" y="62508"/>
                </a:lnTo>
                <a:lnTo>
                  <a:pt x="80367" y="44649"/>
                </a:lnTo>
                <a:lnTo>
                  <a:pt x="62507" y="26789"/>
                </a:lnTo>
                <a:lnTo>
                  <a:pt x="44648" y="8930"/>
                </a:lnTo>
                <a:lnTo>
                  <a:pt x="26789" y="0"/>
                </a:lnTo>
                <a:lnTo>
                  <a:pt x="17859" y="0"/>
                </a:lnTo>
                <a:lnTo>
                  <a:pt x="8929" y="8930"/>
                </a:lnTo>
                <a:lnTo>
                  <a:pt x="0" y="8930"/>
                </a:lnTo>
                <a:lnTo>
                  <a:pt x="8929" y="26789"/>
                </a:lnTo>
                <a:lnTo>
                  <a:pt x="26789" y="35719"/>
                </a:lnTo>
                <a:lnTo>
                  <a:pt x="44648" y="44649"/>
                </a:lnTo>
                <a:lnTo>
                  <a:pt x="80367" y="44649"/>
                </a:lnTo>
                <a:lnTo>
                  <a:pt x="80367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6009680" y="348258"/>
            <a:ext cx="151805" cy="151805"/>
          </a:xfrm>
          <a:custGeom>
            <a:avLst/>
            <a:gdLst/>
            <a:ahLst/>
            <a:cxnLst/>
            <a:rect l="0" t="0" r="0" b="0"/>
            <a:pathLst>
              <a:path w="151805" h="151805">
                <a:moveTo>
                  <a:pt x="26789" y="0"/>
                </a:moveTo>
                <a:lnTo>
                  <a:pt x="17859" y="8929"/>
                </a:lnTo>
                <a:lnTo>
                  <a:pt x="17859" y="17859"/>
                </a:lnTo>
                <a:lnTo>
                  <a:pt x="8929" y="35719"/>
                </a:lnTo>
                <a:lnTo>
                  <a:pt x="8929" y="62508"/>
                </a:lnTo>
                <a:lnTo>
                  <a:pt x="0" y="80367"/>
                </a:lnTo>
                <a:lnTo>
                  <a:pt x="0" y="107156"/>
                </a:lnTo>
                <a:lnTo>
                  <a:pt x="0" y="125015"/>
                </a:lnTo>
                <a:lnTo>
                  <a:pt x="0" y="133945"/>
                </a:lnTo>
                <a:lnTo>
                  <a:pt x="0" y="142875"/>
                </a:lnTo>
                <a:lnTo>
                  <a:pt x="0" y="151804"/>
                </a:lnTo>
                <a:lnTo>
                  <a:pt x="8929" y="142875"/>
                </a:lnTo>
                <a:lnTo>
                  <a:pt x="17859" y="125015"/>
                </a:lnTo>
                <a:lnTo>
                  <a:pt x="26789" y="98226"/>
                </a:lnTo>
                <a:lnTo>
                  <a:pt x="35718" y="62508"/>
                </a:lnTo>
                <a:lnTo>
                  <a:pt x="53578" y="35719"/>
                </a:lnTo>
                <a:lnTo>
                  <a:pt x="71437" y="17859"/>
                </a:lnTo>
                <a:lnTo>
                  <a:pt x="89297" y="0"/>
                </a:lnTo>
                <a:lnTo>
                  <a:pt x="107156" y="0"/>
                </a:lnTo>
                <a:lnTo>
                  <a:pt x="116086" y="0"/>
                </a:lnTo>
                <a:lnTo>
                  <a:pt x="133945" y="0"/>
                </a:lnTo>
                <a:lnTo>
                  <a:pt x="151804" y="8929"/>
                </a:lnTo>
                <a:lnTo>
                  <a:pt x="151804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6" name="Freeform 9215"/>
          <p:cNvSpPr/>
          <p:nvPr/>
        </p:nvSpPr>
        <p:spPr>
          <a:xfrm>
            <a:off x="6241852" y="321469"/>
            <a:ext cx="294680" cy="196454"/>
          </a:xfrm>
          <a:custGeom>
            <a:avLst/>
            <a:gdLst/>
            <a:ahLst/>
            <a:cxnLst/>
            <a:rect l="0" t="0" r="0" b="0"/>
            <a:pathLst>
              <a:path w="294680" h="196454">
                <a:moveTo>
                  <a:pt x="0" y="125015"/>
                </a:moveTo>
                <a:lnTo>
                  <a:pt x="8929" y="125015"/>
                </a:lnTo>
                <a:lnTo>
                  <a:pt x="17859" y="125015"/>
                </a:lnTo>
                <a:lnTo>
                  <a:pt x="17859" y="133945"/>
                </a:lnTo>
                <a:lnTo>
                  <a:pt x="35718" y="125015"/>
                </a:lnTo>
                <a:lnTo>
                  <a:pt x="53578" y="125015"/>
                </a:lnTo>
                <a:lnTo>
                  <a:pt x="71437" y="107156"/>
                </a:lnTo>
                <a:lnTo>
                  <a:pt x="98226" y="98226"/>
                </a:lnTo>
                <a:lnTo>
                  <a:pt x="116086" y="89297"/>
                </a:lnTo>
                <a:lnTo>
                  <a:pt x="133945" y="71437"/>
                </a:lnTo>
                <a:lnTo>
                  <a:pt x="142875" y="53578"/>
                </a:lnTo>
                <a:lnTo>
                  <a:pt x="142875" y="44648"/>
                </a:lnTo>
                <a:lnTo>
                  <a:pt x="142875" y="26789"/>
                </a:lnTo>
                <a:lnTo>
                  <a:pt x="133945" y="8929"/>
                </a:lnTo>
                <a:lnTo>
                  <a:pt x="125015" y="0"/>
                </a:lnTo>
                <a:lnTo>
                  <a:pt x="107156" y="0"/>
                </a:lnTo>
                <a:lnTo>
                  <a:pt x="98226" y="8929"/>
                </a:lnTo>
                <a:lnTo>
                  <a:pt x="80367" y="26789"/>
                </a:lnTo>
                <a:lnTo>
                  <a:pt x="71437" y="53578"/>
                </a:lnTo>
                <a:lnTo>
                  <a:pt x="62507" y="89297"/>
                </a:lnTo>
                <a:lnTo>
                  <a:pt x="62507" y="125015"/>
                </a:lnTo>
                <a:lnTo>
                  <a:pt x="62507" y="151804"/>
                </a:lnTo>
                <a:lnTo>
                  <a:pt x="71437" y="178593"/>
                </a:lnTo>
                <a:lnTo>
                  <a:pt x="98226" y="187523"/>
                </a:lnTo>
                <a:lnTo>
                  <a:pt x="125015" y="196453"/>
                </a:lnTo>
                <a:lnTo>
                  <a:pt x="151804" y="187523"/>
                </a:lnTo>
                <a:lnTo>
                  <a:pt x="178593" y="178593"/>
                </a:lnTo>
                <a:lnTo>
                  <a:pt x="214312" y="160734"/>
                </a:lnTo>
                <a:lnTo>
                  <a:pt x="241101" y="133945"/>
                </a:lnTo>
                <a:lnTo>
                  <a:pt x="258961" y="107156"/>
                </a:lnTo>
                <a:lnTo>
                  <a:pt x="276820" y="71437"/>
                </a:lnTo>
                <a:lnTo>
                  <a:pt x="294679" y="35718"/>
                </a:lnTo>
                <a:lnTo>
                  <a:pt x="294679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Freeform 9216"/>
          <p:cNvSpPr/>
          <p:nvPr/>
        </p:nvSpPr>
        <p:spPr>
          <a:xfrm>
            <a:off x="6456164" y="330398"/>
            <a:ext cx="294681" cy="232173"/>
          </a:xfrm>
          <a:custGeom>
            <a:avLst/>
            <a:gdLst/>
            <a:ahLst/>
            <a:cxnLst/>
            <a:rect l="0" t="0" r="0" b="0"/>
            <a:pathLst>
              <a:path w="294681" h="232173">
                <a:moveTo>
                  <a:pt x="44649" y="0"/>
                </a:moveTo>
                <a:lnTo>
                  <a:pt x="35719" y="8930"/>
                </a:lnTo>
                <a:lnTo>
                  <a:pt x="26789" y="26789"/>
                </a:lnTo>
                <a:lnTo>
                  <a:pt x="17859" y="44649"/>
                </a:lnTo>
                <a:lnTo>
                  <a:pt x="8930" y="80368"/>
                </a:lnTo>
                <a:lnTo>
                  <a:pt x="0" y="107157"/>
                </a:lnTo>
                <a:lnTo>
                  <a:pt x="0" y="133946"/>
                </a:lnTo>
                <a:lnTo>
                  <a:pt x="0" y="160735"/>
                </a:lnTo>
                <a:lnTo>
                  <a:pt x="8930" y="178594"/>
                </a:lnTo>
                <a:lnTo>
                  <a:pt x="17859" y="187524"/>
                </a:lnTo>
                <a:lnTo>
                  <a:pt x="35719" y="187524"/>
                </a:lnTo>
                <a:lnTo>
                  <a:pt x="44649" y="187524"/>
                </a:lnTo>
                <a:lnTo>
                  <a:pt x="62508" y="178594"/>
                </a:lnTo>
                <a:lnTo>
                  <a:pt x="71438" y="160735"/>
                </a:lnTo>
                <a:lnTo>
                  <a:pt x="80367" y="133946"/>
                </a:lnTo>
                <a:lnTo>
                  <a:pt x="98227" y="107157"/>
                </a:lnTo>
                <a:lnTo>
                  <a:pt x="107156" y="71438"/>
                </a:lnTo>
                <a:lnTo>
                  <a:pt x="116086" y="53579"/>
                </a:lnTo>
                <a:lnTo>
                  <a:pt x="116086" y="44649"/>
                </a:lnTo>
                <a:lnTo>
                  <a:pt x="116086" y="53579"/>
                </a:lnTo>
                <a:lnTo>
                  <a:pt x="116086" y="62508"/>
                </a:lnTo>
                <a:lnTo>
                  <a:pt x="116086" y="89297"/>
                </a:lnTo>
                <a:lnTo>
                  <a:pt x="116086" y="125016"/>
                </a:lnTo>
                <a:lnTo>
                  <a:pt x="125016" y="151805"/>
                </a:lnTo>
                <a:lnTo>
                  <a:pt x="125016" y="187524"/>
                </a:lnTo>
                <a:lnTo>
                  <a:pt x="133945" y="205383"/>
                </a:lnTo>
                <a:lnTo>
                  <a:pt x="151805" y="223243"/>
                </a:lnTo>
                <a:lnTo>
                  <a:pt x="169664" y="232172"/>
                </a:lnTo>
                <a:lnTo>
                  <a:pt x="196453" y="223243"/>
                </a:lnTo>
                <a:lnTo>
                  <a:pt x="223242" y="205383"/>
                </a:lnTo>
                <a:lnTo>
                  <a:pt x="241102" y="178594"/>
                </a:lnTo>
                <a:lnTo>
                  <a:pt x="258961" y="142875"/>
                </a:lnTo>
                <a:lnTo>
                  <a:pt x="285750" y="98227"/>
                </a:lnTo>
                <a:lnTo>
                  <a:pt x="294680" y="62508"/>
                </a:lnTo>
                <a:lnTo>
                  <a:pt x="294680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9" name="Freeform 9218"/>
          <p:cNvSpPr/>
          <p:nvPr/>
        </p:nvSpPr>
        <p:spPr>
          <a:xfrm>
            <a:off x="6670477" y="258961"/>
            <a:ext cx="339329" cy="258962"/>
          </a:xfrm>
          <a:custGeom>
            <a:avLst/>
            <a:gdLst/>
            <a:ahLst/>
            <a:cxnLst/>
            <a:rect l="0" t="0" r="0" b="0"/>
            <a:pathLst>
              <a:path w="339329" h="258962">
                <a:moveTo>
                  <a:pt x="62507" y="62508"/>
                </a:moveTo>
                <a:lnTo>
                  <a:pt x="53578" y="62508"/>
                </a:lnTo>
                <a:lnTo>
                  <a:pt x="44648" y="71437"/>
                </a:lnTo>
                <a:lnTo>
                  <a:pt x="26789" y="80367"/>
                </a:lnTo>
                <a:lnTo>
                  <a:pt x="17859" y="98226"/>
                </a:lnTo>
                <a:lnTo>
                  <a:pt x="8929" y="125016"/>
                </a:lnTo>
                <a:lnTo>
                  <a:pt x="0" y="151805"/>
                </a:lnTo>
                <a:lnTo>
                  <a:pt x="0" y="178594"/>
                </a:lnTo>
                <a:lnTo>
                  <a:pt x="8929" y="205383"/>
                </a:lnTo>
                <a:lnTo>
                  <a:pt x="17859" y="232172"/>
                </a:lnTo>
                <a:lnTo>
                  <a:pt x="35718" y="250031"/>
                </a:lnTo>
                <a:lnTo>
                  <a:pt x="53578" y="250031"/>
                </a:lnTo>
                <a:lnTo>
                  <a:pt x="71437" y="258961"/>
                </a:lnTo>
                <a:lnTo>
                  <a:pt x="89296" y="250031"/>
                </a:lnTo>
                <a:lnTo>
                  <a:pt x="107156" y="232172"/>
                </a:lnTo>
                <a:lnTo>
                  <a:pt x="125015" y="214312"/>
                </a:lnTo>
                <a:lnTo>
                  <a:pt x="133945" y="187523"/>
                </a:lnTo>
                <a:lnTo>
                  <a:pt x="142875" y="151805"/>
                </a:lnTo>
                <a:lnTo>
                  <a:pt x="142875" y="125016"/>
                </a:lnTo>
                <a:lnTo>
                  <a:pt x="142875" y="98226"/>
                </a:lnTo>
                <a:lnTo>
                  <a:pt x="151804" y="80367"/>
                </a:lnTo>
                <a:lnTo>
                  <a:pt x="151804" y="62508"/>
                </a:lnTo>
                <a:lnTo>
                  <a:pt x="151804" y="44648"/>
                </a:lnTo>
                <a:lnTo>
                  <a:pt x="160734" y="26789"/>
                </a:lnTo>
                <a:lnTo>
                  <a:pt x="151804" y="8930"/>
                </a:lnTo>
                <a:lnTo>
                  <a:pt x="151804" y="0"/>
                </a:lnTo>
                <a:lnTo>
                  <a:pt x="142875" y="8930"/>
                </a:lnTo>
                <a:lnTo>
                  <a:pt x="133945" y="35719"/>
                </a:lnTo>
                <a:lnTo>
                  <a:pt x="116086" y="71437"/>
                </a:lnTo>
                <a:lnTo>
                  <a:pt x="116086" y="116086"/>
                </a:lnTo>
                <a:lnTo>
                  <a:pt x="116086" y="151805"/>
                </a:lnTo>
                <a:lnTo>
                  <a:pt x="116086" y="187523"/>
                </a:lnTo>
                <a:lnTo>
                  <a:pt x="125015" y="214312"/>
                </a:lnTo>
                <a:lnTo>
                  <a:pt x="133945" y="232172"/>
                </a:lnTo>
                <a:lnTo>
                  <a:pt x="142875" y="241101"/>
                </a:lnTo>
                <a:lnTo>
                  <a:pt x="169664" y="241101"/>
                </a:lnTo>
                <a:lnTo>
                  <a:pt x="187523" y="241101"/>
                </a:lnTo>
                <a:lnTo>
                  <a:pt x="205382" y="241101"/>
                </a:lnTo>
                <a:lnTo>
                  <a:pt x="232171" y="241101"/>
                </a:lnTo>
                <a:lnTo>
                  <a:pt x="250031" y="241101"/>
                </a:lnTo>
                <a:lnTo>
                  <a:pt x="267890" y="241101"/>
                </a:lnTo>
                <a:lnTo>
                  <a:pt x="285750" y="250031"/>
                </a:lnTo>
                <a:lnTo>
                  <a:pt x="303609" y="250031"/>
                </a:lnTo>
                <a:lnTo>
                  <a:pt x="312539" y="258961"/>
                </a:lnTo>
                <a:lnTo>
                  <a:pt x="321468" y="250031"/>
                </a:lnTo>
                <a:lnTo>
                  <a:pt x="321468" y="241101"/>
                </a:lnTo>
                <a:lnTo>
                  <a:pt x="330398" y="214312"/>
                </a:lnTo>
                <a:lnTo>
                  <a:pt x="339328" y="187523"/>
                </a:lnTo>
                <a:lnTo>
                  <a:pt x="339328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0" name="Freeform 9219"/>
          <p:cNvSpPr/>
          <p:nvPr/>
        </p:nvSpPr>
        <p:spPr>
          <a:xfrm>
            <a:off x="7125891" y="160734"/>
            <a:ext cx="285751" cy="348259"/>
          </a:xfrm>
          <a:custGeom>
            <a:avLst/>
            <a:gdLst/>
            <a:ahLst/>
            <a:cxnLst/>
            <a:rect l="0" t="0" r="0" b="0"/>
            <a:pathLst>
              <a:path w="285751" h="348259">
                <a:moveTo>
                  <a:pt x="107156" y="89297"/>
                </a:moveTo>
                <a:lnTo>
                  <a:pt x="107156" y="89297"/>
                </a:lnTo>
                <a:lnTo>
                  <a:pt x="107156" y="80368"/>
                </a:lnTo>
                <a:lnTo>
                  <a:pt x="107156" y="80368"/>
                </a:lnTo>
                <a:lnTo>
                  <a:pt x="107156" y="89297"/>
                </a:lnTo>
                <a:lnTo>
                  <a:pt x="98226" y="98227"/>
                </a:lnTo>
                <a:lnTo>
                  <a:pt x="89297" y="116086"/>
                </a:lnTo>
                <a:lnTo>
                  <a:pt x="80367" y="151805"/>
                </a:lnTo>
                <a:lnTo>
                  <a:pt x="71437" y="187524"/>
                </a:lnTo>
                <a:lnTo>
                  <a:pt x="62507" y="232172"/>
                </a:lnTo>
                <a:lnTo>
                  <a:pt x="62507" y="267891"/>
                </a:lnTo>
                <a:lnTo>
                  <a:pt x="53578" y="303610"/>
                </a:lnTo>
                <a:lnTo>
                  <a:pt x="53578" y="321469"/>
                </a:lnTo>
                <a:lnTo>
                  <a:pt x="53578" y="330399"/>
                </a:lnTo>
                <a:lnTo>
                  <a:pt x="53578" y="339328"/>
                </a:lnTo>
                <a:lnTo>
                  <a:pt x="53578" y="330399"/>
                </a:lnTo>
                <a:lnTo>
                  <a:pt x="53578" y="312539"/>
                </a:lnTo>
                <a:lnTo>
                  <a:pt x="53578" y="285750"/>
                </a:lnTo>
                <a:lnTo>
                  <a:pt x="53578" y="241102"/>
                </a:lnTo>
                <a:lnTo>
                  <a:pt x="62507" y="214313"/>
                </a:lnTo>
                <a:lnTo>
                  <a:pt x="71437" y="187524"/>
                </a:lnTo>
                <a:lnTo>
                  <a:pt x="71437" y="160735"/>
                </a:lnTo>
                <a:lnTo>
                  <a:pt x="80367" y="133946"/>
                </a:lnTo>
                <a:lnTo>
                  <a:pt x="89297" y="107157"/>
                </a:lnTo>
                <a:lnTo>
                  <a:pt x="98226" y="71438"/>
                </a:lnTo>
                <a:lnTo>
                  <a:pt x="107156" y="44649"/>
                </a:lnTo>
                <a:lnTo>
                  <a:pt x="116086" y="17860"/>
                </a:lnTo>
                <a:lnTo>
                  <a:pt x="125015" y="8930"/>
                </a:lnTo>
                <a:lnTo>
                  <a:pt x="125015" y="0"/>
                </a:lnTo>
                <a:lnTo>
                  <a:pt x="133945" y="8930"/>
                </a:lnTo>
                <a:lnTo>
                  <a:pt x="142875" y="35719"/>
                </a:lnTo>
                <a:lnTo>
                  <a:pt x="151804" y="80368"/>
                </a:lnTo>
                <a:lnTo>
                  <a:pt x="169664" y="142875"/>
                </a:lnTo>
                <a:lnTo>
                  <a:pt x="187523" y="196453"/>
                </a:lnTo>
                <a:lnTo>
                  <a:pt x="205382" y="241102"/>
                </a:lnTo>
                <a:lnTo>
                  <a:pt x="223242" y="285750"/>
                </a:lnTo>
                <a:lnTo>
                  <a:pt x="241101" y="312539"/>
                </a:lnTo>
                <a:lnTo>
                  <a:pt x="258961" y="330399"/>
                </a:lnTo>
                <a:lnTo>
                  <a:pt x="267890" y="348258"/>
                </a:lnTo>
                <a:lnTo>
                  <a:pt x="267890" y="348258"/>
                </a:lnTo>
                <a:lnTo>
                  <a:pt x="258961" y="339328"/>
                </a:lnTo>
                <a:lnTo>
                  <a:pt x="241101" y="330399"/>
                </a:lnTo>
                <a:lnTo>
                  <a:pt x="223242" y="312539"/>
                </a:lnTo>
                <a:lnTo>
                  <a:pt x="196453" y="285750"/>
                </a:lnTo>
                <a:lnTo>
                  <a:pt x="160734" y="250032"/>
                </a:lnTo>
                <a:lnTo>
                  <a:pt x="125015" y="223243"/>
                </a:lnTo>
                <a:lnTo>
                  <a:pt x="89297" y="205383"/>
                </a:lnTo>
                <a:lnTo>
                  <a:pt x="62507" y="196453"/>
                </a:lnTo>
                <a:lnTo>
                  <a:pt x="26789" y="196453"/>
                </a:lnTo>
                <a:lnTo>
                  <a:pt x="8929" y="205383"/>
                </a:lnTo>
                <a:lnTo>
                  <a:pt x="0" y="214313"/>
                </a:lnTo>
                <a:lnTo>
                  <a:pt x="8929" y="223243"/>
                </a:lnTo>
                <a:lnTo>
                  <a:pt x="35718" y="232172"/>
                </a:lnTo>
                <a:lnTo>
                  <a:pt x="71437" y="223243"/>
                </a:lnTo>
                <a:lnTo>
                  <a:pt x="125015" y="223243"/>
                </a:lnTo>
                <a:lnTo>
                  <a:pt x="178593" y="214313"/>
                </a:lnTo>
                <a:lnTo>
                  <a:pt x="223242" y="214313"/>
                </a:lnTo>
                <a:lnTo>
                  <a:pt x="258961" y="214313"/>
                </a:lnTo>
                <a:lnTo>
                  <a:pt x="276820" y="214313"/>
                </a:lnTo>
                <a:lnTo>
                  <a:pt x="285750" y="214313"/>
                </a:lnTo>
                <a:lnTo>
                  <a:pt x="285750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1" name="Freeform 9220"/>
          <p:cNvSpPr/>
          <p:nvPr/>
        </p:nvSpPr>
        <p:spPr>
          <a:xfrm>
            <a:off x="7554516" y="312539"/>
            <a:ext cx="250032" cy="151806"/>
          </a:xfrm>
          <a:custGeom>
            <a:avLst/>
            <a:gdLst/>
            <a:ahLst/>
            <a:cxnLst/>
            <a:rect l="0" t="0" r="0" b="0"/>
            <a:pathLst>
              <a:path w="250032" h="151806">
                <a:moveTo>
                  <a:pt x="0" y="26789"/>
                </a:moveTo>
                <a:lnTo>
                  <a:pt x="0" y="26789"/>
                </a:lnTo>
                <a:lnTo>
                  <a:pt x="8929" y="26789"/>
                </a:lnTo>
                <a:lnTo>
                  <a:pt x="8929" y="35719"/>
                </a:lnTo>
                <a:lnTo>
                  <a:pt x="17859" y="44648"/>
                </a:lnTo>
                <a:lnTo>
                  <a:pt x="17859" y="53578"/>
                </a:lnTo>
                <a:lnTo>
                  <a:pt x="26789" y="71438"/>
                </a:lnTo>
                <a:lnTo>
                  <a:pt x="26789" y="89297"/>
                </a:lnTo>
                <a:lnTo>
                  <a:pt x="26789" y="107156"/>
                </a:lnTo>
                <a:lnTo>
                  <a:pt x="26789" y="116086"/>
                </a:lnTo>
                <a:lnTo>
                  <a:pt x="26789" y="133945"/>
                </a:lnTo>
                <a:lnTo>
                  <a:pt x="35718" y="142875"/>
                </a:lnTo>
                <a:lnTo>
                  <a:pt x="35718" y="142875"/>
                </a:lnTo>
                <a:lnTo>
                  <a:pt x="44648" y="133945"/>
                </a:lnTo>
                <a:lnTo>
                  <a:pt x="53578" y="116086"/>
                </a:lnTo>
                <a:lnTo>
                  <a:pt x="62507" y="107156"/>
                </a:lnTo>
                <a:lnTo>
                  <a:pt x="71437" y="89297"/>
                </a:lnTo>
                <a:lnTo>
                  <a:pt x="80367" y="71438"/>
                </a:lnTo>
                <a:lnTo>
                  <a:pt x="89297" y="62508"/>
                </a:lnTo>
                <a:lnTo>
                  <a:pt x="98226" y="53578"/>
                </a:lnTo>
                <a:lnTo>
                  <a:pt x="98226" y="53578"/>
                </a:lnTo>
                <a:lnTo>
                  <a:pt x="98226" y="62508"/>
                </a:lnTo>
                <a:lnTo>
                  <a:pt x="107156" y="71438"/>
                </a:lnTo>
                <a:lnTo>
                  <a:pt x="107156" y="89297"/>
                </a:lnTo>
                <a:lnTo>
                  <a:pt x="107156" y="116086"/>
                </a:lnTo>
                <a:lnTo>
                  <a:pt x="107156" y="125016"/>
                </a:lnTo>
                <a:lnTo>
                  <a:pt x="116086" y="142875"/>
                </a:lnTo>
                <a:lnTo>
                  <a:pt x="116086" y="151805"/>
                </a:lnTo>
                <a:lnTo>
                  <a:pt x="125015" y="151805"/>
                </a:lnTo>
                <a:lnTo>
                  <a:pt x="133945" y="142875"/>
                </a:lnTo>
                <a:lnTo>
                  <a:pt x="151804" y="133945"/>
                </a:lnTo>
                <a:lnTo>
                  <a:pt x="160734" y="125016"/>
                </a:lnTo>
                <a:lnTo>
                  <a:pt x="178593" y="107156"/>
                </a:lnTo>
                <a:lnTo>
                  <a:pt x="187523" y="98227"/>
                </a:lnTo>
                <a:lnTo>
                  <a:pt x="196453" y="98227"/>
                </a:lnTo>
                <a:lnTo>
                  <a:pt x="214312" y="98227"/>
                </a:lnTo>
                <a:lnTo>
                  <a:pt x="214312" y="107156"/>
                </a:lnTo>
                <a:lnTo>
                  <a:pt x="223242" y="116086"/>
                </a:lnTo>
                <a:lnTo>
                  <a:pt x="232172" y="125016"/>
                </a:lnTo>
                <a:lnTo>
                  <a:pt x="241101" y="125016"/>
                </a:lnTo>
                <a:lnTo>
                  <a:pt x="241101" y="125016"/>
                </a:lnTo>
                <a:lnTo>
                  <a:pt x="250031" y="125016"/>
                </a:lnTo>
                <a:lnTo>
                  <a:pt x="250031" y="125016"/>
                </a:lnTo>
                <a:lnTo>
                  <a:pt x="250031" y="107156"/>
                </a:lnTo>
                <a:lnTo>
                  <a:pt x="250031" y="98227"/>
                </a:lnTo>
                <a:lnTo>
                  <a:pt x="241101" y="71438"/>
                </a:lnTo>
                <a:lnTo>
                  <a:pt x="241101" y="53578"/>
                </a:lnTo>
                <a:lnTo>
                  <a:pt x="232172" y="26789"/>
                </a:lnTo>
                <a:lnTo>
                  <a:pt x="223242" y="8930"/>
                </a:lnTo>
                <a:lnTo>
                  <a:pt x="223242" y="0"/>
                </a:lnTo>
                <a:lnTo>
                  <a:pt x="22324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2" name="Freeform 9221"/>
          <p:cNvSpPr/>
          <p:nvPr/>
        </p:nvSpPr>
        <p:spPr>
          <a:xfrm>
            <a:off x="7617023" y="205383"/>
            <a:ext cx="26791" cy="8930"/>
          </a:xfrm>
          <a:custGeom>
            <a:avLst/>
            <a:gdLst/>
            <a:ahLst/>
            <a:cxnLst/>
            <a:rect l="0" t="0" r="0" b="0"/>
            <a:pathLst>
              <a:path w="26791" h="8930">
                <a:moveTo>
                  <a:pt x="26790" y="8929"/>
                </a:moveTo>
                <a:lnTo>
                  <a:pt x="893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1786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3" name="Freeform 9222"/>
          <p:cNvSpPr/>
          <p:nvPr/>
        </p:nvSpPr>
        <p:spPr>
          <a:xfrm>
            <a:off x="7911703" y="151805"/>
            <a:ext cx="205384" cy="312540"/>
          </a:xfrm>
          <a:custGeom>
            <a:avLst/>
            <a:gdLst/>
            <a:ahLst/>
            <a:cxnLst/>
            <a:rect l="0" t="0" r="0" b="0"/>
            <a:pathLst>
              <a:path w="205384" h="312540">
                <a:moveTo>
                  <a:pt x="44649" y="62507"/>
                </a:moveTo>
                <a:lnTo>
                  <a:pt x="53578" y="53578"/>
                </a:lnTo>
                <a:lnTo>
                  <a:pt x="53578" y="35718"/>
                </a:lnTo>
                <a:lnTo>
                  <a:pt x="62508" y="35718"/>
                </a:lnTo>
                <a:lnTo>
                  <a:pt x="62508" y="26789"/>
                </a:lnTo>
                <a:lnTo>
                  <a:pt x="62508" y="26789"/>
                </a:lnTo>
                <a:lnTo>
                  <a:pt x="62508" y="35718"/>
                </a:lnTo>
                <a:lnTo>
                  <a:pt x="62508" y="62507"/>
                </a:lnTo>
                <a:lnTo>
                  <a:pt x="53578" y="107156"/>
                </a:lnTo>
                <a:lnTo>
                  <a:pt x="44649" y="151804"/>
                </a:lnTo>
                <a:lnTo>
                  <a:pt x="35719" y="187523"/>
                </a:lnTo>
                <a:lnTo>
                  <a:pt x="35719" y="214312"/>
                </a:lnTo>
                <a:lnTo>
                  <a:pt x="26789" y="241101"/>
                </a:lnTo>
                <a:lnTo>
                  <a:pt x="26789" y="250031"/>
                </a:lnTo>
                <a:lnTo>
                  <a:pt x="26789" y="258961"/>
                </a:lnTo>
                <a:lnTo>
                  <a:pt x="26789" y="258961"/>
                </a:lnTo>
                <a:lnTo>
                  <a:pt x="35719" y="250031"/>
                </a:lnTo>
                <a:lnTo>
                  <a:pt x="35719" y="232172"/>
                </a:lnTo>
                <a:lnTo>
                  <a:pt x="35719" y="205382"/>
                </a:lnTo>
                <a:lnTo>
                  <a:pt x="35719" y="187523"/>
                </a:lnTo>
                <a:lnTo>
                  <a:pt x="35719" y="169664"/>
                </a:lnTo>
                <a:lnTo>
                  <a:pt x="35719" y="151804"/>
                </a:lnTo>
                <a:lnTo>
                  <a:pt x="44649" y="125015"/>
                </a:lnTo>
                <a:lnTo>
                  <a:pt x="53578" y="98226"/>
                </a:lnTo>
                <a:lnTo>
                  <a:pt x="53578" y="62507"/>
                </a:lnTo>
                <a:lnTo>
                  <a:pt x="62508" y="35718"/>
                </a:lnTo>
                <a:lnTo>
                  <a:pt x="71438" y="17859"/>
                </a:lnTo>
                <a:lnTo>
                  <a:pt x="71438" y="8929"/>
                </a:lnTo>
                <a:lnTo>
                  <a:pt x="80367" y="0"/>
                </a:lnTo>
                <a:lnTo>
                  <a:pt x="80367" y="0"/>
                </a:lnTo>
                <a:lnTo>
                  <a:pt x="98227" y="26789"/>
                </a:lnTo>
                <a:lnTo>
                  <a:pt x="116086" y="62507"/>
                </a:lnTo>
                <a:lnTo>
                  <a:pt x="133945" y="107156"/>
                </a:lnTo>
                <a:lnTo>
                  <a:pt x="151805" y="160734"/>
                </a:lnTo>
                <a:lnTo>
                  <a:pt x="169664" y="205382"/>
                </a:lnTo>
                <a:lnTo>
                  <a:pt x="178594" y="250031"/>
                </a:lnTo>
                <a:lnTo>
                  <a:pt x="196453" y="276820"/>
                </a:lnTo>
                <a:lnTo>
                  <a:pt x="196453" y="303609"/>
                </a:lnTo>
                <a:lnTo>
                  <a:pt x="205383" y="312539"/>
                </a:lnTo>
                <a:lnTo>
                  <a:pt x="196453" y="312539"/>
                </a:lnTo>
                <a:lnTo>
                  <a:pt x="187524" y="303609"/>
                </a:lnTo>
                <a:lnTo>
                  <a:pt x="169664" y="285750"/>
                </a:lnTo>
                <a:lnTo>
                  <a:pt x="151805" y="258961"/>
                </a:lnTo>
                <a:lnTo>
                  <a:pt x="125016" y="232172"/>
                </a:lnTo>
                <a:lnTo>
                  <a:pt x="98227" y="205382"/>
                </a:lnTo>
                <a:lnTo>
                  <a:pt x="71438" y="178593"/>
                </a:lnTo>
                <a:lnTo>
                  <a:pt x="53578" y="169664"/>
                </a:lnTo>
                <a:lnTo>
                  <a:pt x="26789" y="169664"/>
                </a:lnTo>
                <a:lnTo>
                  <a:pt x="8930" y="169664"/>
                </a:lnTo>
                <a:lnTo>
                  <a:pt x="0" y="187523"/>
                </a:lnTo>
                <a:lnTo>
                  <a:pt x="0" y="196453"/>
                </a:lnTo>
                <a:lnTo>
                  <a:pt x="8930" y="214312"/>
                </a:lnTo>
                <a:lnTo>
                  <a:pt x="26789" y="223242"/>
                </a:lnTo>
                <a:lnTo>
                  <a:pt x="44649" y="241101"/>
                </a:lnTo>
                <a:lnTo>
                  <a:pt x="80367" y="250031"/>
                </a:lnTo>
                <a:lnTo>
                  <a:pt x="107156" y="250031"/>
                </a:lnTo>
                <a:lnTo>
                  <a:pt x="133945" y="250031"/>
                </a:lnTo>
                <a:lnTo>
                  <a:pt x="160735" y="250031"/>
                </a:lnTo>
                <a:lnTo>
                  <a:pt x="178594" y="241101"/>
                </a:lnTo>
                <a:lnTo>
                  <a:pt x="205383" y="223242"/>
                </a:lnTo>
                <a:lnTo>
                  <a:pt x="205383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4" name="Freeform 9223"/>
          <p:cNvSpPr/>
          <p:nvPr/>
        </p:nvSpPr>
        <p:spPr>
          <a:xfrm>
            <a:off x="8215312" y="303609"/>
            <a:ext cx="125016" cy="276822"/>
          </a:xfrm>
          <a:custGeom>
            <a:avLst/>
            <a:gdLst/>
            <a:ahLst/>
            <a:cxnLst/>
            <a:rect l="0" t="0" r="0" b="0"/>
            <a:pathLst>
              <a:path w="125016" h="276822">
                <a:moveTo>
                  <a:pt x="44648" y="8930"/>
                </a:moveTo>
                <a:lnTo>
                  <a:pt x="53578" y="8930"/>
                </a:lnTo>
                <a:lnTo>
                  <a:pt x="53578" y="0"/>
                </a:lnTo>
                <a:lnTo>
                  <a:pt x="53578" y="0"/>
                </a:lnTo>
                <a:lnTo>
                  <a:pt x="44648" y="8930"/>
                </a:lnTo>
                <a:lnTo>
                  <a:pt x="35718" y="17860"/>
                </a:lnTo>
                <a:lnTo>
                  <a:pt x="26789" y="26789"/>
                </a:lnTo>
                <a:lnTo>
                  <a:pt x="17859" y="35719"/>
                </a:lnTo>
                <a:lnTo>
                  <a:pt x="8929" y="53578"/>
                </a:lnTo>
                <a:lnTo>
                  <a:pt x="0" y="62508"/>
                </a:lnTo>
                <a:lnTo>
                  <a:pt x="0" y="80368"/>
                </a:lnTo>
                <a:lnTo>
                  <a:pt x="8929" y="89297"/>
                </a:lnTo>
                <a:lnTo>
                  <a:pt x="17859" y="98227"/>
                </a:lnTo>
                <a:lnTo>
                  <a:pt x="26789" y="98227"/>
                </a:lnTo>
                <a:lnTo>
                  <a:pt x="44648" y="89297"/>
                </a:lnTo>
                <a:lnTo>
                  <a:pt x="62508" y="71438"/>
                </a:lnTo>
                <a:lnTo>
                  <a:pt x="71437" y="62508"/>
                </a:lnTo>
                <a:lnTo>
                  <a:pt x="89297" y="44649"/>
                </a:lnTo>
                <a:lnTo>
                  <a:pt x="98226" y="35719"/>
                </a:lnTo>
                <a:lnTo>
                  <a:pt x="98226" y="26789"/>
                </a:lnTo>
                <a:lnTo>
                  <a:pt x="98226" y="26789"/>
                </a:lnTo>
                <a:lnTo>
                  <a:pt x="98226" y="35719"/>
                </a:lnTo>
                <a:lnTo>
                  <a:pt x="89297" y="44649"/>
                </a:lnTo>
                <a:lnTo>
                  <a:pt x="80367" y="71438"/>
                </a:lnTo>
                <a:lnTo>
                  <a:pt x="80367" y="98227"/>
                </a:lnTo>
                <a:lnTo>
                  <a:pt x="71437" y="125016"/>
                </a:lnTo>
                <a:lnTo>
                  <a:pt x="71437" y="160735"/>
                </a:lnTo>
                <a:lnTo>
                  <a:pt x="62508" y="196453"/>
                </a:lnTo>
                <a:lnTo>
                  <a:pt x="62508" y="223243"/>
                </a:lnTo>
                <a:lnTo>
                  <a:pt x="62508" y="250032"/>
                </a:lnTo>
                <a:lnTo>
                  <a:pt x="53578" y="267891"/>
                </a:lnTo>
                <a:lnTo>
                  <a:pt x="53578" y="276821"/>
                </a:lnTo>
                <a:lnTo>
                  <a:pt x="53578" y="267891"/>
                </a:lnTo>
                <a:lnTo>
                  <a:pt x="53578" y="250032"/>
                </a:lnTo>
                <a:lnTo>
                  <a:pt x="62508" y="214313"/>
                </a:lnTo>
                <a:lnTo>
                  <a:pt x="80367" y="178594"/>
                </a:lnTo>
                <a:lnTo>
                  <a:pt x="107156" y="125016"/>
                </a:lnTo>
                <a:lnTo>
                  <a:pt x="125015" y="89297"/>
                </a:lnTo>
                <a:lnTo>
                  <a:pt x="125015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5" name="Freeform 9224"/>
          <p:cNvSpPr/>
          <p:nvPr/>
        </p:nvSpPr>
        <p:spPr>
          <a:xfrm>
            <a:off x="8322468" y="303609"/>
            <a:ext cx="241103" cy="116087"/>
          </a:xfrm>
          <a:custGeom>
            <a:avLst/>
            <a:gdLst/>
            <a:ahLst/>
            <a:cxnLst/>
            <a:rect l="0" t="0" r="0" b="0"/>
            <a:pathLst>
              <a:path w="241103" h="116087">
                <a:moveTo>
                  <a:pt x="8930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8930" y="53578"/>
                </a:lnTo>
                <a:lnTo>
                  <a:pt x="26789" y="53578"/>
                </a:lnTo>
                <a:lnTo>
                  <a:pt x="44648" y="44649"/>
                </a:lnTo>
                <a:lnTo>
                  <a:pt x="62508" y="44649"/>
                </a:lnTo>
                <a:lnTo>
                  <a:pt x="89297" y="35719"/>
                </a:lnTo>
                <a:lnTo>
                  <a:pt x="116086" y="35719"/>
                </a:lnTo>
                <a:lnTo>
                  <a:pt x="142875" y="26789"/>
                </a:lnTo>
                <a:lnTo>
                  <a:pt x="160734" y="26789"/>
                </a:lnTo>
                <a:lnTo>
                  <a:pt x="169664" y="17860"/>
                </a:lnTo>
                <a:lnTo>
                  <a:pt x="178594" y="8930"/>
                </a:lnTo>
                <a:lnTo>
                  <a:pt x="178594" y="8930"/>
                </a:lnTo>
                <a:lnTo>
                  <a:pt x="169664" y="0"/>
                </a:lnTo>
                <a:lnTo>
                  <a:pt x="160734" y="0"/>
                </a:lnTo>
                <a:lnTo>
                  <a:pt x="142875" y="0"/>
                </a:lnTo>
                <a:lnTo>
                  <a:pt x="133945" y="17860"/>
                </a:lnTo>
                <a:lnTo>
                  <a:pt x="125016" y="35719"/>
                </a:lnTo>
                <a:lnTo>
                  <a:pt x="125016" y="53578"/>
                </a:lnTo>
                <a:lnTo>
                  <a:pt x="133945" y="71438"/>
                </a:lnTo>
                <a:lnTo>
                  <a:pt x="151805" y="89297"/>
                </a:lnTo>
                <a:lnTo>
                  <a:pt x="169664" y="107157"/>
                </a:lnTo>
                <a:lnTo>
                  <a:pt x="196453" y="116086"/>
                </a:lnTo>
                <a:lnTo>
                  <a:pt x="214312" y="116086"/>
                </a:lnTo>
                <a:lnTo>
                  <a:pt x="232172" y="107157"/>
                </a:lnTo>
                <a:lnTo>
                  <a:pt x="241102" y="98227"/>
                </a:lnTo>
                <a:lnTo>
                  <a:pt x="232172" y="80368"/>
                </a:lnTo>
                <a:lnTo>
                  <a:pt x="223242" y="71438"/>
                </a:lnTo>
                <a:lnTo>
                  <a:pt x="223242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6" name="Freeform 9225"/>
          <p:cNvSpPr/>
          <p:nvPr/>
        </p:nvSpPr>
        <p:spPr>
          <a:xfrm>
            <a:off x="6090047" y="625078"/>
            <a:ext cx="107157" cy="285751"/>
          </a:xfrm>
          <a:custGeom>
            <a:avLst/>
            <a:gdLst/>
            <a:ahLst/>
            <a:cxnLst/>
            <a:rect l="0" t="0" r="0" b="0"/>
            <a:pathLst>
              <a:path w="107157" h="285751">
                <a:moveTo>
                  <a:pt x="89297" y="0"/>
                </a:moveTo>
                <a:lnTo>
                  <a:pt x="89297" y="0"/>
                </a:lnTo>
                <a:lnTo>
                  <a:pt x="89297" y="8930"/>
                </a:lnTo>
                <a:lnTo>
                  <a:pt x="89297" y="17860"/>
                </a:lnTo>
                <a:lnTo>
                  <a:pt x="98226" y="35719"/>
                </a:lnTo>
                <a:lnTo>
                  <a:pt x="98226" y="62508"/>
                </a:lnTo>
                <a:lnTo>
                  <a:pt x="98226" y="107156"/>
                </a:lnTo>
                <a:lnTo>
                  <a:pt x="98226" y="151805"/>
                </a:lnTo>
                <a:lnTo>
                  <a:pt x="107156" y="187523"/>
                </a:lnTo>
                <a:lnTo>
                  <a:pt x="107156" y="223242"/>
                </a:lnTo>
                <a:lnTo>
                  <a:pt x="107156" y="250031"/>
                </a:lnTo>
                <a:lnTo>
                  <a:pt x="107156" y="267891"/>
                </a:lnTo>
                <a:lnTo>
                  <a:pt x="107156" y="285750"/>
                </a:lnTo>
                <a:lnTo>
                  <a:pt x="98226" y="285750"/>
                </a:lnTo>
                <a:lnTo>
                  <a:pt x="89297" y="285750"/>
                </a:lnTo>
                <a:lnTo>
                  <a:pt x="71437" y="276820"/>
                </a:lnTo>
                <a:lnTo>
                  <a:pt x="53578" y="267891"/>
                </a:lnTo>
                <a:lnTo>
                  <a:pt x="35719" y="250031"/>
                </a:lnTo>
                <a:lnTo>
                  <a:pt x="17859" y="223242"/>
                </a:lnTo>
                <a:lnTo>
                  <a:pt x="0" y="196453"/>
                </a:lnTo>
                <a:lnTo>
                  <a:pt x="0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7" name="Freeform 9226"/>
          <p:cNvSpPr/>
          <p:nvPr/>
        </p:nvSpPr>
        <p:spPr>
          <a:xfrm>
            <a:off x="5991820" y="651867"/>
            <a:ext cx="330400" cy="169665"/>
          </a:xfrm>
          <a:custGeom>
            <a:avLst/>
            <a:gdLst/>
            <a:ahLst/>
            <a:cxnLst/>
            <a:rect l="0" t="0" r="0" b="0"/>
            <a:pathLst>
              <a:path w="330400" h="169665">
                <a:moveTo>
                  <a:pt x="0" y="116086"/>
                </a:moveTo>
                <a:lnTo>
                  <a:pt x="0" y="116086"/>
                </a:lnTo>
                <a:lnTo>
                  <a:pt x="8930" y="125016"/>
                </a:lnTo>
                <a:lnTo>
                  <a:pt x="17860" y="142875"/>
                </a:lnTo>
                <a:lnTo>
                  <a:pt x="35719" y="151805"/>
                </a:lnTo>
                <a:lnTo>
                  <a:pt x="62508" y="169664"/>
                </a:lnTo>
                <a:lnTo>
                  <a:pt x="107157" y="169664"/>
                </a:lnTo>
                <a:lnTo>
                  <a:pt x="142875" y="169664"/>
                </a:lnTo>
                <a:lnTo>
                  <a:pt x="187524" y="151805"/>
                </a:lnTo>
                <a:lnTo>
                  <a:pt x="232172" y="142875"/>
                </a:lnTo>
                <a:lnTo>
                  <a:pt x="267891" y="116086"/>
                </a:lnTo>
                <a:lnTo>
                  <a:pt x="294680" y="98227"/>
                </a:lnTo>
                <a:lnTo>
                  <a:pt x="312539" y="71438"/>
                </a:lnTo>
                <a:lnTo>
                  <a:pt x="330399" y="53578"/>
                </a:lnTo>
                <a:lnTo>
                  <a:pt x="330399" y="26789"/>
                </a:lnTo>
                <a:lnTo>
                  <a:pt x="330399" y="0"/>
                </a:lnTo>
                <a:lnTo>
                  <a:pt x="33039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8" name="Freeform 9227"/>
          <p:cNvSpPr/>
          <p:nvPr/>
        </p:nvSpPr>
        <p:spPr>
          <a:xfrm>
            <a:off x="6304359" y="625078"/>
            <a:ext cx="482205" cy="276821"/>
          </a:xfrm>
          <a:custGeom>
            <a:avLst/>
            <a:gdLst/>
            <a:ahLst/>
            <a:cxnLst/>
            <a:rect l="0" t="0" r="0" b="0"/>
            <a:pathLst>
              <a:path w="482205" h="276821">
                <a:moveTo>
                  <a:pt x="8930" y="0"/>
                </a:moveTo>
                <a:lnTo>
                  <a:pt x="8930" y="0"/>
                </a:lnTo>
                <a:lnTo>
                  <a:pt x="8930" y="8930"/>
                </a:lnTo>
                <a:lnTo>
                  <a:pt x="8930" y="26789"/>
                </a:lnTo>
                <a:lnTo>
                  <a:pt x="0" y="44649"/>
                </a:lnTo>
                <a:lnTo>
                  <a:pt x="0" y="71438"/>
                </a:lnTo>
                <a:lnTo>
                  <a:pt x="0" y="107156"/>
                </a:lnTo>
                <a:lnTo>
                  <a:pt x="0" y="133945"/>
                </a:lnTo>
                <a:lnTo>
                  <a:pt x="8930" y="169664"/>
                </a:lnTo>
                <a:lnTo>
                  <a:pt x="17860" y="196453"/>
                </a:lnTo>
                <a:lnTo>
                  <a:pt x="17860" y="214313"/>
                </a:lnTo>
                <a:lnTo>
                  <a:pt x="26789" y="223242"/>
                </a:lnTo>
                <a:lnTo>
                  <a:pt x="26789" y="232172"/>
                </a:lnTo>
                <a:lnTo>
                  <a:pt x="35719" y="232172"/>
                </a:lnTo>
                <a:lnTo>
                  <a:pt x="44649" y="223242"/>
                </a:lnTo>
                <a:lnTo>
                  <a:pt x="53579" y="214313"/>
                </a:lnTo>
                <a:lnTo>
                  <a:pt x="62508" y="196453"/>
                </a:lnTo>
                <a:lnTo>
                  <a:pt x="71438" y="178594"/>
                </a:lnTo>
                <a:lnTo>
                  <a:pt x="80368" y="160734"/>
                </a:lnTo>
                <a:lnTo>
                  <a:pt x="89297" y="151805"/>
                </a:lnTo>
                <a:lnTo>
                  <a:pt x="89297" y="142875"/>
                </a:lnTo>
                <a:lnTo>
                  <a:pt x="89297" y="151805"/>
                </a:lnTo>
                <a:lnTo>
                  <a:pt x="98227" y="169664"/>
                </a:lnTo>
                <a:lnTo>
                  <a:pt x="107157" y="187523"/>
                </a:lnTo>
                <a:lnTo>
                  <a:pt x="107157" y="205383"/>
                </a:lnTo>
                <a:lnTo>
                  <a:pt x="116086" y="223242"/>
                </a:lnTo>
                <a:lnTo>
                  <a:pt x="125016" y="232172"/>
                </a:lnTo>
                <a:lnTo>
                  <a:pt x="133946" y="241102"/>
                </a:lnTo>
                <a:lnTo>
                  <a:pt x="151805" y="241102"/>
                </a:lnTo>
                <a:lnTo>
                  <a:pt x="160735" y="241102"/>
                </a:lnTo>
                <a:lnTo>
                  <a:pt x="178594" y="223242"/>
                </a:lnTo>
                <a:lnTo>
                  <a:pt x="187524" y="205383"/>
                </a:lnTo>
                <a:lnTo>
                  <a:pt x="205383" y="187523"/>
                </a:lnTo>
                <a:lnTo>
                  <a:pt x="214313" y="160734"/>
                </a:lnTo>
                <a:lnTo>
                  <a:pt x="214313" y="142875"/>
                </a:lnTo>
                <a:lnTo>
                  <a:pt x="223243" y="125016"/>
                </a:lnTo>
                <a:lnTo>
                  <a:pt x="214313" y="125016"/>
                </a:lnTo>
                <a:lnTo>
                  <a:pt x="214313" y="133945"/>
                </a:lnTo>
                <a:lnTo>
                  <a:pt x="205383" y="151805"/>
                </a:lnTo>
                <a:lnTo>
                  <a:pt x="196454" y="169664"/>
                </a:lnTo>
                <a:lnTo>
                  <a:pt x="196454" y="187523"/>
                </a:lnTo>
                <a:lnTo>
                  <a:pt x="187524" y="205383"/>
                </a:lnTo>
                <a:lnTo>
                  <a:pt x="187524" y="223242"/>
                </a:lnTo>
                <a:lnTo>
                  <a:pt x="187524" y="241102"/>
                </a:lnTo>
                <a:lnTo>
                  <a:pt x="196454" y="250031"/>
                </a:lnTo>
                <a:lnTo>
                  <a:pt x="205383" y="250031"/>
                </a:lnTo>
                <a:lnTo>
                  <a:pt x="214313" y="250031"/>
                </a:lnTo>
                <a:lnTo>
                  <a:pt x="232172" y="241102"/>
                </a:lnTo>
                <a:lnTo>
                  <a:pt x="250032" y="223242"/>
                </a:lnTo>
                <a:lnTo>
                  <a:pt x="267891" y="205383"/>
                </a:lnTo>
                <a:lnTo>
                  <a:pt x="285750" y="178594"/>
                </a:lnTo>
                <a:lnTo>
                  <a:pt x="294680" y="160734"/>
                </a:lnTo>
                <a:lnTo>
                  <a:pt x="303610" y="142875"/>
                </a:lnTo>
                <a:lnTo>
                  <a:pt x="303610" y="142875"/>
                </a:lnTo>
                <a:lnTo>
                  <a:pt x="303610" y="142875"/>
                </a:lnTo>
                <a:lnTo>
                  <a:pt x="303610" y="160734"/>
                </a:lnTo>
                <a:lnTo>
                  <a:pt x="303610" y="178594"/>
                </a:lnTo>
                <a:lnTo>
                  <a:pt x="303610" y="196453"/>
                </a:lnTo>
                <a:lnTo>
                  <a:pt x="303610" y="223242"/>
                </a:lnTo>
                <a:lnTo>
                  <a:pt x="303610" y="241102"/>
                </a:lnTo>
                <a:lnTo>
                  <a:pt x="312539" y="258961"/>
                </a:lnTo>
                <a:lnTo>
                  <a:pt x="312539" y="267891"/>
                </a:lnTo>
                <a:lnTo>
                  <a:pt x="312539" y="276820"/>
                </a:lnTo>
                <a:lnTo>
                  <a:pt x="321469" y="267891"/>
                </a:lnTo>
                <a:lnTo>
                  <a:pt x="321469" y="258961"/>
                </a:lnTo>
                <a:lnTo>
                  <a:pt x="330399" y="241102"/>
                </a:lnTo>
                <a:lnTo>
                  <a:pt x="330399" y="214313"/>
                </a:lnTo>
                <a:lnTo>
                  <a:pt x="339329" y="187523"/>
                </a:lnTo>
                <a:lnTo>
                  <a:pt x="339329" y="160734"/>
                </a:lnTo>
                <a:lnTo>
                  <a:pt x="348258" y="151805"/>
                </a:lnTo>
                <a:lnTo>
                  <a:pt x="357188" y="142875"/>
                </a:lnTo>
                <a:lnTo>
                  <a:pt x="366118" y="142875"/>
                </a:lnTo>
                <a:lnTo>
                  <a:pt x="366118" y="142875"/>
                </a:lnTo>
                <a:lnTo>
                  <a:pt x="375047" y="151805"/>
                </a:lnTo>
                <a:lnTo>
                  <a:pt x="383977" y="160734"/>
                </a:lnTo>
                <a:lnTo>
                  <a:pt x="392907" y="169664"/>
                </a:lnTo>
                <a:lnTo>
                  <a:pt x="401836" y="178594"/>
                </a:lnTo>
                <a:lnTo>
                  <a:pt x="410766" y="178594"/>
                </a:lnTo>
                <a:lnTo>
                  <a:pt x="428625" y="178594"/>
                </a:lnTo>
                <a:lnTo>
                  <a:pt x="437555" y="169664"/>
                </a:lnTo>
                <a:lnTo>
                  <a:pt x="455414" y="160734"/>
                </a:lnTo>
                <a:lnTo>
                  <a:pt x="464344" y="142875"/>
                </a:lnTo>
                <a:lnTo>
                  <a:pt x="473274" y="125016"/>
                </a:lnTo>
                <a:lnTo>
                  <a:pt x="482204" y="107156"/>
                </a:lnTo>
                <a:lnTo>
                  <a:pt x="482204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9" name="Freeform 9228"/>
          <p:cNvSpPr/>
          <p:nvPr/>
        </p:nvSpPr>
        <p:spPr>
          <a:xfrm>
            <a:off x="6724055" y="767953"/>
            <a:ext cx="160735" cy="133946"/>
          </a:xfrm>
          <a:custGeom>
            <a:avLst/>
            <a:gdLst/>
            <a:ahLst/>
            <a:cxnLst/>
            <a:rect l="0" t="0" r="0" b="0"/>
            <a:pathLst>
              <a:path w="160735" h="133946">
                <a:moveTo>
                  <a:pt x="0" y="98227"/>
                </a:moveTo>
                <a:lnTo>
                  <a:pt x="0" y="98227"/>
                </a:lnTo>
                <a:lnTo>
                  <a:pt x="0" y="107156"/>
                </a:lnTo>
                <a:lnTo>
                  <a:pt x="0" y="107156"/>
                </a:lnTo>
                <a:lnTo>
                  <a:pt x="8929" y="107156"/>
                </a:lnTo>
                <a:lnTo>
                  <a:pt x="26789" y="107156"/>
                </a:lnTo>
                <a:lnTo>
                  <a:pt x="44648" y="98227"/>
                </a:lnTo>
                <a:lnTo>
                  <a:pt x="62508" y="89297"/>
                </a:lnTo>
                <a:lnTo>
                  <a:pt x="80367" y="80367"/>
                </a:lnTo>
                <a:lnTo>
                  <a:pt x="107156" y="62508"/>
                </a:lnTo>
                <a:lnTo>
                  <a:pt x="116086" y="44648"/>
                </a:lnTo>
                <a:lnTo>
                  <a:pt x="133945" y="26789"/>
                </a:lnTo>
                <a:lnTo>
                  <a:pt x="133945" y="17859"/>
                </a:lnTo>
                <a:lnTo>
                  <a:pt x="125015" y="8930"/>
                </a:lnTo>
                <a:lnTo>
                  <a:pt x="116086" y="0"/>
                </a:lnTo>
                <a:lnTo>
                  <a:pt x="98226" y="8930"/>
                </a:lnTo>
                <a:lnTo>
                  <a:pt x="89297" y="17859"/>
                </a:lnTo>
                <a:lnTo>
                  <a:pt x="71437" y="44648"/>
                </a:lnTo>
                <a:lnTo>
                  <a:pt x="62508" y="62508"/>
                </a:lnTo>
                <a:lnTo>
                  <a:pt x="62508" y="80367"/>
                </a:lnTo>
                <a:lnTo>
                  <a:pt x="62508" y="98227"/>
                </a:lnTo>
                <a:lnTo>
                  <a:pt x="71437" y="116086"/>
                </a:lnTo>
                <a:lnTo>
                  <a:pt x="89297" y="125016"/>
                </a:lnTo>
                <a:lnTo>
                  <a:pt x="116086" y="133945"/>
                </a:lnTo>
                <a:lnTo>
                  <a:pt x="133945" y="125016"/>
                </a:lnTo>
                <a:lnTo>
                  <a:pt x="160734" y="116086"/>
                </a:lnTo>
                <a:lnTo>
                  <a:pt x="160734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30" name="Freeform 9229"/>
          <p:cNvSpPr/>
          <p:nvPr/>
        </p:nvSpPr>
        <p:spPr>
          <a:xfrm>
            <a:off x="6947297" y="571500"/>
            <a:ext cx="151806" cy="312540"/>
          </a:xfrm>
          <a:custGeom>
            <a:avLst/>
            <a:gdLst/>
            <a:ahLst/>
            <a:cxnLst/>
            <a:rect l="0" t="0" r="0" b="0"/>
            <a:pathLst>
              <a:path w="151806" h="312540">
                <a:moveTo>
                  <a:pt x="8930" y="17859"/>
                </a:moveTo>
                <a:lnTo>
                  <a:pt x="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17859" y="17859"/>
                </a:lnTo>
                <a:lnTo>
                  <a:pt x="35719" y="8930"/>
                </a:lnTo>
                <a:lnTo>
                  <a:pt x="53578" y="8930"/>
                </a:lnTo>
                <a:lnTo>
                  <a:pt x="71437" y="8930"/>
                </a:lnTo>
                <a:lnTo>
                  <a:pt x="98226" y="0"/>
                </a:lnTo>
                <a:lnTo>
                  <a:pt x="116086" y="0"/>
                </a:lnTo>
                <a:lnTo>
                  <a:pt x="125016" y="8930"/>
                </a:lnTo>
                <a:lnTo>
                  <a:pt x="142875" y="17859"/>
                </a:lnTo>
                <a:lnTo>
                  <a:pt x="142875" y="26789"/>
                </a:lnTo>
                <a:lnTo>
                  <a:pt x="142875" y="44648"/>
                </a:lnTo>
                <a:lnTo>
                  <a:pt x="133945" y="71438"/>
                </a:lnTo>
                <a:lnTo>
                  <a:pt x="125016" y="98227"/>
                </a:lnTo>
                <a:lnTo>
                  <a:pt x="125016" y="116086"/>
                </a:lnTo>
                <a:lnTo>
                  <a:pt x="116086" y="133945"/>
                </a:lnTo>
                <a:lnTo>
                  <a:pt x="116086" y="142875"/>
                </a:lnTo>
                <a:lnTo>
                  <a:pt x="116086" y="151805"/>
                </a:lnTo>
                <a:lnTo>
                  <a:pt x="116086" y="160734"/>
                </a:lnTo>
                <a:lnTo>
                  <a:pt x="125016" y="169664"/>
                </a:lnTo>
                <a:lnTo>
                  <a:pt x="133945" y="169664"/>
                </a:lnTo>
                <a:lnTo>
                  <a:pt x="142875" y="178594"/>
                </a:lnTo>
                <a:lnTo>
                  <a:pt x="142875" y="187523"/>
                </a:lnTo>
                <a:lnTo>
                  <a:pt x="151805" y="196453"/>
                </a:lnTo>
                <a:lnTo>
                  <a:pt x="151805" y="214312"/>
                </a:lnTo>
                <a:lnTo>
                  <a:pt x="151805" y="232172"/>
                </a:lnTo>
                <a:lnTo>
                  <a:pt x="142875" y="258961"/>
                </a:lnTo>
                <a:lnTo>
                  <a:pt x="125016" y="276820"/>
                </a:lnTo>
                <a:lnTo>
                  <a:pt x="116086" y="294680"/>
                </a:lnTo>
                <a:lnTo>
                  <a:pt x="107156" y="303609"/>
                </a:lnTo>
                <a:lnTo>
                  <a:pt x="98226" y="312539"/>
                </a:lnTo>
                <a:lnTo>
                  <a:pt x="89297" y="312539"/>
                </a:lnTo>
                <a:lnTo>
                  <a:pt x="89297" y="294680"/>
                </a:lnTo>
                <a:lnTo>
                  <a:pt x="80367" y="276820"/>
                </a:lnTo>
                <a:lnTo>
                  <a:pt x="80367" y="258961"/>
                </a:lnTo>
                <a:lnTo>
                  <a:pt x="80367" y="232172"/>
                </a:lnTo>
                <a:lnTo>
                  <a:pt x="80367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31" name="Freeform 9230"/>
          <p:cNvSpPr/>
          <p:nvPr/>
        </p:nvSpPr>
        <p:spPr>
          <a:xfrm>
            <a:off x="6884789" y="696516"/>
            <a:ext cx="241103" cy="44649"/>
          </a:xfrm>
          <a:custGeom>
            <a:avLst/>
            <a:gdLst/>
            <a:ahLst/>
            <a:cxnLst/>
            <a:rect l="0" t="0" r="0" b="0"/>
            <a:pathLst>
              <a:path w="241103" h="44649">
                <a:moveTo>
                  <a:pt x="0" y="44648"/>
                </a:moveTo>
                <a:lnTo>
                  <a:pt x="0" y="44648"/>
                </a:lnTo>
                <a:lnTo>
                  <a:pt x="8930" y="35718"/>
                </a:lnTo>
                <a:lnTo>
                  <a:pt x="17859" y="35718"/>
                </a:lnTo>
                <a:lnTo>
                  <a:pt x="35719" y="35718"/>
                </a:lnTo>
                <a:lnTo>
                  <a:pt x="53578" y="26789"/>
                </a:lnTo>
                <a:lnTo>
                  <a:pt x="80367" y="26789"/>
                </a:lnTo>
                <a:lnTo>
                  <a:pt x="116086" y="26789"/>
                </a:lnTo>
                <a:lnTo>
                  <a:pt x="151805" y="26789"/>
                </a:lnTo>
                <a:lnTo>
                  <a:pt x="178594" y="26789"/>
                </a:lnTo>
                <a:lnTo>
                  <a:pt x="205383" y="26789"/>
                </a:lnTo>
                <a:lnTo>
                  <a:pt x="223242" y="17859"/>
                </a:lnTo>
                <a:lnTo>
                  <a:pt x="232172" y="8929"/>
                </a:lnTo>
                <a:lnTo>
                  <a:pt x="241102" y="0"/>
                </a:lnTo>
                <a:lnTo>
                  <a:pt x="24110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32" name="Freeform 9231"/>
          <p:cNvSpPr/>
          <p:nvPr/>
        </p:nvSpPr>
        <p:spPr>
          <a:xfrm>
            <a:off x="6018609" y="687586"/>
            <a:ext cx="821533" cy="285751"/>
          </a:xfrm>
          <a:custGeom>
            <a:avLst/>
            <a:gdLst/>
            <a:ahLst/>
            <a:cxnLst/>
            <a:rect l="0" t="0" r="0" b="0"/>
            <a:pathLst>
              <a:path w="821533" h="285751">
                <a:moveTo>
                  <a:pt x="401836" y="80367"/>
                </a:moveTo>
                <a:lnTo>
                  <a:pt x="419696" y="80367"/>
                </a:lnTo>
                <a:lnTo>
                  <a:pt x="437555" y="71437"/>
                </a:lnTo>
                <a:lnTo>
                  <a:pt x="464344" y="62508"/>
                </a:lnTo>
                <a:lnTo>
                  <a:pt x="482204" y="53578"/>
                </a:lnTo>
                <a:lnTo>
                  <a:pt x="500063" y="44648"/>
                </a:lnTo>
                <a:lnTo>
                  <a:pt x="491133" y="35719"/>
                </a:lnTo>
                <a:lnTo>
                  <a:pt x="473274" y="35719"/>
                </a:lnTo>
                <a:lnTo>
                  <a:pt x="437555" y="35719"/>
                </a:lnTo>
                <a:lnTo>
                  <a:pt x="401836" y="26789"/>
                </a:lnTo>
                <a:lnTo>
                  <a:pt x="348258" y="26789"/>
                </a:lnTo>
                <a:lnTo>
                  <a:pt x="294680" y="26789"/>
                </a:lnTo>
                <a:lnTo>
                  <a:pt x="241102" y="26789"/>
                </a:lnTo>
                <a:lnTo>
                  <a:pt x="196454" y="26789"/>
                </a:lnTo>
                <a:lnTo>
                  <a:pt x="142875" y="35719"/>
                </a:lnTo>
                <a:lnTo>
                  <a:pt x="107157" y="35719"/>
                </a:lnTo>
                <a:lnTo>
                  <a:pt x="89297" y="44648"/>
                </a:lnTo>
                <a:lnTo>
                  <a:pt x="89297" y="44648"/>
                </a:lnTo>
                <a:lnTo>
                  <a:pt x="107157" y="44648"/>
                </a:lnTo>
                <a:lnTo>
                  <a:pt x="142875" y="44648"/>
                </a:lnTo>
                <a:lnTo>
                  <a:pt x="196454" y="35719"/>
                </a:lnTo>
                <a:lnTo>
                  <a:pt x="258961" y="35719"/>
                </a:lnTo>
                <a:lnTo>
                  <a:pt x="339329" y="26789"/>
                </a:lnTo>
                <a:lnTo>
                  <a:pt x="419696" y="17859"/>
                </a:lnTo>
                <a:lnTo>
                  <a:pt x="500063" y="8930"/>
                </a:lnTo>
                <a:lnTo>
                  <a:pt x="571500" y="8930"/>
                </a:lnTo>
                <a:lnTo>
                  <a:pt x="625079" y="0"/>
                </a:lnTo>
                <a:lnTo>
                  <a:pt x="660797" y="0"/>
                </a:lnTo>
                <a:lnTo>
                  <a:pt x="660797" y="0"/>
                </a:lnTo>
                <a:lnTo>
                  <a:pt x="634008" y="8930"/>
                </a:lnTo>
                <a:lnTo>
                  <a:pt x="571500" y="17859"/>
                </a:lnTo>
                <a:lnTo>
                  <a:pt x="491133" y="26789"/>
                </a:lnTo>
                <a:lnTo>
                  <a:pt x="383977" y="53578"/>
                </a:lnTo>
                <a:lnTo>
                  <a:pt x="276821" y="71437"/>
                </a:lnTo>
                <a:lnTo>
                  <a:pt x="169664" y="107156"/>
                </a:lnTo>
                <a:lnTo>
                  <a:pt x="80368" y="125015"/>
                </a:lnTo>
                <a:lnTo>
                  <a:pt x="26789" y="151805"/>
                </a:lnTo>
                <a:lnTo>
                  <a:pt x="0" y="160734"/>
                </a:lnTo>
                <a:lnTo>
                  <a:pt x="8930" y="160734"/>
                </a:lnTo>
                <a:lnTo>
                  <a:pt x="53579" y="160734"/>
                </a:lnTo>
                <a:lnTo>
                  <a:pt x="125016" y="151805"/>
                </a:lnTo>
                <a:lnTo>
                  <a:pt x="223243" y="133945"/>
                </a:lnTo>
                <a:lnTo>
                  <a:pt x="339329" y="116086"/>
                </a:lnTo>
                <a:lnTo>
                  <a:pt x="464344" y="98226"/>
                </a:lnTo>
                <a:lnTo>
                  <a:pt x="562571" y="80367"/>
                </a:lnTo>
                <a:lnTo>
                  <a:pt x="660797" y="71437"/>
                </a:lnTo>
                <a:lnTo>
                  <a:pt x="714375" y="62508"/>
                </a:lnTo>
                <a:lnTo>
                  <a:pt x="741164" y="62508"/>
                </a:lnTo>
                <a:lnTo>
                  <a:pt x="723305" y="62508"/>
                </a:lnTo>
                <a:lnTo>
                  <a:pt x="678657" y="80367"/>
                </a:lnTo>
                <a:lnTo>
                  <a:pt x="589360" y="98226"/>
                </a:lnTo>
                <a:lnTo>
                  <a:pt x="491133" y="133945"/>
                </a:lnTo>
                <a:lnTo>
                  <a:pt x="375047" y="169664"/>
                </a:lnTo>
                <a:lnTo>
                  <a:pt x="267891" y="196453"/>
                </a:lnTo>
                <a:lnTo>
                  <a:pt x="187524" y="232172"/>
                </a:lnTo>
                <a:lnTo>
                  <a:pt x="125016" y="250031"/>
                </a:lnTo>
                <a:lnTo>
                  <a:pt x="107157" y="258961"/>
                </a:lnTo>
                <a:lnTo>
                  <a:pt x="107157" y="267890"/>
                </a:lnTo>
                <a:lnTo>
                  <a:pt x="151805" y="258961"/>
                </a:lnTo>
                <a:lnTo>
                  <a:pt x="223243" y="250031"/>
                </a:lnTo>
                <a:lnTo>
                  <a:pt x="312539" y="232172"/>
                </a:lnTo>
                <a:lnTo>
                  <a:pt x="410766" y="214312"/>
                </a:lnTo>
                <a:lnTo>
                  <a:pt x="500063" y="187523"/>
                </a:lnTo>
                <a:lnTo>
                  <a:pt x="589360" y="178594"/>
                </a:lnTo>
                <a:lnTo>
                  <a:pt x="642938" y="160734"/>
                </a:lnTo>
                <a:lnTo>
                  <a:pt x="678657" y="160734"/>
                </a:lnTo>
                <a:lnTo>
                  <a:pt x="669727" y="160734"/>
                </a:lnTo>
                <a:lnTo>
                  <a:pt x="642938" y="160734"/>
                </a:lnTo>
                <a:lnTo>
                  <a:pt x="571500" y="178594"/>
                </a:lnTo>
                <a:lnTo>
                  <a:pt x="482204" y="196453"/>
                </a:lnTo>
                <a:lnTo>
                  <a:pt x="392907" y="223242"/>
                </a:lnTo>
                <a:lnTo>
                  <a:pt x="303610" y="241101"/>
                </a:lnTo>
                <a:lnTo>
                  <a:pt x="250032" y="267890"/>
                </a:lnTo>
                <a:lnTo>
                  <a:pt x="223243" y="276820"/>
                </a:lnTo>
                <a:lnTo>
                  <a:pt x="232172" y="285750"/>
                </a:lnTo>
                <a:lnTo>
                  <a:pt x="258961" y="285750"/>
                </a:lnTo>
                <a:lnTo>
                  <a:pt x="321469" y="276820"/>
                </a:lnTo>
                <a:lnTo>
                  <a:pt x="401836" y="250031"/>
                </a:lnTo>
                <a:lnTo>
                  <a:pt x="500063" y="214312"/>
                </a:lnTo>
                <a:lnTo>
                  <a:pt x="607219" y="169664"/>
                </a:lnTo>
                <a:lnTo>
                  <a:pt x="714375" y="133945"/>
                </a:lnTo>
                <a:lnTo>
                  <a:pt x="821532" y="98226"/>
                </a:lnTo>
                <a:lnTo>
                  <a:pt x="821532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33" name="Freeform 9232"/>
          <p:cNvSpPr/>
          <p:nvPr/>
        </p:nvSpPr>
        <p:spPr>
          <a:xfrm>
            <a:off x="7233047" y="687586"/>
            <a:ext cx="312540" cy="160735"/>
          </a:xfrm>
          <a:custGeom>
            <a:avLst/>
            <a:gdLst/>
            <a:ahLst/>
            <a:cxnLst/>
            <a:rect l="0" t="0" r="0" b="0"/>
            <a:pathLst>
              <a:path w="312540" h="160735">
                <a:moveTo>
                  <a:pt x="80367" y="71437"/>
                </a:moveTo>
                <a:lnTo>
                  <a:pt x="80367" y="71437"/>
                </a:lnTo>
                <a:lnTo>
                  <a:pt x="80367" y="71437"/>
                </a:lnTo>
                <a:lnTo>
                  <a:pt x="80367" y="71437"/>
                </a:lnTo>
                <a:lnTo>
                  <a:pt x="89297" y="62508"/>
                </a:lnTo>
                <a:lnTo>
                  <a:pt x="89297" y="62508"/>
                </a:lnTo>
                <a:lnTo>
                  <a:pt x="89297" y="53578"/>
                </a:lnTo>
                <a:lnTo>
                  <a:pt x="89297" y="44648"/>
                </a:lnTo>
                <a:lnTo>
                  <a:pt x="89297" y="35719"/>
                </a:lnTo>
                <a:lnTo>
                  <a:pt x="89297" y="26789"/>
                </a:lnTo>
                <a:lnTo>
                  <a:pt x="89297" y="17859"/>
                </a:lnTo>
                <a:lnTo>
                  <a:pt x="80367" y="8930"/>
                </a:lnTo>
                <a:lnTo>
                  <a:pt x="80367" y="0"/>
                </a:lnTo>
                <a:lnTo>
                  <a:pt x="71437" y="0"/>
                </a:lnTo>
                <a:lnTo>
                  <a:pt x="53578" y="8930"/>
                </a:lnTo>
                <a:lnTo>
                  <a:pt x="44648" y="26789"/>
                </a:lnTo>
                <a:lnTo>
                  <a:pt x="26789" y="44648"/>
                </a:lnTo>
                <a:lnTo>
                  <a:pt x="17859" y="71437"/>
                </a:lnTo>
                <a:lnTo>
                  <a:pt x="8930" y="98226"/>
                </a:lnTo>
                <a:lnTo>
                  <a:pt x="0" y="125015"/>
                </a:lnTo>
                <a:lnTo>
                  <a:pt x="0" y="142875"/>
                </a:lnTo>
                <a:lnTo>
                  <a:pt x="0" y="160734"/>
                </a:lnTo>
                <a:lnTo>
                  <a:pt x="8930" y="160734"/>
                </a:lnTo>
                <a:lnTo>
                  <a:pt x="17859" y="160734"/>
                </a:lnTo>
                <a:lnTo>
                  <a:pt x="26789" y="151805"/>
                </a:lnTo>
                <a:lnTo>
                  <a:pt x="44648" y="142875"/>
                </a:lnTo>
                <a:lnTo>
                  <a:pt x="62508" y="116086"/>
                </a:lnTo>
                <a:lnTo>
                  <a:pt x="80367" y="98226"/>
                </a:lnTo>
                <a:lnTo>
                  <a:pt x="98226" y="80367"/>
                </a:lnTo>
                <a:lnTo>
                  <a:pt x="116086" y="62508"/>
                </a:lnTo>
                <a:lnTo>
                  <a:pt x="125016" y="62508"/>
                </a:lnTo>
                <a:lnTo>
                  <a:pt x="133945" y="62508"/>
                </a:lnTo>
                <a:lnTo>
                  <a:pt x="133945" y="71437"/>
                </a:lnTo>
                <a:lnTo>
                  <a:pt x="142875" y="89297"/>
                </a:lnTo>
                <a:lnTo>
                  <a:pt x="142875" y="98226"/>
                </a:lnTo>
                <a:lnTo>
                  <a:pt x="151805" y="116086"/>
                </a:lnTo>
                <a:lnTo>
                  <a:pt x="160734" y="125015"/>
                </a:lnTo>
                <a:lnTo>
                  <a:pt x="169664" y="125015"/>
                </a:lnTo>
                <a:lnTo>
                  <a:pt x="187523" y="125015"/>
                </a:lnTo>
                <a:lnTo>
                  <a:pt x="214312" y="116086"/>
                </a:lnTo>
                <a:lnTo>
                  <a:pt x="232172" y="98226"/>
                </a:lnTo>
                <a:lnTo>
                  <a:pt x="258961" y="71437"/>
                </a:lnTo>
                <a:lnTo>
                  <a:pt x="285750" y="44648"/>
                </a:lnTo>
                <a:lnTo>
                  <a:pt x="312539" y="8930"/>
                </a:lnTo>
                <a:lnTo>
                  <a:pt x="31253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34" name="Freeform 9233"/>
          <p:cNvSpPr/>
          <p:nvPr/>
        </p:nvSpPr>
        <p:spPr>
          <a:xfrm>
            <a:off x="7625953" y="535781"/>
            <a:ext cx="98228" cy="276821"/>
          </a:xfrm>
          <a:custGeom>
            <a:avLst/>
            <a:gdLst/>
            <a:ahLst/>
            <a:cxnLst/>
            <a:rect l="0" t="0" r="0" b="0"/>
            <a:pathLst>
              <a:path w="98228" h="276821">
                <a:moveTo>
                  <a:pt x="17860" y="0"/>
                </a:moveTo>
                <a:lnTo>
                  <a:pt x="17860" y="0"/>
                </a:lnTo>
                <a:lnTo>
                  <a:pt x="17860" y="0"/>
                </a:lnTo>
                <a:lnTo>
                  <a:pt x="8930" y="0"/>
                </a:lnTo>
                <a:lnTo>
                  <a:pt x="8930" y="8930"/>
                </a:lnTo>
                <a:lnTo>
                  <a:pt x="0" y="35719"/>
                </a:lnTo>
                <a:lnTo>
                  <a:pt x="0" y="62508"/>
                </a:lnTo>
                <a:lnTo>
                  <a:pt x="0" y="98227"/>
                </a:lnTo>
                <a:lnTo>
                  <a:pt x="0" y="133946"/>
                </a:lnTo>
                <a:lnTo>
                  <a:pt x="0" y="178594"/>
                </a:lnTo>
                <a:lnTo>
                  <a:pt x="8930" y="214313"/>
                </a:lnTo>
                <a:lnTo>
                  <a:pt x="17860" y="241102"/>
                </a:lnTo>
                <a:lnTo>
                  <a:pt x="35719" y="267891"/>
                </a:lnTo>
                <a:lnTo>
                  <a:pt x="44649" y="276820"/>
                </a:lnTo>
                <a:lnTo>
                  <a:pt x="62508" y="276820"/>
                </a:lnTo>
                <a:lnTo>
                  <a:pt x="80367" y="276820"/>
                </a:lnTo>
                <a:lnTo>
                  <a:pt x="89297" y="258961"/>
                </a:lnTo>
                <a:lnTo>
                  <a:pt x="98227" y="241102"/>
                </a:lnTo>
                <a:lnTo>
                  <a:pt x="98227" y="214313"/>
                </a:lnTo>
                <a:lnTo>
                  <a:pt x="89297" y="178594"/>
                </a:lnTo>
                <a:lnTo>
                  <a:pt x="89297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35" name="Freeform 9234"/>
          <p:cNvSpPr/>
          <p:nvPr/>
        </p:nvSpPr>
        <p:spPr>
          <a:xfrm>
            <a:off x="7429500" y="607219"/>
            <a:ext cx="312540" cy="80368"/>
          </a:xfrm>
          <a:custGeom>
            <a:avLst/>
            <a:gdLst/>
            <a:ahLst/>
            <a:cxnLst/>
            <a:rect l="0" t="0" r="0" b="0"/>
            <a:pathLst>
              <a:path w="312540" h="80368">
                <a:moveTo>
                  <a:pt x="0" y="80367"/>
                </a:moveTo>
                <a:lnTo>
                  <a:pt x="0" y="80367"/>
                </a:lnTo>
                <a:lnTo>
                  <a:pt x="8930" y="71437"/>
                </a:lnTo>
                <a:lnTo>
                  <a:pt x="26789" y="62508"/>
                </a:lnTo>
                <a:lnTo>
                  <a:pt x="53578" y="44648"/>
                </a:lnTo>
                <a:lnTo>
                  <a:pt x="89297" y="35719"/>
                </a:lnTo>
                <a:lnTo>
                  <a:pt x="133945" y="26789"/>
                </a:lnTo>
                <a:lnTo>
                  <a:pt x="169664" y="17859"/>
                </a:lnTo>
                <a:lnTo>
                  <a:pt x="214313" y="8929"/>
                </a:lnTo>
                <a:lnTo>
                  <a:pt x="250031" y="8929"/>
                </a:lnTo>
                <a:lnTo>
                  <a:pt x="267891" y="8929"/>
                </a:lnTo>
                <a:lnTo>
                  <a:pt x="285750" y="8929"/>
                </a:lnTo>
                <a:lnTo>
                  <a:pt x="303609" y="8929"/>
                </a:lnTo>
                <a:lnTo>
                  <a:pt x="312539" y="0"/>
                </a:lnTo>
                <a:lnTo>
                  <a:pt x="31253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36" name="Freeform 9235"/>
          <p:cNvSpPr/>
          <p:nvPr/>
        </p:nvSpPr>
        <p:spPr>
          <a:xfrm>
            <a:off x="7750969" y="526852"/>
            <a:ext cx="267891" cy="285750"/>
          </a:xfrm>
          <a:custGeom>
            <a:avLst/>
            <a:gdLst/>
            <a:ahLst/>
            <a:cxnLst/>
            <a:rect l="0" t="0" r="0" b="0"/>
            <a:pathLst>
              <a:path w="267891" h="285750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8929"/>
                </a:lnTo>
                <a:lnTo>
                  <a:pt x="8929" y="26789"/>
                </a:lnTo>
                <a:lnTo>
                  <a:pt x="8929" y="44648"/>
                </a:lnTo>
                <a:lnTo>
                  <a:pt x="0" y="71437"/>
                </a:lnTo>
                <a:lnTo>
                  <a:pt x="0" y="98226"/>
                </a:lnTo>
                <a:lnTo>
                  <a:pt x="0" y="133945"/>
                </a:lnTo>
                <a:lnTo>
                  <a:pt x="8929" y="169664"/>
                </a:lnTo>
                <a:lnTo>
                  <a:pt x="8929" y="214312"/>
                </a:lnTo>
                <a:lnTo>
                  <a:pt x="8929" y="241101"/>
                </a:lnTo>
                <a:lnTo>
                  <a:pt x="17859" y="267890"/>
                </a:lnTo>
                <a:lnTo>
                  <a:pt x="26789" y="276820"/>
                </a:lnTo>
                <a:lnTo>
                  <a:pt x="26789" y="285749"/>
                </a:lnTo>
                <a:lnTo>
                  <a:pt x="26789" y="285749"/>
                </a:lnTo>
                <a:lnTo>
                  <a:pt x="26789" y="276820"/>
                </a:lnTo>
                <a:lnTo>
                  <a:pt x="35719" y="250031"/>
                </a:lnTo>
                <a:lnTo>
                  <a:pt x="35719" y="232171"/>
                </a:lnTo>
                <a:lnTo>
                  <a:pt x="44648" y="205382"/>
                </a:lnTo>
                <a:lnTo>
                  <a:pt x="44648" y="187523"/>
                </a:lnTo>
                <a:lnTo>
                  <a:pt x="53578" y="169664"/>
                </a:lnTo>
                <a:lnTo>
                  <a:pt x="53578" y="169664"/>
                </a:lnTo>
                <a:lnTo>
                  <a:pt x="62508" y="169664"/>
                </a:lnTo>
                <a:lnTo>
                  <a:pt x="62508" y="178593"/>
                </a:lnTo>
                <a:lnTo>
                  <a:pt x="71437" y="187523"/>
                </a:lnTo>
                <a:lnTo>
                  <a:pt x="71437" y="205382"/>
                </a:lnTo>
                <a:lnTo>
                  <a:pt x="71437" y="223242"/>
                </a:lnTo>
                <a:lnTo>
                  <a:pt x="71437" y="232171"/>
                </a:lnTo>
                <a:lnTo>
                  <a:pt x="80367" y="250031"/>
                </a:lnTo>
                <a:lnTo>
                  <a:pt x="80367" y="250031"/>
                </a:lnTo>
                <a:lnTo>
                  <a:pt x="89297" y="258960"/>
                </a:lnTo>
                <a:lnTo>
                  <a:pt x="89297" y="258960"/>
                </a:lnTo>
                <a:lnTo>
                  <a:pt x="98226" y="250031"/>
                </a:lnTo>
                <a:lnTo>
                  <a:pt x="107156" y="232171"/>
                </a:lnTo>
                <a:lnTo>
                  <a:pt x="116086" y="214312"/>
                </a:lnTo>
                <a:lnTo>
                  <a:pt x="125015" y="196453"/>
                </a:lnTo>
                <a:lnTo>
                  <a:pt x="142875" y="178593"/>
                </a:lnTo>
                <a:lnTo>
                  <a:pt x="142875" y="169664"/>
                </a:lnTo>
                <a:lnTo>
                  <a:pt x="151804" y="169664"/>
                </a:lnTo>
                <a:lnTo>
                  <a:pt x="160734" y="169664"/>
                </a:lnTo>
                <a:lnTo>
                  <a:pt x="160734" y="187523"/>
                </a:lnTo>
                <a:lnTo>
                  <a:pt x="160734" y="196453"/>
                </a:lnTo>
                <a:lnTo>
                  <a:pt x="160734" y="223242"/>
                </a:lnTo>
                <a:lnTo>
                  <a:pt x="160734" y="232171"/>
                </a:lnTo>
                <a:lnTo>
                  <a:pt x="160734" y="250031"/>
                </a:lnTo>
                <a:lnTo>
                  <a:pt x="160734" y="258960"/>
                </a:lnTo>
                <a:lnTo>
                  <a:pt x="169664" y="258960"/>
                </a:lnTo>
                <a:lnTo>
                  <a:pt x="169664" y="258960"/>
                </a:lnTo>
                <a:lnTo>
                  <a:pt x="169664" y="258960"/>
                </a:lnTo>
                <a:lnTo>
                  <a:pt x="178594" y="241101"/>
                </a:lnTo>
                <a:lnTo>
                  <a:pt x="187523" y="223242"/>
                </a:lnTo>
                <a:lnTo>
                  <a:pt x="196453" y="196453"/>
                </a:lnTo>
                <a:lnTo>
                  <a:pt x="205383" y="178593"/>
                </a:lnTo>
                <a:lnTo>
                  <a:pt x="214312" y="160734"/>
                </a:lnTo>
                <a:lnTo>
                  <a:pt x="223242" y="151804"/>
                </a:lnTo>
                <a:lnTo>
                  <a:pt x="232172" y="151804"/>
                </a:lnTo>
                <a:lnTo>
                  <a:pt x="232172" y="151804"/>
                </a:lnTo>
                <a:lnTo>
                  <a:pt x="241101" y="169664"/>
                </a:lnTo>
                <a:lnTo>
                  <a:pt x="241101" y="169664"/>
                </a:lnTo>
                <a:lnTo>
                  <a:pt x="250031" y="178593"/>
                </a:lnTo>
                <a:lnTo>
                  <a:pt x="258961" y="187523"/>
                </a:lnTo>
                <a:lnTo>
                  <a:pt x="258961" y="187523"/>
                </a:lnTo>
                <a:lnTo>
                  <a:pt x="258961" y="196453"/>
                </a:lnTo>
                <a:lnTo>
                  <a:pt x="267890" y="196453"/>
                </a:lnTo>
                <a:lnTo>
                  <a:pt x="267890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37" name="Freeform 9236"/>
          <p:cNvSpPr/>
          <p:nvPr/>
        </p:nvSpPr>
        <p:spPr>
          <a:xfrm>
            <a:off x="8027789" y="696516"/>
            <a:ext cx="35720" cy="116086"/>
          </a:xfrm>
          <a:custGeom>
            <a:avLst/>
            <a:gdLst/>
            <a:ahLst/>
            <a:cxnLst/>
            <a:rect l="0" t="0" r="0" b="0"/>
            <a:pathLst>
              <a:path w="35720" h="116086">
                <a:moveTo>
                  <a:pt x="26789" y="0"/>
                </a:moveTo>
                <a:lnTo>
                  <a:pt x="26789" y="0"/>
                </a:lnTo>
                <a:lnTo>
                  <a:pt x="17859" y="8929"/>
                </a:lnTo>
                <a:lnTo>
                  <a:pt x="8930" y="26789"/>
                </a:lnTo>
                <a:lnTo>
                  <a:pt x="8930" y="35718"/>
                </a:lnTo>
                <a:lnTo>
                  <a:pt x="0" y="53578"/>
                </a:lnTo>
                <a:lnTo>
                  <a:pt x="0" y="71437"/>
                </a:lnTo>
                <a:lnTo>
                  <a:pt x="0" y="89296"/>
                </a:lnTo>
                <a:lnTo>
                  <a:pt x="0" y="107156"/>
                </a:lnTo>
                <a:lnTo>
                  <a:pt x="8930" y="116085"/>
                </a:lnTo>
                <a:lnTo>
                  <a:pt x="8930" y="116085"/>
                </a:lnTo>
                <a:lnTo>
                  <a:pt x="17859" y="116085"/>
                </a:lnTo>
                <a:lnTo>
                  <a:pt x="17859" y="116085"/>
                </a:lnTo>
                <a:lnTo>
                  <a:pt x="26789" y="98226"/>
                </a:lnTo>
                <a:lnTo>
                  <a:pt x="26789" y="71437"/>
                </a:lnTo>
                <a:lnTo>
                  <a:pt x="35719" y="35718"/>
                </a:lnTo>
                <a:lnTo>
                  <a:pt x="35719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38" name="Freeform 9237"/>
          <p:cNvSpPr/>
          <p:nvPr/>
        </p:nvSpPr>
        <p:spPr>
          <a:xfrm>
            <a:off x="8027789" y="562570"/>
            <a:ext cx="35720" cy="26790"/>
          </a:xfrm>
          <a:custGeom>
            <a:avLst/>
            <a:gdLst/>
            <a:ahLst/>
            <a:cxnLst/>
            <a:rect l="0" t="0" r="0" b="0"/>
            <a:pathLst>
              <a:path w="35720" h="2679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17859" y="8930"/>
                </a:lnTo>
                <a:lnTo>
                  <a:pt x="26789" y="17860"/>
                </a:lnTo>
                <a:lnTo>
                  <a:pt x="35719" y="26789"/>
                </a:lnTo>
                <a:lnTo>
                  <a:pt x="3571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39" name="Freeform 9238"/>
          <p:cNvSpPr/>
          <p:nvPr/>
        </p:nvSpPr>
        <p:spPr>
          <a:xfrm>
            <a:off x="8001000" y="660797"/>
            <a:ext cx="196453" cy="160735"/>
          </a:xfrm>
          <a:custGeom>
            <a:avLst/>
            <a:gdLst/>
            <a:ahLst/>
            <a:cxnLst/>
            <a:rect l="0" t="0" r="0" b="0"/>
            <a:pathLst>
              <a:path w="196453" h="160735">
                <a:moveTo>
                  <a:pt x="0" y="71437"/>
                </a:moveTo>
                <a:lnTo>
                  <a:pt x="0" y="71437"/>
                </a:lnTo>
                <a:lnTo>
                  <a:pt x="0" y="71437"/>
                </a:lnTo>
                <a:lnTo>
                  <a:pt x="0" y="71437"/>
                </a:lnTo>
                <a:lnTo>
                  <a:pt x="8930" y="71437"/>
                </a:lnTo>
                <a:lnTo>
                  <a:pt x="26789" y="71437"/>
                </a:lnTo>
                <a:lnTo>
                  <a:pt x="35719" y="62508"/>
                </a:lnTo>
                <a:lnTo>
                  <a:pt x="53578" y="62508"/>
                </a:lnTo>
                <a:lnTo>
                  <a:pt x="71438" y="53578"/>
                </a:lnTo>
                <a:lnTo>
                  <a:pt x="80367" y="44648"/>
                </a:lnTo>
                <a:lnTo>
                  <a:pt x="89297" y="35719"/>
                </a:lnTo>
                <a:lnTo>
                  <a:pt x="98227" y="17859"/>
                </a:lnTo>
                <a:lnTo>
                  <a:pt x="107156" y="8930"/>
                </a:lnTo>
                <a:lnTo>
                  <a:pt x="107156" y="8930"/>
                </a:lnTo>
                <a:lnTo>
                  <a:pt x="107156" y="0"/>
                </a:lnTo>
                <a:lnTo>
                  <a:pt x="98227" y="0"/>
                </a:lnTo>
                <a:lnTo>
                  <a:pt x="89297" y="0"/>
                </a:lnTo>
                <a:lnTo>
                  <a:pt x="71438" y="17859"/>
                </a:lnTo>
                <a:lnTo>
                  <a:pt x="53578" y="35719"/>
                </a:lnTo>
                <a:lnTo>
                  <a:pt x="35719" y="62508"/>
                </a:lnTo>
                <a:lnTo>
                  <a:pt x="26789" y="89297"/>
                </a:lnTo>
                <a:lnTo>
                  <a:pt x="17859" y="116086"/>
                </a:lnTo>
                <a:lnTo>
                  <a:pt x="17859" y="133945"/>
                </a:lnTo>
                <a:lnTo>
                  <a:pt x="26789" y="151804"/>
                </a:lnTo>
                <a:lnTo>
                  <a:pt x="35719" y="160734"/>
                </a:lnTo>
                <a:lnTo>
                  <a:pt x="44648" y="160734"/>
                </a:lnTo>
                <a:lnTo>
                  <a:pt x="71438" y="151804"/>
                </a:lnTo>
                <a:lnTo>
                  <a:pt x="89297" y="142875"/>
                </a:lnTo>
                <a:lnTo>
                  <a:pt x="116086" y="133945"/>
                </a:lnTo>
                <a:lnTo>
                  <a:pt x="142875" y="107156"/>
                </a:lnTo>
                <a:lnTo>
                  <a:pt x="169664" y="80367"/>
                </a:lnTo>
                <a:lnTo>
                  <a:pt x="196452" y="44648"/>
                </a:lnTo>
                <a:lnTo>
                  <a:pt x="196452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40" name="Freeform 9239"/>
          <p:cNvSpPr/>
          <p:nvPr/>
        </p:nvSpPr>
        <p:spPr>
          <a:xfrm>
            <a:off x="8134945" y="634008"/>
            <a:ext cx="89297" cy="160735"/>
          </a:xfrm>
          <a:custGeom>
            <a:avLst/>
            <a:gdLst/>
            <a:ahLst/>
            <a:cxnLst/>
            <a:rect l="0" t="0" r="0" b="0"/>
            <a:pathLst>
              <a:path w="89297" h="160735">
                <a:moveTo>
                  <a:pt x="80367" y="0"/>
                </a:moveTo>
                <a:lnTo>
                  <a:pt x="71437" y="0"/>
                </a:lnTo>
                <a:lnTo>
                  <a:pt x="71437" y="0"/>
                </a:lnTo>
                <a:lnTo>
                  <a:pt x="62507" y="8930"/>
                </a:lnTo>
                <a:lnTo>
                  <a:pt x="53578" y="17859"/>
                </a:lnTo>
                <a:lnTo>
                  <a:pt x="44649" y="26789"/>
                </a:lnTo>
                <a:lnTo>
                  <a:pt x="35719" y="35719"/>
                </a:lnTo>
                <a:lnTo>
                  <a:pt x="35719" y="44648"/>
                </a:lnTo>
                <a:lnTo>
                  <a:pt x="35719" y="53578"/>
                </a:lnTo>
                <a:lnTo>
                  <a:pt x="35719" y="62508"/>
                </a:lnTo>
                <a:lnTo>
                  <a:pt x="44649" y="71437"/>
                </a:lnTo>
                <a:lnTo>
                  <a:pt x="53578" y="80367"/>
                </a:lnTo>
                <a:lnTo>
                  <a:pt x="53578" y="89297"/>
                </a:lnTo>
                <a:lnTo>
                  <a:pt x="71437" y="98226"/>
                </a:lnTo>
                <a:lnTo>
                  <a:pt x="80367" y="107156"/>
                </a:lnTo>
                <a:lnTo>
                  <a:pt x="89296" y="116086"/>
                </a:lnTo>
                <a:lnTo>
                  <a:pt x="89296" y="133945"/>
                </a:lnTo>
                <a:lnTo>
                  <a:pt x="80367" y="142875"/>
                </a:lnTo>
                <a:lnTo>
                  <a:pt x="62507" y="151804"/>
                </a:lnTo>
                <a:lnTo>
                  <a:pt x="44649" y="160734"/>
                </a:lnTo>
                <a:lnTo>
                  <a:pt x="26789" y="160734"/>
                </a:lnTo>
                <a:lnTo>
                  <a:pt x="17860" y="160734"/>
                </a:lnTo>
                <a:lnTo>
                  <a:pt x="8930" y="151804"/>
                </a:lnTo>
                <a:lnTo>
                  <a:pt x="0" y="133945"/>
                </a:lnTo>
                <a:lnTo>
                  <a:pt x="8930" y="116086"/>
                </a:lnTo>
                <a:lnTo>
                  <a:pt x="26789" y="89297"/>
                </a:lnTo>
                <a:lnTo>
                  <a:pt x="26789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41" name="Freeform 9240"/>
          <p:cNvSpPr/>
          <p:nvPr/>
        </p:nvSpPr>
        <p:spPr>
          <a:xfrm>
            <a:off x="8268890" y="517922"/>
            <a:ext cx="187524" cy="241102"/>
          </a:xfrm>
          <a:custGeom>
            <a:avLst/>
            <a:gdLst/>
            <a:ahLst/>
            <a:cxnLst/>
            <a:rect l="0" t="0" r="0" b="0"/>
            <a:pathLst>
              <a:path w="187524" h="241102">
                <a:moveTo>
                  <a:pt x="62508" y="8930"/>
                </a:moveTo>
                <a:lnTo>
                  <a:pt x="53578" y="8930"/>
                </a:lnTo>
                <a:lnTo>
                  <a:pt x="44648" y="0"/>
                </a:lnTo>
                <a:lnTo>
                  <a:pt x="44648" y="0"/>
                </a:lnTo>
                <a:lnTo>
                  <a:pt x="35719" y="0"/>
                </a:lnTo>
                <a:lnTo>
                  <a:pt x="35719" y="8930"/>
                </a:lnTo>
                <a:lnTo>
                  <a:pt x="26789" y="26789"/>
                </a:lnTo>
                <a:lnTo>
                  <a:pt x="26789" y="44648"/>
                </a:lnTo>
                <a:lnTo>
                  <a:pt x="17859" y="71437"/>
                </a:lnTo>
                <a:lnTo>
                  <a:pt x="17859" y="98226"/>
                </a:lnTo>
                <a:lnTo>
                  <a:pt x="17859" y="133945"/>
                </a:lnTo>
                <a:lnTo>
                  <a:pt x="8930" y="160734"/>
                </a:lnTo>
                <a:lnTo>
                  <a:pt x="8930" y="178594"/>
                </a:lnTo>
                <a:lnTo>
                  <a:pt x="0" y="205383"/>
                </a:lnTo>
                <a:lnTo>
                  <a:pt x="0" y="214312"/>
                </a:lnTo>
                <a:lnTo>
                  <a:pt x="0" y="214312"/>
                </a:lnTo>
                <a:lnTo>
                  <a:pt x="8930" y="214312"/>
                </a:lnTo>
                <a:lnTo>
                  <a:pt x="17859" y="205383"/>
                </a:lnTo>
                <a:lnTo>
                  <a:pt x="17859" y="196453"/>
                </a:lnTo>
                <a:lnTo>
                  <a:pt x="35719" y="187523"/>
                </a:lnTo>
                <a:lnTo>
                  <a:pt x="44648" y="169664"/>
                </a:lnTo>
                <a:lnTo>
                  <a:pt x="53578" y="151805"/>
                </a:lnTo>
                <a:lnTo>
                  <a:pt x="71437" y="151805"/>
                </a:lnTo>
                <a:lnTo>
                  <a:pt x="80367" y="151805"/>
                </a:lnTo>
                <a:lnTo>
                  <a:pt x="80367" y="160734"/>
                </a:lnTo>
                <a:lnTo>
                  <a:pt x="80367" y="178594"/>
                </a:lnTo>
                <a:lnTo>
                  <a:pt x="80367" y="187523"/>
                </a:lnTo>
                <a:lnTo>
                  <a:pt x="89297" y="205383"/>
                </a:lnTo>
                <a:lnTo>
                  <a:pt x="89297" y="214312"/>
                </a:lnTo>
                <a:lnTo>
                  <a:pt x="89297" y="232172"/>
                </a:lnTo>
                <a:lnTo>
                  <a:pt x="98226" y="232172"/>
                </a:lnTo>
                <a:lnTo>
                  <a:pt x="98226" y="241101"/>
                </a:lnTo>
                <a:lnTo>
                  <a:pt x="107156" y="241101"/>
                </a:lnTo>
                <a:lnTo>
                  <a:pt x="125015" y="232172"/>
                </a:lnTo>
                <a:lnTo>
                  <a:pt x="142875" y="223242"/>
                </a:lnTo>
                <a:lnTo>
                  <a:pt x="160734" y="205383"/>
                </a:lnTo>
                <a:lnTo>
                  <a:pt x="169664" y="178594"/>
                </a:lnTo>
                <a:lnTo>
                  <a:pt x="187523" y="151805"/>
                </a:lnTo>
                <a:lnTo>
                  <a:pt x="187523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42" name="Freeform 9241"/>
          <p:cNvSpPr/>
          <p:nvPr/>
        </p:nvSpPr>
        <p:spPr>
          <a:xfrm>
            <a:off x="8438554" y="625078"/>
            <a:ext cx="80368" cy="125017"/>
          </a:xfrm>
          <a:custGeom>
            <a:avLst/>
            <a:gdLst/>
            <a:ahLst/>
            <a:cxnLst/>
            <a:rect l="0" t="0" r="0" b="0"/>
            <a:pathLst>
              <a:path w="80368" h="125017">
                <a:moveTo>
                  <a:pt x="62508" y="17860"/>
                </a:moveTo>
                <a:lnTo>
                  <a:pt x="62508" y="8930"/>
                </a:lnTo>
                <a:lnTo>
                  <a:pt x="62508" y="8930"/>
                </a:lnTo>
                <a:lnTo>
                  <a:pt x="53578" y="0"/>
                </a:lnTo>
                <a:lnTo>
                  <a:pt x="44648" y="0"/>
                </a:lnTo>
                <a:lnTo>
                  <a:pt x="35719" y="8930"/>
                </a:lnTo>
                <a:lnTo>
                  <a:pt x="26789" y="26789"/>
                </a:lnTo>
                <a:lnTo>
                  <a:pt x="17859" y="44649"/>
                </a:lnTo>
                <a:lnTo>
                  <a:pt x="8930" y="71438"/>
                </a:lnTo>
                <a:lnTo>
                  <a:pt x="0" y="89297"/>
                </a:lnTo>
                <a:lnTo>
                  <a:pt x="0" y="107156"/>
                </a:lnTo>
                <a:lnTo>
                  <a:pt x="0" y="116086"/>
                </a:lnTo>
                <a:lnTo>
                  <a:pt x="0" y="125016"/>
                </a:lnTo>
                <a:lnTo>
                  <a:pt x="8930" y="125016"/>
                </a:lnTo>
                <a:lnTo>
                  <a:pt x="17859" y="125016"/>
                </a:lnTo>
                <a:lnTo>
                  <a:pt x="26789" y="116086"/>
                </a:lnTo>
                <a:lnTo>
                  <a:pt x="35719" y="107156"/>
                </a:lnTo>
                <a:lnTo>
                  <a:pt x="53578" y="89297"/>
                </a:lnTo>
                <a:lnTo>
                  <a:pt x="62508" y="71438"/>
                </a:lnTo>
                <a:lnTo>
                  <a:pt x="62508" y="53578"/>
                </a:lnTo>
                <a:lnTo>
                  <a:pt x="62508" y="35719"/>
                </a:lnTo>
                <a:lnTo>
                  <a:pt x="62508" y="17860"/>
                </a:lnTo>
                <a:lnTo>
                  <a:pt x="53578" y="8930"/>
                </a:lnTo>
                <a:lnTo>
                  <a:pt x="53578" y="0"/>
                </a:lnTo>
                <a:lnTo>
                  <a:pt x="44648" y="8930"/>
                </a:lnTo>
                <a:lnTo>
                  <a:pt x="35719" y="8930"/>
                </a:lnTo>
                <a:lnTo>
                  <a:pt x="35719" y="17860"/>
                </a:lnTo>
                <a:lnTo>
                  <a:pt x="35719" y="17860"/>
                </a:lnTo>
                <a:lnTo>
                  <a:pt x="35719" y="26789"/>
                </a:lnTo>
                <a:lnTo>
                  <a:pt x="53578" y="26789"/>
                </a:lnTo>
                <a:lnTo>
                  <a:pt x="71437" y="17860"/>
                </a:lnTo>
                <a:lnTo>
                  <a:pt x="80367" y="8930"/>
                </a:lnTo>
                <a:lnTo>
                  <a:pt x="80367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43" name="Freeform 9242"/>
          <p:cNvSpPr/>
          <p:nvPr/>
        </p:nvSpPr>
        <p:spPr>
          <a:xfrm>
            <a:off x="8536780" y="500062"/>
            <a:ext cx="44650" cy="258962"/>
          </a:xfrm>
          <a:custGeom>
            <a:avLst/>
            <a:gdLst/>
            <a:ahLst/>
            <a:cxnLst/>
            <a:rect l="0" t="0" r="0" b="0"/>
            <a:pathLst>
              <a:path w="44650" h="258962">
                <a:moveTo>
                  <a:pt x="44649" y="35719"/>
                </a:moveTo>
                <a:lnTo>
                  <a:pt x="44649" y="26790"/>
                </a:lnTo>
                <a:lnTo>
                  <a:pt x="44649" y="17860"/>
                </a:lnTo>
                <a:lnTo>
                  <a:pt x="44649" y="8930"/>
                </a:lnTo>
                <a:lnTo>
                  <a:pt x="44649" y="0"/>
                </a:lnTo>
                <a:lnTo>
                  <a:pt x="44649" y="0"/>
                </a:lnTo>
                <a:lnTo>
                  <a:pt x="44649" y="0"/>
                </a:lnTo>
                <a:lnTo>
                  <a:pt x="44649" y="8930"/>
                </a:lnTo>
                <a:lnTo>
                  <a:pt x="35719" y="17860"/>
                </a:lnTo>
                <a:lnTo>
                  <a:pt x="35719" y="35719"/>
                </a:lnTo>
                <a:lnTo>
                  <a:pt x="26790" y="71438"/>
                </a:lnTo>
                <a:lnTo>
                  <a:pt x="17860" y="98227"/>
                </a:lnTo>
                <a:lnTo>
                  <a:pt x="8930" y="133946"/>
                </a:lnTo>
                <a:lnTo>
                  <a:pt x="8930" y="169665"/>
                </a:lnTo>
                <a:lnTo>
                  <a:pt x="0" y="196454"/>
                </a:lnTo>
                <a:lnTo>
                  <a:pt x="0" y="223243"/>
                </a:lnTo>
                <a:lnTo>
                  <a:pt x="0" y="241102"/>
                </a:lnTo>
                <a:lnTo>
                  <a:pt x="0" y="250032"/>
                </a:lnTo>
                <a:lnTo>
                  <a:pt x="8930" y="258961"/>
                </a:lnTo>
                <a:lnTo>
                  <a:pt x="17860" y="258961"/>
                </a:lnTo>
                <a:lnTo>
                  <a:pt x="17860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44" name="Freeform 9243"/>
          <p:cNvSpPr/>
          <p:nvPr/>
        </p:nvSpPr>
        <p:spPr>
          <a:xfrm>
            <a:off x="8599288" y="419695"/>
            <a:ext cx="178595" cy="312540"/>
          </a:xfrm>
          <a:custGeom>
            <a:avLst/>
            <a:gdLst/>
            <a:ahLst/>
            <a:cxnLst/>
            <a:rect l="0" t="0" r="0" b="0"/>
            <a:pathLst>
              <a:path w="178595" h="312540">
                <a:moveTo>
                  <a:pt x="35719" y="258961"/>
                </a:moveTo>
                <a:lnTo>
                  <a:pt x="35719" y="267891"/>
                </a:lnTo>
                <a:lnTo>
                  <a:pt x="26789" y="267891"/>
                </a:lnTo>
                <a:lnTo>
                  <a:pt x="26789" y="276821"/>
                </a:lnTo>
                <a:lnTo>
                  <a:pt x="26789" y="276821"/>
                </a:lnTo>
                <a:lnTo>
                  <a:pt x="26789" y="276821"/>
                </a:lnTo>
                <a:lnTo>
                  <a:pt x="35719" y="276821"/>
                </a:lnTo>
                <a:lnTo>
                  <a:pt x="44649" y="267891"/>
                </a:lnTo>
                <a:lnTo>
                  <a:pt x="62508" y="258961"/>
                </a:lnTo>
                <a:lnTo>
                  <a:pt x="80367" y="250032"/>
                </a:lnTo>
                <a:lnTo>
                  <a:pt x="89297" y="241102"/>
                </a:lnTo>
                <a:lnTo>
                  <a:pt x="89297" y="232172"/>
                </a:lnTo>
                <a:lnTo>
                  <a:pt x="98227" y="214313"/>
                </a:lnTo>
                <a:lnTo>
                  <a:pt x="98227" y="196453"/>
                </a:lnTo>
                <a:lnTo>
                  <a:pt x="107157" y="187524"/>
                </a:lnTo>
                <a:lnTo>
                  <a:pt x="107157" y="178594"/>
                </a:lnTo>
                <a:lnTo>
                  <a:pt x="98227" y="178594"/>
                </a:lnTo>
                <a:lnTo>
                  <a:pt x="89297" y="178594"/>
                </a:lnTo>
                <a:lnTo>
                  <a:pt x="71438" y="196453"/>
                </a:lnTo>
                <a:lnTo>
                  <a:pt x="53578" y="214313"/>
                </a:lnTo>
                <a:lnTo>
                  <a:pt x="35719" y="232172"/>
                </a:lnTo>
                <a:lnTo>
                  <a:pt x="17860" y="250032"/>
                </a:lnTo>
                <a:lnTo>
                  <a:pt x="8930" y="267891"/>
                </a:lnTo>
                <a:lnTo>
                  <a:pt x="0" y="285750"/>
                </a:lnTo>
                <a:lnTo>
                  <a:pt x="0" y="303610"/>
                </a:lnTo>
                <a:lnTo>
                  <a:pt x="0" y="312539"/>
                </a:lnTo>
                <a:lnTo>
                  <a:pt x="8930" y="312539"/>
                </a:lnTo>
                <a:lnTo>
                  <a:pt x="17860" y="312539"/>
                </a:lnTo>
                <a:lnTo>
                  <a:pt x="35719" y="303610"/>
                </a:lnTo>
                <a:lnTo>
                  <a:pt x="53578" y="294680"/>
                </a:lnTo>
                <a:lnTo>
                  <a:pt x="71438" y="285750"/>
                </a:lnTo>
                <a:lnTo>
                  <a:pt x="80367" y="258961"/>
                </a:lnTo>
                <a:lnTo>
                  <a:pt x="98227" y="241102"/>
                </a:lnTo>
                <a:lnTo>
                  <a:pt x="116086" y="214313"/>
                </a:lnTo>
                <a:lnTo>
                  <a:pt x="125016" y="178594"/>
                </a:lnTo>
                <a:lnTo>
                  <a:pt x="142875" y="151805"/>
                </a:lnTo>
                <a:lnTo>
                  <a:pt x="142875" y="116086"/>
                </a:lnTo>
                <a:lnTo>
                  <a:pt x="151805" y="80367"/>
                </a:lnTo>
                <a:lnTo>
                  <a:pt x="169664" y="53578"/>
                </a:lnTo>
                <a:lnTo>
                  <a:pt x="169664" y="26789"/>
                </a:lnTo>
                <a:lnTo>
                  <a:pt x="178594" y="8930"/>
                </a:lnTo>
                <a:lnTo>
                  <a:pt x="178594" y="0"/>
                </a:lnTo>
                <a:lnTo>
                  <a:pt x="178594" y="0"/>
                </a:lnTo>
                <a:lnTo>
                  <a:pt x="178594" y="8930"/>
                </a:lnTo>
                <a:lnTo>
                  <a:pt x="169664" y="35719"/>
                </a:lnTo>
                <a:lnTo>
                  <a:pt x="151805" y="71438"/>
                </a:lnTo>
                <a:lnTo>
                  <a:pt x="133946" y="107157"/>
                </a:lnTo>
                <a:lnTo>
                  <a:pt x="125016" y="151805"/>
                </a:lnTo>
                <a:lnTo>
                  <a:pt x="107157" y="196453"/>
                </a:lnTo>
                <a:lnTo>
                  <a:pt x="107157" y="223243"/>
                </a:lnTo>
                <a:lnTo>
                  <a:pt x="98227" y="250032"/>
                </a:lnTo>
                <a:lnTo>
                  <a:pt x="89297" y="276821"/>
                </a:lnTo>
                <a:lnTo>
                  <a:pt x="89297" y="294680"/>
                </a:lnTo>
                <a:lnTo>
                  <a:pt x="89297" y="312539"/>
                </a:lnTo>
                <a:lnTo>
                  <a:pt x="89297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45" name="Freeform 9244"/>
          <p:cNvSpPr/>
          <p:nvPr/>
        </p:nvSpPr>
        <p:spPr>
          <a:xfrm>
            <a:off x="6875859" y="1071562"/>
            <a:ext cx="35720" cy="241103"/>
          </a:xfrm>
          <a:custGeom>
            <a:avLst/>
            <a:gdLst/>
            <a:ahLst/>
            <a:cxnLst/>
            <a:rect l="0" t="0" r="0" b="0"/>
            <a:pathLst>
              <a:path w="35720" h="241103">
                <a:moveTo>
                  <a:pt x="8930" y="8930"/>
                </a:move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26789"/>
                </a:lnTo>
                <a:lnTo>
                  <a:pt x="0" y="44649"/>
                </a:lnTo>
                <a:lnTo>
                  <a:pt x="0" y="71438"/>
                </a:lnTo>
                <a:lnTo>
                  <a:pt x="8930" y="107157"/>
                </a:lnTo>
                <a:lnTo>
                  <a:pt x="8930" y="133946"/>
                </a:lnTo>
                <a:lnTo>
                  <a:pt x="17860" y="169665"/>
                </a:lnTo>
                <a:lnTo>
                  <a:pt x="26789" y="196454"/>
                </a:lnTo>
                <a:lnTo>
                  <a:pt x="26789" y="223243"/>
                </a:lnTo>
                <a:lnTo>
                  <a:pt x="26789" y="232172"/>
                </a:lnTo>
                <a:lnTo>
                  <a:pt x="26789" y="241102"/>
                </a:lnTo>
                <a:lnTo>
                  <a:pt x="35719" y="241102"/>
                </a:lnTo>
                <a:lnTo>
                  <a:pt x="35719" y="232172"/>
                </a:lnTo>
                <a:lnTo>
                  <a:pt x="26789" y="214313"/>
                </a:lnTo>
                <a:lnTo>
                  <a:pt x="26789" y="187524"/>
                </a:lnTo>
                <a:lnTo>
                  <a:pt x="17860" y="160735"/>
                </a:lnTo>
                <a:lnTo>
                  <a:pt x="8930" y="125016"/>
                </a:lnTo>
                <a:lnTo>
                  <a:pt x="8930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46" name="Freeform 9245"/>
          <p:cNvSpPr/>
          <p:nvPr/>
        </p:nvSpPr>
        <p:spPr>
          <a:xfrm>
            <a:off x="6724055" y="1009055"/>
            <a:ext cx="258962" cy="107157"/>
          </a:xfrm>
          <a:custGeom>
            <a:avLst/>
            <a:gdLst/>
            <a:ahLst/>
            <a:cxnLst/>
            <a:rect l="0" t="0" r="0" b="0"/>
            <a:pathLst>
              <a:path w="258962" h="107157">
                <a:moveTo>
                  <a:pt x="26789" y="62507"/>
                </a:moveTo>
                <a:lnTo>
                  <a:pt x="17859" y="62507"/>
                </a:lnTo>
                <a:lnTo>
                  <a:pt x="17859" y="62507"/>
                </a:lnTo>
                <a:lnTo>
                  <a:pt x="8929" y="62507"/>
                </a:lnTo>
                <a:lnTo>
                  <a:pt x="8929" y="62507"/>
                </a:lnTo>
                <a:lnTo>
                  <a:pt x="0" y="62507"/>
                </a:lnTo>
                <a:lnTo>
                  <a:pt x="0" y="53578"/>
                </a:lnTo>
                <a:lnTo>
                  <a:pt x="8929" y="53578"/>
                </a:lnTo>
                <a:lnTo>
                  <a:pt x="17859" y="44648"/>
                </a:lnTo>
                <a:lnTo>
                  <a:pt x="35718" y="35718"/>
                </a:lnTo>
                <a:lnTo>
                  <a:pt x="62508" y="26789"/>
                </a:lnTo>
                <a:lnTo>
                  <a:pt x="89297" y="17859"/>
                </a:lnTo>
                <a:lnTo>
                  <a:pt x="125015" y="8929"/>
                </a:lnTo>
                <a:lnTo>
                  <a:pt x="160734" y="0"/>
                </a:lnTo>
                <a:lnTo>
                  <a:pt x="196453" y="0"/>
                </a:lnTo>
                <a:lnTo>
                  <a:pt x="223242" y="0"/>
                </a:lnTo>
                <a:lnTo>
                  <a:pt x="241101" y="8929"/>
                </a:lnTo>
                <a:lnTo>
                  <a:pt x="258961" y="17859"/>
                </a:lnTo>
                <a:lnTo>
                  <a:pt x="258961" y="35718"/>
                </a:lnTo>
                <a:lnTo>
                  <a:pt x="250031" y="53578"/>
                </a:lnTo>
                <a:lnTo>
                  <a:pt x="223242" y="71437"/>
                </a:lnTo>
                <a:lnTo>
                  <a:pt x="205383" y="89296"/>
                </a:lnTo>
                <a:lnTo>
                  <a:pt x="187523" y="98226"/>
                </a:lnTo>
                <a:lnTo>
                  <a:pt x="169664" y="107156"/>
                </a:lnTo>
                <a:lnTo>
                  <a:pt x="160734" y="107156"/>
                </a:lnTo>
                <a:lnTo>
                  <a:pt x="160734" y="107156"/>
                </a:lnTo>
                <a:lnTo>
                  <a:pt x="178593" y="98226"/>
                </a:lnTo>
                <a:lnTo>
                  <a:pt x="196453" y="98226"/>
                </a:lnTo>
                <a:lnTo>
                  <a:pt x="196453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47" name="Freeform 9246"/>
          <p:cNvSpPr/>
          <p:nvPr/>
        </p:nvSpPr>
        <p:spPr>
          <a:xfrm>
            <a:off x="7027664" y="1241227"/>
            <a:ext cx="26790" cy="62508"/>
          </a:xfrm>
          <a:custGeom>
            <a:avLst/>
            <a:gdLst/>
            <a:ahLst/>
            <a:cxnLst/>
            <a:rect l="0" t="0" r="0" b="0"/>
            <a:pathLst>
              <a:path w="26790" h="6250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35718"/>
                </a:lnTo>
                <a:lnTo>
                  <a:pt x="8930" y="44648"/>
                </a:lnTo>
                <a:lnTo>
                  <a:pt x="8930" y="53578"/>
                </a:lnTo>
                <a:lnTo>
                  <a:pt x="17859" y="62507"/>
                </a:lnTo>
                <a:lnTo>
                  <a:pt x="17859" y="62507"/>
                </a:lnTo>
                <a:lnTo>
                  <a:pt x="17859" y="62507"/>
                </a:lnTo>
                <a:lnTo>
                  <a:pt x="26789" y="53578"/>
                </a:lnTo>
                <a:lnTo>
                  <a:pt x="26789" y="44648"/>
                </a:lnTo>
                <a:lnTo>
                  <a:pt x="26789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48" name="Freeform 9247"/>
          <p:cNvSpPr/>
          <p:nvPr/>
        </p:nvSpPr>
        <p:spPr>
          <a:xfrm>
            <a:off x="7188398" y="1044773"/>
            <a:ext cx="125017" cy="116087"/>
          </a:xfrm>
          <a:custGeom>
            <a:avLst/>
            <a:gdLst/>
            <a:ahLst/>
            <a:cxnLst/>
            <a:rect l="0" t="0" r="0" b="0"/>
            <a:pathLst>
              <a:path w="125017" h="116087">
                <a:moveTo>
                  <a:pt x="107157" y="0"/>
                </a:moveTo>
                <a:lnTo>
                  <a:pt x="98227" y="0"/>
                </a:lnTo>
                <a:lnTo>
                  <a:pt x="89297" y="0"/>
                </a:lnTo>
                <a:lnTo>
                  <a:pt x="80368" y="8930"/>
                </a:lnTo>
                <a:lnTo>
                  <a:pt x="62508" y="8930"/>
                </a:lnTo>
                <a:lnTo>
                  <a:pt x="53579" y="17860"/>
                </a:lnTo>
                <a:lnTo>
                  <a:pt x="35719" y="26789"/>
                </a:lnTo>
                <a:lnTo>
                  <a:pt x="17860" y="35719"/>
                </a:lnTo>
                <a:lnTo>
                  <a:pt x="8930" y="35719"/>
                </a:lnTo>
                <a:lnTo>
                  <a:pt x="0" y="44649"/>
                </a:lnTo>
                <a:lnTo>
                  <a:pt x="0" y="44649"/>
                </a:lnTo>
                <a:lnTo>
                  <a:pt x="0" y="53578"/>
                </a:lnTo>
                <a:lnTo>
                  <a:pt x="8930" y="53578"/>
                </a:lnTo>
                <a:lnTo>
                  <a:pt x="26790" y="71438"/>
                </a:lnTo>
                <a:lnTo>
                  <a:pt x="44649" y="80368"/>
                </a:lnTo>
                <a:lnTo>
                  <a:pt x="62508" y="89297"/>
                </a:lnTo>
                <a:lnTo>
                  <a:pt x="80368" y="107157"/>
                </a:lnTo>
                <a:lnTo>
                  <a:pt x="98227" y="116086"/>
                </a:lnTo>
                <a:lnTo>
                  <a:pt x="116086" y="116086"/>
                </a:lnTo>
                <a:lnTo>
                  <a:pt x="125016" y="116086"/>
                </a:lnTo>
                <a:lnTo>
                  <a:pt x="125016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49" name="Freeform 9248"/>
          <p:cNvSpPr/>
          <p:nvPr/>
        </p:nvSpPr>
        <p:spPr>
          <a:xfrm>
            <a:off x="7474148" y="982266"/>
            <a:ext cx="35720" cy="196454"/>
          </a:xfrm>
          <a:custGeom>
            <a:avLst/>
            <a:gdLst/>
            <a:ahLst/>
            <a:cxnLst/>
            <a:rect l="0" t="0" r="0" b="0"/>
            <a:pathLst>
              <a:path w="35720" h="196454">
                <a:moveTo>
                  <a:pt x="0" y="8929"/>
                </a:move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8930" y="17859"/>
                </a:lnTo>
                <a:lnTo>
                  <a:pt x="8930" y="35718"/>
                </a:lnTo>
                <a:lnTo>
                  <a:pt x="17860" y="62507"/>
                </a:lnTo>
                <a:lnTo>
                  <a:pt x="17860" y="89296"/>
                </a:lnTo>
                <a:lnTo>
                  <a:pt x="26790" y="116085"/>
                </a:lnTo>
                <a:lnTo>
                  <a:pt x="26790" y="142875"/>
                </a:lnTo>
                <a:lnTo>
                  <a:pt x="26790" y="160734"/>
                </a:lnTo>
                <a:lnTo>
                  <a:pt x="26790" y="178593"/>
                </a:lnTo>
                <a:lnTo>
                  <a:pt x="35719" y="196453"/>
                </a:lnTo>
                <a:lnTo>
                  <a:pt x="35719" y="196453"/>
                </a:lnTo>
                <a:lnTo>
                  <a:pt x="26790" y="196453"/>
                </a:lnTo>
                <a:lnTo>
                  <a:pt x="26790" y="187523"/>
                </a:lnTo>
                <a:lnTo>
                  <a:pt x="26790" y="169664"/>
                </a:lnTo>
                <a:lnTo>
                  <a:pt x="17860" y="142875"/>
                </a:lnTo>
                <a:lnTo>
                  <a:pt x="8930" y="125015"/>
                </a:lnTo>
                <a:lnTo>
                  <a:pt x="8930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50" name="Freeform 9249"/>
          <p:cNvSpPr/>
          <p:nvPr/>
        </p:nvSpPr>
        <p:spPr>
          <a:xfrm>
            <a:off x="7366992" y="910828"/>
            <a:ext cx="303611" cy="71439"/>
          </a:xfrm>
          <a:custGeom>
            <a:avLst/>
            <a:gdLst/>
            <a:ahLst/>
            <a:cxnLst/>
            <a:rect l="0" t="0" r="0" b="0"/>
            <a:pathLst>
              <a:path w="303611" h="71439">
                <a:moveTo>
                  <a:pt x="0" y="71438"/>
                </a:moveTo>
                <a:lnTo>
                  <a:pt x="0" y="62508"/>
                </a:lnTo>
                <a:lnTo>
                  <a:pt x="8930" y="62508"/>
                </a:lnTo>
                <a:lnTo>
                  <a:pt x="35719" y="53578"/>
                </a:lnTo>
                <a:lnTo>
                  <a:pt x="80367" y="35719"/>
                </a:lnTo>
                <a:lnTo>
                  <a:pt x="125016" y="26789"/>
                </a:lnTo>
                <a:lnTo>
                  <a:pt x="169664" y="17859"/>
                </a:lnTo>
                <a:lnTo>
                  <a:pt x="214313" y="8930"/>
                </a:lnTo>
                <a:lnTo>
                  <a:pt x="250031" y="8930"/>
                </a:lnTo>
                <a:lnTo>
                  <a:pt x="276821" y="0"/>
                </a:lnTo>
                <a:lnTo>
                  <a:pt x="294680" y="8930"/>
                </a:lnTo>
                <a:lnTo>
                  <a:pt x="303610" y="8930"/>
                </a:lnTo>
                <a:lnTo>
                  <a:pt x="303610" y="17859"/>
                </a:lnTo>
                <a:lnTo>
                  <a:pt x="30361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51" name="Freeform 9250"/>
          <p:cNvSpPr/>
          <p:nvPr/>
        </p:nvSpPr>
        <p:spPr>
          <a:xfrm>
            <a:off x="6911578" y="1455539"/>
            <a:ext cx="26790" cy="196454"/>
          </a:xfrm>
          <a:custGeom>
            <a:avLst/>
            <a:gdLst/>
            <a:ahLst/>
            <a:cxnLst/>
            <a:rect l="0" t="0" r="0" b="0"/>
            <a:pathLst>
              <a:path w="26790" h="196454">
                <a:moveTo>
                  <a:pt x="0" y="0"/>
                </a:move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0" y="53578"/>
                </a:lnTo>
                <a:lnTo>
                  <a:pt x="0" y="80367"/>
                </a:lnTo>
                <a:lnTo>
                  <a:pt x="8930" y="107156"/>
                </a:lnTo>
                <a:lnTo>
                  <a:pt x="8930" y="133945"/>
                </a:lnTo>
                <a:lnTo>
                  <a:pt x="17860" y="160734"/>
                </a:lnTo>
                <a:lnTo>
                  <a:pt x="17860" y="178594"/>
                </a:lnTo>
                <a:lnTo>
                  <a:pt x="26789" y="187523"/>
                </a:lnTo>
                <a:lnTo>
                  <a:pt x="26789" y="196453"/>
                </a:lnTo>
                <a:lnTo>
                  <a:pt x="26789" y="187523"/>
                </a:lnTo>
                <a:lnTo>
                  <a:pt x="26789" y="178594"/>
                </a:lnTo>
                <a:lnTo>
                  <a:pt x="26789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52" name="Freeform 9251"/>
          <p:cNvSpPr/>
          <p:nvPr/>
        </p:nvSpPr>
        <p:spPr>
          <a:xfrm>
            <a:off x="6813352" y="1375172"/>
            <a:ext cx="232172" cy="125016"/>
          </a:xfrm>
          <a:custGeom>
            <a:avLst/>
            <a:gdLst/>
            <a:ahLst/>
            <a:cxnLst/>
            <a:rect l="0" t="0" r="0" b="0"/>
            <a:pathLst>
              <a:path w="232172" h="125016">
                <a:moveTo>
                  <a:pt x="0" y="44648"/>
                </a:moveTo>
                <a:lnTo>
                  <a:pt x="0" y="44648"/>
                </a:lnTo>
                <a:lnTo>
                  <a:pt x="8929" y="35718"/>
                </a:lnTo>
                <a:lnTo>
                  <a:pt x="17859" y="26789"/>
                </a:lnTo>
                <a:lnTo>
                  <a:pt x="44648" y="17859"/>
                </a:lnTo>
                <a:lnTo>
                  <a:pt x="71437" y="8930"/>
                </a:lnTo>
                <a:lnTo>
                  <a:pt x="107156" y="0"/>
                </a:lnTo>
                <a:lnTo>
                  <a:pt x="142875" y="0"/>
                </a:lnTo>
                <a:lnTo>
                  <a:pt x="169664" y="0"/>
                </a:lnTo>
                <a:lnTo>
                  <a:pt x="205382" y="0"/>
                </a:lnTo>
                <a:lnTo>
                  <a:pt x="223242" y="17859"/>
                </a:lnTo>
                <a:lnTo>
                  <a:pt x="232171" y="35718"/>
                </a:lnTo>
                <a:lnTo>
                  <a:pt x="223242" y="53578"/>
                </a:lnTo>
                <a:lnTo>
                  <a:pt x="205382" y="71437"/>
                </a:lnTo>
                <a:lnTo>
                  <a:pt x="187523" y="89297"/>
                </a:lnTo>
                <a:lnTo>
                  <a:pt x="160734" y="107156"/>
                </a:lnTo>
                <a:lnTo>
                  <a:pt x="133945" y="116086"/>
                </a:lnTo>
                <a:lnTo>
                  <a:pt x="125015" y="125015"/>
                </a:lnTo>
                <a:lnTo>
                  <a:pt x="116086" y="125015"/>
                </a:lnTo>
                <a:lnTo>
                  <a:pt x="125015" y="116086"/>
                </a:lnTo>
                <a:lnTo>
                  <a:pt x="133945" y="107156"/>
                </a:lnTo>
                <a:lnTo>
                  <a:pt x="160734" y="98226"/>
                </a:lnTo>
                <a:lnTo>
                  <a:pt x="160734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53" name="Freeform 9252"/>
          <p:cNvSpPr/>
          <p:nvPr/>
        </p:nvSpPr>
        <p:spPr>
          <a:xfrm>
            <a:off x="7036594" y="1553765"/>
            <a:ext cx="223243" cy="71439"/>
          </a:xfrm>
          <a:custGeom>
            <a:avLst/>
            <a:gdLst/>
            <a:ahLst/>
            <a:cxnLst/>
            <a:rect l="0" t="0" r="0" b="0"/>
            <a:pathLst>
              <a:path w="223243" h="71439">
                <a:moveTo>
                  <a:pt x="17859" y="0"/>
                </a:moveTo>
                <a:lnTo>
                  <a:pt x="17859" y="0"/>
                </a:ln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26789" y="0"/>
                </a:lnTo>
                <a:lnTo>
                  <a:pt x="35719" y="0"/>
                </a:lnTo>
                <a:lnTo>
                  <a:pt x="53578" y="0"/>
                </a:lnTo>
                <a:lnTo>
                  <a:pt x="62508" y="0"/>
                </a:lnTo>
                <a:lnTo>
                  <a:pt x="71437" y="0"/>
                </a:lnTo>
                <a:lnTo>
                  <a:pt x="71437" y="17860"/>
                </a:lnTo>
                <a:lnTo>
                  <a:pt x="71437" y="26789"/>
                </a:lnTo>
                <a:lnTo>
                  <a:pt x="62508" y="44649"/>
                </a:lnTo>
                <a:lnTo>
                  <a:pt x="53578" y="53579"/>
                </a:lnTo>
                <a:lnTo>
                  <a:pt x="53578" y="62508"/>
                </a:lnTo>
                <a:lnTo>
                  <a:pt x="53578" y="71438"/>
                </a:lnTo>
                <a:lnTo>
                  <a:pt x="71437" y="71438"/>
                </a:lnTo>
                <a:lnTo>
                  <a:pt x="89297" y="71438"/>
                </a:lnTo>
                <a:lnTo>
                  <a:pt x="116086" y="62508"/>
                </a:lnTo>
                <a:lnTo>
                  <a:pt x="151804" y="62508"/>
                </a:lnTo>
                <a:lnTo>
                  <a:pt x="187523" y="53579"/>
                </a:lnTo>
                <a:lnTo>
                  <a:pt x="223242" y="44649"/>
                </a:lnTo>
                <a:lnTo>
                  <a:pt x="223242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54" name="Freeform 9253"/>
          <p:cNvSpPr/>
          <p:nvPr/>
        </p:nvSpPr>
        <p:spPr>
          <a:xfrm>
            <a:off x="7233047" y="1401961"/>
            <a:ext cx="187524" cy="116087"/>
          </a:xfrm>
          <a:custGeom>
            <a:avLst/>
            <a:gdLst/>
            <a:ahLst/>
            <a:cxnLst/>
            <a:rect l="0" t="0" r="0" b="0"/>
            <a:pathLst>
              <a:path w="187524" h="11608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29"/>
                </a:lnTo>
                <a:lnTo>
                  <a:pt x="17859" y="8929"/>
                </a:lnTo>
                <a:lnTo>
                  <a:pt x="35719" y="17859"/>
                </a:lnTo>
                <a:lnTo>
                  <a:pt x="53578" y="26789"/>
                </a:lnTo>
                <a:lnTo>
                  <a:pt x="89297" y="26789"/>
                </a:lnTo>
                <a:lnTo>
                  <a:pt x="116086" y="35718"/>
                </a:lnTo>
                <a:lnTo>
                  <a:pt x="142875" y="44648"/>
                </a:lnTo>
                <a:lnTo>
                  <a:pt x="169664" y="53578"/>
                </a:lnTo>
                <a:lnTo>
                  <a:pt x="178594" y="62508"/>
                </a:lnTo>
                <a:lnTo>
                  <a:pt x="187523" y="71437"/>
                </a:lnTo>
                <a:lnTo>
                  <a:pt x="178594" y="89297"/>
                </a:lnTo>
                <a:lnTo>
                  <a:pt x="160734" y="98226"/>
                </a:lnTo>
                <a:lnTo>
                  <a:pt x="151805" y="107156"/>
                </a:lnTo>
                <a:lnTo>
                  <a:pt x="142875" y="116086"/>
                </a:lnTo>
                <a:lnTo>
                  <a:pt x="133945" y="116086"/>
                </a:lnTo>
                <a:lnTo>
                  <a:pt x="142875" y="116086"/>
                </a:lnTo>
                <a:lnTo>
                  <a:pt x="151805" y="116086"/>
                </a:lnTo>
                <a:lnTo>
                  <a:pt x="169664" y="107156"/>
                </a:lnTo>
                <a:lnTo>
                  <a:pt x="187523" y="107156"/>
                </a:lnTo>
                <a:lnTo>
                  <a:pt x="187523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55" name="Freeform 9254"/>
          <p:cNvSpPr/>
          <p:nvPr/>
        </p:nvSpPr>
        <p:spPr>
          <a:xfrm>
            <a:off x="7572375" y="1348383"/>
            <a:ext cx="17860" cy="187524"/>
          </a:xfrm>
          <a:custGeom>
            <a:avLst/>
            <a:gdLst/>
            <a:ahLst/>
            <a:cxnLst/>
            <a:rect l="0" t="0" r="0" b="0"/>
            <a:pathLst>
              <a:path w="17860" h="187524">
                <a:moveTo>
                  <a:pt x="17859" y="0"/>
                </a:moveTo>
                <a:lnTo>
                  <a:pt x="17859" y="0"/>
                </a:ln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8930" y="26789"/>
                </a:lnTo>
                <a:lnTo>
                  <a:pt x="0" y="53578"/>
                </a:lnTo>
                <a:lnTo>
                  <a:pt x="0" y="80367"/>
                </a:lnTo>
                <a:lnTo>
                  <a:pt x="0" y="107156"/>
                </a:lnTo>
                <a:lnTo>
                  <a:pt x="0" y="133945"/>
                </a:lnTo>
                <a:lnTo>
                  <a:pt x="8930" y="160734"/>
                </a:lnTo>
                <a:lnTo>
                  <a:pt x="8930" y="178593"/>
                </a:lnTo>
                <a:lnTo>
                  <a:pt x="8930" y="187523"/>
                </a:lnTo>
                <a:lnTo>
                  <a:pt x="8930" y="187523"/>
                </a:lnTo>
                <a:lnTo>
                  <a:pt x="8930" y="187523"/>
                </a:lnTo>
                <a:lnTo>
                  <a:pt x="8930" y="178593"/>
                </a:lnTo>
                <a:lnTo>
                  <a:pt x="8930" y="160734"/>
                </a:lnTo>
                <a:lnTo>
                  <a:pt x="8930" y="125015"/>
                </a:lnTo>
                <a:lnTo>
                  <a:pt x="0" y="98226"/>
                </a:lnTo>
                <a:lnTo>
                  <a:pt x="0" y="53578"/>
                </a:lnTo>
                <a:lnTo>
                  <a:pt x="0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56" name="Freeform 9255"/>
          <p:cNvSpPr/>
          <p:nvPr/>
        </p:nvSpPr>
        <p:spPr>
          <a:xfrm>
            <a:off x="7465219" y="1250156"/>
            <a:ext cx="303610" cy="71439"/>
          </a:xfrm>
          <a:custGeom>
            <a:avLst/>
            <a:gdLst/>
            <a:ahLst/>
            <a:cxnLst/>
            <a:rect l="0" t="0" r="0" b="0"/>
            <a:pathLst>
              <a:path w="303610" h="71439">
                <a:moveTo>
                  <a:pt x="0" y="71438"/>
                </a:moveTo>
                <a:lnTo>
                  <a:pt x="8929" y="62508"/>
                </a:lnTo>
                <a:lnTo>
                  <a:pt x="8929" y="62508"/>
                </a:lnTo>
                <a:lnTo>
                  <a:pt x="26789" y="62508"/>
                </a:lnTo>
                <a:lnTo>
                  <a:pt x="53578" y="53578"/>
                </a:lnTo>
                <a:lnTo>
                  <a:pt x="89297" y="44649"/>
                </a:lnTo>
                <a:lnTo>
                  <a:pt x="125015" y="35719"/>
                </a:lnTo>
                <a:lnTo>
                  <a:pt x="169664" y="26789"/>
                </a:lnTo>
                <a:lnTo>
                  <a:pt x="214312" y="17860"/>
                </a:lnTo>
                <a:lnTo>
                  <a:pt x="250031" y="8930"/>
                </a:lnTo>
                <a:lnTo>
                  <a:pt x="276820" y="8930"/>
                </a:lnTo>
                <a:lnTo>
                  <a:pt x="294679" y="8930"/>
                </a:lnTo>
                <a:lnTo>
                  <a:pt x="303609" y="0"/>
                </a:lnTo>
                <a:lnTo>
                  <a:pt x="294679" y="0"/>
                </a:lnTo>
                <a:lnTo>
                  <a:pt x="29467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57" name="Freeform 9256"/>
          <p:cNvSpPr/>
          <p:nvPr/>
        </p:nvSpPr>
        <p:spPr>
          <a:xfrm>
            <a:off x="3429000" y="6188273"/>
            <a:ext cx="71439" cy="71438"/>
          </a:xfrm>
          <a:custGeom>
            <a:avLst/>
            <a:gdLst/>
            <a:ahLst/>
            <a:cxnLst/>
            <a:rect l="0" t="0" r="0" b="0"/>
            <a:pathLst>
              <a:path w="71439" h="71438">
                <a:moveTo>
                  <a:pt x="0" y="71437"/>
                </a:moveTo>
                <a:lnTo>
                  <a:pt x="8930" y="71437"/>
                </a:lnTo>
                <a:lnTo>
                  <a:pt x="8930" y="62507"/>
                </a:lnTo>
                <a:lnTo>
                  <a:pt x="17859" y="53578"/>
                </a:lnTo>
                <a:lnTo>
                  <a:pt x="26789" y="44648"/>
                </a:lnTo>
                <a:lnTo>
                  <a:pt x="35719" y="35718"/>
                </a:lnTo>
                <a:lnTo>
                  <a:pt x="44648" y="26789"/>
                </a:lnTo>
                <a:lnTo>
                  <a:pt x="53578" y="17859"/>
                </a:lnTo>
                <a:lnTo>
                  <a:pt x="62508" y="8929"/>
                </a:lnTo>
                <a:lnTo>
                  <a:pt x="71438" y="8929"/>
                </a:lnTo>
                <a:lnTo>
                  <a:pt x="71438" y="0"/>
                </a:lnTo>
                <a:lnTo>
                  <a:pt x="71438" y="8929"/>
                </a:lnTo>
                <a:lnTo>
                  <a:pt x="62508" y="8929"/>
                </a:lnTo>
                <a:lnTo>
                  <a:pt x="44648" y="8929"/>
                </a:lnTo>
                <a:lnTo>
                  <a:pt x="35719" y="8929"/>
                </a:lnTo>
                <a:lnTo>
                  <a:pt x="17859" y="17859"/>
                </a:lnTo>
                <a:lnTo>
                  <a:pt x="17859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58" name="Freeform 9257"/>
          <p:cNvSpPr/>
          <p:nvPr/>
        </p:nvSpPr>
        <p:spPr>
          <a:xfrm>
            <a:off x="3411141" y="6268640"/>
            <a:ext cx="196454" cy="223243"/>
          </a:xfrm>
          <a:custGeom>
            <a:avLst/>
            <a:gdLst/>
            <a:ahLst/>
            <a:cxnLst/>
            <a:rect l="0" t="0" r="0" b="0"/>
            <a:pathLst>
              <a:path w="196454" h="223243">
                <a:moveTo>
                  <a:pt x="8929" y="0"/>
                </a:moveTo>
                <a:lnTo>
                  <a:pt x="0" y="0"/>
                </a:lnTo>
                <a:lnTo>
                  <a:pt x="8929" y="8930"/>
                </a:lnTo>
                <a:lnTo>
                  <a:pt x="8929" y="26789"/>
                </a:lnTo>
                <a:lnTo>
                  <a:pt x="8929" y="44648"/>
                </a:lnTo>
                <a:lnTo>
                  <a:pt x="17859" y="62508"/>
                </a:lnTo>
                <a:lnTo>
                  <a:pt x="17859" y="71437"/>
                </a:lnTo>
                <a:lnTo>
                  <a:pt x="26789" y="80367"/>
                </a:lnTo>
                <a:lnTo>
                  <a:pt x="35718" y="89297"/>
                </a:lnTo>
                <a:lnTo>
                  <a:pt x="44648" y="89297"/>
                </a:lnTo>
                <a:lnTo>
                  <a:pt x="53578" y="89297"/>
                </a:lnTo>
                <a:lnTo>
                  <a:pt x="80367" y="80367"/>
                </a:lnTo>
                <a:lnTo>
                  <a:pt x="98226" y="71437"/>
                </a:lnTo>
                <a:lnTo>
                  <a:pt x="125015" y="71437"/>
                </a:lnTo>
                <a:lnTo>
                  <a:pt x="142875" y="71437"/>
                </a:lnTo>
                <a:lnTo>
                  <a:pt x="169664" y="80367"/>
                </a:lnTo>
                <a:lnTo>
                  <a:pt x="178593" y="89297"/>
                </a:lnTo>
                <a:lnTo>
                  <a:pt x="187523" y="116086"/>
                </a:lnTo>
                <a:lnTo>
                  <a:pt x="196453" y="142875"/>
                </a:lnTo>
                <a:lnTo>
                  <a:pt x="187523" y="169664"/>
                </a:lnTo>
                <a:lnTo>
                  <a:pt x="187523" y="178594"/>
                </a:lnTo>
                <a:lnTo>
                  <a:pt x="178593" y="187523"/>
                </a:lnTo>
                <a:lnTo>
                  <a:pt x="169664" y="205383"/>
                </a:lnTo>
                <a:lnTo>
                  <a:pt x="151804" y="214312"/>
                </a:lnTo>
                <a:lnTo>
                  <a:pt x="133945" y="223242"/>
                </a:lnTo>
                <a:lnTo>
                  <a:pt x="116086" y="223242"/>
                </a:lnTo>
                <a:lnTo>
                  <a:pt x="107156" y="214312"/>
                </a:lnTo>
                <a:lnTo>
                  <a:pt x="107156" y="196453"/>
                </a:lnTo>
                <a:lnTo>
                  <a:pt x="125015" y="169664"/>
                </a:lnTo>
                <a:lnTo>
                  <a:pt x="142875" y="142875"/>
                </a:lnTo>
                <a:lnTo>
                  <a:pt x="142875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59" name="Freeform 9258"/>
          <p:cNvSpPr/>
          <p:nvPr/>
        </p:nvSpPr>
        <p:spPr>
          <a:xfrm>
            <a:off x="3670102" y="6223991"/>
            <a:ext cx="205383" cy="133947"/>
          </a:xfrm>
          <a:custGeom>
            <a:avLst/>
            <a:gdLst/>
            <a:ahLst/>
            <a:cxnLst/>
            <a:rect l="0" t="0" r="0" b="0"/>
            <a:pathLst>
              <a:path w="205383" h="133947">
                <a:moveTo>
                  <a:pt x="53578" y="0"/>
                </a:moveTo>
                <a:lnTo>
                  <a:pt x="44648" y="0"/>
                </a:lnTo>
                <a:lnTo>
                  <a:pt x="35718" y="0"/>
                </a:lnTo>
                <a:lnTo>
                  <a:pt x="26789" y="0"/>
                </a:lnTo>
                <a:lnTo>
                  <a:pt x="1785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0" y="17860"/>
                </a:lnTo>
                <a:lnTo>
                  <a:pt x="8929" y="17860"/>
                </a:lnTo>
                <a:lnTo>
                  <a:pt x="8929" y="35719"/>
                </a:lnTo>
                <a:lnTo>
                  <a:pt x="26789" y="53579"/>
                </a:lnTo>
                <a:lnTo>
                  <a:pt x="35718" y="71438"/>
                </a:lnTo>
                <a:lnTo>
                  <a:pt x="44648" y="98227"/>
                </a:lnTo>
                <a:lnTo>
                  <a:pt x="62507" y="116086"/>
                </a:lnTo>
                <a:lnTo>
                  <a:pt x="71437" y="133946"/>
                </a:lnTo>
                <a:lnTo>
                  <a:pt x="80367" y="133946"/>
                </a:lnTo>
                <a:lnTo>
                  <a:pt x="80367" y="133946"/>
                </a:lnTo>
                <a:lnTo>
                  <a:pt x="89296" y="125016"/>
                </a:lnTo>
                <a:lnTo>
                  <a:pt x="89296" y="107157"/>
                </a:lnTo>
                <a:lnTo>
                  <a:pt x="89296" y="80368"/>
                </a:lnTo>
                <a:lnTo>
                  <a:pt x="89296" y="62508"/>
                </a:lnTo>
                <a:lnTo>
                  <a:pt x="80367" y="44649"/>
                </a:lnTo>
                <a:lnTo>
                  <a:pt x="80367" y="35719"/>
                </a:lnTo>
                <a:lnTo>
                  <a:pt x="89296" y="35719"/>
                </a:lnTo>
                <a:lnTo>
                  <a:pt x="89296" y="44649"/>
                </a:lnTo>
                <a:lnTo>
                  <a:pt x="107156" y="53579"/>
                </a:lnTo>
                <a:lnTo>
                  <a:pt x="116086" y="71438"/>
                </a:lnTo>
                <a:lnTo>
                  <a:pt x="125015" y="80368"/>
                </a:lnTo>
                <a:lnTo>
                  <a:pt x="142875" y="89297"/>
                </a:lnTo>
                <a:lnTo>
                  <a:pt x="160734" y="98227"/>
                </a:lnTo>
                <a:lnTo>
                  <a:pt x="169664" y="98227"/>
                </a:lnTo>
                <a:lnTo>
                  <a:pt x="187523" y="89297"/>
                </a:lnTo>
                <a:lnTo>
                  <a:pt x="196453" y="71438"/>
                </a:lnTo>
                <a:lnTo>
                  <a:pt x="205382" y="62508"/>
                </a:lnTo>
                <a:lnTo>
                  <a:pt x="205382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60" name="Freeform 9259"/>
          <p:cNvSpPr/>
          <p:nvPr/>
        </p:nvSpPr>
        <p:spPr>
          <a:xfrm>
            <a:off x="3839766" y="6143624"/>
            <a:ext cx="232173" cy="294681"/>
          </a:xfrm>
          <a:custGeom>
            <a:avLst/>
            <a:gdLst/>
            <a:ahLst/>
            <a:cxnLst/>
            <a:rect l="0" t="0" r="0" b="0"/>
            <a:pathLst>
              <a:path w="232173" h="294681">
                <a:moveTo>
                  <a:pt x="26789" y="0"/>
                </a:moveTo>
                <a:lnTo>
                  <a:pt x="17859" y="0"/>
                </a:lnTo>
                <a:lnTo>
                  <a:pt x="8929" y="0"/>
                </a:lnTo>
                <a:lnTo>
                  <a:pt x="0" y="8930"/>
                </a:lnTo>
                <a:lnTo>
                  <a:pt x="0" y="17860"/>
                </a:lnTo>
                <a:lnTo>
                  <a:pt x="8929" y="35719"/>
                </a:lnTo>
                <a:lnTo>
                  <a:pt x="17859" y="53578"/>
                </a:lnTo>
                <a:lnTo>
                  <a:pt x="26789" y="71438"/>
                </a:lnTo>
                <a:lnTo>
                  <a:pt x="35718" y="98227"/>
                </a:lnTo>
                <a:lnTo>
                  <a:pt x="53578" y="107156"/>
                </a:lnTo>
                <a:lnTo>
                  <a:pt x="71437" y="116086"/>
                </a:lnTo>
                <a:lnTo>
                  <a:pt x="80367" y="125016"/>
                </a:lnTo>
                <a:lnTo>
                  <a:pt x="80367" y="116086"/>
                </a:lnTo>
                <a:lnTo>
                  <a:pt x="80367" y="107156"/>
                </a:lnTo>
                <a:lnTo>
                  <a:pt x="80367" y="89297"/>
                </a:lnTo>
                <a:lnTo>
                  <a:pt x="80367" y="71438"/>
                </a:lnTo>
                <a:lnTo>
                  <a:pt x="71437" y="62508"/>
                </a:lnTo>
                <a:lnTo>
                  <a:pt x="71437" y="44649"/>
                </a:lnTo>
                <a:lnTo>
                  <a:pt x="71437" y="44649"/>
                </a:lnTo>
                <a:lnTo>
                  <a:pt x="80367" y="53578"/>
                </a:lnTo>
                <a:lnTo>
                  <a:pt x="98226" y="71438"/>
                </a:lnTo>
                <a:lnTo>
                  <a:pt x="116086" y="89297"/>
                </a:lnTo>
                <a:lnTo>
                  <a:pt x="133945" y="116086"/>
                </a:lnTo>
                <a:lnTo>
                  <a:pt x="151804" y="142875"/>
                </a:lnTo>
                <a:lnTo>
                  <a:pt x="178593" y="169664"/>
                </a:lnTo>
                <a:lnTo>
                  <a:pt x="196453" y="205383"/>
                </a:lnTo>
                <a:lnTo>
                  <a:pt x="214312" y="241102"/>
                </a:lnTo>
                <a:lnTo>
                  <a:pt x="223242" y="267891"/>
                </a:lnTo>
                <a:lnTo>
                  <a:pt x="232172" y="285750"/>
                </a:lnTo>
                <a:lnTo>
                  <a:pt x="223242" y="294680"/>
                </a:lnTo>
                <a:lnTo>
                  <a:pt x="214312" y="294680"/>
                </a:lnTo>
                <a:lnTo>
                  <a:pt x="196453" y="276821"/>
                </a:lnTo>
                <a:lnTo>
                  <a:pt x="178593" y="250031"/>
                </a:lnTo>
                <a:lnTo>
                  <a:pt x="160734" y="214313"/>
                </a:lnTo>
                <a:lnTo>
                  <a:pt x="142875" y="178594"/>
                </a:lnTo>
                <a:lnTo>
                  <a:pt x="125015" y="142875"/>
                </a:lnTo>
                <a:lnTo>
                  <a:pt x="125015" y="116086"/>
                </a:lnTo>
                <a:lnTo>
                  <a:pt x="133945" y="98227"/>
                </a:lnTo>
                <a:lnTo>
                  <a:pt x="133945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61" name="Freeform 9260"/>
          <p:cNvSpPr/>
          <p:nvPr/>
        </p:nvSpPr>
        <p:spPr>
          <a:xfrm>
            <a:off x="4027289" y="6134695"/>
            <a:ext cx="142876" cy="160735"/>
          </a:xfrm>
          <a:custGeom>
            <a:avLst/>
            <a:gdLst/>
            <a:ahLst/>
            <a:cxnLst/>
            <a:rect l="0" t="0" r="0" b="0"/>
            <a:pathLst>
              <a:path w="142876" h="160735">
                <a:moveTo>
                  <a:pt x="26789" y="80367"/>
                </a:moveTo>
                <a:lnTo>
                  <a:pt x="17859" y="80367"/>
                </a:lnTo>
                <a:lnTo>
                  <a:pt x="17859" y="80367"/>
                </a:lnTo>
                <a:lnTo>
                  <a:pt x="26789" y="80367"/>
                </a:lnTo>
                <a:lnTo>
                  <a:pt x="26789" y="80367"/>
                </a:lnTo>
                <a:lnTo>
                  <a:pt x="26789" y="80367"/>
                </a:lnTo>
                <a:lnTo>
                  <a:pt x="35719" y="80367"/>
                </a:lnTo>
                <a:lnTo>
                  <a:pt x="44649" y="71437"/>
                </a:lnTo>
                <a:lnTo>
                  <a:pt x="53578" y="62507"/>
                </a:lnTo>
                <a:lnTo>
                  <a:pt x="53578" y="53578"/>
                </a:lnTo>
                <a:lnTo>
                  <a:pt x="62508" y="35718"/>
                </a:lnTo>
                <a:lnTo>
                  <a:pt x="62508" y="26789"/>
                </a:lnTo>
                <a:lnTo>
                  <a:pt x="53578" y="17859"/>
                </a:lnTo>
                <a:lnTo>
                  <a:pt x="44649" y="8929"/>
                </a:lnTo>
                <a:lnTo>
                  <a:pt x="35719" y="0"/>
                </a:lnTo>
                <a:lnTo>
                  <a:pt x="17859" y="0"/>
                </a:lnTo>
                <a:lnTo>
                  <a:pt x="8930" y="8929"/>
                </a:lnTo>
                <a:lnTo>
                  <a:pt x="0" y="17859"/>
                </a:lnTo>
                <a:lnTo>
                  <a:pt x="0" y="35718"/>
                </a:lnTo>
                <a:lnTo>
                  <a:pt x="8930" y="62507"/>
                </a:lnTo>
                <a:lnTo>
                  <a:pt x="17859" y="89296"/>
                </a:lnTo>
                <a:lnTo>
                  <a:pt x="35719" y="107156"/>
                </a:lnTo>
                <a:lnTo>
                  <a:pt x="53578" y="133945"/>
                </a:lnTo>
                <a:lnTo>
                  <a:pt x="71438" y="151804"/>
                </a:lnTo>
                <a:lnTo>
                  <a:pt x="89297" y="160734"/>
                </a:lnTo>
                <a:lnTo>
                  <a:pt x="107156" y="160734"/>
                </a:lnTo>
                <a:lnTo>
                  <a:pt x="116086" y="160734"/>
                </a:lnTo>
                <a:lnTo>
                  <a:pt x="125016" y="142875"/>
                </a:lnTo>
                <a:lnTo>
                  <a:pt x="133945" y="125015"/>
                </a:lnTo>
                <a:lnTo>
                  <a:pt x="142875" y="98226"/>
                </a:lnTo>
                <a:lnTo>
                  <a:pt x="142875" y="62507"/>
                </a:lnTo>
                <a:lnTo>
                  <a:pt x="133945" y="26789"/>
                </a:lnTo>
                <a:lnTo>
                  <a:pt x="133945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62" name="Freeform 9261"/>
          <p:cNvSpPr/>
          <p:nvPr/>
        </p:nvSpPr>
        <p:spPr>
          <a:xfrm>
            <a:off x="4116586" y="6072187"/>
            <a:ext cx="125017" cy="214313"/>
          </a:xfrm>
          <a:custGeom>
            <a:avLst/>
            <a:gdLst/>
            <a:ahLst/>
            <a:cxnLst/>
            <a:rect l="0" t="0" r="0" b="0"/>
            <a:pathLst>
              <a:path w="125017" h="214313">
                <a:moveTo>
                  <a:pt x="8930" y="0"/>
                </a:moveTo>
                <a:lnTo>
                  <a:pt x="8930" y="0"/>
                </a:lnTo>
                <a:lnTo>
                  <a:pt x="893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35718"/>
                </a:lnTo>
                <a:lnTo>
                  <a:pt x="0" y="53578"/>
                </a:lnTo>
                <a:lnTo>
                  <a:pt x="8930" y="62508"/>
                </a:lnTo>
                <a:lnTo>
                  <a:pt x="17859" y="71437"/>
                </a:lnTo>
                <a:lnTo>
                  <a:pt x="26789" y="80367"/>
                </a:lnTo>
                <a:lnTo>
                  <a:pt x="44648" y="89297"/>
                </a:lnTo>
                <a:lnTo>
                  <a:pt x="62508" y="89297"/>
                </a:lnTo>
                <a:lnTo>
                  <a:pt x="71437" y="98226"/>
                </a:lnTo>
                <a:lnTo>
                  <a:pt x="89297" y="98226"/>
                </a:lnTo>
                <a:lnTo>
                  <a:pt x="107156" y="107156"/>
                </a:lnTo>
                <a:lnTo>
                  <a:pt x="116086" y="107156"/>
                </a:lnTo>
                <a:lnTo>
                  <a:pt x="125016" y="116086"/>
                </a:lnTo>
                <a:lnTo>
                  <a:pt x="125016" y="133945"/>
                </a:lnTo>
                <a:lnTo>
                  <a:pt x="125016" y="142875"/>
                </a:lnTo>
                <a:lnTo>
                  <a:pt x="125016" y="169664"/>
                </a:lnTo>
                <a:lnTo>
                  <a:pt x="116086" y="187523"/>
                </a:lnTo>
                <a:lnTo>
                  <a:pt x="98227" y="205383"/>
                </a:lnTo>
                <a:lnTo>
                  <a:pt x="89297" y="214312"/>
                </a:lnTo>
                <a:lnTo>
                  <a:pt x="71437" y="214312"/>
                </a:lnTo>
                <a:lnTo>
                  <a:pt x="62508" y="205383"/>
                </a:lnTo>
                <a:lnTo>
                  <a:pt x="53578" y="196453"/>
                </a:lnTo>
                <a:lnTo>
                  <a:pt x="62508" y="169664"/>
                </a:lnTo>
                <a:lnTo>
                  <a:pt x="80367" y="151804"/>
                </a:lnTo>
                <a:lnTo>
                  <a:pt x="80367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63" name="Freeform 9262"/>
          <p:cNvSpPr/>
          <p:nvPr/>
        </p:nvSpPr>
        <p:spPr>
          <a:xfrm>
            <a:off x="4455914" y="5991820"/>
            <a:ext cx="258962" cy="178594"/>
          </a:xfrm>
          <a:custGeom>
            <a:avLst/>
            <a:gdLst/>
            <a:ahLst/>
            <a:cxnLst/>
            <a:rect l="0" t="0" r="0" b="0"/>
            <a:pathLst>
              <a:path w="258962" h="178594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17859" y="8929"/>
                </a:lnTo>
                <a:lnTo>
                  <a:pt x="35719" y="26789"/>
                </a:lnTo>
                <a:lnTo>
                  <a:pt x="53578" y="44648"/>
                </a:lnTo>
                <a:lnTo>
                  <a:pt x="89297" y="71437"/>
                </a:lnTo>
                <a:lnTo>
                  <a:pt x="116086" y="98226"/>
                </a:lnTo>
                <a:lnTo>
                  <a:pt x="151805" y="116085"/>
                </a:lnTo>
                <a:lnTo>
                  <a:pt x="178594" y="133945"/>
                </a:lnTo>
                <a:lnTo>
                  <a:pt x="205383" y="151804"/>
                </a:lnTo>
                <a:lnTo>
                  <a:pt x="223242" y="169664"/>
                </a:lnTo>
                <a:lnTo>
                  <a:pt x="241102" y="178593"/>
                </a:lnTo>
                <a:lnTo>
                  <a:pt x="250031" y="178593"/>
                </a:lnTo>
                <a:lnTo>
                  <a:pt x="258961" y="178593"/>
                </a:lnTo>
                <a:lnTo>
                  <a:pt x="250031" y="160734"/>
                </a:lnTo>
                <a:lnTo>
                  <a:pt x="250031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64" name="Freeform 9263"/>
          <p:cNvSpPr/>
          <p:nvPr/>
        </p:nvSpPr>
        <p:spPr>
          <a:xfrm>
            <a:off x="4500563" y="5893593"/>
            <a:ext cx="71438" cy="339329"/>
          </a:xfrm>
          <a:custGeom>
            <a:avLst/>
            <a:gdLst/>
            <a:ahLst/>
            <a:cxnLst/>
            <a:rect l="0" t="0" r="0" b="0"/>
            <a:pathLst>
              <a:path w="71438" h="339329">
                <a:moveTo>
                  <a:pt x="0" y="0"/>
                </a:moveTo>
                <a:lnTo>
                  <a:pt x="0" y="8930"/>
                </a:lnTo>
                <a:lnTo>
                  <a:pt x="0" y="26789"/>
                </a:lnTo>
                <a:lnTo>
                  <a:pt x="0" y="53578"/>
                </a:lnTo>
                <a:lnTo>
                  <a:pt x="8929" y="98227"/>
                </a:lnTo>
                <a:lnTo>
                  <a:pt x="17859" y="142875"/>
                </a:lnTo>
                <a:lnTo>
                  <a:pt x="26789" y="205383"/>
                </a:lnTo>
                <a:lnTo>
                  <a:pt x="35718" y="250031"/>
                </a:lnTo>
                <a:lnTo>
                  <a:pt x="53578" y="294680"/>
                </a:lnTo>
                <a:lnTo>
                  <a:pt x="62507" y="321469"/>
                </a:lnTo>
                <a:lnTo>
                  <a:pt x="71437" y="339328"/>
                </a:lnTo>
                <a:lnTo>
                  <a:pt x="71437" y="330398"/>
                </a:lnTo>
                <a:lnTo>
                  <a:pt x="71437" y="312539"/>
                </a:lnTo>
                <a:lnTo>
                  <a:pt x="71437" y="276820"/>
                </a:lnTo>
                <a:lnTo>
                  <a:pt x="71437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65" name="Freeform 9264"/>
          <p:cNvSpPr/>
          <p:nvPr/>
        </p:nvSpPr>
        <p:spPr>
          <a:xfrm>
            <a:off x="4911328" y="5795366"/>
            <a:ext cx="392907" cy="303611"/>
          </a:xfrm>
          <a:custGeom>
            <a:avLst/>
            <a:gdLst/>
            <a:ahLst/>
            <a:cxnLst/>
            <a:rect l="0" t="0" r="0" b="0"/>
            <a:pathLst>
              <a:path w="392907" h="303611">
                <a:moveTo>
                  <a:pt x="17860" y="80368"/>
                </a:moveTo>
                <a:lnTo>
                  <a:pt x="8930" y="80368"/>
                </a:lnTo>
                <a:lnTo>
                  <a:pt x="8930" y="80368"/>
                </a:lnTo>
                <a:lnTo>
                  <a:pt x="0" y="80368"/>
                </a:lnTo>
                <a:lnTo>
                  <a:pt x="0" y="80368"/>
                </a:lnTo>
                <a:lnTo>
                  <a:pt x="0" y="71438"/>
                </a:lnTo>
                <a:lnTo>
                  <a:pt x="8930" y="62508"/>
                </a:lnTo>
                <a:lnTo>
                  <a:pt x="17860" y="44649"/>
                </a:lnTo>
                <a:lnTo>
                  <a:pt x="26789" y="26789"/>
                </a:lnTo>
                <a:lnTo>
                  <a:pt x="53578" y="8930"/>
                </a:lnTo>
                <a:lnTo>
                  <a:pt x="80367" y="0"/>
                </a:lnTo>
                <a:lnTo>
                  <a:pt x="116086" y="0"/>
                </a:lnTo>
                <a:lnTo>
                  <a:pt x="142875" y="8930"/>
                </a:lnTo>
                <a:lnTo>
                  <a:pt x="178594" y="26789"/>
                </a:lnTo>
                <a:lnTo>
                  <a:pt x="196453" y="62508"/>
                </a:lnTo>
                <a:lnTo>
                  <a:pt x="214313" y="107157"/>
                </a:lnTo>
                <a:lnTo>
                  <a:pt x="214313" y="151805"/>
                </a:lnTo>
                <a:lnTo>
                  <a:pt x="205383" y="196454"/>
                </a:lnTo>
                <a:lnTo>
                  <a:pt x="196453" y="241102"/>
                </a:lnTo>
                <a:lnTo>
                  <a:pt x="178594" y="267891"/>
                </a:lnTo>
                <a:lnTo>
                  <a:pt x="151805" y="294680"/>
                </a:lnTo>
                <a:lnTo>
                  <a:pt x="133945" y="303610"/>
                </a:lnTo>
                <a:lnTo>
                  <a:pt x="116086" y="303610"/>
                </a:lnTo>
                <a:lnTo>
                  <a:pt x="107156" y="285750"/>
                </a:lnTo>
                <a:lnTo>
                  <a:pt x="116086" y="267891"/>
                </a:lnTo>
                <a:lnTo>
                  <a:pt x="133945" y="250032"/>
                </a:lnTo>
                <a:lnTo>
                  <a:pt x="169664" y="232172"/>
                </a:lnTo>
                <a:lnTo>
                  <a:pt x="205383" y="205383"/>
                </a:lnTo>
                <a:lnTo>
                  <a:pt x="250031" y="187524"/>
                </a:lnTo>
                <a:lnTo>
                  <a:pt x="285750" y="169664"/>
                </a:lnTo>
                <a:lnTo>
                  <a:pt x="321469" y="160735"/>
                </a:lnTo>
                <a:lnTo>
                  <a:pt x="348258" y="151805"/>
                </a:lnTo>
                <a:lnTo>
                  <a:pt x="375047" y="151805"/>
                </a:lnTo>
                <a:lnTo>
                  <a:pt x="392906" y="151805"/>
                </a:lnTo>
                <a:lnTo>
                  <a:pt x="392906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66" name="Freeform 9265"/>
          <p:cNvSpPr/>
          <p:nvPr/>
        </p:nvSpPr>
        <p:spPr>
          <a:xfrm>
            <a:off x="5304234" y="5697140"/>
            <a:ext cx="169665" cy="473274"/>
          </a:xfrm>
          <a:custGeom>
            <a:avLst/>
            <a:gdLst/>
            <a:ahLst/>
            <a:cxnLst/>
            <a:rect l="0" t="0" r="0" b="0"/>
            <a:pathLst>
              <a:path w="169665" h="473274">
                <a:moveTo>
                  <a:pt x="35719" y="160734"/>
                </a:moveTo>
                <a:lnTo>
                  <a:pt x="35719" y="160734"/>
                </a:lnTo>
                <a:lnTo>
                  <a:pt x="35719" y="169664"/>
                </a:lnTo>
                <a:lnTo>
                  <a:pt x="35719" y="178594"/>
                </a:lnTo>
                <a:lnTo>
                  <a:pt x="44649" y="187523"/>
                </a:lnTo>
                <a:lnTo>
                  <a:pt x="53579" y="214312"/>
                </a:lnTo>
                <a:lnTo>
                  <a:pt x="71438" y="241101"/>
                </a:lnTo>
                <a:lnTo>
                  <a:pt x="89297" y="276820"/>
                </a:lnTo>
                <a:lnTo>
                  <a:pt x="107157" y="321469"/>
                </a:lnTo>
                <a:lnTo>
                  <a:pt x="125016" y="357187"/>
                </a:lnTo>
                <a:lnTo>
                  <a:pt x="142875" y="401836"/>
                </a:lnTo>
                <a:lnTo>
                  <a:pt x="160735" y="437555"/>
                </a:lnTo>
                <a:lnTo>
                  <a:pt x="160735" y="455414"/>
                </a:lnTo>
                <a:lnTo>
                  <a:pt x="169664" y="464344"/>
                </a:lnTo>
                <a:lnTo>
                  <a:pt x="169664" y="473273"/>
                </a:lnTo>
                <a:lnTo>
                  <a:pt x="160735" y="464344"/>
                </a:lnTo>
                <a:lnTo>
                  <a:pt x="142875" y="437555"/>
                </a:lnTo>
                <a:lnTo>
                  <a:pt x="125016" y="401836"/>
                </a:lnTo>
                <a:lnTo>
                  <a:pt x="89297" y="348258"/>
                </a:lnTo>
                <a:lnTo>
                  <a:pt x="44649" y="285750"/>
                </a:lnTo>
                <a:lnTo>
                  <a:pt x="17860" y="214312"/>
                </a:lnTo>
                <a:lnTo>
                  <a:pt x="0" y="142875"/>
                </a:lnTo>
                <a:lnTo>
                  <a:pt x="0" y="89297"/>
                </a:lnTo>
                <a:lnTo>
                  <a:pt x="17860" y="44648"/>
                </a:lnTo>
                <a:lnTo>
                  <a:pt x="44649" y="17859"/>
                </a:lnTo>
                <a:lnTo>
                  <a:pt x="80368" y="0"/>
                </a:lnTo>
                <a:lnTo>
                  <a:pt x="116086" y="8930"/>
                </a:lnTo>
                <a:lnTo>
                  <a:pt x="142875" y="17859"/>
                </a:lnTo>
                <a:lnTo>
                  <a:pt x="160735" y="53578"/>
                </a:lnTo>
                <a:lnTo>
                  <a:pt x="169664" y="89297"/>
                </a:lnTo>
                <a:lnTo>
                  <a:pt x="169664" y="133945"/>
                </a:lnTo>
                <a:lnTo>
                  <a:pt x="160735" y="178594"/>
                </a:lnTo>
                <a:lnTo>
                  <a:pt x="151805" y="214312"/>
                </a:lnTo>
                <a:lnTo>
                  <a:pt x="133946" y="232172"/>
                </a:lnTo>
                <a:lnTo>
                  <a:pt x="116086" y="241101"/>
                </a:lnTo>
                <a:lnTo>
                  <a:pt x="107157" y="241101"/>
                </a:lnTo>
                <a:lnTo>
                  <a:pt x="98227" y="223242"/>
                </a:lnTo>
                <a:lnTo>
                  <a:pt x="98227" y="196453"/>
                </a:lnTo>
                <a:lnTo>
                  <a:pt x="107157" y="160734"/>
                </a:lnTo>
                <a:lnTo>
                  <a:pt x="125016" y="125015"/>
                </a:lnTo>
                <a:lnTo>
                  <a:pt x="151805" y="89297"/>
                </a:lnTo>
                <a:lnTo>
                  <a:pt x="169664" y="53578"/>
                </a:lnTo>
                <a:lnTo>
                  <a:pt x="169664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67" name="Freeform 9266"/>
          <p:cNvSpPr/>
          <p:nvPr/>
        </p:nvSpPr>
        <p:spPr>
          <a:xfrm>
            <a:off x="5572125" y="5688210"/>
            <a:ext cx="89298" cy="142876"/>
          </a:xfrm>
          <a:custGeom>
            <a:avLst/>
            <a:gdLst/>
            <a:ahLst/>
            <a:cxnLst/>
            <a:rect l="0" t="0" r="0" b="0"/>
            <a:pathLst>
              <a:path w="89298" h="142876">
                <a:moveTo>
                  <a:pt x="44648" y="0"/>
                </a:moveTo>
                <a:lnTo>
                  <a:pt x="44648" y="8930"/>
                </a:lnTo>
                <a:lnTo>
                  <a:pt x="44648" y="26789"/>
                </a:lnTo>
                <a:lnTo>
                  <a:pt x="44648" y="53578"/>
                </a:lnTo>
                <a:lnTo>
                  <a:pt x="53578" y="80367"/>
                </a:lnTo>
                <a:lnTo>
                  <a:pt x="53578" y="107156"/>
                </a:lnTo>
                <a:lnTo>
                  <a:pt x="62508" y="125016"/>
                </a:lnTo>
                <a:lnTo>
                  <a:pt x="62508" y="133945"/>
                </a:lnTo>
                <a:lnTo>
                  <a:pt x="71438" y="142875"/>
                </a:lnTo>
                <a:lnTo>
                  <a:pt x="71438" y="133945"/>
                </a:lnTo>
                <a:lnTo>
                  <a:pt x="80367" y="125016"/>
                </a:lnTo>
                <a:lnTo>
                  <a:pt x="89297" y="107156"/>
                </a:lnTo>
                <a:lnTo>
                  <a:pt x="80367" y="89297"/>
                </a:lnTo>
                <a:lnTo>
                  <a:pt x="80367" y="62508"/>
                </a:lnTo>
                <a:lnTo>
                  <a:pt x="62508" y="44649"/>
                </a:lnTo>
                <a:lnTo>
                  <a:pt x="44648" y="26789"/>
                </a:lnTo>
                <a:lnTo>
                  <a:pt x="35719" y="17860"/>
                </a:lnTo>
                <a:lnTo>
                  <a:pt x="17859" y="17860"/>
                </a:lnTo>
                <a:lnTo>
                  <a:pt x="8930" y="17860"/>
                </a:lnTo>
                <a:lnTo>
                  <a:pt x="0" y="26789"/>
                </a:lnTo>
                <a:lnTo>
                  <a:pt x="8930" y="44649"/>
                </a:lnTo>
                <a:lnTo>
                  <a:pt x="17859" y="53578"/>
                </a:lnTo>
                <a:lnTo>
                  <a:pt x="35719" y="62508"/>
                </a:lnTo>
                <a:lnTo>
                  <a:pt x="53578" y="62508"/>
                </a:lnTo>
                <a:lnTo>
                  <a:pt x="53578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68" name="Freeform 9267"/>
          <p:cNvSpPr/>
          <p:nvPr/>
        </p:nvSpPr>
        <p:spPr>
          <a:xfrm>
            <a:off x="5679281" y="5598913"/>
            <a:ext cx="80368" cy="214314"/>
          </a:xfrm>
          <a:custGeom>
            <a:avLst/>
            <a:gdLst/>
            <a:ahLst/>
            <a:cxnLst/>
            <a:rect l="0" t="0" r="0" b="0"/>
            <a:pathLst>
              <a:path w="80368" h="214314">
                <a:moveTo>
                  <a:pt x="17860" y="53578"/>
                </a:moveTo>
                <a:lnTo>
                  <a:pt x="8930" y="53578"/>
                </a:lnTo>
                <a:lnTo>
                  <a:pt x="0" y="53578"/>
                </a:lnTo>
                <a:lnTo>
                  <a:pt x="0" y="62508"/>
                </a:lnTo>
                <a:lnTo>
                  <a:pt x="0" y="71438"/>
                </a:lnTo>
                <a:lnTo>
                  <a:pt x="0" y="89297"/>
                </a:lnTo>
                <a:lnTo>
                  <a:pt x="17860" y="116086"/>
                </a:lnTo>
                <a:lnTo>
                  <a:pt x="26789" y="133946"/>
                </a:lnTo>
                <a:lnTo>
                  <a:pt x="44649" y="160735"/>
                </a:lnTo>
                <a:lnTo>
                  <a:pt x="62508" y="187524"/>
                </a:lnTo>
                <a:lnTo>
                  <a:pt x="71438" y="205383"/>
                </a:lnTo>
                <a:lnTo>
                  <a:pt x="71438" y="214313"/>
                </a:lnTo>
                <a:lnTo>
                  <a:pt x="80367" y="214313"/>
                </a:lnTo>
                <a:lnTo>
                  <a:pt x="80367" y="214313"/>
                </a:lnTo>
                <a:lnTo>
                  <a:pt x="71438" y="196453"/>
                </a:lnTo>
                <a:lnTo>
                  <a:pt x="62508" y="160735"/>
                </a:lnTo>
                <a:lnTo>
                  <a:pt x="53578" y="125016"/>
                </a:lnTo>
                <a:lnTo>
                  <a:pt x="44649" y="80367"/>
                </a:lnTo>
                <a:lnTo>
                  <a:pt x="26789" y="35719"/>
                </a:lnTo>
                <a:lnTo>
                  <a:pt x="17860" y="0"/>
                </a:lnTo>
                <a:lnTo>
                  <a:pt x="1786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69" name="Freeform 9268"/>
          <p:cNvSpPr/>
          <p:nvPr/>
        </p:nvSpPr>
        <p:spPr>
          <a:xfrm>
            <a:off x="5715000" y="5366742"/>
            <a:ext cx="357189" cy="357188"/>
          </a:xfrm>
          <a:custGeom>
            <a:avLst/>
            <a:gdLst/>
            <a:ahLst/>
            <a:cxnLst/>
            <a:rect l="0" t="0" r="0" b="0"/>
            <a:pathLst>
              <a:path w="357189" h="357188">
                <a:moveTo>
                  <a:pt x="0" y="196453"/>
                </a:moveTo>
                <a:lnTo>
                  <a:pt x="0" y="196453"/>
                </a:lnTo>
                <a:lnTo>
                  <a:pt x="8930" y="196453"/>
                </a:lnTo>
                <a:lnTo>
                  <a:pt x="8930" y="205383"/>
                </a:lnTo>
                <a:lnTo>
                  <a:pt x="26789" y="223242"/>
                </a:lnTo>
                <a:lnTo>
                  <a:pt x="35719" y="241101"/>
                </a:lnTo>
                <a:lnTo>
                  <a:pt x="53578" y="267890"/>
                </a:lnTo>
                <a:lnTo>
                  <a:pt x="62508" y="285749"/>
                </a:lnTo>
                <a:lnTo>
                  <a:pt x="80367" y="312538"/>
                </a:lnTo>
                <a:lnTo>
                  <a:pt x="89297" y="339328"/>
                </a:lnTo>
                <a:lnTo>
                  <a:pt x="89297" y="348257"/>
                </a:lnTo>
                <a:lnTo>
                  <a:pt x="89297" y="357187"/>
                </a:lnTo>
                <a:lnTo>
                  <a:pt x="98227" y="357187"/>
                </a:lnTo>
                <a:lnTo>
                  <a:pt x="98227" y="357187"/>
                </a:lnTo>
                <a:lnTo>
                  <a:pt x="89297" y="339328"/>
                </a:lnTo>
                <a:lnTo>
                  <a:pt x="89297" y="312538"/>
                </a:lnTo>
                <a:lnTo>
                  <a:pt x="89297" y="294679"/>
                </a:lnTo>
                <a:lnTo>
                  <a:pt x="89297" y="267890"/>
                </a:lnTo>
                <a:lnTo>
                  <a:pt x="89297" y="250031"/>
                </a:lnTo>
                <a:lnTo>
                  <a:pt x="98227" y="241101"/>
                </a:lnTo>
                <a:lnTo>
                  <a:pt x="107156" y="241101"/>
                </a:lnTo>
                <a:lnTo>
                  <a:pt x="116086" y="250031"/>
                </a:lnTo>
                <a:lnTo>
                  <a:pt x="133945" y="258960"/>
                </a:lnTo>
                <a:lnTo>
                  <a:pt x="151805" y="276820"/>
                </a:lnTo>
                <a:lnTo>
                  <a:pt x="169664" y="285749"/>
                </a:lnTo>
                <a:lnTo>
                  <a:pt x="178594" y="294679"/>
                </a:lnTo>
                <a:lnTo>
                  <a:pt x="196453" y="303609"/>
                </a:lnTo>
                <a:lnTo>
                  <a:pt x="205383" y="303609"/>
                </a:lnTo>
                <a:lnTo>
                  <a:pt x="205383" y="294679"/>
                </a:lnTo>
                <a:lnTo>
                  <a:pt x="205383" y="276820"/>
                </a:lnTo>
                <a:lnTo>
                  <a:pt x="205383" y="258960"/>
                </a:lnTo>
                <a:lnTo>
                  <a:pt x="205383" y="232171"/>
                </a:lnTo>
                <a:lnTo>
                  <a:pt x="196453" y="205383"/>
                </a:lnTo>
                <a:lnTo>
                  <a:pt x="178594" y="169664"/>
                </a:lnTo>
                <a:lnTo>
                  <a:pt x="160734" y="125016"/>
                </a:lnTo>
                <a:lnTo>
                  <a:pt x="133945" y="80367"/>
                </a:lnTo>
                <a:lnTo>
                  <a:pt x="116086" y="44649"/>
                </a:lnTo>
                <a:lnTo>
                  <a:pt x="98227" y="17860"/>
                </a:lnTo>
                <a:lnTo>
                  <a:pt x="98227" y="0"/>
                </a:lnTo>
                <a:lnTo>
                  <a:pt x="107156" y="8930"/>
                </a:lnTo>
                <a:lnTo>
                  <a:pt x="116086" y="26789"/>
                </a:lnTo>
                <a:lnTo>
                  <a:pt x="133945" y="62508"/>
                </a:lnTo>
                <a:lnTo>
                  <a:pt x="160734" y="98227"/>
                </a:lnTo>
                <a:lnTo>
                  <a:pt x="196453" y="142875"/>
                </a:lnTo>
                <a:lnTo>
                  <a:pt x="232172" y="187524"/>
                </a:lnTo>
                <a:lnTo>
                  <a:pt x="267891" y="223242"/>
                </a:lnTo>
                <a:lnTo>
                  <a:pt x="294680" y="258960"/>
                </a:lnTo>
                <a:lnTo>
                  <a:pt x="321469" y="276820"/>
                </a:lnTo>
                <a:lnTo>
                  <a:pt x="339328" y="294679"/>
                </a:lnTo>
                <a:lnTo>
                  <a:pt x="357188" y="294679"/>
                </a:lnTo>
                <a:lnTo>
                  <a:pt x="357188" y="285749"/>
                </a:lnTo>
                <a:lnTo>
                  <a:pt x="348258" y="276820"/>
                </a:lnTo>
                <a:lnTo>
                  <a:pt x="321469" y="250031"/>
                </a:lnTo>
                <a:lnTo>
                  <a:pt x="285750" y="223242"/>
                </a:lnTo>
                <a:lnTo>
                  <a:pt x="241102" y="187524"/>
                </a:lnTo>
                <a:lnTo>
                  <a:pt x="187523" y="160735"/>
                </a:lnTo>
                <a:lnTo>
                  <a:pt x="142875" y="133946"/>
                </a:lnTo>
                <a:lnTo>
                  <a:pt x="98227" y="116086"/>
                </a:lnTo>
                <a:lnTo>
                  <a:pt x="80367" y="116086"/>
                </a:lnTo>
                <a:lnTo>
                  <a:pt x="71438" y="116086"/>
                </a:lnTo>
                <a:lnTo>
                  <a:pt x="71438" y="125016"/>
                </a:lnTo>
                <a:lnTo>
                  <a:pt x="89297" y="133946"/>
                </a:lnTo>
                <a:lnTo>
                  <a:pt x="107156" y="142875"/>
                </a:lnTo>
                <a:lnTo>
                  <a:pt x="133945" y="142875"/>
                </a:lnTo>
                <a:lnTo>
                  <a:pt x="160734" y="133946"/>
                </a:lnTo>
                <a:lnTo>
                  <a:pt x="187523" y="116086"/>
                </a:lnTo>
                <a:lnTo>
                  <a:pt x="214313" y="98227"/>
                </a:lnTo>
                <a:lnTo>
                  <a:pt x="232172" y="89297"/>
                </a:lnTo>
                <a:lnTo>
                  <a:pt x="241102" y="80367"/>
                </a:lnTo>
                <a:lnTo>
                  <a:pt x="241102" y="71438"/>
                </a:lnTo>
                <a:lnTo>
                  <a:pt x="232172" y="71438"/>
                </a:lnTo>
                <a:lnTo>
                  <a:pt x="214313" y="71438"/>
                </a:lnTo>
                <a:lnTo>
                  <a:pt x="214313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70" name="Freeform 9269"/>
          <p:cNvSpPr/>
          <p:nvPr/>
        </p:nvSpPr>
        <p:spPr>
          <a:xfrm>
            <a:off x="5581055" y="5491758"/>
            <a:ext cx="53579" cy="8931"/>
          </a:xfrm>
          <a:custGeom>
            <a:avLst/>
            <a:gdLst/>
            <a:ahLst/>
            <a:cxnLst/>
            <a:rect l="0" t="0" r="0" b="0"/>
            <a:pathLst>
              <a:path w="53579" h="893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35718" y="8930"/>
                </a:lnTo>
                <a:lnTo>
                  <a:pt x="44648" y="8930"/>
                </a:lnTo>
                <a:lnTo>
                  <a:pt x="53578" y="0"/>
                </a:lnTo>
                <a:lnTo>
                  <a:pt x="5357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71" name="Freeform 9270"/>
          <p:cNvSpPr/>
          <p:nvPr/>
        </p:nvSpPr>
        <p:spPr>
          <a:xfrm>
            <a:off x="6152555" y="5331023"/>
            <a:ext cx="98227" cy="196455"/>
          </a:xfrm>
          <a:custGeom>
            <a:avLst/>
            <a:gdLst/>
            <a:ahLst/>
            <a:cxnLst/>
            <a:rect l="0" t="0" r="0" b="0"/>
            <a:pathLst>
              <a:path w="98227" h="196455">
                <a:moveTo>
                  <a:pt x="0" y="107157"/>
                </a:moveTo>
                <a:lnTo>
                  <a:pt x="0" y="107157"/>
                </a:lnTo>
                <a:lnTo>
                  <a:pt x="0" y="116086"/>
                </a:lnTo>
                <a:lnTo>
                  <a:pt x="0" y="116086"/>
                </a:lnTo>
                <a:lnTo>
                  <a:pt x="8929" y="125016"/>
                </a:lnTo>
                <a:lnTo>
                  <a:pt x="17859" y="142875"/>
                </a:lnTo>
                <a:lnTo>
                  <a:pt x="26789" y="160735"/>
                </a:lnTo>
                <a:lnTo>
                  <a:pt x="35718" y="178594"/>
                </a:lnTo>
                <a:lnTo>
                  <a:pt x="44648" y="187524"/>
                </a:lnTo>
                <a:lnTo>
                  <a:pt x="53578" y="196454"/>
                </a:lnTo>
                <a:lnTo>
                  <a:pt x="62508" y="196454"/>
                </a:lnTo>
                <a:lnTo>
                  <a:pt x="62508" y="187524"/>
                </a:lnTo>
                <a:lnTo>
                  <a:pt x="62508" y="178594"/>
                </a:lnTo>
                <a:lnTo>
                  <a:pt x="62508" y="151805"/>
                </a:lnTo>
                <a:lnTo>
                  <a:pt x="62508" y="125016"/>
                </a:lnTo>
                <a:lnTo>
                  <a:pt x="62508" y="89297"/>
                </a:lnTo>
                <a:lnTo>
                  <a:pt x="62508" y="62508"/>
                </a:lnTo>
                <a:lnTo>
                  <a:pt x="62508" y="35719"/>
                </a:lnTo>
                <a:lnTo>
                  <a:pt x="71437" y="17860"/>
                </a:lnTo>
                <a:lnTo>
                  <a:pt x="80367" y="8930"/>
                </a:lnTo>
                <a:lnTo>
                  <a:pt x="89297" y="0"/>
                </a:lnTo>
                <a:lnTo>
                  <a:pt x="98226" y="8930"/>
                </a:lnTo>
                <a:lnTo>
                  <a:pt x="98226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72" name="Freeform 9271"/>
          <p:cNvSpPr/>
          <p:nvPr/>
        </p:nvSpPr>
        <p:spPr>
          <a:xfrm>
            <a:off x="6286500" y="5223867"/>
            <a:ext cx="366118" cy="232173"/>
          </a:xfrm>
          <a:custGeom>
            <a:avLst/>
            <a:gdLst/>
            <a:ahLst/>
            <a:cxnLst/>
            <a:rect l="0" t="0" r="0" b="0"/>
            <a:pathLst>
              <a:path w="366118" h="232173">
                <a:moveTo>
                  <a:pt x="35719" y="160735"/>
                </a:moveTo>
                <a:lnTo>
                  <a:pt x="26789" y="160735"/>
                </a:lnTo>
                <a:lnTo>
                  <a:pt x="17859" y="151805"/>
                </a:lnTo>
                <a:lnTo>
                  <a:pt x="17859" y="151805"/>
                </a:lnTo>
                <a:lnTo>
                  <a:pt x="893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0" y="151805"/>
                </a:lnTo>
                <a:lnTo>
                  <a:pt x="0" y="169664"/>
                </a:lnTo>
                <a:lnTo>
                  <a:pt x="8930" y="178594"/>
                </a:lnTo>
                <a:lnTo>
                  <a:pt x="17859" y="196453"/>
                </a:lnTo>
                <a:lnTo>
                  <a:pt x="26789" y="214313"/>
                </a:lnTo>
                <a:lnTo>
                  <a:pt x="35719" y="223242"/>
                </a:lnTo>
                <a:lnTo>
                  <a:pt x="44648" y="232172"/>
                </a:lnTo>
                <a:lnTo>
                  <a:pt x="53578" y="232172"/>
                </a:lnTo>
                <a:lnTo>
                  <a:pt x="62508" y="223242"/>
                </a:lnTo>
                <a:lnTo>
                  <a:pt x="71438" y="214313"/>
                </a:lnTo>
                <a:lnTo>
                  <a:pt x="71438" y="196453"/>
                </a:lnTo>
                <a:lnTo>
                  <a:pt x="71438" y="178594"/>
                </a:lnTo>
                <a:lnTo>
                  <a:pt x="62508" y="151805"/>
                </a:lnTo>
                <a:lnTo>
                  <a:pt x="62508" y="125016"/>
                </a:lnTo>
                <a:lnTo>
                  <a:pt x="62508" y="98227"/>
                </a:lnTo>
                <a:lnTo>
                  <a:pt x="53578" y="80367"/>
                </a:lnTo>
                <a:lnTo>
                  <a:pt x="62508" y="71438"/>
                </a:lnTo>
                <a:lnTo>
                  <a:pt x="62508" y="62508"/>
                </a:lnTo>
                <a:lnTo>
                  <a:pt x="71438" y="62508"/>
                </a:lnTo>
                <a:lnTo>
                  <a:pt x="71438" y="62508"/>
                </a:lnTo>
                <a:lnTo>
                  <a:pt x="71438" y="71438"/>
                </a:lnTo>
                <a:lnTo>
                  <a:pt x="80367" y="71438"/>
                </a:lnTo>
                <a:lnTo>
                  <a:pt x="80367" y="62508"/>
                </a:lnTo>
                <a:lnTo>
                  <a:pt x="71438" y="62508"/>
                </a:lnTo>
                <a:lnTo>
                  <a:pt x="71438" y="53578"/>
                </a:lnTo>
                <a:lnTo>
                  <a:pt x="62508" y="35719"/>
                </a:lnTo>
                <a:lnTo>
                  <a:pt x="62508" y="26789"/>
                </a:lnTo>
                <a:lnTo>
                  <a:pt x="53578" y="8930"/>
                </a:lnTo>
                <a:lnTo>
                  <a:pt x="53578" y="0"/>
                </a:lnTo>
                <a:lnTo>
                  <a:pt x="53578" y="0"/>
                </a:lnTo>
                <a:lnTo>
                  <a:pt x="62508" y="0"/>
                </a:lnTo>
                <a:lnTo>
                  <a:pt x="71438" y="17860"/>
                </a:lnTo>
                <a:lnTo>
                  <a:pt x="89297" y="44649"/>
                </a:lnTo>
                <a:lnTo>
                  <a:pt x="107156" y="71438"/>
                </a:lnTo>
                <a:lnTo>
                  <a:pt x="116086" y="107156"/>
                </a:lnTo>
                <a:lnTo>
                  <a:pt x="133945" y="133946"/>
                </a:lnTo>
                <a:lnTo>
                  <a:pt x="151805" y="160735"/>
                </a:lnTo>
                <a:lnTo>
                  <a:pt x="160734" y="169664"/>
                </a:lnTo>
                <a:lnTo>
                  <a:pt x="178594" y="187524"/>
                </a:lnTo>
                <a:lnTo>
                  <a:pt x="187523" y="187524"/>
                </a:lnTo>
                <a:lnTo>
                  <a:pt x="187523" y="178594"/>
                </a:lnTo>
                <a:lnTo>
                  <a:pt x="187523" y="160735"/>
                </a:lnTo>
                <a:lnTo>
                  <a:pt x="187523" y="142875"/>
                </a:lnTo>
                <a:lnTo>
                  <a:pt x="187523" y="107156"/>
                </a:lnTo>
                <a:lnTo>
                  <a:pt x="178594" y="80367"/>
                </a:lnTo>
                <a:lnTo>
                  <a:pt x="178594" y="53578"/>
                </a:lnTo>
                <a:lnTo>
                  <a:pt x="169664" y="26789"/>
                </a:lnTo>
                <a:lnTo>
                  <a:pt x="178594" y="26789"/>
                </a:lnTo>
                <a:lnTo>
                  <a:pt x="187523" y="26789"/>
                </a:lnTo>
                <a:lnTo>
                  <a:pt x="196453" y="44649"/>
                </a:lnTo>
                <a:lnTo>
                  <a:pt x="205383" y="62508"/>
                </a:lnTo>
                <a:lnTo>
                  <a:pt x="214313" y="89297"/>
                </a:lnTo>
                <a:lnTo>
                  <a:pt x="223242" y="107156"/>
                </a:lnTo>
                <a:lnTo>
                  <a:pt x="232172" y="125016"/>
                </a:lnTo>
                <a:lnTo>
                  <a:pt x="232172" y="133946"/>
                </a:lnTo>
                <a:lnTo>
                  <a:pt x="241102" y="142875"/>
                </a:lnTo>
                <a:lnTo>
                  <a:pt x="241102" y="142875"/>
                </a:lnTo>
                <a:lnTo>
                  <a:pt x="241102" y="133946"/>
                </a:lnTo>
                <a:lnTo>
                  <a:pt x="241102" y="116086"/>
                </a:lnTo>
                <a:lnTo>
                  <a:pt x="241102" y="89297"/>
                </a:lnTo>
                <a:lnTo>
                  <a:pt x="241102" y="62508"/>
                </a:lnTo>
                <a:lnTo>
                  <a:pt x="250031" y="35719"/>
                </a:lnTo>
                <a:lnTo>
                  <a:pt x="250031" y="17860"/>
                </a:lnTo>
                <a:lnTo>
                  <a:pt x="258961" y="0"/>
                </a:lnTo>
                <a:lnTo>
                  <a:pt x="267891" y="0"/>
                </a:lnTo>
                <a:lnTo>
                  <a:pt x="285750" y="0"/>
                </a:lnTo>
                <a:lnTo>
                  <a:pt x="303609" y="17860"/>
                </a:lnTo>
                <a:lnTo>
                  <a:pt x="321469" y="35719"/>
                </a:lnTo>
                <a:lnTo>
                  <a:pt x="339328" y="44649"/>
                </a:lnTo>
                <a:lnTo>
                  <a:pt x="348258" y="62508"/>
                </a:lnTo>
                <a:lnTo>
                  <a:pt x="366117" y="71438"/>
                </a:lnTo>
                <a:lnTo>
                  <a:pt x="366117" y="80367"/>
                </a:lnTo>
                <a:lnTo>
                  <a:pt x="366117" y="80367"/>
                </a:lnTo>
                <a:lnTo>
                  <a:pt x="366117" y="71438"/>
                </a:lnTo>
                <a:lnTo>
                  <a:pt x="348258" y="62508"/>
                </a:lnTo>
                <a:lnTo>
                  <a:pt x="330398" y="53578"/>
                </a:lnTo>
                <a:lnTo>
                  <a:pt x="312539" y="44649"/>
                </a:lnTo>
                <a:lnTo>
                  <a:pt x="303609" y="44649"/>
                </a:lnTo>
                <a:lnTo>
                  <a:pt x="285750" y="53578"/>
                </a:lnTo>
                <a:lnTo>
                  <a:pt x="276820" y="62508"/>
                </a:lnTo>
                <a:lnTo>
                  <a:pt x="276820" y="80367"/>
                </a:lnTo>
                <a:lnTo>
                  <a:pt x="276820" y="107156"/>
                </a:lnTo>
                <a:lnTo>
                  <a:pt x="276820" y="133946"/>
                </a:lnTo>
                <a:lnTo>
                  <a:pt x="276820" y="160735"/>
                </a:lnTo>
                <a:lnTo>
                  <a:pt x="276820" y="196453"/>
                </a:lnTo>
                <a:lnTo>
                  <a:pt x="276820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73" name="Freeform 9272"/>
          <p:cNvSpPr/>
          <p:nvPr/>
        </p:nvSpPr>
        <p:spPr>
          <a:xfrm>
            <a:off x="5848945" y="5902523"/>
            <a:ext cx="151806" cy="98227"/>
          </a:xfrm>
          <a:custGeom>
            <a:avLst/>
            <a:gdLst/>
            <a:ahLst/>
            <a:cxnLst/>
            <a:rect l="0" t="0" r="0" b="0"/>
            <a:pathLst>
              <a:path w="151806" h="98227">
                <a:moveTo>
                  <a:pt x="0" y="98226"/>
                </a:moveTo>
                <a:lnTo>
                  <a:pt x="8930" y="98226"/>
                </a:lnTo>
                <a:lnTo>
                  <a:pt x="8930" y="98226"/>
                </a:lnTo>
                <a:lnTo>
                  <a:pt x="17860" y="89297"/>
                </a:lnTo>
                <a:lnTo>
                  <a:pt x="35719" y="80367"/>
                </a:lnTo>
                <a:lnTo>
                  <a:pt x="53578" y="71437"/>
                </a:lnTo>
                <a:lnTo>
                  <a:pt x="71438" y="62507"/>
                </a:lnTo>
                <a:lnTo>
                  <a:pt x="98227" y="53578"/>
                </a:lnTo>
                <a:lnTo>
                  <a:pt x="116086" y="35718"/>
                </a:lnTo>
                <a:lnTo>
                  <a:pt x="133946" y="26789"/>
                </a:lnTo>
                <a:lnTo>
                  <a:pt x="142875" y="17859"/>
                </a:lnTo>
                <a:lnTo>
                  <a:pt x="151805" y="8929"/>
                </a:lnTo>
                <a:lnTo>
                  <a:pt x="151805" y="0"/>
                </a:lnTo>
                <a:lnTo>
                  <a:pt x="151805" y="0"/>
                </a:lnTo>
                <a:lnTo>
                  <a:pt x="15180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74" name="Freeform 9273"/>
          <p:cNvSpPr/>
          <p:nvPr/>
        </p:nvSpPr>
        <p:spPr>
          <a:xfrm>
            <a:off x="5965031" y="5875734"/>
            <a:ext cx="142876" cy="133946"/>
          </a:xfrm>
          <a:custGeom>
            <a:avLst/>
            <a:gdLst/>
            <a:ahLst/>
            <a:cxnLst/>
            <a:rect l="0" t="0" r="0" b="0"/>
            <a:pathLst>
              <a:path w="142876" h="133946">
                <a:moveTo>
                  <a:pt x="0" y="133945"/>
                </a:moveTo>
                <a:lnTo>
                  <a:pt x="0" y="133945"/>
                </a:lnTo>
                <a:lnTo>
                  <a:pt x="8930" y="133945"/>
                </a:lnTo>
                <a:lnTo>
                  <a:pt x="26789" y="133945"/>
                </a:lnTo>
                <a:lnTo>
                  <a:pt x="44649" y="125015"/>
                </a:lnTo>
                <a:lnTo>
                  <a:pt x="62508" y="107156"/>
                </a:lnTo>
                <a:lnTo>
                  <a:pt x="80367" y="89296"/>
                </a:lnTo>
                <a:lnTo>
                  <a:pt x="98227" y="71437"/>
                </a:lnTo>
                <a:lnTo>
                  <a:pt x="116086" y="53578"/>
                </a:lnTo>
                <a:lnTo>
                  <a:pt x="125016" y="35718"/>
                </a:lnTo>
                <a:lnTo>
                  <a:pt x="133946" y="17859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75" name="Freeform 9274"/>
          <p:cNvSpPr/>
          <p:nvPr/>
        </p:nvSpPr>
        <p:spPr>
          <a:xfrm>
            <a:off x="6134695" y="5732859"/>
            <a:ext cx="187525" cy="250032"/>
          </a:xfrm>
          <a:custGeom>
            <a:avLst/>
            <a:gdLst/>
            <a:ahLst/>
            <a:cxnLst/>
            <a:rect l="0" t="0" r="0" b="0"/>
            <a:pathLst>
              <a:path w="187525" h="250032">
                <a:moveTo>
                  <a:pt x="0" y="0"/>
                </a:moveTo>
                <a:lnTo>
                  <a:pt x="8930" y="0"/>
                </a:lnTo>
                <a:lnTo>
                  <a:pt x="17860" y="17859"/>
                </a:lnTo>
                <a:lnTo>
                  <a:pt x="44649" y="44648"/>
                </a:lnTo>
                <a:lnTo>
                  <a:pt x="62508" y="80367"/>
                </a:lnTo>
                <a:lnTo>
                  <a:pt x="89297" y="116086"/>
                </a:lnTo>
                <a:lnTo>
                  <a:pt x="116086" y="160734"/>
                </a:lnTo>
                <a:lnTo>
                  <a:pt x="133946" y="187523"/>
                </a:lnTo>
                <a:lnTo>
                  <a:pt x="151805" y="223242"/>
                </a:lnTo>
                <a:lnTo>
                  <a:pt x="169664" y="241101"/>
                </a:lnTo>
                <a:lnTo>
                  <a:pt x="178594" y="250031"/>
                </a:lnTo>
                <a:lnTo>
                  <a:pt x="187524" y="250031"/>
                </a:lnTo>
                <a:lnTo>
                  <a:pt x="187524" y="241101"/>
                </a:lnTo>
                <a:lnTo>
                  <a:pt x="187524" y="223242"/>
                </a:lnTo>
                <a:lnTo>
                  <a:pt x="187524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76" name="Freeform 9275"/>
          <p:cNvSpPr/>
          <p:nvPr/>
        </p:nvSpPr>
        <p:spPr>
          <a:xfrm>
            <a:off x="6215063" y="5652491"/>
            <a:ext cx="178594" cy="267892"/>
          </a:xfrm>
          <a:custGeom>
            <a:avLst/>
            <a:gdLst/>
            <a:ahLst/>
            <a:cxnLst/>
            <a:rect l="0" t="0" r="0" b="0"/>
            <a:pathLst>
              <a:path w="178594" h="267892">
                <a:moveTo>
                  <a:pt x="26789" y="53579"/>
                </a:moveTo>
                <a:lnTo>
                  <a:pt x="26789" y="62508"/>
                </a:lnTo>
                <a:lnTo>
                  <a:pt x="35718" y="71438"/>
                </a:lnTo>
                <a:lnTo>
                  <a:pt x="44648" y="98227"/>
                </a:lnTo>
                <a:lnTo>
                  <a:pt x="53578" y="125016"/>
                </a:lnTo>
                <a:lnTo>
                  <a:pt x="71437" y="160735"/>
                </a:lnTo>
                <a:lnTo>
                  <a:pt x="89296" y="196454"/>
                </a:lnTo>
                <a:lnTo>
                  <a:pt x="107156" y="232172"/>
                </a:lnTo>
                <a:lnTo>
                  <a:pt x="116085" y="250032"/>
                </a:lnTo>
                <a:lnTo>
                  <a:pt x="133945" y="267891"/>
                </a:lnTo>
                <a:lnTo>
                  <a:pt x="151804" y="267891"/>
                </a:lnTo>
                <a:lnTo>
                  <a:pt x="160734" y="258961"/>
                </a:lnTo>
                <a:lnTo>
                  <a:pt x="169664" y="241102"/>
                </a:lnTo>
                <a:lnTo>
                  <a:pt x="178593" y="214313"/>
                </a:lnTo>
                <a:lnTo>
                  <a:pt x="178593" y="178594"/>
                </a:lnTo>
                <a:lnTo>
                  <a:pt x="169664" y="133946"/>
                </a:lnTo>
                <a:lnTo>
                  <a:pt x="151804" y="89297"/>
                </a:lnTo>
                <a:lnTo>
                  <a:pt x="125015" y="53579"/>
                </a:lnTo>
                <a:lnTo>
                  <a:pt x="89296" y="17860"/>
                </a:lnTo>
                <a:lnTo>
                  <a:pt x="53578" y="0"/>
                </a:lnTo>
                <a:lnTo>
                  <a:pt x="26789" y="8930"/>
                </a:lnTo>
                <a:lnTo>
                  <a:pt x="8929" y="35719"/>
                </a:lnTo>
                <a:lnTo>
                  <a:pt x="0" y="71438"/>
                </a:lnTo>
                <a:lnTo>
                  <a:pt x="0" y="116086"/>
                </a:lnTo>
                <a:lnTo>
                  <a:pt x="8929" y="160735"/>
                </a:lnTo>
                <a:lnTo>
                  <a:pt x="17859" y="187524"/>
                </a:lnTo>
                <a:lnTo>
                  <a:pt x="35718" y="196454"/>
                </a:lnTo>
                <a:lnTo>
                  <a:pt x="53578" y="187524"/>
                </a:lnTo>
                <a:lnTo>
                  <a:pt x="53578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4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Dataflow Testing</a:t>
            </a:r>
          </a:p>
          <a:p>
            <a:endParaRPr lang="en-US" dirty="0"/>
          </a:p>
          <a:p>
            <a:r>
              <a:rPr lang="en-US" dirty="0"/>
              <a:t>Jorgensen, Paul C. (2011-07-16). Software Testing (Page 177). </a:t>
            </a:r>
            <a:r>
              <a:rPr lang="en-US" dirty="0" err="1"/>
              <a:t>Auerbach</a:t>
            </a:r>
            <a:r>
              <a:rPr lang="en-US" dirty="0"/>
              <a:t> Publications. Kindle Edition.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4438055" y="1393031"/>
            <a:ext cx="303610" cy="491134"/>
          </a:xfrm>
          <a:custGeom>
            <a:avLst/>
            <a:gdLst/>
            <a:ahLst/>
            <a:cxnLst/>
            <a:rect l="0" t="0" r="0" b="0"/>
            <a:pathLst>
              <a:path w="303610" h="491134">
                <a:moveTo>
                  <a:pt x="160734" y="276820"/>
                </a:moveTo>
                <a:lnTo>
                  <a:pt x="160734" y="276820"/>
                </a:lnTo>
                <a:lnTo>
                  <a:pt x="160734" y="276820"/>
                </a:lnTo>
                <a:lnTo>
                  <a:pt x="160734" y="276820"/>
                </a:lnTo>
                <a:lnTo>
                  <a:pt x="160734" y="276820"/>
                </a:lnTo>
                <a:lnTo>
                  <a:pt x="151804" y="267891"/>
                </a:lnTo>
                <a:lnTo>
                  <a:pt x="151804" y="258961"/>
                </a:lnTo>
                <a:lnTo>
                  <a:pt x="151804" y="250031"/>
                </a:lnTo>
                <a:lnTo>
                  <a:pt x="151804" y="241102"/>
                </a:lnTo>
                <a:lnTo>
                  <a:pt x="142875" y="232172"/>
                </a:lnTo>
                <a:lnTo>
                  <a:pt x="133945" y="214313"/>
                </a:lnTo>
                <a:lnTo>
                  <a:pt x="125015" y="205383"/>
                </a:lnTo>
                <a:lnTo>
                  <a:pt x="116086" y="196453"/>
                </a:lnTo>
                <a:lnTo>
                  <a:pt x="107156" y="187523"/>
                </a:lnTo>
                <a:lnTo>
                  <a:pt x="89297" y="187523"/>
                </a:lnTo>
                <a:lnTo>
                  <a:pt x="71437" y="205383"/>
                </a:lnTo>
                <a:lnTo>
                  <a:pt x="53578" y="232172"/>
                </a:lnTo>
                <a:lnTo>
                  <a:pt x="35718" y="276820"/>
                </a:lnTo>
                <a:lnTo>
                  <a:pt x="26789" y="330398"/>
                </a:lnTo>
                <a:lnTo>
                  <a:pt x="8929" y="375047"/>
                </a:lnTo>
                <a:lnTo>
                  <a:pt x="8929" y="419695"/>
                </a:lnTo>
                <a:lnTo>
                  <a:pt x="0" y="455414"/>
                </a:lnTo>
                <a:lnTo>
                  <a:pt x="8929" y="482203"/>
                </a:lnTo>
                <a:lnTo>
                  <a:pt x="17859" y="491133"/>
                </a:lnTo>
                <a:lnTo>
                  <a:pt x="35718" y="491133"/>
                </a:lnTo>
                <a:lnTo>
                  <a:pt x="53578" y="482203"/>
                </a:lnTo>
                <a:lnTo>
                  <a:pt x="71437" y="455414"/>
                </a:lnTo>
                <a:lnTo>
                  <a:pt x="98226" y="419695"/>
                </a:lnTo>
                <a:lnTo>
                  <a:pt x="116086" y="366117"/>
                </a:lnTo>
                <a:lnTo>
                  <a:pt x="133945" y="312539"/>
                </a:lnTo>
                <a:lnTo>
                  <a:pt x="151804" y="258961"/>
                </a:lnTo>
                <a:lnTo>
                  <a:pt x="151804" y="196453"/>
                </a:lnTo>
                <a:lnTo>
                  <a:pt x="160734" y="133945"/>
                </a:lnTo>
                <a:lnTo>
                  <a:pt x="160734" y="89297"/>
                </a:lnTo>
                <a:lnTo>
                  <a:pt x="151804" y="44648"/>
                </a:lnTo>
                <a:lnTo>
                  <a:pt x="151804" y="17859"/>
                </a:lnTo>
                <a:lnTo>
                  <a:pt x="151804" y="0"/>
                </a:lnTo>
                <a:lnTo>
                  <a:pt x="142875" y="8930"/>
                </a:lnTo>
                <a:lnTo>
                  <a:pt x="142875" y="26789"/>
                </a:lnTo>
                <a:lnTo>
                  <a:pt x="133945" y="53578"/>
                </a:lnTo>
                <a:lnTo>
                  <a:pt x="133945" y="98227"/>
                </a:lnTo>
                <a:lnTo>
                  <a:pt x="125015" y="160734"/>
                </a:lnTo>
                <a:lnTo>
                  <a:pt x="133945" y="223242"/>
                </a:lnTo>
                <a:lnTo>
                  <a:pt x="133945" y="285750"/>
                </a:lnTo>
                <a:lnTo>
                  <a:pt x="151804" y="339328"/>
                </a:lnTo>
                <a:lnTo>
                  <a:pt x="169664" y="375047"/>
                </a:lnTo>
                <a:lnTo>
                  <a:pt x="187523" y="410766"/>
                </a:lnTo>
                <a:lnTo>
                  <a:pt x="214312" y="428625"/>
                </a:lnTo>
                <a:lnTo>
                  <a:pt x="241101" y="428625"/>
                </a:lnTo>
                <a:lnTo>
                  <a:pt x="267890" y="419695"/>
                </a:lnTo>
                <a:lnTo>
                  <a:pt x="294679" y="383977"/>
                </a:lnTo>
                <a:lnTo>
                  <a:pt x="303609" y="339328"/>
                </a:lnTo>
                <a:lnTo>
                  <a:pt x="303609" y="33932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714875" y="1526976"/>
            <a:ext cx="276821" cy="241103"/>
          </a:xfrm>
          <a:custGeom>
            <a:avLst/>
            <a:gdLst/>
            <a:ahLst/>
            <a:cxnLst/>
            <a:rect l="0" t="0" r="0" b="0"/>
            <a:pathLst>
              <a:path w="276821" h="241103">
                <a:moveTo>
                  <a:pt x="8930" y="17860"/>
                </a:moveTo>
                <a:lnTo>
                  <a:pt x="8930" y="17860"/>
                </a:lnTo>
                <a:lnTo>
                  <a:pt x="8930" y="26789"/>
                </a:lnTo>
                <a:lnTo>
                  <a:pt x="0" y="35719"/>
                </a:lnTo>
                <a:lnTo>
                  <a:pt x="0" y="62508"/>
                </a:lnTo>
                <a:lnTo>
                  <a:pt x="8930" y="89297"/>
                </a:lnTo>
                <a:lnTo>
                  <a:pt x="8930" y="133946"/>
                </a:lnTo>
                <a:lnTo>
                  <a:pt x="17859" y="169664"/>
                </a:lnTo>
                <a:lnTo>
                  <a:pt x="17859" y="196453"/>
                </a:lnTo>
                <a:lnTo>
                  <a:pt x="26789" y="223243"/>
                </a:lnTo>
                <a:lnTo>
                  <a:pt x="35719" y="241102"/>
                </a:lnTo>
                <a:lnTo>
                  <a:pt x="44648" y="241102"/>
                </a:lnTo>
                <a:lnTo>
                  <a:pt x="62508" y="241102"/>
                </a:lnTo>
                <a:lnTo>
                  <a:pt x="71438" y="214313"/>
                </a:lnTo>
                <a:lnTo>
                  <a:pt x="80367" y="178594"/>
                </a:lnTo>
                <a:lnTo>
                  <a:pt x="98227" y="133946"/>
                </a:lnTo>
                <a:lnTo>
                  <a:pt x="107156" y="89297"/>
                </a:lnTo>
                <a:lnTo>
                  <a:pt x="107156" y="44649"/>
                </a:lnTo>
                <a:lnTo>
                  <a:pt x="107156" y="17860"/>
                </a:lnTo>
                <a:lnTo>
                  <a:pt x="107156" y="0"/>
                </a:lnTo>
                <a:lnTo>
                  <a:pt x="107156" y="8930"/>
                </a:lnTo>
                <a:lnTo>
                  <a:pt x="107156" y="26789"/>
                </a:lnTo>
                <a:lnTo>
                  <a:pt x="107156" y="62508"/>
                </a:lnTo>
                <a:lnTo>
                  <a:pt x="107156" y="98227"/>
                </a:lnTo>
                <a:lnTo>
                  <a:pt x="116086" y="142875"/>
                </a:lnTo>
                <a:lnTo>
                  <a:pt x="125016" y="178594"/>
                </a:lnTo>
                <a:lnTo>
                  <a:pt x="133945" y="205383"/>
                </a:lnTo>
                <a:lnTo>
                  <a:pt x="151805" y="223243"/>
                </a:lnTo>
                <a:lnTo>
                  <a:pt x="169664" y="223243"/>
                </a:lnTo>
                <a:lnTo>
                  <a:pt x="196453" y="205383"/>
                </a:lnTo>
                <a:lnTo>
                  <a:pt x="223242" y="169664"/>
                </a:lnTo>
                <a:lnTo>
                  <a:pt x="241102" y="125016"/>
                </a:lnTo>
                <a:lnTo>
                  <a:pt x="276820" y="62508"/>
                </a:lnTo>
                <a:lnTo>
                  <a:pt x="276820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134570" y="1330523"/>
            <a:ext cx="196454" cy="482204"/>
          </a:xfrm>
          <a:custGeom>
            <a:avLst/>
            <a:gdLst/>
            <a:ahLst/>
            <a:cxnLst/>
            <a:rect l="0" t="0" r="0" b="0"/>
            <a:pathLst>
              <a:path w="196454" h="482204">
                <a:moveTo>
                  <a:pt x="8930" y="71438"/>
                </a:moveTo>
                <a:lnTo>
                  <a:pt x="8930" y="80367"/>
                </a:lnTo>
                <a:lnTo>
                  <a:pt x="8930" y="80367"/>
                </a:lnTo>
                <a:lnTo>
                  <a:pt x="8930" y="89297"/>
                </a:lnTo>
                <a:lnTo>
                  <a:pt x="8930" y="116086"/>
                </a:lnTo>
                <a:lnTo>
                  <a:pt x="17860" y="151805"/>
                </a:lnTo>
                <a:lnTo>
                  <a:pt x="26789" y="196453"/>
                </a:lnTo>
                <a:lnTo>
                  <a:pt x="35719" y="241102"/>
                </a:lnTo>
                <a:lnTo>
                  <a:pt x="44649" y="294680"/>
                </a:lnTo>
                <a:lnTo>
                  <a:pt x="53578" y="348258"/>
                </a:lnTo>
                <a:lnTo>
                  <a:pt x="62508" y="392906"/>
                </a:lnTo>
                <a:lnTo>
                  <a:pt x="71438" y="437555"/>
                </a:lnTo>
                <a:lnTo>
                  <a:pt x="71438" y="464344"/>
                </a:lnTo>
                <a:lnTo>
                  <a:pt x="71438" y="482203"/>
                </a:lnTo>
                <a:lnTo>
                  <a:pt x="71438" y="482203"/>
                </a:lnTo>
                <a:lnTo>
                  <a:pt x="71438" y="482203"/>
                </a:lnTo>
                <a:lnTo>
                  <a:pt x="62508" y="464344"/>
                </a:lnTo>
                <a:lnTo>
                  <a:pt x="44649" y="428625"/>
                </a:lnTo>
                <a:lnTo>
                  <a:pt x="26789" y="383977"/>
                </a:lnTo>
                <a:lnTo>
                  <a:pt x="8930" y="321469"/>
                </a:lnTo>
                <a:lnTo>
                  <a:pt x="0" y="250031"/>
                </a:lnTo>
                <a:lnTo>
                  <a:pt x="0" y="178594"/>
                </a:lnTo>
                <a:lnTo>
                  <a:pt x="8930" y="125016"/>
                </a:lnTo>
                <a:lnTo>
                  <a:pt x="17860" y="80367"/>
                </a:lnTo>
                <a:lnTo>
                  <a:pt x="44649" y="44649"/>
                </a:lnTo>
                <a:lnTo>
                  <a:pt x="71438" y="26790"/>
                </a:lnTo>
                <a:lnTo>
                  <a:pt x="98227" y="8930"/>
                </a:lnTo>
                <a:lnTo>
                  <a:pt x="133946" y="0"/>
                </a:lnTo>
                <a:lnTo>
                  <a:pt x="160735" y="8930"/>
                </a:lnTo>
                <a:lnTo>
                  <a:pt x="178594" y="26790"/>
                </a:lnTo>
                <a:lnTo>
                  <a:pt x="196453" y="53579"/>
                </a:lnTo>
                <a:lnTo>
                  <a:pt x="196453" y="98227"/>
                </a:lnTo>
                <a:lnTo>
                  <a:pt x="187524" y="142875"/>
                </a:lnTo>
                <a:lnTo>
                  <a:pt x="178594" y="178594"/>
                </a:lnTo>
                <a:lnTo>
                  <a:pt x="160735" y="214313"/>
                </a:lnTo>
                <a:lnTo>
                  <a:pt x="151805" y="232172"/>
                </a:lnTo>
                <a:lnTo>
                  <a:pt x="142875" y="241102"/>
                </a:lnTo>
                <a:lnTo>
                  <a:pt x="142875" y="232172"/>
                </a:lnTo>
                <a:lnTo>
                  <a:pt x="142875" y="196453"/>
                </a:lnTo>
                <a:lnTo>
                  <a:pt x="151805" y="160735"/>
                </a:lnTo>
                <a:lnTo>
                  <a:pt x="178594" y="107156"/>
                </a:lnTo>
                <a:lnTo>
                  <a:pt x="196453" y="62508"/>
                </a:lnTo>
                <a:lnTo>
                  <a:pt x="196453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384602" y="1214437"/>
            <a:ext cx="250032" cy="303611"/>
          </a:xfrm>
          <a:custGeom>
            <a:avLst/>
            <a:gdLst/>
            <a:ahLst/>
            <a:cxnLst/>
            <a:rect l="0" t="0" r="0" b="0"/>
            <a:pathLst>
              <a:path w="250032" h="303611">
                <a:moveTo>
                  <a:pt x="89296" y="62508"/>
                </a:moveTo>
                <a:lnTo>
                  <a:pt x="89296" y="62508"/>
                </a:lnTo>
                <a:lnTo>
                  <a:pt x="80367" y="53579"/>
                </a:lnTo>
                <a:lnTo>
                  <a:pt x="62507" y="62508"/>
                </a:lnTo>
                <a:lnTo>
                  <a:pt x="53578" y="62508"/>
                </a:lnTo>
                <a:lnTo>
                  <a:pt x="44648" y="80368"/>
                </a:lnTo>
                <a:lnTo>
                  <a:pt x="26789" y="116086"/>
                </a:lnTo>
                <a:lnTo>
                  <a:pt x="17859" y="151805"/>
                </a:lnTo>
                <a:lnTo>
                  <a:pt x="8929" y="187524"/>
                </a:lnTo>
                <a:lnTo>
                  <a:pt x="0" y="232172"/>
                </a:lnTo>
                <a:lnTo>
                  <a:pt x="0" y="258961"/>
                </a:lnTo>
                <a:lnTo>
                  <a:pt x="0" y="285750"/>
                </a:lnTo>
                <a:lnTo>
                  <a:pt x="0" y="294680"/>
                </a:lnTo>
                <a:lnTo>
                  <a:pt x="8929" y="303610"/>
                </a:lnTo>
                <a:lnTo>
                  <a:pt x="17859" y="294680"/>
                </a:lnTo>
                <a:lnTo>
                  <a:pt x="26789" y="276821"/>
                </a:lnTo>
                <a:lnTo>
                  <a:pt x="44648" y="241102"/>
                </a:lnTo>
                <a:lnTo>
                  <a:pt x="53578" y="205383"/>
                </a:lnTo>
                <a:lnTo>
                  <a:pt x="62507" y="160735"/>
                </a:lnTo>
                <a:lnTo>
                  <a:pt x="71437" y="125016"/>
                </a:lnTo>
                <a:lnTo>
                  <a:pt x="80367" y="107157"/>
                </a:lnTo>
                <a:lnTo>
                  <a:pt x="80367" y="98227"/>
                </a:lnTo>
                <a:lnTo>
                  <a:pt x="89296" y="107157"/>
                </a:lnTo>
                <a:lnTo>
                  <a:pt x="89296" y="133946"/>
                </a:lnTo>
                <a:lnTo>
                  <a:pt x="89296" y="160735"/>
                </a:lnTo>
                <a:lnTo>
                  <a:pt x="98226" y="196453"/>
                </a:lnTo>
                <a:lnTo>
                  <a:pt x="116086" y="223242"/>
                </a:lnTo>
                <a:lnTo>
                  <a:pt x="125015" y="241102"/>
                </a:lnTo>
                <a:lnTo>
                  <a:pt x="142875" y="258961"/>
                </a:lnTo>
                <a:lnTo>
                  <a:pt x="160734" y="258961"/>
                </a:lnTo>
                <a:lnTo>
                  <a:pt x="187523" y="250032"/>
                </a:lnTo>
                <a:lnTo>
                  <a:pt x="205382" y="223242"/>
                </a:lnTo>
                <a:lnTo>
                  <a:pt x="214312" y="187524"/>
                </a:lnTo>
                <a:lnTo>
                  <a:pt x="232171" y="133946"/>
                </a:lnTo>
                <a:lnTo>
                  <a:pt x="241101" y="71438"/>
                </a:lnTo>
                <a:lnTo>
                  <a:pt x="250031" y="0"/>
                </a:lnTo>
                <a:lnTo>
                  <a:pt x="2500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634633" y="1009055"/>
            <a:ext cx="53579" cy="410766"/>
          </a:xfrm>
          <a:custGeom>
            <a:avLst/>
            <a:gdLst/>
            <a:ahLst/>
            <a:cxnLst/>
            <a:rect l="0" t="0" r="0" b="0"/>
            <a:pathLst>
              <a:path w="53579" h="410766">
                <a:moveTo>
                  <a:pt x="17859" y="0"/>
                </a:move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0" y="8929"/>
                </a:lnTo>
                <a:lnTo>
                  <a:pt x="0" y="26789"/>
                </a:lnTo>
                <a:lnTo>
                  <a:pt x="0" y="53578"/>
                </a:lnTo>
                <a:lnTo>
                  <a:pt x="0" y="98226"/>
                </a:lnTo>
                <a:lnTo>
                  <a:pt x="8930" y="160734"/>
                </a:lnTo>
                <a:lnTo>
                  <a:pt x="8930" y="214312"/>
                </a:lnTo>
                <a:lnTo>
                  <a:pt x="17859" y="276820"/>
                </a:lnTo>
                <a:lnTo>
                  <a:pt x="26789" y="321468"/>
                </a:lnTo>
                <a:lnTo>
                  <a:pt x="35719" y="357187"/>
                </a:lnTo>
                <a:lnTo>
                  <a:pt x="44648" y="383976"/>
                </a:lnTo>
                <a:lnTo>
                  <a:pt x="44648" y="401835"/>
                </a:lnTo>
                <a:lnTo>
                  <a:pt x="53578" y="410765"/>
                </a:lnTo>
                <a:lnTo>
                  <a:pt x="44648" y="410765"/>
                </a:lnTo>
                <a:lnTo>
                  <a:pt x="44648" y="392906"/>
                </a:lnTo>
                <a:lnTo>
                  <a:pt x="35719" y="366117"/>
                </a:lnTo>
                <a:lnTo>
                  <a:pt x="17859" y="330398"/>
                </a:lnTo>
                <a:lnTo>
                  <a:pt x="17859" y="33039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447109" y="1098351"/>
            <a:ext cx="348259" cy="142877"/>
          </a:xfrm>
          <a:custGeom>
            <a:avLst/>
            <a:gdLst/>
            <a:ahLst/>
            <a:cxnLst/>
            <a:rect l="0" t="0" r="0" b="0"/>
            <a:pathLst>
              <a:path w="348259" h="142877">
                <a:moveTo>
                  <a:pt x="0" y="133946"/>
                </a:moveTo>
                <a:lnTo>
                  <a:pt x="0" y="133946"/>
                </a:lnTo>
                <a:lnTo>
                  <a:pt x="0" y="142876"/>
                </a:lnTo>
                <a:lnTo>
                  <a:pt x="8930" y="142876"/>
                </a:lnTo>
                <a:lnTo>
                  <a:pt x="35719" y="142876"/>
                </a:lnTo>
                <a:lnTo>
                  <a:pt x="71438" y="142876"/>
                </a:lnTo>
                <a:lnTo>
                  <a:pt x="116086" y="133946"/>
                </a:lnTo>
                <a:lnTo>
                  <a:pt x="169664" y="125016"/>
                </a:lnTo>
                <a:lnTo>
                  <a:pt x="214313" y="116086"/>
                </a:lnTo>
                <a:lnTo>
                  <a:pt x="258961" y="98227"/>
                </a:lnTo>
                <a:lnTo>
                  <a:pt x="294680" y="80368"/>
                </a:lnTo>
                <a:lnTo>
                  <a:pt x="321469" y="53579"/>
                </a:lnTo>
                <a:lnTo>
                  <a:pt x="339329" y="35719"/>
                </a:lnTo>
                <a:lnTo>
                  <a:pt x="348258" y="0"/>
                </a:lnTo>
                <a:lnTo>
                  <a:pt x="34825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759648" y="901898"/>
            <a:ext cx="267892" cy="508993"/>
          </a:xfrm>
          <a:custGeom>
            <a:avLst/>
            <a:gdLst/>
            <a:ahLst/>
            <a:cxnLst/>
            <a:rect l="0" t="0" r="0" b="0"/>
            <a:pathLst>
              <a:path w="267892" h="508993">
                <a:moveTo>
                  <a:pt x="62508" y="0"/>
                </a:moveTo>
                <a:lnTo>
                  <a:pt x="53579" y="8930"/>
                </a:lnTo>
                <a:lnTo>
                  <a:pt x="44649" y="35719"/>
                </a:lnTo>
                <a:lnTo>
                  <a:pt x="35719" y="71438"/>
                </a:lnTo>
                <a:lnTo>
                  <a:pt x="17860" y="133946"/>
                </a:lnTo>
                <a:lnTo>
                  <a:pt x="8930" y="196453"/>
                </a:lnTo>
                <a:lnTo>
                  <a:pt x="0" y="267891"/>
                </a:lnTo>
                <a:lnTo>
                  <a:pt x="0" y="330399"/>
                </a:lnTo>
                <a:lnTo>
                  <a:pt x="0" y="383977"/>
                </a:lnTo>
                <a:lnTo>
                  <a:pt x="8930" y="428625"/>
                </a:lnTo>
                <a:lnTo>
                  <a:pt x="17860" y="455415"/>
                </a:lnTo>
                <a:lnTo>
                  <a:pt x="26790" y="464344"/>
                </a:lnTo>
                <a:lnTo>
                  <a:pt x="44649" y="464344"/>
                </a:lnTo>
                <a:lnTo>
                  <a:pt x="62508" y="446485"/>
                </a:lnTo>
                <a:lnTo>
                  <a:pt x="80368" y="410766"/>
                </a:lnTo>
                <a:lnTo>
                  <a:pt x="89297" y="366118"/>
                </a:lnTo>
                <a:lnTo>
                  <a:pt x="107157" y="321469"/>
                </a:lnTo>
                <a:lnTo>
                  <a:pt x="125016" y="276821"/>
                </a:lnTo>
                <a:lnTo>
                  <a:pt x="133946" y="258961"/>
                </a:lnTo>
                <a:lnTo>
                  <a:pt x="151805" y="250032"/>
                </a:lnTo>
                <a:lnTo>
                  <a:pt x="160735" y="267891"/>
                </a:lnTo>
                <a:lnTo>
                  <a:pt x="169665" y="303610"/>
                </a:lnTo>
                <a:lnTo>
                  <a:pt x="187524" y="348258"/>
                </a:lnTo>
                <a:lnTo>
                  <a:pt x="196454" y="401836"/>
                </a:lnTo>
                <a:lnTo>
                  <a:pt x="214313" y="446485"/>
                </a:lnTo>
                <a:lnTo>
                  <a:pt x="223243" y="482204"/>
                </a:lnTo>
                <a:lnTo>
                  <a:pt x="232172" y="500063"/>
                </a:lnTo>
                <a:lnTo>
                  <a:pt x="241102" y="508992"/>
                </a:lnTo>
                <a:lnTo>
                  <a:pt x="250032" y="508992"/>
                </a:lnTo>
                <a:lnTo>
                  <a:pt x="258961" y="473274"/>
                </a:lnTo>
                <a:lnTo>
                  <a:pt x="258961" y="437555"/>
                </a:lnTo>
                <a:lnTo>
                  <a:pt x="267891" y="383977"/>
                </a:lnTo>
                <a:lnTo>
                  <a:pt x="267891" y="38397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313039" y="1437679"/>
            <a:ext cx="2089548" cy="651869"/>
          </a:xfrm>
          <a:custGeom>
            <a:avLst/>
            <a:gdLst/>
            <a:ahLst/>
            <a:cxnLst/>
            <a:rect l="0" t="0" r="0" b="0"/>
            <a:pathLst>
              <a:path w="2089548" h="651869">
                <a:moveTo>
                  <a:pt x="0" y="651868"/>
                </a:moveTo>
                <a:lnTo>
                  <a:pt x="8930" y="651868"/>
                </a:lnTo>
                <a:lnTo>
                  <a:pt x="17859" y="651868"/>
                </a:lnTo>
                <a:lnTo>
                  <a:pt x="44649" y="651868"/>
                </a:lnTo>
                <a:lnTo>
                  <a:pt x="80367" y="651868"/>
                </a:lnTo>
                <a:lnTo>
                  <a:pt x="125016" y="642938"/>
                </a:lnTo>
                <a:lnTo>
                  <a:pt x="196453" y="625079"/>
                </a:lnTo>
                <a:lnTo>
                  <a:pt x="285750" y="598290"/>
                </a:lnTo>
                <a:lnTo>
                  <a:pt x="383977" y="562571"/>
                </a:lnTo>
                <a:lnTo>
                  <a:pt x="508992" y="517922"/>
                </a:lnTo>
                <a:lnTo>
                  <a:pt x="642938" y="464344"/>
                </a:lnTo>
                <a:lnTo>
                  <a:pt x="794742" y="410766"/>
                </a:lnTo>
                <a:lnTo>
                  <a:pt x="955477" y="348258"/>
                </a:lnTo>
                <a:lnTo>
                  <a:pt x="1125141" y="285750"/>
                </a:lnTo>
                <a:lnTo>
                  <a:pt x="1303734" y="232172"/>
                </a:lnTo>
                <a:lnTo>
                  <a:pt x="1482328" y="169665"/>
                </a:lnTo>
                <a:lnTo>
                  <a:pt x="1651992" y="125016"/>
                </a:lnTo>
                <a:lnTo>
                  <a:pt x="1794867" y="80368"/>
                </a:lnTo>
                <a:lnTo>
                  <a:pt x="1919883" y="44649"/>
                </a:lnTo>
                <a:lnTo>
                  <a:pt x="2009180" y="17860"/>
                </a:lnTo>
                <a:lnTo>
                  <a:pt x="2071688" y="0"/>
                </a:lnTo>
                <a:lnTo>
                  <a:pt x="2089547" y="0"/>
                </a:lnTo>
                <a:lnTo>
                  <a:pt x="208954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688086" y="2241351"/>
            <a:ext cx="17860" cy="8931"/>
          </a:xfrm>
          <a:custGeom>
            <a:avLst/>
            <a:gdLst/>
            <a:ahLst/>
            <a:cxnLst/>
            <a:rect l="0" t="0" r="0" b="0"/>
            <a:pathLst>
              <a:path w="17860" h="8931">
                <a:moveTo>
                  <a:pt x="17859" y="0"/>
                </a:move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0"/>
                </a:lnTo>
                <a:lnTo>
                  <a:pt x="8930" y="0"/>
                </a:lnTo>
                <a:lnTo>
                  <a:pt x="17859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7054453" y="2125265"/>
            <a:ext cx="17861" cy="17861"/>
          </a:xfrm>
          <a:custGeom>
            <a:avLst/>
            <a:gdLst/>
            <a:ahLst/>
            <a:cxnLst/>
            <a:rect l="0" t="0" r="0" b="0"/>
            <a:pathLst>
              <a:path w="17861" h="17861">
                <a:moveTo>
                  <a:pt x="17860" y="17860"/>
                </a:moveTo>
                <a:lnTo>
                  <a:pt x="17860" y="17860"/>
                </a:lnTo>
                <a:lnTo>
                  <a:pt x="17860" y="17860"/>
                </a:lnTo>
                <a:lnTo>
                  <a:pt x="17860" y="17860"/>
                </a:lnTo>
                <a:lnTo>
                  <a:pt x="17860" y="17860"/>
                </a:lnTo>
                <a:lnTo>
                  <a:pt x="17860" y="17860"/>
                </a:lnTo>
                <a:lnTo>
                  <a:pt x="17860" y="17860"/>
                </a:lnTo>
                <a:lnTo>
                  <a:pt x="17860" y="17860"/>
                </a:lnTo>
                <a:lnTo>
                  <a:pt x="17860" y="17860"/>
                </a:lnTo>
                <a:lnTo>
                  <a:pt x="17860" y="17860"/>
                </a:lnTo>
                <a:lnTo>
                  <a:pt x="17860" y="17860"/>
                </a:lnTo>
                <a:lnTo>
                  <a:pt x="17860" y="17860"/>
                </a:lnTo>
                <a:lnTo>
                  <a:pt x="17860" y="17860"/>
                </a:lnTo>
                <a:lnTo>
                  <a:pt x="17860" y="17860"/>
                </a:lnTo>
                <a:lnTo>
                  <a:pt x="8930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795242" y="2062758"/>
            <a:ext cx="1955603" cy="125016"/>
          </a:xfrm>
          <a:custGeom>
            <a:avLst/>
            <a:gdLst/>
            <a:ahLst/>
            <a:cxnLst/>
            <a:rect l="0" t="0" r="0" b="0"/>
            <a:pathLst>
              <a:path w="1955603" h="125016">
                <a:moveTo>
                  <a:pt x="0" y="107156"/>
                </a:moveTo>
                <a:lnTo>
                  <a:pt x="0" y="107156"/>
                </a:lnTo>
                <a:lnTo>
                  <a:pt x="8930" y="107156"/>
                </a:lnTo>
                <a:lnTo>
                  <a:pt x="8930" y="107156"/>
                </a:lnTo>
                <a:lnTo>
                  <a:pt x="17860" y="107156"/>
                </a:lnTo>
                <a:lnTo>
                  <a:pt x="26789" y="116086"/>
                </a:lnTo>
                <a:lnTo>
                  <a:pt x="35719" y="116086"/>
                </a:lnTo>
                <a:lnTo>
                  <a:pt x="62508" y="125015"/>
                </a:lnTo>
                <a:lnTo>
                  <a:pt x="80367" y="125015"/>
                </a:lnTo>
                <a:lnTo>
                  <a:pt x="107156" y="125015"/>
                </a:lnTo>
                <a:lnTo>
                  <a:pt x="142875" y="125015"/>
                </a:lnTo>
                <a:lnTo>
                  <a:pt x="178594" y="125015"/>
                </a:lnTo>
                <a:lnTo>
                  <a:pt x="232172" y="116086"/>
                </a:lnTo>
                <a:lnTo>
                  <a:pt x="276821" y="116086"/>
                </a:lnTo>
                <a:lnTo>
                  <a:pt x="330399" y="116086"/>
                </a:lnTo>
                <a:lnTo>
                  <a:pt x="392906" y="107156"/>
                </a:lnTo>
                <a:lnTo>
                  <a:pt x="455414" y="107156"/>
                </a:lnTo>
                <a:lnTo>
                  <a:pt x="526852" y="107156"/>
                </a:lnTo>
                <a:lnTo>
                  <a:pt x="598289" y="98226"/>
                </a:lnTo>
                <a:lnTo>
                  <a:pt x="669727" y="89296"/>
                </a:lnTo>
                <a:lnTo>
                  <a:pt x="750094" y="80367"/>
                </a:lnTo>
                <a:lnTo>
                  <a:pt x="839391" y="71437"/>
                </a:lnTo>
                <a:lnTo>
                  <a:pt x="919758" y="62507"/>
                </a:lnTo>
                <a:lnTo>
                  <a:pt x="1009055" y="53578"/>
                </a:lnTo>
                <a:lnTo>
                  <a:pt x="1098352" y="44648"/>
                </a:lnTo>
                <a:lnTo>
                  <a:pt x="1187649" y="35718"/>
                </a:lnTo>
                <a:lnTo>
                  <a:pt x="1268016" y="26789"/>
                </a:lnTo>
                <a:lnTo>
                  <a:pt x="1357313" y="17859"/>
                </a:lnTo>
                <a:lnTo>
                  <a:pt x="1437680" y="17859"/>
                </a:lnTo>
                <a:lnTo>
                  <a:pt x="1518047" y="8929"/>
                </a:lnTo>
                <a:lnTo>
                  <a:pt x="1589485" y="8929"/>
                </a:lnTo>
                <a:lnTo>
                  <a:pt x="1660922" y="8929"/>
                </a:lnTo>
                <a:lnTo>
                  <a:pt x="1732360" y="0"/>
                </a:lnTo>
                <a:lnTo>
                  <a:pt x="1794867" y="0"/>
                </a:lnTo>
                <a:lnTo>
                  <a:pt x="1848446" y="0"/>
                </a:lnTo>
                <a:lnTo>
                  <a:pt x="1893094" y="0"/>
                </a:lnTo>
                <a:lnTo>
                  <a:pt x="1928813" y="8929"/>
                </a:lnTo>
                <a:lnTo>
                  <a:pt x="1955602" y="8929"/>
                </a:lnTo>
                <a:lnTo>
                  <a:pt x="1955602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553891" y="241102"/>
            <a:ext cx="35719" cy="214313"/>
          </a:xfrm>
          <a:custGeom>
            <a:avLst/>
            <a:gdLst/>
            <a:ahLst/>
            <a:cxnLst/>
            <a:rect l="0" t="0" r="0" b="0"/>
            <a:pathLst>
              <a:path w="35719" h="214313">
                <a:moveTo>
                  <a:pt x="17859" y="0"/>
                </a:move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8929"/>
                </a:lnTo>
                <a:lnTo>
                  <a:pt x="17859" y="26789"/>
                </a:lnTo>
                <a:lnTo>
                  <a:pt x="17859" y="62507"/>
                </a:lnTo>
                <a:lnTo>
                  <a:pt x="26789" y="89296"/>
                </a:lnTo>
                <a:lnTo>
                  <a:pt x="26789" y="125015"/>
                </a:lnTo>
                <a:lnTo>
                  <a:pt x="26789" y="151804"/>
                </a:lnTo>
                <a:lnTo>
                  <a:pt x="35718" y="178593"/>
                </a:lnTo>
                <a:lnTo>
                  <a:pt x="35718" y="196453"/>
                </a:lnTo>
                <a:lnTo>
                  <a:pt x="35718" y="205382"/>
                </a:lnTo>
                <a:lnTo>
                  <a:pt x="35718" y="214312"/>
                </a:lnTo>
                <a:lnTo>
                  <a:pt x="35718" y="214312"/>
                </a:lnTo>
                <a:lnTo>
                  <a:pt x="35718" y="205382"/>
                </a:lnTo>
                <a:lnTo>
                  <a:pt x="26789" y="187523"/>
                </a:lnTo>
                <a:lnTo>
                  <a:pt x="8929" y="160734"/>
                </a:lnTo>
                <a:lnTo>
                  <a:pt x="0" y="133945"/>
                </a:lnTo>
                <a:lnTo>
                  <a:pt x="0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2330648" y="223242"/>
            <a:ext cx="258962" cy="80368"/>
          </a:xfrm>
          <a:custGeom>
            <a:avLst/>
            <a:gdLst/>
            <a:ahLst/>
            <a:cxnLst/>
            <a:rect l="0" t="0" r="0" b="0"/>
            <a:pathLst>
              <a:path w="258962" h="80368">
                <a:moveTo>
                  <a:pt x="35719" y="62508"/>
                </a:moveTo>
                <a:lnTo>
                  <a:pt x="17860" y="71438"/>
                </a:lnTo>
                <a:lnTo>
                  <a:pt x="8930" y="71438"/>
                </a:ln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26790" y="80367"/>
                </a:lnTo>
                <a:lnTo>
                  <a:pt x="53579" y="71438"/>
                </a:lnTo>
                <a:lnTo>
                  <a:pt x="80368" y="62508"/>
                </a:lnTo>
                <a:lnTo>
                  <a:pt x="107157" y="53578"/>
                </a:lnTo>
                <a:lnTo>
                  <a:pt x="133946" y="44649"/>
                </a:lnTo>
                <a:lnTo>
                  <a:pt x="169665" y="35719"/>
                </a:lnTo>
                <a:lnTo>
                  <a:pt x="214313" y="17860"/>
                </a:lnTo>
                <a:lnTo>
                  <a:pt x="258961" y="0"/>
                </a:lnTo>
                <a:lnTo>
                  <a:pt x="25896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2705695" y="142875"/>
            <a:ext cx="187525" cy="294681"/>
          </a:xfrm>
          <a:custGeom>
            <a:avLst/>
            <a:gdLst/>
            <a:ahLst/>
            <a:cxnLst/>
            <a:rect l="0" t="0" r="0" b="0"/>
            <a:pathLst>
              <a:path w="187525" h="294681">
                <a:moveTo>
                  <a:pt x="8930" y="0"/>
                </a:moveTo>
                <a:lnTo>
                  <a:pt x="8930" y="8930"/>
                </a:lnTo>
                <a:lnTo>
                  <a:pt x="8930" y="17859"/>
                </a:lnTo>
                <a:lnTo>
                  <a:pt x="0" y="35719"/>
                </a:lnTo>
                <a:lnTo>
                  <a:pt x="0" y="62508"/>
                </a:lnTo>
                <a:lnTo>
                  <a:pt x="0" y="98227"/>
                </a:lnTo>
                <a:lnTo>
                  <a:pt x="8930" y="142875"/>
                </a:lnTo>
                <a:lnTo>
                  <a:pt x="8930" y="187523"/>
                </a:lnTo>
                <a:lnTo>
                  <a:pt x="8930" y="214312"/>
                </a:lnTo>
                <a:lnTo>
                  <a:pt x="17860" y="241102"/>
                </a:lnTo>
                <a:lnTo>
                  <a:pt x="17860" y="258961"/>
                </a:lnTo>
                <a:lnTo>
                  <a:pt x="17860" y="267891"/>
                </a:lnTo>
                <a:lnTo>
                  <a:pt x="17860" y="276820"/>
                </a:lnTo>
                <a:lnTo>
                  <a:pt x="17860" y="267891"/>
                </a:lnTo>
                <a:lnTo>
                  <a:pt x="17860" y="250031"/>
                </a:lnTo>
                <a:lnTo>
                  <a:pt x="26789" y="232172"/>
                </a:lnTo>
                <a:lnTo>
                  <a:pt x="35719" y="205383"/>
                </a:lnTo>
                <a:lnTo>
                  <a:pt x="35719" y="187523"/>
                </a:lnTo>
                <a:lnTo>
                  <a:pt x="53578" y="178594"/>
                </a:lnTo>
                <a:lnTo>
                  <a:pt x="62508" y="169664"/>
                </a:lnTo>
                <a:lnTo>
                  <a:pt x="71438" y="178594"/>
                </a:lnTo>
                <a:lnTo>
                  <a:pt x="80368" y="187523"/>
                </a:lnTo>
                <a:lnTo>
                  <a:pt x="89297" y="214312"/>
                </a:lnTo>
                <a:lnTo>
                  <a:pt x="98227" y="232172"/>
                </a:lnTo>
                <a:lnTo>
                  <a:pt x="107157" y="258961"/>
                </a:lnTo>
                <a:lnTo>
                  <a:pt x="116086" y="276820"/>
                </a:lnTo>
                <a:lnTo>
                  <a:pt x="125016" y="285750"/>
                </a:lnTo>
                <a:lnTo>
                  <a:pt x="133946" y="294680"/>
                </a:lnTo>
                <a:lnTo>
                  <a:pt x="151805" y="294680"/>
                </a:lnTo>
                <a:lnTo>
                  <a:pt x="169664" y="276820"/>
                </a:lnTo>
                <a:lnTo>
                  <a:pt x="178594" y="250031"/>
                </a:lnTo>
                <a:lnTo>
                  <a:pt x="187524" y="223242"/>
                </a:lnTo>
                <a:lnTo>
                  <a:pt x="187524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2875359" y="276820"/>
            <a:ext cx="330400" cy="151806"/>
          </a:xfrm>
          <a:custGeom>
            <a:avLst/>
            <a:gdLst/>
            <a:ahLst/>
            <a:cxnLst/>
            <a:rect l="0" t="0" r="0" b="0"/>
            <a:pathLst>
              <a:path w="330400" h="151806">
                <a:moveTo>
                  <a:pt x="8930" y="62508"/>
                </a:moveTo>
                <a:lnTo>
                  <a:pt x="0" y="71438"/>
                </a:lnTo>
                <a:lnTo>
                  <a:pt x="0" y="80367"/>
                </a:lnTo>
                <a:lnTo>
                  <a:pt x="0" y="98227"/>
                </a:lnTo>
                <a:lnTo>
                  <a:pt x="0" y="107157"/>
                </a:lnTo>
                <a:lnTo>
                  <a:pt x="8930" y="107157"/>
                </a:lnTo>
                <a:lnTo>
                  <a:pt x="17860" y="107157"/>
                </a:lnTo>
                <a:lnTo>
                  <a:pt x="26789" y="107157"/>
                </a:lnTo>
                <a:lnTo>
                  <a:pt x="44649" y="98227"/>
                </a:lnTo>
                <a:lnTo>
                  <a:pt x="62508" y="80367"/>
                </a:lnTo>
                <a:lnTo>
                  <a:pt x="71438" y="62508"/>
                </a:lnTo>
                <a:lnTo>
                  <a:pt x="80368" y="44649"/>
                </a:lnTo>
                <a:lnTo>
                  <a:pt x="80368" y="26789"/>
                </a:lnTo>
                <a:lnTo>
                  <a:pt x="71438" y="17860"/>
                </a:lnTo>
                <a:lnTo>
                  <a:pt x="71438" y="8930"/>
                </a:lnTo>
                <a:lnTo>
                  <a:pt x="62508" y="0"/>
                </a:lnTo>
                <a:lnTo>
                  <a:pt x="53579" y="0"/>
                </a:lnTo>
                <a:lnTo>
                  <a:pt x="44649" y="17860"/>
                </a:lnTo>
                <a:lnTo>
                  <a:pt x="35719" y="35719"/>
                </a:lnTo>
                <a:lnTo>
                  <a:pt x="26789" y="62508"/>
                </a:lnTo>
                <a:lnTo>
                  <a:pt x="26789" y="89297"/>
                </a:lnTo>
                <a:lnTo>
                  <a:pt x="35719" y="116086"/>
                </a:lnTo>
                <a:lnTo>
                  <a:pt x="35719" y="133946"/>
                </a:lnTo>
                <a:lnTo>
                  <a:pt x="53579" y="151805"/>
                </a:lnTo>
                <a:lnTo>
                  <a:pt x="62508" y="151805"/>
                </a:lnTo>
                <a:lnTo>
                  <a:pt x="80368" y="151805"/>
                </a:lnTo>
                <a:lnTo>
                  <a:pt x="98227" y="142875"/>
                </a:lnTo>
                <a:lnTo>
                  <a:pt x="116086" y="125016"/>
                </a:lnTo>
                <a:lnTo>
                  <a:pt x="133946" y="98227"/>
                </a:lnTo>
                <a:lnTo>
                  <a:pt x="142875" y="71438"/>
                </a:lnTo>
                <a:lnTo>
                  <a:pt x="142875" y="53578"/>
                </a:lnTo>
                <a:lnTo>
                  <a:pt x="151805" y="44649"/>
                </a:lnTo>
                <a:lnTo>
                  <a:pt x="160735" y="26789"/>
                </a:lnTo>
                <a:lnTo>
                  <a:pt x="160735" y="8930"/>
                </a:lnTo>
                <a:lnTo>
                  <a:pt x="169664" y="8930"/>
                </a:lnTo>
                <a:lnTo>
                  <a:pt x="169664" y="26789"/>
                </a:lnTo>
                <a:lnTo>
                  <a:pt x="169664" y="44649"/>
                </a:lnTo>
                <a:lnTo>
                  <a:pt x="169664" y="71438"/>
                </a:lnTo>
                <a:lnTo>
                  <a:pt x="169664" y="98227"/>
                </a:lnTo>
                <a:lnTo>
                  <a:pt x="169664" y="116086"/>
                </a:lnTo>
                <a:lnTo>
                  <a:pt x="178594" y="133946"/>
                </a:lnTo>
                <a:lnTo>
                  <a:pt x="178594" y="151805"/>
                </a:lnTo>
                <a:lnTo>
                  <a:pt x="187524" y="151805"/>
                </a:lnTo>
                <a:lnTo>
                  <a:pt x="187524" y="133946"/>
                </a:lnTo>
                <a:lnTo>
                  <a:pt x="205383" y="116086"/>
                </a:lnTo>
                <a:lnTo>
                  <a:pt x="214313" y="80367"/>
                </a:lnTo>
                <a:lnTo>
                  <a:pt x="223243" y="62508"/>
                </a:lnTo>
                <a:lnTo>
                  <a:pt x="232172" y="44649"/>
                </a:lnTo>
                <a:lnTo>
                  <a:pt x="241102" y="17860"/>
                </a:lnTo>
                <a:lnTo>
                  <a:pt x="258961" y="8930"/>
                </a:lnTo>
                <a:lnTo>
                  <a:pt x="267891" y="0"/>
                </a:lnTo>
                <a:lnTo>
                  <a:pt x="285750" y="0"/>
                </a:lnTo>
                <a:lnTo>
                  <a:pt x="294680" y="8930"/>
                </a:lnTo>
                <a:lnTo>
                  <a:pt x="303610" y="26789"/>
                </a:lnTo>
                <a:lnTo>
                  <a:pt x="321469" y="35719"/>
                </a:lnTo>
                <a:lnTo>
                  <a:pt x="330399" y="44649"/>
                </a:lnTo>
                <a:lnTo>
                  <a:pt x="330399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3161109" y="285750"/>
            <a:ext cx="205384" cy="133946"/>
          </a:xfrm>
          <a:custGeom>
            <a:avLst/>
            <a:gdLst/>
            <a:ahLst/>
            <a:cxnLst/>
            <a:rect l="0" t="0" r="0" b="0"/>
            <a:pathLst>
              <a:path w="205384" h="133946">
                <a:moveTo>
                  <a:pt x="17860" y="35719"/>
                </a:moveTo>
                <a:lnTo>
                  <a:pt x="8930" y="35719"/>
                </a:lnTo>
                <a:lnTo>
                  <a:pt x="8930" y="44648"/>
                </a:lnTo>
                <a:lnTo>
                  <a:pt x="0" y="62508"/>
                </a:lnTo>
                <a:lnTo>
                  <a:pt x="0" y="71437"/>
                </a:lnTo>
                <a:lnTo>
                  <a:pt x="8930" y="89297"/>
                </a:lnTo>
                <a:lnTo>
                  <a:pt x="8930" y="98227"/>
                </a:lnTo>
                <a:lnTo>
                  <a:pt x="17860" y="98227"/>
                </a:lnTo>
                <a:lnTo>
                  <a:pt x="35719" y="107156"/>
                </a:lnTo>
                <a:lnTo>
                  <a:pt x="53579" y="98227"/>
                </a:lnTo>
                <a:lnTo>
                  <a:pt x="71438" y="89297"/>
                </a:lnTo>
                <a:lnTo>
                  <a:pt x="80368" y="80367"/>
                </a:lnTo>
                <a:lnTo>
                  <a:pt x="98227" y="62508"/>
                </a:lnTo>
                <a:lnTo>
                  <a:pt x="107157" y="44648"/>
                </a:lnTo>
                <a:lnTo>
                  <a:pt x="107157" y="26789"/>
                </a:lnTo>
                <a:lnTo>
                  <a:pt x="116086" y="17859"/>
                </a:lnTo>
                <a:lnTo>
                  <a:pt x="116086" y="8930"/>
                </a:lnTo>
                <a:lnTo>
                  <a:pt x="107157" y="0"/>
                </a:lnTo>
                <a:lnTo>
                  <a:pt x="107157" y="0"/>
                </a:lnTo>
                <a:lnTo>
                  <a:pt x="98227" y="8930"/>
                </a:lnTo>
                <a:lnTo>
                  <a:pt x="89297" y="35719"/>
                </a:lnTo>
                <a:lnTo>
                  <a:pt x="80368" y="62508"/>
                </a:lnTo>
                <a:lnTo>
                  <a:pt x="80368" y="89297"/>
                </a:lnTo>
                <a:lnTo>
                  <a:pt x="89297" y="116086"/>
                </a:lnTo>
                <a:lnTo>
                  <a:pt x="107157" y="125016"/>
                </a:lnTo>
                <a:lnTo>
                  <a:pt x="133946" y="133945"/>
                </a:lnTo>
                <a:lnTo>
                  <a:pt x="169664" y="133945"/>
                </a:lnTo>
                <a:lnTo>
                  <a:pt x="205383" y="116086"/>
                </a:lnTo>
                <a:lnTo>
                  <a:pt x="205383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571875" y="196453"/>
            <a:ext cx="357189" cy="196454"/>
          </a:xfrm>
          <a:custGeom>
            <a:avLst/>
            <a:gdLst/>
            <a:ahLst/>
            <a:cxnLst/>
            <a:rect l="0" t="0" r="0" b="0"/>
            <a:pathLst>
              <a:path w="357189" h="196454">
                <a:moveTo>
                  <a:pt x="71438" y="8930"/>
                </a:moveTo>
                <a:lnTo>
                  <a:pt x="62508" y="0"/>
                </a:lnTo>
                <a:lnTo>
                  <a:pt x="62508" y="0"/>
                </a:lnTo>
                <a:lnTo>
                  <a:pt x="53578" y="0"/>
                </a:lnTo>
                <a:lnTo>
                  <a:pt x="53578" y="0"/>
                </a:lnTo>
                <a:lnTo>
                  <a:pt x="35719" y="8930"/>
                </a:lnTo>
                <a:lnTo>
                  <a:pt x="26789" y="35719"/>
                </a:lnTo>
                <a:lnTo>
                  <a:pt x="8930" y="62508"/>
                </a:lnTo>
                <a:lnTo>
                  <a:pt x="0" y="107156"/>
                </a:lnTo>
                <a:lnTo>
                  <a:pt x="0" y="133945"/>
                </a:lnTo>
                <a:lnTo>
                  <a:pt x="0" y="160734"/>
                </a:lnTo>
                <a:lnTo>
                  <a:pt x="0" y="178594"/>
                </a:lnTo>
                <a:lnTo>
                  <a:pt x="8930" y="187524"/>
                </a:lnTo>
                <a:lnTo>
                  <a:pt x="17859" y="187524"/>
                </a:lnTo>
                <a:lnTo>
                  <a:pt x="35719" y="178594"/>
                </a:lnTo>
                <a:lnTo>
                  <a:pt x="53578" y="160734"/>
                </a:lnTo>
                <a:lnTo>
                  <a:pt x="62508" y="142875"/>
                </a:lnTo>
                <a:lnTo>
                  <a:pt x="71438" y="125016"/>
                </a:lnTo>
                <a:lnTo>
                  <a:pt x="80367" y="116086"/>
                </a:lnTo>
                <a:lnTo>
                  <a:pt x="80367" y="98227"/>
                </a:lnTo>
                <a:lnTo>
                  <a:pt x="89297" y="80367"/>
                </a:lnTo>
                <a:lnTo>
                  <a:pt x="98227" y="62508"/>
                </a:lnTo>
                <a:lnTo>
                  <a:pt x="107156" y="44649"/>
                </a:lnTo>
                <a:lnTo>
                  <a:pt x="116086" y="44649"/>
                </a:lnTo>
                <a:lnTo>
                  <a:pt x="116086" y="62508"/>
                </a:lnTo>
                <a:lnTo>
                  <a:pt x="116086" y="98227"/>
                </a:lnTo>
                <a:lnTo>
                  <a:pt x="116086" y="125016"/>
                </a:lnTo>
                <a:lnTo>
                  <a:pt x="125016" y="151805"/>
                </a:lnTo>
                <a:lnTo>
                  <a:pt x="125016" y="178594"/>
                </a:lnTo>
                <a:lnTo>
                  <a:pt x="133945" y="187524"/>
                </a:lnTo>
                <a:lnTo>
                  <a:pt x="133945" y="196453"/>
                </a:lnTo>
                <a:lnTo>
                  <a:pt x="142875" y="187524"/>
                </a:lnTo>
                <a:lnTo>
                  <a:pt x="151805" y="178594"/>
                </a:lnTo>
                <a:lnTo>
                  <a:pt x="160734" y="151805"/>
                </a:lnTo>
                <a:lnTo>
                  <a:pt x="169664" y="133945"/>
                </a:lnTo>
                <a:lnTo>
                  <a:pt x="169664" y="116086"/>
                </a:lnTo>
                <a:lnTo>
                  <a:pt x="178594" y="98227"/>
                </a:lnTo>
                <a:lnTo>
                  <a:pt x="178594" y="80367"/>
                </a:lnTo>
                <a:lnTo>
                  <a:pt x="187523" y="71438"/>
                </a:lnTo>
                <a:lnTo>
                  <a:pt x="196453" y="53578"/>
                </a:lnTo>
                <a:lnTo>
                  <a:pt x="205383" y="44649"/>
                </a:lnTo>
                <a:lnTo>
                  <a:pt x="205383" y="44649"/>
                </a:lnTo>
                <a:lnTo>
                  <a:pt x="214313" y="71438"/>
                </a:lnTo>
                <a:lnTo>
                  <a:pt x="223242" y="98227"/>
                </a:lnTo>
                <a:lnTo>
                  <a:pt x="232172" y="125016"/>
                </a:lnTo>
                <a:lnTo>
                  <a:pt x="232172" y="142875"/>
                </a:lnTo>
                <a:lnTo>
                  <a:pt x="241102" y="160734"/>
                </a:lnTo>
                <a:lnTo>
                  <a:pt x="241102" y="169664"/>
                </a:lnTo>
                <a:lnTo>
                  <a:pt x="250031" y="160734"/>
                </a:lnTo>
                <a:lnTo>
                  <a:pt x="250031" y="142875"/>
                </a:lnTo>
                <a:lnTo>
                  <a:pt x="258961" y="125016"/>
                </a:lnTo>
                <a:lnTo>
                  <a:pt x="267891" y="98227"/>
                </a:lnTo>
                <a:lnTo>
                  <a:pt x="267891" y="80367"/>
                </a:lnTo>
                <a:lnTo>
                  <a:pt x="276820" y="71438"/>
                </a:lnTo>
                <a:lnTo>
                  <a:pt x="285750" y="53578"/>
                </a:lnTo>
                <a:lnTo>
                  <a:pt x="285750" y="44649"/>
                </a:lnTo>
                <a:lnTo>
                  <a:pt x="294680" y="26789"/>
                </a:lnTo>
                <a:lnTo>
                  <a:pt x="303609" y="17859"/>
                </a:lnTo>
                <a:lnTo>
                  <a:pt x="312539" y="17859"/>
                </a:lnTo>
                <a:lnTo>
                  <a:pt x="312539" y="26789"/>
                </a:lnTo>
                <a:lnTo>
                  <a:pt x="312539" y="35719"/>
                </a:lnTo>
                <a:lnTo>
                  <a:pt x="312539" y="53578"/>
                </a:lnTo>
                <a:lnTo>
                  <a:pt x="321469" y="71438"/>
                </a:lnTo>
                <a:lnTo>
                  <a:pt x="321469" y="80367"/>
                </a:lnTo>
                <a:lnTo>
                  <a:pt x="321469" y="80367"/>
                </a:lnTo>
                <a:lnTo>
                  <a:pt x="330398" y="80367"/>
                </a:lnTo>
                <a:lnTo>
                  <a:pt x="330398" y="80367"/>
                </a:lnTo>
                <a:lnTo>
                  <a:pt x="330398" y="71438"/>
                </a:lnTo>
                <a:lnTo>
                  <a:pt x="339328" y="62508"/>
                </a:lnTo>
                <a:lnTo>
                  <a:pt x="339328" y="53578"/>
                </a:lnTo>
                <a:lnTo>
                  <a:pt x="348258" y="44649"/>
                </a:lnTo>
                <a:lnTo>
                  <a:pt x="357188" y="35719"/>
                </a:lnTo>
                <a:lnTo>
                  <a:pt x="357188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964781" y="241102"/>
            <a:ext cx="187525" cy="133946"/>
          </a:xfrm>
          <a:custGeom>
            <a:avLst/>
            <a:gdLst/>
            <a:ahLst/>
            <a:cxnLst/>
            <a:rect l="0" t="0" r="0" b="0"/>
            <a:pathLst>
              <a:path w="187525" h="133946">
                <a:moveTo>
                  <a:pt x="8930" y="71437"/>
                </a:moveTo>
                <a:lnTo>
                  <a:pt x="0" y="80367"/>
                </a:lnTo>
                <a:lnTo>
                  <a:pt x="0" y="89296"/>
                </a:lnTo>
                <a:lnTo>
                  <a:pt x="0" y="89296"/>
                </a:lnTo>
                <a:lnTo>
                  <a:pt x="8930" y="89296"/>
                </a:lnTo>
                <a:lnTo>
                  <a:pt x="17860" y="80367"/>
                </a:lnTo>
                <a:lnTo>
                  <a:pt x="26789" y="71437"/>
                </a:lnTo>
                <a:lnTo>
                  <a:pt x="44649" y="62507"/>
                </a:lnTo>
                <a:lnTo>
                  <a:pt x="53578" y="53578"/>
                </a:lnTo>
                <a:lnTo>
                  <a:pt x="62508" y="44648"/>
                </a:lnTo>
                <a:lnTo>
                  <a:pt x="71438" y="35718"/>
                </a:lnTo>
                <a:lnTo>
                  <a:pt x="71438" y="26789"/>
                </a:lnTo>
                <a:lnTo>
                  <a:pt x="80367" y="8929"/>
                </a:lnTo>
                <a:lnTo>
                  <a:pt x="89297" y="0"/>
                </a:lnTo>
                <a:lnTo>
                  <a:pt x="89297" y="0"/>
                </a:lnTo>
                <a:lnTo>
                  <a:pt x="80367" y="0"/>
                </a:lnTo>
                <a:lnTo>
                  <a:pt x="62508" y="26789"/>
                </a:lnTo>
                <a:lnTo>
                  <a:pt x="53578" y="53578"/>
                </a:lnTo>
                <a:lnTo>
                  <a:pt x="53578" y="89296"/>
                </a:lnTo>
                <a:lnTo>
                  <a:pt x="62508" y="116085"/>
                </a:lnTo>
                <a:lnTo>
                  <a:pt x="89297" y="133945"/>
                </a:lnTo>
                <a:lnTo>
                  <a:pt x="116086" y="133945"/>
                </a:lnTo>
                <a:lnTo>
                  <a:pt x="151805" y="125015"/>
                </a:lnTo>
                <a:lnTo>
                  <a:pt x="187524" y="107156"/>
                </a:lnTo>
                <a:lnTo>
                  <a:pt x="187524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357688" y="223242"/>
            <a:ext cx="446485" cy="187525"/>
          </a:xfrm>
          <a:custGeom>
            <a:avLst/>
            <a:gdLst/>
            <a:ahLst/>
            <a:cxnLst/>
            <a:rect l="0" t="0" r="0" b="0"/>
            <a:pathLst>
              <a:path w="446485" h="187525">
                <a:moveTo>
                  <a:pt x="26789" y="0"/>
                </a:moveTo>
                <a:lnTo>
                  <a:pt x="17859" y="0"/>
                </a:lnTo>
                <a:lnTo>
                  <a:pt x="8929" y="0"/>
                </a:lnTo>
                <a:lnTo>
                  <a:pt x="0" y="8930"/>
                </a:lnTo>
                <a:lnTo>
                  <a:pt x="0" y="17860"/>
                </a:lnTo>
                <a:lnTo>
                  <a:pt x="0" y="44649"/>
                </a:lnTo>
                <a:lnTo>
                  <a:pt x="8929" y="80367"/>
                </a:lnTo>
                <a:lnTo>
                  <a:pt x="8929" y="107156"/>
                </a:lnTo>
                <a:lnTo>
                  <a:pt x="17859" y="133945"/>
                </a:lnTo>
                <a:lnTo>
                  <a:pt x="17859" y="151805"/>
                </a:lnTo>
                <a:lnTo>
                  <a:pt x="17859" y="169664"/>
                </a:lnTo>
                <a:lnTo>
                  <a:pt x="17859" y="169664"/>
                </a:lnTo>
                <a:lnTo>
                  <a:pt x="26789" y="160735"/>
                </a:lnTo>
                <a:lnTo>
                  <a:pt x="26789" y="151805"/>
                </a:lnTo>
                <a:lnTo>
                  <a:pt x="35718" y="125016"/>
                </a:lnTo>
                <a:lnTo>
                  <a:pt x="35718" y="98227"/>
                </a:lnTo>
                <a:lnTo>
                  <a:pt x="44648" y="71438"/>
                </a:lnTo>
                <a:lnTo>
                  <a:pt x="44648" y="53578"/>
                </a:lnTo>
                <a:lnTo>
                  <a:pt x="44648" y="44649"/>
                </a:lnTo>
                <a:lnTo>
                  <a:pt x="53578" y="26789"/>
                </a:lnTo>
                <a:lnTo>
                  <a:pt x="62507" y="17860"/>
                </a:lnTo>
                <a:lnTo>
                  <a:pt x="80367" y="8930"/>
                </a:lnTo>
                <a:lnTo>
                  <a:pt x="89296" y="17860"/>
                </a:lnTo>
                <a:lnTo>
                  <a:pt x="107156" y="44649"/>
                </a:lnTo>
                <a:lnTo>
                  <a:pt x="116085" y="80367"/>
                </a:lnTo>
                <a:lnTo>
                  <a:pt x="125015" y="116086"/>
                </a:lnTo>
                <a:lnTo>
                  <a:pt x="133945" y="151805"/>
                </a:lnTo>
                <a:lnTo>
                  <a:pt x="142875" y="169664"/>
                </a:lnTo>
                <a:lnTo>
                  <a:pt x="142875" y="187524"/>
                </a:lnTo>
                <a:lnTo>
                  <a:pt x="151804" y="187524"/>
                </a:lnTo>
                <a:lnTo>
                  <a:pt x="160734" y="178594"/>
                </a:lnTo>
                <a:lnTo>
                  <a:pt x="169664" y="151805"/>
                </a:lnTo>
                <a:lnTo>
                  <a:pt x="178593" y="133945"/>
                </a:lnTo>
                <a:lnTo>
                  <a:pt x="178593" y="107156"/>
                </a:lnTo>
                <a:lnTo>
                  <a:pt x="187523" y="89297"/>
                </a:lnTo>
                <a:lnTo>
                  <a:pt x="196453" y="80367"/>
                </a:lnTo>
                <a:lnTo>
                  <a:pt x="196453" y="62508"/>
                </a:lnTo>
                <a:lnTo>
                  <a:pt x="205382" y="44649"/>
                </a:lnTo>
                <a:lnTo>
                  <a:pt x="214312" y="35719"/>
                </a:lnTo>
                <a:lnTo>
                  <a:pt x="214312" y="44649"/>
                </a:lnTo>
                <a:lnTo>
                  <a:pt x="223242" y="71438"/>
                </a:lnTo>
                <a:lnTo>
                  <a:pt x="223242" y="98227"/>
                </a:lnTo>
                <a:lnTo>
                  <a:pt x="232171" y="125016"/>
                </a:lnTo>
                <a:lnTo>
                  <a:pt x="232171" y="151805"/>
                </a:lnTo>
                <a:lnTo>
                  <a:pt x="250031" y="169664"/>
                </a:lnTo>
                <a:lnTo>
                  <a:pt x="258960" y="187524"/>
                </a:lnTo>
                <a:lnTo>
                  <a:pt x="267890" y="187524"/>
                </a:lnTo>
                <a:lnTo>
                  <a:pt x="285750" y="178594"/>
                </a:lnTo>
                <a:lnTo>
                  <a:pt x="294679" y="169664"/>
                </a:lnTo>
                <a:lnTo>
                  <a:pt x="312539" y="142875"/>
                </a:lnTo>
                <a:lnTo>
                  <a:pt x="312539" y="125016"/>
                </a:lnTo>
                <a:lnTo>
                  <a:pt x="321468" y="89297"/>
                </a:lnTo>
                <a:lnTo>
                  <a:pt x="330398" y="62508"/>
                </a:lnTo>
                <a:lnTo>
                  <a:pt x="330398" y="53578"/>
                </a:lnTo>
                <a:lnTo>
                  <a:pt x="330398" y="53578"/>
                </a:lnTo>
                <a:lnTo>
                  <a:pt x="339328" y="62508"/>
                </a:lnTo>
                <a:lnTo>
                  <a:pt x="339328" y="71438"/>
                </a:lnTo>
                <a:lnTo>
                  <a:pt x="348257" y="89297"/>
                </a:lnTo>
                <a:lnTo>
                  <a:pt x="357187" y="107156"/>
                </a:lnTo>
                <a:lnTo>
                  <a:pt x="375046" y="125016"/>
                </a:lnTo>
                <a:lnTo>
                  <a:pt x="383976" y="133945"/>
                </a:lnTo>
                <a:lnTo>
                  <a:pt x="392906" y="133945"/>
                </a:lnTo>
                <a:lnTo>
                  <a:pt x="401835" y="133945"/>
                </a:lnTo>
                <a:lnTo>
                  <a:pt x="419695" y="125016"/>
                </a:lnTo>
                <a:lnTo>
                  <a:pt x="419695" y="116086"/>
                </a:lnTo>
                <a:lnTo>
                  <a:pt x="419695" y="98227"/>
                </a:lnTo>
                <a:lnTo>
                  <a:pt x="410765" y="80367"/>
                </a:lnTo>
                <a:lnTo>
                  <a:pt x="401835" y="71438"/>
                </a:lnTo>
                <a:lnTo>
                  <a:pt x="392906" y="62508"/>
                </a:lnTo>
                <a:lnTo>
                  <a:pt x="383976" y="53578"/>
                </a:lnTo>
                <a:lnTo>
                  <a:pt x="366117" y="35719"/>
                </a:lnTo>
                <a:lnTo>
                  <a:pt x="348257" y="26789"/>
                </a:lnTo>
                <a:lnTo>
                  <a:pt x="339328" y="35719"/>
                </a:lnTo>
                <a:lnTo>
                  <a:pt x="330398" y="44649"/>
                </a:lnTo>
                <a:lnTo>
                  <a:pt x="339328" y="62508"/>
                </a:lnTo>
                <a:lnTo>
                  <a:pt x="357187" y="89297"/>
                </a:lnTo>
                <a:lnTo>
                  <a:pt x="375046" y="98227"/>
                </a:lnTo>
                <a:lnTo>
                  <a:pt x="392906" y="107156"/>
                </a:lnTo>
                <a:lnTo>
                  <a:pt x="410765" y="107156"/>
                </a:lnTo>
                <a:lnTo>
                  <a:pt x="419695" y="107156"/>
                </a:lnTo>
                <a:lnTo>
                  <a:pt x="437554" y="89297"/>
                </a:lnTo>
                <a:lnTo>
                  <a:pt x="446484" y="80367"/>
                </a:lnTo>
                <a:lnTo>
                  <a:pt x="446484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839891" y="214312"/>
            <a:ext cx="116087" cy="178595"/>
          </a:xfrm>
          <a:custGeom>
            <a:avLst/>
            <a:gdLst/>
            <a:ahLst/>
            <a:cxnLst/>
            <a:rect l="0" t="0" r="0" b="0"/>
            <a:pathLst>
              <a:path w="116087" h="178595">
                <a:moveTo>
                  <a:pt x="0" y="26790"/>
                </a:moveTo>
                <a:lnTo>
                  <a:pt x="0" y="26790"/>
                </a:lnTo>
                <a:lnTo>
                  <a:pt x="0" y="35719"/>
                </a:lnTo>
                <a:lnTo>
                  <a:pt x="0" y="35719"/>
                </a:lnTo>
                <a:lnTo>
                  <a:pt x="0" y="44649"/>
                </a:lnTo>
                <a:lnTo>
                  <a:pt x="0" y="53579"/>
                </a:lnTo>
                <a:lnTo>
                  <a:pt x="0" y="71438"/>
                </a:lnTo>
                <a:lnTo>
                  <a:pt x="8929" y="98227"/>
                </a:lnTo>
                <a:lnTo>
                  <a:pt x="8929" y="116086"/>
                </a:lnTo>
                <a:lnTo>
                  <a:pt x="17859" y="142875"/>
                </a:lnTo>
                <a:lnTo>
                  <a:pt x="26789" y="160735"/>
                </a:lnTo>
                <a:lnTo>
                  <a:pt x="26789" y="169665"/>
                </a:lnTo>
                <a:lnTo>
                  <a:pt x="26789" y="178594"/>
                </a:lnTo>
                <a:lnTo>
                  <a:pt x="26789" y="169665"/>
                </a:lnTo>
                <a:lnTo>
                  <a:pt x="26789" y="160735"/>
                </a:lnTo>
                <a:lnTo>
                  <a:pt x="26789" y="133946"/>
                </a:lnTo>
                <a:lnTo>
                  <a:pt x="26789" y="107157"/>
                </a:lnTo>
                <a:lnTo>
                  <a:pt x="26789" y="89297"/>
                </a:lnTo>
                <a:lnTo>
                  <a:pt x="26789" y="71438"/>
                </a:lnTo>
                <a:lnTo>
                  <a:pt x="26789" y="62508"/>
                </a:lnTo>
                <a:lnTo>
                  <a:pt x="35718" y="44649"/>
                </a:lnTo>
                <a:lnTo>
                  <a:pt x="44648" y="26790"/>
                </a:lnTo>
                <a:lnTo>
                  <a:pt x="53578" y="8930"/>
                </a:lnTo>
                <a:lnTo>
                  <a:pt x="71437" y="0"/>
                </a:lnTo>
                <a:lnTo>
                  <a:pt x="80367" y="0"/>
                </a:lnTo>
                <a:lnTo>
                  <a:pt x="98226" y="0"/>
                </a:lnTo>
                <a:lnTo>
                  <a:pt x="107156" y="0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938117" y="250031"/>
            <a:ext cx="357189" cy="125017"/>
          </a:xfrm>
          <a:custGeom>
            <a:avLst/>
            <a:gdLst/>
            <a:ahLst/>
            <a:cxnLst/>
            <a:rect l="0" t="0" r="0" b="0"/>
            <a:pathLst>
              <a:path w="357189" h="125017">
                <a:moveTo>
                  <a:pt x="17860" y="17860"/>
                </a:moveTo>
                <a:lnTo>
                  <a:pt x="8930" y="35719"/>
                </a:lnTo>
                <a:lnTo>
                  <a:pt x="8930" y="53578"/>
                </a:lnTo>
                <a:lnTo>
                  <a:pt x="0" y="71438"/>
                </a:lnTo>
                <a:lnTo>
                  <a:pt x="0" y="89297"/>
                </a:lnTo>
                <a:lnTo>
                  <a:pt x="8930" y="98227"/>
                </a:lnTo>
                <a:lnTo>
                  <a:pt x="26789" y="98227"/>
                </a:lnTo>
                <a:lnTo>
                  <a:pt x="44649" y="98227"/>
                </a:lnTo>
                <a:lnTo>
                  <a:pt x="71438" y="89297"/>
                </a:lnTo>
                <a:lnTo>
                  <a:pt x="98227" y="71438"/>
                </a:lnTo>
                <a:lnTo>
                  <a:pt x="133946" y="62508"/>
                </a:lnTo>
                <a:lnTo>
                  <a:pt x="151805" y="44649"/>
                </a:lnTo>
                <a:lnTo>
                  <a:pt x="151805" y="35719"/>
                </a:lnTo>
                <a:lnTo>
                  <a:pt x="160735" y="26789"/>
                </a:lnTo>
                <a:lnTo>
                  <a:pt x="160735" y="17860"/>
                </a:lnTo>
                <a:lnTo>
                  <a:pt x="160735" y="8930"/>
                </a:lnTo>
                <a:lnTo>
                  <a:pt x="160735" y="0"/>
                </a:lnTo>
                <a:lnTo>
                  <a:pt x="142875" y="8930"/>
                </a:lnTo>
                <a:lnTo>
                  <a:pt x="133946" y="26789"/>
                </a:lnTo>
                <a:lnTo>
                  <a:pt x="116086" y="53578"/>
                </a:lnTo>
                <a:lnTo>
                  <a:pt x="116086" y="80367"/>
                </a:lnTo>
                <a:lnTo>
                  <a:pt x="125016" y="107156"/>
                </a:lnTo>
                <a:lnTo>
                  <a:pt x="151805" y="116086"/>
                </a:lnTo>
                <a:lnTo>
                  <a:pt x="187524" y="125016"/>
                </a:lnTo>
                <a:lnTo>
                  <a:pt x="223242" y="125016"/>
                </a:lnTo>
                <a:lnTo>
                  <a:pt x="276821" y="107156"/>
                </a:lnTo>
                <a:lnTo>
                  <a:pt x="321469" y="89297"/>
                </a:lnTo>
                <a:lnTo>
                  <a:pt x="357188" y="71438"/>
                </a:lnTo>
                <a:lnTo>
                  <a:pt x="357188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5500688" y="71437"/>
            <a:ext cx="223243" cy="330400"/>
          </a:xfrm>
          <a:custGeom>
            <a:avLst/>
            <a:gdLst/>
            <a:ahLst/>
            <a:cxnLst/>
            <a:rect l="0" t="0" r="0" b="0"/>
            <a:pathLst>
              <a:path w="223243" h="330400">
                <a:moveTo>
                  <a:pt x="160734" y="151805"/>
                </a:moveTo>
                <a:lnTo>
                  <a:pt x="151804" y="160735"/>
                </a:lnTo>
                <a:lnTo>
                  <a:pt x="142875" y="160735"/>
                </a:lnTo>
                <a:lnTo>
                  <a:pt x="142875" y="160735"/>
                </a:lnTo>
                <a:lnTo>
                  <a:pt x="133945" y="169665"/>
                </a:lnTo>
                <a:lnTo>
                  <a:pt x="133945" y="169665"/>
                </a:lnTo>
                <a:lnTo>
                  <a:pt x="125015" y="169665"/>
                </a:lnTo>
                <a:lnTo>
                  <a:pt x="125015" y="169665"/>
                </a:lnTo>
                <a:lnTo>
                  <a:pt x="116085" y="160735"/>
                </a:lnTo>
                <a:lnTo>
                  <a:pt x="116085" y="160735"/>
                </a:lnTo>
                <a:lnTo>
                  <a:pt x="107156" y="151805"/>
                </a:lnTo>
                <a:lnTo>
                  <a:pt x="98226" y="142875"/>
                </a:lnTo>
                <a:lnTo>
                  <a:pt x="89296" y="133946"/>
                </a:lnTo>
                <a:lnTo>
                  <a:pt x="80367" y="116086"/>
                </a:lnTo>
                <a:lnTo>
                  <a:pt x="71437" y="107157"/>
                </a:lnTo>
                <a:lnTo>
                  <a:pt x="53578" y="98227"/>
                </a:lnTo>
                <a:lnTo>
                  <a:pt x="44648" y="98227"/>
                </a:lnTo>
                <a:lnTo>
                  <a:pt x="26789" y="107157"/>
                </a:lnTo>
                <a:lnTo>
                  <a:pt x="8929" y="133946"/>
                </a:lnTo>
                <a:lnTo>
                  <a:pt x="0" y="178594"/>
                </a:lnTo>
                <a:lnTo>
                  <a:pt x="0" y="232172"/>
                </a:lnTo>
                <a:lnTo>
                  <a:pt x="8929" y="276821"/>
                </a:lnTo>
                <a:lnTo>
                  <a:pt x="17859" y="303610"/>
                </a:lnTo>
                <a:lnTo>
                  <a:pt x="17859" y="321469"/>
                </a:lnTo>
                <a:lnTo>
                  <a:pt x="35718" y="321469"/>
                </a:lnTo>
                <a:lnTo>
                  <a:pt x="44648" y="321469"/>
                </a:lnTo>
                <a:lnTo>
                  <a:pt x="62507" y="312540"/>
                </a:lnTo>
                <a:lnTo>
                  <a:pt x="80367" y="294680"/>
                </a:lnTo>
                <a:lnTo>
                  <a:pt x="89296" y="276821"/>
                </a:lnTo>
                <a:lnTo>
                  <a:pt x="89296" y="258961"/>
                </a:lnTo>
                <a:lnTo>
                  <a:pt x="89296" y="232172"/>
                </a:lnTo>
                <a:lnTo>
                  <a:pt x="89296" y="214313"/>
                </a:lnTo>
                <a:lnTo>
                  <a:pt x="98226" y="178594"/>
                </a:lnTo>
                <a:lnTo>
                  <a:pt x="98226" y="142875"/>
                </a:lnTo>
                <a:lnTo>
                  <a:pt x="98226" y="98227"/>
                </a:lnTo>
                <a:lnTo>
                  <a:pt x="98226" y="53579"/>
                </a:lnTo>
                <a:lnTo>
                  <a:pt x="89296" y="17860"/>
                </a:lnTo>
                <a:lnTo>
                  <a:pt x="89296" y="0"/>
                </a:lnTo>
                <a:lnTo>
                  <a:pt x="89296" y="0"/>
                </a:lnTo>
                <a:lnTo>
                  <a:pt x="89296" y="26790"/>
                </a:lnTo>
                <a:lnTo>
                  <a:pt x="89296" y="80368"/>
                </a:lnTo>
                <a:lnTo>
                  <a:pt x="89296" y="142875"/>
                </a:lnTo>
                <a:lnTo>
                  <a:pt x="107156" y="214313"/>
                </a:lnTo>
                <a:lnTo>
                  <a:pt x="116085" y="267891"/>
                </a:lnTo>
                <a:lnTo>
                  <a:pt x="125015" y="303610"/>
                </a:lnTo>
                <a:lnTo>
                  <a:pt x="142875" y="321469"/>
                </a:lnTo>
                <a:lnTo>
                  <a:pt x="160734" y="330399"/>
                </a:lnTo>
                <a:lnTo>
                  <a:pt x="178593" y="330399"/>
                </a:lnTo>
                <a:lnTo>
                  <a:pt x="196453" y="321469"/>
                </a:lnTo>
                <a:lnTo>
                  <a:pt x="214312" y="303610"/>
                </a:lnTo>
                <a:lnTo>
                  <a:pt x="223242" y="276821"/>
                </a:lnTo>
                <a:lnTo>
                  <a:pt x="223242" y="258961"/>
                </a:lnTo>
                <a:lnTo>
                  <a:pt x="223242" y="232172"/>
                </a:lnTo>
                <a:lnTo>
                  <a:pt x="223242" y="214313"/>
                </a:lnTo>
                <a:lnTo>
                  <a:pt x="223242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5715000" y="205383"/>
            <a:ext cx="250032" cy="250032"/>
          </a:xfrm>
          <a:custGeom>
            <a:avLst/>
            <a:gdLst/>
            <a:ahLst/>
            <a:cxnLst/>
            <a:rect l="0" t="0" r="0" b="0"/>
            <a:pathLst>
              <a:path w="250032" h="250032">
                <a:moveTo>
                  <a:pt x="8930" y="0"/>
                </a:moveTo>
                <a:lnTo>
                  <a:pt x="8930" y="0"/>
                </a:lnTo>
                <a:lnTo>
                  <a:pt x="8930" y="8929"/>
                </a:lnTo>
                <a:lnTo>
                  <a:pt x="0" y="26789"/>
                </a:lnTo>
                <a:lnTo>
                  <a:pt x="0" y="62508"/>
                </a:lnTo>
                <a:lnTo>
                  <a:pt x="0" y="98226"/>
                </a:lnTo>
                <a:lnTo>
                  <a:pt x="0" y="133945"/>
                </a:lnTo>
                <a:lnTo>
                  <a:pt x="8930" y="151804"/>
                </a:lnTo>
                <a:lnTo>
                  <a:pt x="17859" y="169664"/>
                </a:lnTo>
                <a:lnTo>
                  <a:pt x="26789" y="169664"/>
                </a:lnTo>
                <a:lnTo>
                  <a:pt x="44648" y="169664"/>
                </a:lnTo>
                <a:lnTo>
                  <a:pt x="62508" y="160734"/>
                </a:lnTo>
                <a:lnTo>
                  <a:pt x="71438" y="142875"/>
                </a:lnTo>
                <a:lnTo>
                  <a:pt x="80367" y="116086"/>
                </a:lnTo>
                <a:lnTo>
                  <a:pt x="89297" y="98226"/>
                </a:lnTo>
                <a:lnTo>
                  <a:pt x="89297" y="89297"/>
                </a:lnTo>
                <a:lnTo>
                  <a:pt x="89297" y="80367"/>
                </a:lnTo>
                <a:lnTo>
                  <a:pt x="98227" y="62508"/>
                </a:lnTo>
                <a:lnTo>
                  <a:pt x="98227" y="53578"/>
                </a:lnTo>
                <a:lnTo>
                  <a:pt x="107156" y="53578"/>
                </a:lnTo>
                <a:lnTo>
                  <a:pt x="107156" y="71437"/>
                </a:lnTo>
                <a:lnTo>
                  <a:pt x="116086" y="116086"/>
                </a:lnTo>
                <a:lnTo>
                  <a:pt x="125016" y="160734"/>
                </a:lnTo>
                <a:lnTo>
                  <a:pt x="142875" y="196453"/>
                </a:lnTo>
                <a:lnTo>
                  <a:pt x="151805" y="223242"/>
                </a:lnTo>
                <a:lnTo>
                  <a:pt x="169664" y="250031"/>
                </a:lnTo>
                <a:lnTo>
                  <a:pt x="187523" y="250031"/>
                </a:lnTo>
                <a:lnTo>
                  <a:pt x="205383" y="241101"/>
                </a:lnTo>
                <a:lnTo>
                  <a:pt x="214313" y="223242"/>
                </a:lnTo>
                <a:lnTo>
                  <a:pt x="232172" y="196453"/>
                </a:lnTo>
                <a:lnTo>
                  <a:pt x="241102" y="169664"/>
                </a:lnTo>
                <a:lnTo>
                  <a:pt x="250031" y="142875"/>
                </a:lnTo>
                <a:lnTo>
                  <a:pt x="250031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6063258" y="214312"/>
            <a:ext cx="142876" cy="303611"/>
          </a:xfrm>
          <a:custGeom>
            <a:avLst/>
            <a:gdLst/>
            <a:ahLst/>
            <a:cxnLst/>
            <a:rect l="0" t="0" r="0" b="0"/>
            <a:pathLst>
              <a:path w="142876" h="303611">
                <a:moveTo>
                  <a:pt x="8930" y="71438"/>
                </a:moveTo>
                <a:lnTo>
                  <a:pt x="8930" y="71438"/>
                </a:lnTo>
                <a:lnTo>
                  <a:pt x="0" y="71438"/>
                </a:lnTo>
                <a:lnTo>
                  <a:pt x="0" y="62508"/>
                </a:lnTo>
                <a:lnTo>
                  <a:pt x="0" y="62508"/>
                </a:lnTo>
                <a:lnTo>
                  <a:pt x="8930" y="62508"/>
                </a:lnTo>
                <a:lnTo>
                  <a:pt x="17859" y="71438"/>
                </a:lnTo>
                <a:lnTo>
                  <a:pt x="26789" y="89297"/>
                </a:lnTo>
                <a:lnTo>
                  <a:pt x="44648" y="107157"/>
                </a:lnTo>
                <a:lnTo>
                  <a:pt x="62508" y="142875"/>
                </a:lnTo>
                <a:lnTo>
                  <a:pt x="71437" y="178594"/>
                </a:lnTo>
                <a:lnTo>
                  <a:pt x="89297" y="214313"/>
                </a:lnTo>
                <a:lnTo>
                  <a:pt x="98226" y="250032"/>
                </a:lnTo>
                <a:lnTo>
                  <a:pt x="98226" y="276821"/>
                </a:lnTo>
                <a:lnTo>
                  <a:pt x="98226" y="294680"/>
                </a:lnTo>
                <a:lnTo>
                  <a:pt x="89297" y="303610"/>
                </a:lnTo>
                <a:lnTo>
                  <a:pt x="71437" y="303610"/>
                </a:lnTo>
                <a:lnTo>
                  <a:pt x="62508" y="294680"/>
                </a:lnTo>
                <a:lnTo>
                  <a:pt x="44648" y="267891"/>
                </a:lnTo>
                <a:lnTo>
                  <a:pt x="26789" y="232172"/>
                </a:lnTo>
                <a:lnTo>
                  <a:pt x="8930" y="196454"/>
                </a:lnTo>
                <a:lnTo>
                  <a:pt x="0" y="160735"/>
                </a:lnTo>
                <a:lnTo>
                  <a:pt x="0" y="142875"/>
                </a:lnTo>
                <a:lnTo>
                  <a:pt x="0" y="116086"/>
                </a:lnTo>
                <a:lnTo>
                  <a:pt x="0" y="89297"/>
                </a:lnTo>
                <a:lnTo>
                  <a:pt x="8930" y="53579"/>
                </a:lnTo>
                <a:lnTo>
                  <a:pt x="17859" y="26790"/>
                </a:lnTo>
                <a:lnTo>
                  <a:pt x="35719" y="8930"/>
                </a:lnTo>
                <a:lnTo>
                  <a:pt x="53578" y="0"/>
                </a:lnTo>
                <a:lnTo>
                  <a:pt x="89297" y="0"/>
                </a:lnTo>
                <a:lnTo>
                  <a:pt x="116086" y="8930"/>
                </a:lnTo>
                <a:lnTo>
                  <a:pt x="133945" y="35719"/>
                </a:lnTo>
                <a:lnTo>
                  <a:pt x="142875" y="71438"/>
                </a:lnTo>
                <a:lnTo>
                  <a:pt x="142875" y="98227"/>
                </a:lnTo>
                <a:lnTo>
                  <a:pt x="133945" y="116086"/>
                </a:lnTo>
                <a:lnTo>
                  <a:pt x="116086" y="133946"/>
                </a:lnTo>
                <a:lnTo>
                  <a:pt x="107156" y="133946"/>
                </a:lnTo>
                <a:lnTo>
                  <a:pt x="98226" y="125016"/>
                </a:lnTo>
                <a:lnTo>
                  <a:pt x="98226" y="107157"/>
                </a:lnTo>
                <a:lnTo>
                  <a:pt x="98226" y="89297"/>
                </a:lnTo>
                <a:lnTo>
                  <a:pt x="98226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6277570" y="0"/>
            <a:ext cx="250033" cy="339329"/>
          </a:xfrm>
          <a:custGeom>
            <a:avLst/>
            <a:gdLst/>
            <a:ahLst/>
            <a:cxnLst/>
            <a:rect l="0" t="0" r="0" b="0"/>
            <a:pathLst>
              <a:path w="250033" h="339329">
                <a:moveTo>
                  <a:pt x="17860" y="205383"/>
                </a:moveTo>
                <a:lnTo>
                  <a:pt x="26789" y="214312"/>
                </a:lnTo>
                <a:lnTo>
                  <a:pt x="26789" y="214312"/>
                </a:lnTo>
                <a:lnTo>
                  <a:pt x="26789" y="223242"/>
                </a:lnTo>
                <a:lnTo>
                  <a:pt x="17860" y="241102"/>
                </a:lnTo>
                <a:lnTo>
                  <a:pt x="8930" y="267891"/>
                </a:lnTo>
                <a:lnTo>
                  <a:pt x="0" y="294680"/>
                </a:lnTo>
                <a:lnTo>
                  <a:pt x="0" y="312539"/>
                </a:lnTo>
                <a:lnTo>
                  <a:pt x="8930" y="330398"/>
                </a:lnTo>
                <a:lnTo>
                  <a:pt x="17860" y="339328"/>
                </a:lnTo>
                <a:lnTo>
                  <a:pt x="26789" y="339328"/>
                </a:lnTo>
                <a:lnTo>
                  <a:pt x="35719" y="330398"/>
                </a:lnTo>
                <a:lnTo>
                  <a:pt x="44649" y="321469"/>
                </a:lnTo>
                <a:lnTo>
                  <a:pt x="53578" y="303609"/>
                </a:lnTo>
                <a:lnTo>
                  <a:pt x="62508" y="294680"/>
                </a:lnTo>
                <a:lnTo>
                  <a:pt x="62508" y="276820"/>
                </a:lnTo>
                <a:lnTo>
                  <a:pt x="71438" y="267891"/>
                </a:lnTo>
                <a:lnTo>
                  <a:pt x="71438" y="258961"/>
                </a:lnTo>
                <a:lnTo>
                  <a:pt x="80368" y="241102"/>
                </a:lnTo>
                <a:lnTo>
                  <a:pt x="80368" y="232172"/>
                </a:lnTo>
                <a:lnTo>
                  <a:pt x="80368" y="232172"/>
                </a:lnTo>
                <a:lnTo>
                  <a:pt x="89297" y="232172"/>
                </a:lnTo>
                <a:lnTo>
                  <a:pt x="89297" y="241102"/>
                </a:lnTo>
                <a:lnTo>
                  <a:pt x="98227" y="258961"/>
                </a:lnTo>
                <a:lnTo>
                  <a:pt x="107157" y="276820"/>
                </a:lnTo>
                <a:lnTo>
                  <a:pt x="116086" y="285750"/>
                </a:lnTo>
                <a:lnTo>
                  <a:pt x="125016" y="294680"/>
                </a:lnTo>
                <a:lnTo>
                  <a:pt x="133946" y="285750"/>
                </a:lnTo>
                <a:lnTo>
                  <a:pt x="142875" y="285750"/>
                </a:lnTo>
                <a:lnTo>
                  <a:pt x="142875" y="276820"/>
                </a:lnTo>
                <a:lnTo>
                  <a:pt x="151805" y="267891"/>
                </a:lnTo>
                <a:lnTo>
                  <a:pt x="160735" y="250031"/>
                </a:lnTo>
                <a:lnTo>
                  <a:pt x="160735" y="223242"/>
                </a:lnTo>
                <a:lnTo>
                  <a:pt x="169664" y="187523"/>
                </a:lnTo>
                <a:lnTo>
                  <a:pt x="178594" y="151805"/>
                </a:lnTo>
                <a:lnTo>
                  <a:pt x="178594" y="107156"/>
                </a:lnTo>
                <a:lnTo>
                  <a:pt x="187524" y="62508"/>
                </a:lnTo>
                <a:lnTo>
                  <a:pt x="187524" y="44648"/>
                </a:lnTo>
                <a:lnTo>
                  <a:pt x="187524" y="17859"/>
                </a:lnTo>
                <a:lnTo>
                  <a:pt x="178594" y="0"/>
                </a:lnTo>
                <a:lnTo>
                  <a:pt x="178594" y="0"/>
                </a:lnTo>
                <a:lnTo>
                  <a:pt x="178594" y="0"/>
                </a:lnTo>
                <a:lnTo>
                  <a:pt x="178594" y="0"/>
                </a:lnTo>
                <a:lnTo>
                  <a:pt x="169664" y="0"/>
                </a:lnTo>
                <a:lnTo>
                  <a:pt x="169664" y="53578"/>
                </a:lnTo>
                <a:lnTo>
                  <a:pt x="169664" y="133945"/>
                </a:lnTo>
                <a:lnTo>
                  <a:pt x="178594" y="205383"/>
                </a:lnTo>
                <a:lnTo>
                  <a:pt x="196453" y="267891"/>
                </a:lnTo>
                <a:lnTo>
                  <a:pt x="205383" y="303609"/>
                </a:lnTo>
                <a:lnTo>
                  <a:pt x="223243" y="321469"/>
                </a:lnTo>
                <a:lnTo>
                  <a:pt x="232172" y="330398"/>
                </a:lnTo>
                <a:lnTo>
                  <a:pt x="250032" y="321469"/>
                </a:lnTo>
                <a:lnTo>
                  <a:pt x="250032" y="312539"/>
                </a:lnTo>
                <a:lnTo>
                  <a:pt x="241102" y="294680"/>
                </a:lnTo>
                <a:lnTo>
                  <a:pt x="232172" y="276820"/>
                </a:lnTo>
                <a:lnTo>
                  <a:pt x="223243" y="258961"/>
                </a:lnTo>
                <a:lnTo>
                  <a:pt x="205383" y="232172"/>
                </a:lnTo>
                <a:lnTo>
                  <a:pt x="187524" y="205383"/>
                </a:lnTo>
                <a:lnTo>
                  <a:pt x="187524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6366867" y="62508"/>
            <a:ext cx="419697" cy="285751"/>
          </a:xfrm>
          <a:custGeom>
            <a:avLst/>
            <a:gdLst/>
            <a:ahLst/>
            <a:cxnLst/>
            <a:rect l="0" t="0" r="0" b="0"/>
            <a:pathLst>
              <a:path w="419697" h="285751">
                <a:moveTo>
                  <a:pt x="0" y="98226"/>
                </a:moveTo>
                <a:lnTo>
                  <a:pt x="8930" y="116086"/>
                </a:lnTo>
                <a:lnTo>
                  <a:pt x="17860" y="125015"/>
                </a:lnTo>
                <a:lnTo>
                  <a:pt x="26789" y="133945"/>
                </a:lnTo>
                <a:lnTo>
                  <a:pt x="35719" y="133945"/>
                </a:lnTo>
                <a:lnTo>
                  <a:pt x="53578" y="133945"/>
                </a:lnTo>
                <a:lnTo>
                  <a:pt x="80367" y="133945"/>
                </a:lnTo>
                <a:lnTo>
                  <a:pt x="107156" y="125015"/>
                </a:lnTo>
                <a:lnTo>
                  <a:pt x="125016" y="116086"/>
                </a:lnTo>
                <a:lnTo>
                  <a:pt x="151805" y="98226"/>
                </a:lnTo>
                <a:lnTo>
                  <a:pt x="169664" y="80367"/>
                </a:lnTo>
                <a:lnTo>
                  <a:pt x="187524" y="53578"/>
                </a:lnTo>
                <a:lnTo>
                  <a:pt x="205383" y="35719"/>
                </a:lnTo>
                <a:lnTo>
                  <a:pt x="214313" y="17859"/>
                </a:lnTo>
                <a:lnTo>
                  <a:pt x="232172" y="0"/>
                </a:lnTo>
                <a:lnTo>
                  <a:pt x="241102" y="0"/>
                </a:lnTo>
                <a:lnTo>
                  <a:pt x="241102" y="0"/>
                </a:lnTo>
                <a:lnTo>
                  <a:pt x="250031" y="35719"/>
                </a:lnTo>
                <a:lnTo>
                  <a:pt x="250031" y="89297"/>
                </a:lnTo>
                <a:lnTo>
                  <a:pt x="250031" y="151804"/>
                </a:lnTo>
                <a:lnTo>
                  <a:pt x="258961" y="214312"/>
                </a:lnTo>
                <a:lnTo>
                  <a:pt x="258961" y="250031"/>
                </a:lnTo>
                <a:lnTo>
                  <a:pt x="267891" y="276820"/>
                </a:lnTo>
                <a:lnTo>
                  <a:pt x="276821" y="285750"/>
                </a:lnTo>
                <a:lnTo>
                  <a:pt x="285750" y="285750"/>
                </a:lnTo>
                <a:lnTo>
                  <a:pt x="294680" y="267890"/>
                </a:lnTo>
                <a:lnTo>
                  <a:pt x="303610" y="258961"/>
                </a:lnTo>
                <a:lnTo>
                  <a:pt x="312539" y="241101"/>
                </a:lnTo>
                <a:lnTo>
                  <a:pt x="321469" y="232172"/>
                </a:lnTo>
                <a:lnTo>
                  <a:pt x="330399" y="214312"/>
                </a:lnTo>
                <a:lnTo>
                  <a:pt x="339328" y="196453"/>
                </a:lnTo>
                <a:lnTo>
                  <a:pt x="357188" y="178594"/>
                </a:lnTo>
                <a:lnTo>
                  <a:pt x="366117" y="169664"/>
                </a:lnTo>
                <a:lnTo>
                  <a:pt x="366117" y="178594"/>
                </a:lnTo>
                <a:lnTo>
                  <a:pt x="375047" y="187523"/>
                </a:lnTo>
                <a:lnTo>
                  <a:pt x="375047" y="205383"/>
                </a:lnTo>
                <a:lnTo>
                  <a:pt x="375047" y="241101"/>
                </a:lnTo>
                <a:lnTo>
                  <a:pt x="383977" y="258961"/>
                </a:lnTo>
                <a:lnTo>
                  <a:pt x="383977" y="267890"/>
                </a:lnTo>
                <a:lnTo>
                  <a:pt x="383977" y="276820"/>
                </a:lnTo>
                <a:lnTo>
                  <a:pt x="401836" y="276820"/>
                </a:lnTo>
                <a:lnTo>
                  <a:pt x="410766" y="258961"/>
                </a:lnTo>
                <a:lnTo>
                  <a:pt x="419696" y="250031"/>
                </a:lnTo>
                <a:lnTo>
                  <a:pt x="419696" y="232172"/>
                </a:lnTo>
                <a:lnTo>
                  <a:pt x="419696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6822281" y="196453"/>
            <a:ext cx="80368" cy="169665"/>
          </a:xfrm>
          <a:custGeom>
            <a:avLst/>
            <a:gdLst/>
            <a:ahLst/>
            <a:cxnLst/>
            <a:rect l="0" t="0" r="0" b="0"/>
            <a:pathLst>
              <a:path w="80368" h="169665">
                <a:moveTo>
                  <a:pt x="35719" y="8930"/>
                </a:moveTo>
                <a:lnTo>
                  <a:pt x="35719" y="0"/>
                </a:lnTo>
                <a:lnTo>
                  <a:pt x="35719" y="8930"/>
                </a:lnTo>
                <a:lnTo>
                  <a:pt x="26789" y="8930"/>
                </a:lnTo>
                <a:lnTo>
                  <a:pt x="17860" y="26789"/>
                </a:lnTo>
                <a:lnTo>
                  <a:pt x="0" y="44649"/>
                </a:lnTo>
                <a:lnTo>
                  <a:pt x="0" y="62508"/>
                </a:lnTo>
                <a:lnTo>
                  <a:pt x="0" y="80367"/>
                </a:lnTo>
                <a:lnTo>
                  <a:pt x="17860" y="89297"/>
                </a:lnTo>
                <a:lnTo>
                  <a:pt x="35719" y="98227"/>
                </a:lnTo>
                <a:lnTo>
                  <a:pt x="62508" y="116086"/>
                </a:lnTo>
                <a:lnTo>
                  <a:pt x="71438" y="125016"/>
                </a:lnTo>
                <a:lnTo>
                  <a:pt x="80367" y="133945"/>
                </a:lnTo>
                <a:lnTo>
                  <a:pt x="80367" y="151805"/>
                </a:lnTo>
                <a:lnTo>
                  <a:pt x="71438" y="160734"/>
                </a:lnTo>
                <a:lnTo>
                  <a:pt x="62508" y="169664"/>
                </a:lnTo>
                <a:lnTo>
                  <a:pt x="53578" y="160734"/>
                </a:lnTo>
                <a:lnTo>
                  <a:pt x="35719" y="151805"/>
                </a:lnTo>
                <a:lnTo>
                  <a:pt x="35719" y="133945"/>
                </a:lnTo>
                <a:lnTo>
                  <a:pt x="35719" y="107156"/>
                </a:lnTo>
                <a:lnTo>
                  <a:pt x="35719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7224117" y="26789"/>
            <a:ext cx="80368" cy="321470"/>
          </a:xfrm>
          <a:custGeom>
            <a:avLst/>
            <a:gdLst/>
            <a:ahLst/>
            <a:cxnLst/>
            <a:rect l="0" t="0" r="0" b="0"/>
            <a:pathLst>
              <a:path w="80368" h="321470">
                <a:moveTo>
                  <a:pt x="80367" y="0"/>
                </a:moveTo>
                <a:lnTo>
                  <a:pt x="71438" y="0"/>
                </a:lnTo>
                <a:lnTo>
                  <a:pt x="71438" y="0"/>
                </a:lnTo>
                <a:lnTo>
                  <a:pt x="71438" y="17859"/>
                </a:lnTo>
                <a:lnTo>
                  <a:pt x="71438" y="71438"/>
                </a:lnTo>
                <a:lnTo>
                  <a:pt x="71438" y="142875"/>
                </a:lnTo>
                <a:lnTo>
                  <a:pt x="71438" y="205383"/>
                </a:lnTo>
                <a:lnTo>
                  <a:pt x="71438" y="258961"/>
                </a:lnTo>
                <a:lnTo>
                  <a:pt x="71438" y="294680"/>
                </a:lnTo>
                <a:lnTo>
                  <a:pt x="80367" y="312539"/>
                </a:lnTo>
                <a:lnTo>
                  <a:pt x="80367" y="321469"/>
                </a:lnTo>
                <a:lnTo>
                  <a:pt x="71438" y="321469"/>
                </a:lnTo>
                <a:lnTo>
                  <a:pt x="62508" y="312539"/>
                </a:lnTo>
                <a:lnTo>
                  <a:pt x="53578" y="303609"/>
                </a:lnTo>
                <a:lnTo>
                  <a:pt x="35719" y="294680"/>
                </a:lnTo>
                <a:lnTo>
                  <a:pt x="26789" y="276820"/>
                </a:lnTo>
                <a:lnTo>
                  <a:pt x="17860" y="267891"/>
                </a:lnTo>
                <a:lnTo>
                  <a:pt x="0" y="250031"/>
                </a:lnTo>
                <a:lnTo>
                  <a:pt x="0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7134820" y="98227"/>
            <a:ext cx="508994" cy="267891"/>
          </a:xfrm>
          <a:custGeom>
            <a:avLst/>
            <a:gdLst/>
            <a:ahLst/>
            <a:cxnLst/>
            <a:rect l="0" t="0" r="0" b="0"/>
            <a:pathLst>
              <a:path w="508994" h="267891">
                <a:moveTo>
                  <a:pt x="8930" y="160734"/>
                </a:moveTo>
                <a:lnTo>
                  <a:pt x="0" y="160734"/>
                </a:lnTo>
                <a:lnTo>
                  <a:pt x="8930" y="160734"/>
                </a:lnTo>
                <a:lnTo>
                  <a:pt x="17860" y="160734"/>
                </a:lnTo>
                <a:lnTo>
                  <a:pt x="26789" y="160734"/>
                </a:lnTo>
                <a:lnTo>
                  <a:pt x="53578" y="169664"/>
                </a:lnTo>
                <a:lnTo>
                  <a:pt x="80368" y="169664"/>
                </a:lnTo>
                <a:lnTo>
                  <a:pt x="107157" y="169664"/>
                </a:lnTo>
                <a:lnTo>
                  <a:pt x="142875" y="169664"/>
                </a:lnTo>
                <a:lnTo>
                  <a:pt x="178594" y="160734"/>
                </a:lnTo>
                <a:lnTo>
                  <a:pt x="196453" y="151804"/>
                </a:lnTo>
                <a:lnTo>
                  <a:pt x="214313" y="142875"/>
                </a:lnTo>
                <a:lnTo>
                  <a:pt x="232172" y="125015"/>
                </a:lnTo>
                <a:lnTo>
                  <a:pt x="250032" y="98226"/>
                </a:lnTo>
                <a:lnTo>
                  <a:pt x="267891" y="80367"/>
                </a:lnTo>
                <a:lnTo>
                  <a:pt x="276821" y="53578"/>
                </a:lnTo>
                <a:lnTo>
                  <a:pt x="285750" y="35718"/>
                </a:lnTo>
                <a:lnTo>
                  <a:pt x="285750" y="8929"/>
                </a:lnTo>
                <a:lnTo>
                  <a:pt x="285750" y="0"/>
                </a:lnTo>
                <a:lnTo>
                  <a:pt x="285750" y="0"/>
                </a:lnTo>
                <a:lnTo>
                  <a:pt x="285750" y="26789"/>
                </a:lnTo>
                <a:lnTo>
                  <a:pt x="276821" y="71437"/>
                </a:lnTo>
                <a:lnTo>
                  <a:pt x="267891" y="125015"/>
                </a:lnTo>
                <a:lnTo>
                  <a:pt x="267891" y="178593"/>
                </a:lnTo>
                <a:lnTo>
                  <a:pt x="276821" y="214312"/>
                </a:lnTo>
                <a:lnTo>
                  <a:pt x="285750" y="241101"/>
                </a:lnTo>
                <a:lnTo>
                  <a:pt x="294680" y="250031"/>
                </a:lnTo>
                <a:lnTo>
                  <a:pt x="312539" y="258960"/>
                </a:lnTo>
                <a:lnTo>
                  <a:pt x="321469" y="250031"/>
                </a:lnTo>
                <a:lnTo>
                  <a:pt x="339328" y="241101"/>
                </a:lnTo>
                <a:lnTo>
                  <a:pt x="339328" y="223242"/>
                </a:lnTo>
                <a:lnTo>
                  <a:pt x="348258" y="214312"/>
                </a:lnTo>
                <a:lnTo>
                  <a:pt x="357188" y="205382"/>
                </a:lnTo>
                <a:lnTo>
                  <a:pt x="357188" y="196453"/>
                </a:lnTo>
                <a:lnTo>
                  <a:pt x="366118" y="187523"/>
                </a:lnTo>
                <a:lnTo>
                  <a:pt x="375047" y="178593"/>
                </a:lnTo>
                <a:lnTo>
                  <a:pt x="375047" y="187523"/>
                </a:lnTo>
                <a:lnTo>
                  <a:pt x="383977" y="205382"/>
                </a:lnTo>
                <a:lnTo>
                  <a:pt x="392907" y="232171"/>
                </a:lnTo>
                <a:lnTo>
                  <a:pt x="401836" y="250031"/>
                </a:lnTo>
                <a:lnTo>
                  <a:pt x="410766" y="258960"/>
                </a:lnTo>
                <a:lnTo>
                  <a:pt x="428625" y="267890"/>
                </a:lnTo>
                <a:lnTo>
                  <a:pt x="446485" y="267890"/>
                </a:lnTo>
                <a:lnTo>
                  <a:pt x="455414" y="258960"/>
                </a:lnTo>
                <a:lnTo>
                  <a:pt x="482203" y="250031"/>
                </a:lnTo>
                <a:lnTo>
                  <a:pt x="491133" y="232171"/>
                </a:lnTo>
                <a:lnTo>
                  <a:pt x="500063" y="223242"/>
                </a:lnTo>
                <a:lnTo>
                  <a:pt x="508993" y="205382"/>
                </a:lnTo>
                <a:lnTo>
                  <a:pt x="508993" y="2053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7581305" y="241102"/>
            <a:ext cx="366118" cy="133946"/>
          </a:xfrm>
          <a:custGeom>
            <a:avLst/>
            <a:gdLst/>
            <a:ahLst/>
            <a:cxnLst/>
            <a:rect l="0" t="0" r="0" b="0"/>
            <a:pathLst>
              <a:path w="366118" h="133946">
                <a:moveTo>
                  <a:pt x="80367" y="0"/>
                </a:moveTo>
                <a:lnTo>
                  <a:pt x="71437" y="8929"/>
                </a:lnTo>
                <a:lnTo>
                  <a:pt x="62508" y="17859"/>
                </a:lnTo>
                <a:lnTo>
                  <a:pt x="44648" y="35718"/>
                </a:lnTo>
                <a:lnTo>
                  <a:pt x="26789" y="62507"/>
                </a:lnTo>
                <a:lnTo>
                  <a:pt x="8929" y="89296"/>
                </a:lnTo>
                <a:lnTo>
                  <a:pt x="8929" y="107156"/>
                </a:lnTo>
                <a:lnTo>
                  <a:pt x="0" y="125015"/>
                </a:lnTo>
                <a:lnTo>
                  <a:pt x="8929" y="133945"/>
                </a:lnTo>
                <a:lnTo>
                  <a:pt x="17859" y="133945"/>
                </a:lnTo>
                <a:lnTo>
                  <a:pt x="26789" y="133945"/>
                </a:lnTo>
                <a:lnTo>
                  <a:pt x="44648" y="125015"/>
                </a:lnTo>
                <a:lnTo>
                  <a:pt x="62508" y="107156"/>
                </a:lnTo>
                <a:lnTo>
                  <a:pt x="71437" y="98226"/>
                </a:lnTo>
                <a:lnTo>
                  <a:pt x="80367" y="80367"/>
                </a:lnTo>
                <a:lnTo>
                  <a:pt x="89297" y="62507"/>
                </a:lnTo>
                <a:lnTo>
                  <a:pt x="98226" y="53578"/>
                </a:lnTo>
                <a:lnTo>
                  <a:pt x="98226" y="35718"/>
                </a:lnTo>
                <a:lnTo>
                  <a:pt x="107156" y="17859"/>
                </a:lnTo>
                <a:lnTo>
                  <a:pt x="116086" y="8929"/>
                </a:lnTo>
                <a:lnTo>
                  <a:pt x="116086" y="17859"/>
                </a:lnTo>
                <a:lnTo>
                  <a:pt x="116086" y="26789"/>
                </a:lnTo>
                <a:lnTo>
                  <a:pt x="116086" y="53578"/>
                </a:lnTo>
                <a:lnTo>
                  <a:pt x="116086" y="71437"/>
                </a:lnTo>
                <a:lnTo>
                  <a:pt x="116086" y="89296"/>
                </a:lnTo>
                <a:lnTo>
                  <a:pt x="125015" y="98226"/>
                </a:lnTo>
                <a:lnTo>
                  <a:pt x="125015" y="107156"/>
                </a:lnTo>
                <a:lnTo>
                  <a:pt x="125015" y="107156"/>
                </a:lnTo>
                <a:lnTo>
                  <a:pt x="133945" y="98226"/>
                </a:lnTo>
                <a:lnTo>
                  <a:pt x="142875" y="89296"/>
                </a:lnTo>
                <a:lnTo>
                  <a:pt x="151804" y="80367"/>
                </a:lnTo>
                <a:lnTo>
                  <a:pt x="151804" y="62507"/>
                </a:lnTo>
                <a:lnTo>
                  <a:pt x="160734" y="53578"/>
                </a:lnTo>
                <a:lnTo>
                  <a:pt x="169664" y="44648"/>
                </a:lnTo>
                <a:lnTo>
                  <a:pt x="178593" y="26789"/>
                </a:lnTo>
                <a:lnTo>
                  <a:pt x="187523" y="17859"/>
                </a:lnTo>
                <a:lnTo>
                  <a:pt x="196453" y="17859"/>
                </a:lnTo>
                <a:lnTo>
                  <a:pt x="196453" y="26789"/>
                </a:lnTo>
                <a:lnTo>
                  <a:pt x="196453" y="44648"/>
                </a:lnTo>
                <a:lnTo>
                  <a:pt x="196453" y="71437"/>
                </a:lnTo>
                <a:lnTo>
                  <a:pt x="187523" y="89296"/>
                </a:lnTo>
                <a:lnTo>
                  <a:pt x="187523" y="107156"/>
                </a:lnTo>
                <a:lnTo>
                  <a:pt x="196453" y="107156"/>
                </a:lnTo>
                <a:lnTo>
                  <a:pt x="196453" y="116085"/>
                </a:lnTo>
                <a:lnTo>
                  <a:pt x="205383" y="107156"/>
                </a:lnTo>
                <a:lnTo>
                  <a:pt x="214312" y="107156"/>
                </a:lnTo>
                <a:lnTo>
                  <a:pt x="223242" y="89296"/>
                </a:lnTo>
                <a:lnTo>
                  <a:pt x="232172" y="80367"/>
                </a:lnTo>
                <a:lnTo>
                  <a:pt x="241101" y="71437"/>
                </a:lnTo>
                <a:lnTo>
                  <a:pt x="250031" y="62507"/>
                </a:lnTo>
                <a:lnTo>
                  <a:pt x="258961" y="62507"/>
                </a:lnTo>
                <a:lnTo>
                  <a:pt x="267890" y="71437"/>
                </a:lnTo>
                <a:lnTo>
                  <a:pt x="276820" y="80367"/>
                </a:lnTo>
                <a:lnTo>
                  <a:pt x="276820" y="98226"/>
                </a:lnTo>
                <a:lnTo>
                  <a:pt x="285750" y="116085"/>
                </a:lnTo>
                <a:lnTo>
                  <a:pt x="285750" y="125015"/>
                </a:lnTo>
                <a:lnTo>
                  <a:pt x="294679" y="133945"/>
                </a:lnTo>
                <a:lnTo>
                  <a:pt x="303609" y="133945"/>
                </a:lnTo>
                <a:lnTo>
                  <a:pt x="312539" y="125015"/>
                </a:lnTo>
                <a:lnTo>
                  <a:pt x="330398" y="107156"/>
                </a:lnTo>
                <a:lnTo>
                  <a:pt x="339328" y="89296"/>
                </a:lnTo>
                <a:lnTo>
                  <a:pt x="348258" y="80367"/>
                </a:lnTo>
                <a:lnTo>
                  <a:pt x="357187" y="53578"/>
                </a:lnTo>
                <a:lnTo>
                  <a:pt x="366117" y="44648"/>
                </a:lnTo>
                <a:lnTo>
                  <a:pt x="366117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8099227" y="187523"/>
            <a:ext cx="17860" cy="196455"/>
          </a:xfrm>
          <a:custGeom>
            <a:avLst/>
            <a:gdLst/>
            <a:ahLst/>
            <a:cxnLst/>
            <a:rect l="0" t="0" r="0" b="0"/>
            <a:pathLst>
              <a:path w="17860" h="196455">
                <a:moveTo>
                  <a:pt x="17859" y="0"/>
                </a:moveTo>
                <a:lnTo>
                  <a:pt x="17859" y="35719"/>
                </a:lnTo>
                <a:lnTo>
                  <a:pt x="8929" y="71438"/>
                </a:lnTo>
                <a:lnTo>
                  <a:pt x="8929" y="116086"/>
                </a:lnTo>
                <a:lnTo>
                  <a:pt x="8929" y="151805"/>
                </a:lnTo>
                <a:lnTo>
                  <a:pt x="8929" y="178594"/>
                </a:lnTo>
                <a:lnTo>
                  <a:pt x="8929" y="196454"/>
                </a:lnTo>
                <a:lnTo>
                  <a:pt x="8929" y="196454"/>
                </a:lnTo>
                <a:lnTo>
                  <a:pt x="8929" y="196454"/>
                </a:lnTo>
                <a:lnTo>
                  <a:pt x="8929" y="187524"/>
                </a:lnTo>
                <a:lnTo>
                  <a:pt x="8929" y="160735"/>
                </a:lnTo>
                <a:lnTo>
                  <a:pt x="8929" y="142875"/>
                </a:lnTo>
                <a:lnTo>
                  <a:pt x="8929" y="116086"/>
                </a:lnTo>
                <a:lnTo>
                  <a:pt x="0" y="98227"/>
                </a:lnTo>
                <a:lnTo>
                  <a:pt x="0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8036719" y="80367"/>
            <a:ext cx="205383" cy="285751"/>
          </a:xfrm>
          <a:custGeom>
            <a:avLst/>
            <a:gdLst/>
            <a:ahLst/>
            <a:cxnLst/>
            <a:rect l="0" t="0" r="0" b="0"/>
            <a:pathLst>
              <a:path w="205383" h="285751">
                <a:moveTo>
                  <a:pt x="0" y="8930"/>
                </a:moveTo>
                <a:lnTo>
                  <a:pt x="0" y="8930"/>
                </a:lnTo>
                <a:lnTo>
                  <a:pt x="0" y="0"/>
                </a:lnTo>
                <a:lnTo>
                  <a:pt x="8929" y="0"/>
                </a:lnTo>
                <a:lnTo>
                  <a:pt x="17859" y="0"/>
                </a:lnTo>
                <a:lnTo>
                  <a:pt x="35719" y="0"/>
                </a:lnTo>
                <a:lnTo>
                  <a:pt x="53578" y="0"/>
                </a:lnTo>
                <a:lnTo>
                  <a:pt x="80367" y="8930"/>
                </a:lnTo>
                <a:lnTo>
                  <a:pt x="107156" y="26789"/>
                </a:lnTo>
                <a:lnTo>
                  <a:pt x="160733" y="71438"/>
                </a:lnTo>
                <a:lnTo>
                  <a:pt x="196452" y="125016"/>
                </a:lnTo>
                <a:lnTo>
                  <a:pt x="205382" y="178594"/>
                </a:lnTo>
                <a:lnTo>
                  <a:pt x="187522" y="223242"/>
                </a:lnTo>
                <a:lnTo>
                  <a:pt x="160733" y="258961"/>
                </a:lnTo>
                <a:lnTo>
                  <a:pt x="133945" y="276820"/>
                </a:lnTo>
                <a:lnTo>
                  <a:pt x="107156" y="285750"/>
                </a:lnTo>
                <a:lnTo>
                  <a:pt x="89297" y="285750"/>
                </a:lnTo>
                <a:lnTo>
                  <a:pt x="89297" y="267891"/>
                </a:lnTo>
                <a:lnTo>
                  <a:pt x="89297" y="258961"/>
                </a:lnTo>
                <a:lnTo>
                  <a:pt x="98226" y="241102"/>
                </a:lnTo>
                <a:lnTo>
                  <a:pt x="107156" y="223242"/>
                </a:lnTo>
                <a:lnTo>
                  <a:pt x="125015" y="205383"/>
                </a:lnTo>
                <a:lnTo>
                  <a:pt x="125015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8286749" y="142875"/>
            <a:ext cx="17861" cy="223243"/>
          </a:xfrm>
          <a:custGeom>
            <a:avLst/>
            <a:gdLst/>
            <a:ahLst/>
            <a:cxnLst/>
            <a:rect l="0" t="0" r="0" b="0"/>
            <a:pathLst>
              <a:path w="17861" h="223243">
                <a:moveTo>
                  <a:pt x="17860" y="0"/>
                </a:moveTo>
                <a:lnTo>
                  <a:pt x="17860" y="17859"/>
                </a:lnTo>
                <a:lnTo>
                  <a:pt x="8930" y="44648"/>
                </a:lnTo>
                <a:lnTo>
                  <a:pt x="0" y="71437"/>
                </a:lnTo>
                <a:lnTo>
                  <a:pt x="0" y="116086"/>
                </a:lnTo>
                <a:lnTo>
                  <a:pt x="0" y="151805"/>
                </a:lnTo>
                <a:lnTo>
                  <a:pt x="0" y="178594"/>
                </a:lnTo>
                <a:lnTo>
                  <a:pt x="8930" y="205383"/>
                </a:lnTo>
                <a:lnTo>
                  <a:pt x="8930" y="214312"/>
                </a:lnTo>
                <a:lnTo>
                  <a:pt x="17860" y="223242"/>
                </a:lnTo>
                <a:lnTo>
                  <a:pt x="17860" y="214312"/>
                </a:lnTo>
                <a:lnTo>
                  <a:pt x="17860" y="205383"/>
                </a:lnTo>
                <a:lnTo>
                  <a:pt x="8930" y="187523"/>
                </a:lnTo>
                <a:lnTo>
                  <a:pt x="8930" y="169664"/>
                </a:lnTo>
                <a:lnTo>
                  <a:pt x="8930" y="151805"/>
                </a:lnTo>
                <a:lnTo>
                  <a:pt x="0" y="125016"/>
                </a:lnTo>
                <a:lnTo>
                  <a:pt x="0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8295679" y="89297"/>
            <a:ext cx="98227" cy="276821"/>
          </a:xfrm>
          <a:custGeom>
            <a:avLst/>
            <a:gdLst/>
            <a:ahLst/>
            <a:cxnLst/>
            <a:rect l="0" t="0" r="0" b="0"/>
            <a:pathLst>
              <a:path w="98227" h="276821">
                <a:moveTo>
                  <a:pt x="8930" y="8930"/>
                </a:moveTo>
                <a:lnTo>
                  <a:pt x="8930" y="0"/>
                </a:lnTo>
                <a:lnTo>
                  <a:pt x="26789" y="0"/>
                </a:lnTo>
                <a:lnTo>
                  <a:pt x="35719" y="8930"/>
                </a:lnTo>
                <a:lnTo>
                  <a:pt x="44648" y="17859"/>
                </a:lnTo>
                <a:lnTo>
                  <a:pt x="71437" y="53578"/>
                </a:lnTo>
                <a:lnTo>
                  <a:pt x="89297" y="98226"/>
                </a:lnTo>
                <a:lnTo>
                  <a:pt x="98226" y="151805"/>
                </a:lnTo>
                <a:lnTo>
                  <a:pt x="80367" y="196453"/>
                </a:lnTo>
                <a:lnTo>
                  <a:pt x="53578" y="232172"/>
                </a:lnTo>
                <a:lnTo>
                  <a:pt x="35719" y="258961"/>
                </a:lnTo>
                <a:lnTo>
                  <a:pt x="8930" y="267890"/>
                </a:lnTo>
                <a:lnTo>
                  <a:pt x="0" y="276820"/>
                </a:lnTo>
                <a:lnTo>
                  <a:pt x="8930" y="258961"/>
                </a:lnTo>
                <a:lnTo>
                  <a:pt x="17859" y="250031"/>
                </a:lnTo>
                <a:lnTo>
                  <a:pt x="26789" y="241101"/>
                </a:lnTo>
                <a:lnTo>
                  <a:pt x="26789" y="24110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8465343" y="223242"/>
            <a:ext cx="98228" cy="339329"/>
          </a:xfrm>
          <a:custGeom>
            <a:avLst/>
            <a:gdLst/>
            <a:ahLst/>
            <a:cxnLst/>
            <a:rect l="0" t="0" r="0" b="0"/>
            <a:pathLst>
              <a:path w="98228" h="339329">
                <a:moveTo>
                  <a:pt x="35719" y="44649"/>
                </a:moveTo>
                <a:lnTo>
                  <a:pt x="35719" y="44649"/>
                </a:lnTo>
                <a:lnTo>
                  <a:pt x="35719" y="62508"/>
                </a:lnTo>
                <a:lnTo>
                  <a:pt x="26789" y="80367"/>
                </a:lnTo>
                <a:lnTo>
                  <a:pt x="26789" y="116086"/>
                </a:lnTo>
                <a:lnTo>
                  <a:pt x="26789" y="151805"/>
                </a:lnTo>
                <a:lnTo>
                  <a:pt x="17859" y="196453"/>
                </a:lnTo>
                <a:lnTo>
                  <a:pt x="17859" y="232172"/>
                </a:lnTo>
                <a:lnTo>
                  <a:pt x="17859" y="267891"/>
                </a:lnTo>
                <a:lnTo>
                  <a:pt x="8930" y="294680"/>
                </a:lnTo>
                <a:lnTo>
                  <a:pt x="8930" y="321469"/>
                </a:lnTo>
                <a:lnTo>
                  <a:pt x="0" y="330399"/>
                </a:lnTo>
                <a:lnTo>
                  <a:pt x="0" y="339328"/>
                </a:lnTo>
                <a:lnTo>
                  <a:pt x="0" y="330399"/>
                </a:lnTo>
                <a:lnTo>
                  <a:pt x="0" y="312539"/>
                </a:lnTo>
                <a:lnTo>
                  <a:pt x="0" y="276820"/>
                </a:lnTo>
                <a:lnTo>
                  <a:pt x="0" y="232172"/>
                </a:lnTo>
                <a:lnTo>
                  <a:pt x="0" y="196453"/>
                </a:lnTo>
                <a:lnTo>
                  <a:pt x="0" y="160735"/>
                </a:lnTo>
                <a:lnTo>
                  <a:pt x="8930" y="133945"/>
                </a:lnTo>
                <a:lnTo>
                  <a:pt x="8930" y="116086"/>
                </a:lnTo>
                <a:lnTo>
                  <a:pt x="17859" y="80367"/>
                </a:lnTo>
                <a:lnTo>
                  <a:pt x="26789" y="53578"/>
                </a:lnTo>
                <a:lnTo>
                  <a:pt x="44648" y="26789"/>
                </a:lnTo>
                <a:lnTo>
                  <a:pt x="62508" y="8930"/>
                </a:lnTo>
                <a:lnTo>
                  <a:pt x="71437" y="0"/>
                </a:lnTo>
                <a:lnTo>
                  <a:pt x="89297" y="8930"/>
                </a:lnTo>
                <a:lnTo>
                  <a:pt x="98227" y="26789"/>
                </a:lnTo>
                <a:lnTo>
                  <a:pt x="98227" y="53578"/>
                </a:lnTo>
                <a:lnTo>
                  <a:pt x="89297" y="80367"/>
                </a:lnTo>
                <a:lnTo>
                  <a:pt x="80367" y="107156"/>
                </a:lnTo>
                <a:lnTo>
                  <a:pt x="62508" y="125016"/>
                </a:lnTo>
                <a:lnTo>
                  <a:pt x="53578" y="133945"/>
                </a:lnTo>
                <a:lnTo>
                  <a:pt x="35719" y="133945"/>
                </a:lnTo>
                <a:lnTo>
                  <a:pt x="35719" y="125016"/>
                </a:lnTo>
                <a:lnTo>
                  <a:pt x="35719" y="116086"/>
                </a:lnTo>
                <a:lnTo>
                  <a:pt x="44648" y="98227"/>
                </a:lnTo>
                <a:lnTo>
                  <a:pt x="44648" y="89297"/>
                </a:lnTo>
                <a:lnTo>
                  <a:pt x="44648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8572499" y="107156"/>
            <a:ext cx="178595" cy="285751"/>
          </a:xfrm>
          <a:custGeom>
            <a:avLst/>
            <a:gdLst/>
            <a:ahLst/>
            <a:cxnLst/>
            <a:rect l="0" t="0" r="0" b="0"/>
            <a:pathLst>
              <a:path w="178595" h="285751">
                <a:moveTo>
                  <a:pt x="35719" y="142875"/>
                </a:moveTo>
                <a:lnTo>
                  <a:pt x="44649" y="142875"/>
                </a:lnTo>
                <a:lnTo>
                  <a:pt x="44649" y="142875"/>
                </a:lnTo>
                <a:lnTo>
                  <a:pt x="44649" y="142875"/>
                </a:lnTo>
                <a:lnTo>
                  <a:pt x="35719" y="142875"/>
                </a:lnTo>
                <a:lnTo>
                  <a:pt x="26789" y="160735"/>
                </a:lnTo>
                <a:lnTo>
                  <a:pt x="17860" y="169664"/>
                </a:lnTo>
                <a:lnTo>
                  <a:pt x="8930" y="196453"/>
                </a:lnTo>
                <a:lnTo>
                  <a:pt x="0" y="223242"/>
                </a:lnTo>
                <a:lnTo>
                  <a:pt x="0" y="241102"/>
                </a:lnTo>
                <a:lnTo>
                  <a:pt x="0" y="250031"/>
                </a:lnTo>
                <a:lnTo>
                  <a:pt x="0" y="258961"/>
                </a:lnTo>
                <a:lnTo>
                  <a:pt x="0" y="267891"/>
                </a:lnTo>
                <a:lnTo>
                  <a:pt x="8930" y="258961"/>
                </a:lnTo>
                <a:lnTo>
                  <a:pt x="26789" y="250031"/>
                </a:lnTo>
                <a:lnTo>
                  <a:pt x="35719" y="241102"/>
                </a:lnTo>
                <a:lnTo>
                  <a:pt x="35719" y="232172"/>
                </a:lnTo>
                <a:lnTo>
                  <a:pt x="44649" y="223242"/>
                </a:lnTo>
                <a:lnTo>
                  <a:pt x="44649" y="214313"/>
                </a:lnTo>
                <a:lnTo>
                  <a:pt x="53578" y="205383"/>
                </a:lnTo>
                <a:lnTo>
                  <a:pt x="53578" y="196453"/>
                </a:lnTo>
                <a:lnTo>
                  <a:pt x="62508" y="187524"/>
                </a:lnTo>
                <a:lnTo>
                  <a:pt x="62508" y="196453"/>
                </a:lnTo>
                <a:lnTo>
                  <a:pt x="62508" y="205383"/>
                </a:lnTo>
                <a:lnTo>
                  <a:pt x="62508" y="223242"/>
                </a:lnTo>
                <a:lnTo>
                  <a:pt x="71438" y="232172"/>
                </a:lnTo>
                <a:lnTo>
                  <a:pt x="71438" y="241102"/>
                </a:lnTo>
                <a:lnTo>
                  <a:pt x="80367" y="250031"/>
                </a:lnTo>
                <a:lnTo>
                  <a:pt x="89297" y="250031"/>
                </a:lnTo>
                <a:lnTo>
                  <a:pt x="98227" y="241102"/>
                </a:lnTo>
                <a:lnTo>
                  <a:pt x="116086" y="232172"/>
                </a:lnTo>
                <a:lnTo>
                  <a:pt x="125016" y="214313"/>
                </a:lnTo>
                <a:lnTo>
                  <a:pt x="133946" y="205383"/>
                </a:lnTo>
                <a:lnTo>
                  <a:pt x="133946" y="187524"/>
                </a:lnTo>
                <a:lnTo>
                  <a:pt x="142875" y="169664"/>
                </a:lnTo>
                <a:lnTo>
                  <a:pt x="151805" y="142875"/>
                </a:lnTo>
                <a:lnTo>
                  <a:pt x="160735" y="116086"/>
                </a:lnTo>
                <a:lnTo>
                  <a:pt x="160735" y="89297"/>
                </a:lnTo>
                <a:lnTo>
                  <a:pt x="169664" y="53578"/>
                </a:lnTo>
                <a:lnTo>
                  <a:pt x="169664" y="26789"/>
                </a:lnTo>
                <a:lnTo>
                  <a:pt x="178594" y="8930"/>
                </a:lnTo>
                <a:lnTo>
                  <a:pt x="178594" y="0"/>
                </a:lnTo>
                <a:lnTo>
                  <a:pt x="178594" y="0"/>
                </a:lnTo>
                <a:lnTo>
                  <a:pt x="169664" y="8930"/>
                </a:lnTo>
                <a:lnTo>
                  <a:pt x="169664" y="17860"/>
                </a:lnTo>
                <a:lnTo>
                  <a:pt x="160735" y="53578"/>
                </a:lnTo>
                <a:lnTo>
                  <a:pt x="160735" y="107156"/>
                </a:lnTo>
                <a:lnTo>
                  <a:pt x="160735" y="160735"/>
                </a:lnTo>
                <a:lnTo>
                  <a:pt x="160735" y="214313"/>
                </a:lnTo>
                <a:lnTo>
                  <a:pt x="160735" y="241102"/>
                </a:lnTo>
                <a:lnTo>
                  <a:pt x="160735" y="267891"/>
                </a:lnTo>
                <a:lnTo>
                  <a:pt x="160735" y="276821"/>
                </a:lnTo>
                <a:lnTo>
                  <a:pt x="160735" y="285750"/>
                </a:lnTo>
                <a:lnTo>
                  <a:pt x="160735" y="276821"/>
                </a:lnTo>
                <a:lnTo>
                  <a:pt x="151805" y="267891"/>
                </a:lnTo>
                <a:lnTo>
                  <a:pt x="142875" y="250031"/>
                </a:lnTo>
                <a:lnTo>
                  <a:pt x="133946" y="232172"/>
                </a:lnTo>
                <a:lnTo>
                  <a:pt x="125016" y="214313"/>
                </a:lnTo>
                <a:lnTo>
                  <a:pt x="116086" y="205383"/>
                </a:lnTo>
                <a:lnTo>
                  <a:pt x="107156" y="178594"/>
                </a:lnTo>
                <a:lnTo>
                  <a:pt x="107156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8599288" y="214312"/>
            <a:ext cx="133947" cy="8931"/>
          </a:xfrm>
          <a:custGeom>
            <a:avLst/>
            <a:gdLst/>
            <a:ahLst/>
            <a:cxnLst/>
            <a:rect l="0" t="0" r="0" b="0"/>
            <a:pathLst>
              <a:path w="133947" h="8931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26789" y="0"/>
                </a:lnTo>
                <a:lnTo>
                  <a:pt x="44649" y="0"/>
                </a:lnTo>
                <a:lnTo>
                  <a:pt x="62508" y="8930"/>
                </a:lnTo>
                <a:lnTo>
                  <a:pt x="80367" y="8930"/>
                </a:lnTo>
                <a:lnTo>
                  <a:pt x="89297" y="8930"/>
                </a:lnTo>
                <a:lnTo>
                  <a:pt x="107157" y="0"/>
                </a:lnTo>
                <a:lnTo>
                  <a:pt x="125016" y="0"/>
                </a:lnTo>
                <a:lnTo>
                  <a:pt x="133946" y="0"/>
                </a:lnTo>
                <a:lnTo>
                  <a:pt x="13394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8804671" y="125016"/>
            <a:ext cx="98228" cy="258962"/>
          </a:xfrm>
          <a:custGeom>
            <a:avLst/>
            <a:gdLst/>
            <a:ahLst/>
            <a:cxnLst/>
            <a:rect l="0" t="0" r="0" b="0"/>
            <a:pathLst>
              <a:path w="98228" h="258962">
                <a:moveTo>
                  <a:pt x="17859" y="8929"/>
                </a:moveTo>
                <a:lnTo>
                  <a:pt x="17859" y="0"/>
                </a:lnTo>
                <a:lnTo>
                  <a:pt x="17859" y="0"/>
                </a:lnTo>
                <a:lnTo>
                  <a:pt x="17859" y="26789"/>
                </a:lnTo>
                <a:lnTo>
                  <a:pt x="8930" y="71437"/>
                </a:lnTo>
                <a:lnTo>
                  <a:pt x="0" y="125015"/>
                </a:lnTo>
                <a:lnTo>
                  <a:pt x="0" y="178593"/>
                </a:lnTo>
                <a:lnTo>
                  <a:pt x="0" y="223242"/>
                </a:lnTo>
                <a:lnTo>
                  <a:pt x="0" y="241101"/>
                </a:lnTo>
                <a:lnTo>
                  <a:pt x="0" y="258961"/>
                </a:lnTo>
                <a:lnTo>
                  <a:pt x="0" y="258961"/>
                </a:lnTo>
                <a:lnTo>
                  <a:pt x="8930" y="258961"/>
                </a:lnTo>
                <a:lnTo>
                  <a:pt x="17859" y="250031"/>
                </a:lnTo>
                <a:lnTo>
                  <a:pt x="26789" y="241101"/>
                </a:lnTo>
                <a:lnTo>
                  <a:pt x="35719" y="232171"/>
                </a:lnTo>
                <a:lnTo>
                  <a:pt x="44649" y="214312"/>
                </a:lnTo>
                <a:lnTo>
                  <a:pt x="53578" y="196453"/>
                </a:lnTo>
                <a:lnTo>
                  <a:pt x="62508" y="178593"/>
                </a:lnTo>
                <a:lnTo>
                  <a:pt x="80367" y="160734"/>
                </a:lnTo>
                <a:lnTo>
                  <a:pt x="89297" y="151804"/>
                </a:lnTo>
                <a:lnTo>
                  <a:pt x="98227" y="142875"/>
                </a:lnTo>
                <a:lnTo>
                  <a:pt x="98227" y="142875"/>
                </a:lnTo>
                <a:lnTo>
                  <a:pt x="98227" y="151804"/>
                </a:lnTo>
                <a:lnTo>
                  <a:pt x="98227" y="160734"/>
                </a:lnTo>
                <a:lnTo>
                  <a:pt x="98227" y="169664"/>
                </a:lnTo>
                <a:lnTo>
                  <a:pt x="89297" y="178593"/>
                </a:lnTo>
                <a:lnTo>
                  <a:pt x="89297" y="196453"/>
                </a:lnTo>
                <a:lnTo>
                  <a:pt x="89297" y="205382"/>
                </a:lnTo>
                <a:lnTo>
                  <a:pt x="89297" y="214312"/>
                </a:lnTo>
                <a:lnTo>
                  <a:pt x="89297" y="223242"/>
                </a:lnTo>
                <a:lnTo>
                  <a:pt x="89297" y="223242"/>
                </a:lnTo>
                <a:lnTo>
                  <a:pt x="89297" y="214312"/>
                </a:lnTo>
                <a:lnTo>
                  <a:pt x="89297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8947546" y="258961"/>
            <a:ext cx="35720" cy="107157"/>
          </a:xfrm>
          <a:custGeom>
            <a:avLst/>
            <a:gdLst/>
            <a:ahLst/>
            <a:cxnLst/>
            <a:rect l="0" t="0" r="0" b="0"/>
            <a:pathLst>
              <a:path w="35720" h="107157">
                <a:moveTo>
                  <a:pt x="0" y="26789"/>
                </a:moveTo>
                <a:lnTo>
                  <a:pt x="8930" y="17859"/>
                </a:lnTo>
                <a:lnTo>
                  <a:pt x="8930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17859" y="0"/>
                </a:lnTo>
                <a:lnTo>
                  <a:pt x="17859" y="0"/>
                </a:lnTo>
                <a:lnTo>
                  <a:pt x="17859" y="8930"/>
                </a:lnTo>
                <a:lnTo>
                  <a:pt x="17859" y="8930"/>
                </a:lnTo>
                <a:lnTo>
                  <a:pt x="17859" y="17859"/>
                </a:lnTo>
                <a:lnTo>
                  <a:pt x="26789" y="17859"/>
                </a:lnTo>
                <a:lnTo>
                  <a:pt x="26789" y="26789"/>
                </a:lnTo>
                <a:lnTo>
                  <a:pt x="35719" y="35719"/>
                </a:lnTo>
                <a:lnTo>
                  <a:pt x="35719" y="44648"/>
                </a:lnTo>
                <a:lnTo>
                  <a:pt x="35719" y="62508"/>
                </a:lnTo>
                <a:lnTo>
                  <a:pt x="35719" y="71437"/>
                </a:lnTo>
                <a:lnTo>
                  <a:pt x="26789" y="80367"/>
                </a:lnTo>
                <a:lnTo>
                  <a:pt x="17859" y="89297"/>
                </a:lnTo>
                <a:lnTo>
                  <a:pt x="8930" y="98226"/>
                </a:lnTo>
                <a:lnTo>
                  <a:pt x="0" y="107156"/>
                </a:lnTo>
                <a:lnTo>
                  <a:pt x="0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7965281" y="419695"/>
            <a:ext cx="1125141" cy="35720"/>
          </a:xfrm>
          <a:custGeom>
            <a:avLst/>
            <a:gdLst/>
            <a:ahLst/>
            <a:cxnLst/>
            <a:rect l="0" t="0" r="0" b="0"/>
            <a:pathLst>
              <a:path w="1125141" h="35720">
                <a:moveTo>
                  <a:pt x="0" y="8930"/>
                </a:moveTo>
                <a:lnTo>
                  <a:pt x="0" y="8930"/>
                </a:lnTo>
                <a:lnTo>
                  <a:pt x="17860" y="8930"/>
                </a:lnTo>
                <a:lnTo>
                  <a:pt x="44649" y="17860"/>
                </a:lnTo>
                <a:lnTo>
                  <a:pt x="89297" y="17860"/>
                </a:lnTo>
                <a:lnTo>
                  <a:pt x="151805" y="17860"/>
                </a:lnTo>
                <a:lnTo>
                  <a:pt x="232171" y="17860"/>
                </a:lnTo>
                <a:lnTo>
                  <a:pt x="330398" y="26789"/>
                </a:lnTo>
                <a:lnTo>
                  <a:pt x="437554" y="26789"/>
                </a:lnTo>
                <a:lnTo>
                  <a:pt x="553640" y="35719"/>
                </a:lnTo>
                <a:lnTo>
                  <a:pt x="634007" y="26789"/>
                </a:lnTo>
                <a:lnTo>
                  <a:pt x="714374" y="26789"/>
                </a:lnTo>
                <a:lnTo>
                  <a:pt x="776882" y="26789"/>
                </a:lnTo>
                <a:lnTo>
                  <a:pt x="839390" y="17860"/>
                </a:lnTo>
                <a:lnTo>
                  <a:pt x="910828" y="17860"/>
                </a:lnTo>
                <a:lnTo>
                  <a:pt x="991195" y="8930"/>
                </a:lnTo>
                <a:lnTo>
                  <a:pt x="1053703" y="8930"/>
                </a:lnTo>
                <a:lnTo>
                  <a:pt x="1098351" y="0"/>
                </a:lnTo>
                <a:lnTo>
                  <a:pt x="1125140" y="0"/>
                </a:lnTo>
                <a:lnTo>
                  <a:pt x="1125140" y="0"/>
                </a:lnTo>
                <a:lnTo>
                  <a:pt x="112514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5563195" y="446484"/>
            <a:ext cx="1357314" cy="80369"/>
          </a:xfrm>
          <a:custGeom>
            <a:avLst/>
            <a:gdLst/>
            <a:ahLst/>
            <a:cxnLst/>
            <a:rect l="0" t="0" r="0" b="0"/>
            <a:pathLst>
              <a:path w="1357314" h="80369">
                <a:moveTo>
                  <a:pt x="0" y="80368"/>
                </a:moveTo>
                <a:lnTo>
                  <a:pt x="8930" y="71438"/>
                </a:lnTo>
                <a:lnTo>
                  <a:pt x="26789" y="71438"/>
                </a:lnTo>
                <a:lnTo>
                  <a:pt x="62508" y="71438"/>
                </a:lnTo>
                <a:lnTo>
                  <a:pt x="116086" y="71438"/>
                </a:lnTo>
                <a:lnTo>
                  <a:pt x="196453" y="62508"/>
                </a:lnTo>
                <a:lnTo>
                  <a:pt x="285750" y="62508"/>
                </a:lnTo>
                <a:lnTo>
                  <a:pt x="383977" y="62508"/>
                </a:lnTo>
                <a:lnTo>
                  <a:pt x="500063" y="53578"/>
                </a:lnTo>
                <a:lnTo>
                  <a:pt x="616149" y="44649"/>
                </a:lnTo>
                <a:lnTo>
                  <a:pt x="732235" y="35719"/>
                </a:lnTo>
                <a:lnTo>
                  <a:pt x="857250" y="26789"/>
                </a:lnTo>
                <a:lnTo>
                  <a:pt x="973336" y="26789"/>
                </a:lnTo>
                <a:lnTo>
                  <a:pt x="1080493" y="26789"/>
                </a:lnTo>
                <a:lnTo>
                  <a:pt x="1178719" y="17860"/>
                </a:lnTo>
                <a:lnTo>
                  <a:pt x="1259086" y="17860"/>
                </a:lnTo>
                <a:lnTo>
                  <a:pt x="1312664" y="8930"/>
                </a:lnTo>
                <a:lnTo>
                  <a:pt x="1357313" y="0"/>
                </a:lnTo>
                <a:lnTo>
                  <a:pt x="13573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4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11.3.3 Slice </a:t>
            </a:r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Slice </a:t>
            </a:r>
            <a:r>
              <a:rPr lang="en-US" dirty="0"/>
              <a:t>testing does not provide much insight either. There are only four interesting </a:t>
            </a:r>
            <a:r>
              <a:rPr lang="en-US" dirty="0" smtClean="0"/>
              <a:t>slices: </a:t>
            </a:r>
          </a:p>
          <a:p>
            <a:r>
              <a:rPr lang="en-US" dirty="0" smtClean="0"/>
              <a:t>S(</a:t>
            </a:r>
            <a:r>
              <a:rPr lang="en-US" dirty="0" err="1" smtClean="0"/>
              <a:t>safeDrivingReduction</a:t>
            </a:r>
            <a:r>
              <a:rPr lang="en-US" dirty="0"/>
              <a:t>, 32) = {1, 3, 4, 6, 7, 9, 11, 12 14, 16, 17, 19, 21, 22, 24, 26, 27, </a:t>
            </a:r>
            <a:r>
              <a:rPr lang="en-US" dirty="0" smtClean="0"/>
              <a:t>31</a:t>
            </a:r>
            <a:r>
              <a:rPr lang="en-US" dirty="0"/>
              <a:t>}</a:t>
            </a:r>
          </a:p>
          <a:p>
            <a:r>
              <a:rPr lang="en-US" dirty="0"/>
              <a:t>S(</a:t>
            </a:r>
            <a:r>
              <a:rPr lang="en-US" dirty="0" err="1"/>
              <a:t>ageMultiplier</a:t>
            </a:r>
            <a:r>
              <a:rPr lang="en-US" dirty="0"/>
              <a:t>, 32) = {1, 3, 4, 5, 9, 10, 14, 15, 19, 20, 24, 25, 31}</a:t>
            </a:r>
          </a:p>
          <a:p>
            <a:r>
              <a:rPr lang="en-US" dirty="0"/>
              <a:t>S(</a:t>
            </a:r>
            <a:r>
              <a:rPr lang="en-US" dirty="0" err="1"/>
              <a:t>baseRate</a:t>
            </a:r>
            <a:r>
              <a:rPr lang="en-US" dirty="0"/>
              <a:t>, 32) = {1}</a:t>
            </a:r>
          </a:p>
          <a:p>
            <a:r>
              <a:rPr lang="en-US" dirty="0"/>
              <a:t>S(Premium, 31) = {2}</a:t>
            </a:r>
          </a:p>
          <a:p>
            <a:r>
              <a:rPr lang="en-US" dirty="0"/>
              <a:t>The union of these </a:t>
            </a:r>
            <a:r>
              <a:rPr lang="en-US" dirty="0" smtClean="0"/>
              <a:t>slices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223367" y="5232797"/>
            <a:ext cx="1500189" cy="53579"/>
          </a:xfrm>
          <a:custGeom>
            <a:avLst/>
            <a:gdLst/>
            <a:ahLst/>
            <a:cxnLst/>
            <a:rect l="0" t="0" r="0" b="0"/>
            <a:pathLst>
              <a:path w="1500189" h="53579">
                <a:moveTo>
                  <a:pt x="8930" y="26789"/>
                </a:moveTo>
                <a:lnTo>
                  <a:pt x="8930" y="26789"/>
                </a:lnTo>
                <a:lnTo>
                  <a:pt x="893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17860" y="17859"/>
                </a:lnTo>
                <a:lnTo>
                  <a:pt x="26789" y="26789"/>
                </a:lnTo>
                <a:lnTo>
                  <a:pt x="44649" y="26789"/>
                </a:lnTo>
                <a:lnTo>
                  <a:pt x="62508" y="35719"/>
                </a:lnTo>
                <a:lnTo>
                  <a:pt x="80367" y="35719"/>
                </a:lnTo>
                <a:lnTo>
                  <a:pt x="107156" y="44648"/>
                </a:lnTo>
                <a:lnTo>
                  <a:pt x="133946" y="44648"/>
                </a:lnTo>
                <a:lnTo>
                  <a:pt x="169664" y="44648"/>
                </a:lnTo>
                <a:lnTo>
                  <a:pt x="205383" y="44648"/>
                </a:lnTo>
                <a:lnTo>
                  <a:pt x="241102" y="35719"/>
                </a:lnTo>
                <a:lnTo>
                  <a:pt x="276821" y="26789"/>
                </a:lnTo>
                <a:lnTo>
                  <a:pt x="321469" y="26789"/>
                </a:lnTo>
                <a:lnTo>
                  <a:pt x="357188" y="17859"/>
                </a:lnTo>
                <a:lnTo>
                  <a:pt x="410766" y="8930"/>
                </a:lnTo>
                <a:lnTo>
                  <a:pt x="455414" y="0"/>
                </a:lnTo>
                <a:lnTo>
                  <a:pt x="517922" y="0"/>
                </a:lnTo>
                <a:lnTo>
                  <a:pt x="571500" y="8930"/>
                </a:lnTo>
                <a:lnTo>
                  <a:pt x="642938" y="17859"/>
                </a:lnTo>
                <a:lnTo>
                  <a:pt x="705446" y="17859"/>
                </a:lnTo>
                <a:lnTo>
                  <a:pt x="776883" y="26789"/>
                </a:lnTo>
                <a:lnTo>
                  <a:pt x="848321" y="35719"/>
                </a:lnTo>
                <a:lnTo>
                  <a:pt x="919758" y="44648"/>
                </a:lnTo>
                <a:lnTo>
                  <a:pt x="982266" y="44648"/>
                </a:lnTo>
                <a:lnTo>
                  <a:pt x="1044774" y="44648"/>
                </a:lnTo>
                <a:lnTo>
                  <a:pt x="1107281" y="35719"/>
                </a:lnTo>
                <a:lnTo>
                  <a:pt x="1169789" y="35719"/>
                </a:lnTo>
                <a:lnTo>
                  <a:pt x="1223367" y="35719"/>
                </a:lnTo>
                <a:lnTo>
                  <a:pt x="1276946" y="35719"/>
                </a:lnTo>
                <a:lnTo>
                  <a:pt x="1330524" y="35719"/>
                </a:lnTo>
                <a:lnTo>
                  <a:pt x="1375172" y="35719"/>
                </a:lnTo>
                <a:lnTo>
                  <a:pt x="1419821" y="44648"/>
                </a:lnTo>
                <a:lnTo>
                  <a:pt x="1464469" y="53578"/>
                </a:lnTo>
                <a:lnTo>
                  <a:pt x="1500188" y="53578"/>
                </a:lnTo>
                <a:lnTo>
                  <a:pt x="1500188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160859" y="4732734"/>
            <a:ext cx="1500189" cy="98228"/>
          </a:xfrm>
          <a:custGeom>
            <a:avLst/>
            <a:gdLst/>
            <a:ahLst/>
            <a:cxnLst/>
            <a:rect l="0" t="0" r="0" b="0"/>
            <a:pathLst>
              <a:path w="1500189" h="98228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0"/>
                </a:lnTo>
                <a:lnTo>
                  <a:pt x="26790" y="0"/>
                </a:lnTo>
                <a:lnTo>
                  <a:pt x="44649" y="0"/>
                </a:lnTo>
                <a:lnTo>
                  <a:pt x="71438" y="0"/>
                </a:lnTo>
                <a:lnTo>
                  <a:pt x="89297" y="8930"/>
                </a:lnTo>
                <a:lnTo>
                  <a:pt x="125016" y="8930"/>
                </a:lnTo>
                <a:lnTo>
                  <a:pt x="160735" y="8930"/>
                </a:lnTo>
                <a:lnTo>
                  <a:pt x="196454" y="17859"/>
                </a:lnTo>
                <a:lnTo>
                  <a:pt x="241102" y="17859"/>
                </a:lnTo>
                <a:lnTo>
                  <a:pt x="276821" y="17859"/>
                </a:lnTo>
                <a:lnTo>
                  <a:pt x="330399" y="17859"/>
                </a:lnTo>
                <a:lnTo>
                  <a:pt x="375047" y="26789"/>
                </a:lnTo>
                <a:lnTo>
                  <a:pt x="419696" y="26789"/>
                </a:lnTo>
                <a:lnTo>
                  <a:pt x="473274" y="26789"/>
                </a:lnTo>
                <a:lnTo>
                  <a:pt x="526852" y="26789"/>
                </a:lnTo>
                <a:lnTo>
                  <a:pt x="580430" y="26789"/>
                </a:lnTo>
                <a:lnTo>
                  <a:pt x="642938" y="26789"/>
                </a:lnTo>
                <a:lnTo>
                  <a:pt x="696516" y="26789"/>
                </a:lnTo>
                <a:lnTo>
                  <a:pt x="759024" y="26789"/>
                </a:lnTo>
                <a:lnTo>
                  <a:pt x="821532" y="26789"/>
                </a:lnTo>
                <a:lnTo>
                  <a:pt x="892969" y="17859"/>
                </a:lnTo>
                <a:lnTo>
                  <a:pt x="955477" y="17859"/>
                </a:lnTo>
                <a:lnTo>
                  <a:pt x="1017985" y="17859"/>
                </a:lnTo>
                <a:lnTo>
                  <a:pt x="1080493" y="8930"/>
                </a:lnTo>
                <a:lnTo>
                  <a:pt x="1143000" y="8930"/>
                </a:lnTo>
                <a:lnTo>
                  <a:pt x="1205508" y="17859"/>
                </a:lnTo>
                <a:lnTo>
                  <a:pt x="1268016" y="17859"/>
                </a:lnTo>
                <a:lnTo>
                  <a:pt x="1321594" y="26789"/>
                </a:lnTo>
                <a:lnTo>
                  <a:pt x="1366243" y="44648"/>
                </a:lnTo>
                <a:lnTo>
                  <a:pt x="1419821" y="62508"/>
                </a:lnTo>
                <a:lnTo>
                  <a:pt x="1455539" y="80367"/>
                </a:lnTo>
                <a:lnTo>
                  <a:pt x="1500188" y="98227"/>
                </a:lnTo>
                <a:lnTo>
                  <a:pt x="1500188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384102" y="3821906"/>
            <a:ext cx="1741290" cy="53579"/>
          </a:xfrm>
          <a:custGeom>
            <a:avLst/>
            <a:gdLst/>
            <a:ahLst/>
            <a:cxnLst/>
            <a:rect l="0" t="0" r="0" b="0"/>
            <a:pathLst>
              <a:path w="1741290" h="53579">
                <a:moveTo>
                  <a:pt x="8929" y="0"/>
                </a:move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17859" y="8930"/>
                </a:lnTo>
                <a:lnTo>
                  <a:pt x="26789" y="8930"/>
                </a:lnTo>
                <a:lnTo>
                  <a:pt x="44648" y="8930"/>
                </a:lnTo>
                <a:lnTo>
                  <a:pt x="62507" y="8930"/>
                </a:lnTo>
                <a:lnTo>
                  <a:pt x="89296" y="17859"/>
                </a:lnTo>
                <a:lnTo>
                  <a:pt x="116086" y="17859"/>
                </a:lnTo>
                <a:lnTo>
                  <a:pt x="151804" y="26789"/>
                </a:lnTo>
                <a:lnTo>
                  <a:pt x="187523" y="26789"/>
                </a:lnTo>
                <a:lnTo>
                  <a:pt x="223242" y="26789"/>
                </a:lnTo>
                <a:lnTo>
                  <a:pt x="267890" y="35719"/>
                </a:lnTo>
                <a:lnTo>
                  <a:pt x="312539" y="35719"/>
                </a:lnTo>
                <a:lnTo>
                  <a:pt x="366117" y="35719"/>
                </a:lnTo>
                <a:lnTo>
                  <a:pt x="419695" y="35719"/>
                </a:lnTo>
                <a:lnTo>
                  <a:pt x="473273" y="44648"/>
                </a:lnTo>
                <a:lnTo>
                  <a:pt x="535781" y="44648"/>
                </a:lnTo>
                <a:lnTo>
                  <a:pt x="598289" y="44648"/>
                </a:lnTo>
                <a:lnTo>
                  <a:pt x="669726" y="53578"/>
                </a:lnTo>
                <a:lnTo>
                  <a:pt x="732234" y="44648"/>
                </a:lnTo>
                <a:lnTo>
                  <a:pt x="803671" y="44648"/>
                </a:lnTo>
                <a:lnTo>
                  <a:pt x="875109" y="35719"/>
                </a:lnTo>
                <a:lnTo>
                  <a:pt x="946546" y="35719"/>
                </a:lnTo>
                <a:lnTo>
                  <a:pt x="1017984" y="26789"/>
                </a:lnTo>
                <a:lnTo>
                  <a:pt x="1098351" y="26789"/>
                </a:lnTo>
                <a:lnTo>
                  <a:pt x="1169789" y="17859"/>
                </a:lnTo>
                <a:lnTo>
                  <a:pt x="1250156" y="17859"/>
                </a:lnTo>
                <a:lnTo>
                  <a:pt x="1321593" y="17859"/>
                </a:lnTo>
                <a:lnTo>
                  <a:pt x="1393031" y="17859"/>
                </a:lnTo>
                <a:lnTo>
                  <a:pt x="1455539" y="26789"/>
                </a:lnTo>
                <a:lnTo>
                  <a:pt x="1518046" y="26789"/>
                </a:lnTo>
                <a:lnTo>
                  <a:pt x="1580554" y="35719"/>
                </a:lnTo>
                <a:lnTo>
                  <a:pt x="1643062" y="44648"/>
                </a:lnTo>
                <a:lnTo>
                  <a:pt x="1696640" y="44648"/>
                </a:lnTo>
                <a:lnTo>
                  <a:pt x="1741289" y="53578"/>
                </a:lnTo>
                <a:lnTo>
                  <a:pt x="1741289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366242" y="2830711"/>
            <a:ext cx="2482454" cy="53579"/>
          </a:xfrm>
          <a:custGeom>
            <a:avLst/>
            <a:gdLst/>
            <a:ahLst/>
            <a:cxnLst/>
            <a:rect l="0" t="0" r="0" b="0"/>
            <a:pathLst>
              <a:path w="2482454" h="53579">
                <a:moveTo>
                  <a:pt x="0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8930" y="53578"/>
                </a:lnTo>
                <a:lnTo>
                  <a:pt x="26789" y="53578"/>
                </a:lnTo>
                <a:lnTo>
                  <a:pt x="35719" y="53578"/>
                </a:lnTo>
                <a:lnTo>
                  <a:pt x="53578" y="53578"/>
                </a:lnTo>
                <a:lnTo>
                  <a:pt x="71438" y="53578"/>
                </a:lnTo>
                <a:lnTo>
                  <a:pt x="98227" y="53578"/>
                </a:lnTo>
                <a:lnTo>
                  <a:pt x="125016" y="53578"/>
                </a:lnTo>
                <a:lnTo>
                  <a:pt x="160735" y="53578"/>
                </a:lnTo>
                <a:lnTo>
                  <a:pt x="205383" y="53578"/>
                </a:lnTo>
                <a:lnTo>
                  <a:pt x="241102" y="53578"/>
                </a:lnTo>
                <a:lnTo>
                  <a:pt x="294680" y="44648"/>
                </a:lnTo>
                <a:lnTo>
                  <a:pt x="339328" y="44648"/>
                </a:lnTo>
                <a:lnTo>
                  <a:pt x="392906" y="35718"/>
                </a:lnTo>
                <a:lnTo>
                  <a:pt x="446485" y="35718"/>
                </a:lnTo>
                <a:lnTo>
                  <a:pt x="508992" y="26789"/>
                </a:lnTo>
                <a:lnTo>
                  <a:pt x="571500" y="26789"/>
                </a:lnTo>
                <a:lnTo>
                  <a:pt x="634008" y="26789"/>
                </a:lnTo>
                <a:lnTo>
                  <a:pt x="696516" y="17859"/>
                </a:lnTo>
                <a:lnTo>
                  <a:pt x="767953" y="17859"/>
                </a:lnTo>
                <a:lnTo>
                  <a:pt x="839391" y="17859"/>
                </a:lnTo>
                <a:lnTo>
                  <a:pt x="919758" y="17859"/>
                </a:lnTo>
                <a:lnTo>
                  <a:pt x="991196" y="17859"/>
                </a:lnTo>
                <a:lnTo>
                  <a:pt x="1071563" y="17859"/>
                </a:lnTo>
                <a:lnTo>
                  <a:pt x="1160860" y="8929"/>
                </a:lnTo>
                <a:lnTo>
                  <a:pt x="1241227" y="8929"/>
                </a:lnTo>
                <a:lnTo>
                  <a:pt x="1330524" y="8929"/>
                </a:lnTo>
                <a:lnTo>
                  <a:pt x="1419821" y="0"/>
                </a:lnTo>
                <a:lnTo>
                  <a:pt x="1509117" y="0"/>
                </a:lnTo>
                <a:lnTo>
                  <a:pt x="1598414" y="8929"/>
                </a:lnTo>
                <a:lnTo>
                  <a:pt x="1687711" y="8929"/>
                </a:lnTo>
                <a:lnTo>
                  <a:pt x="1777008" y="17859"/>
                </a:lnTo>
                <a:lnTo>
                  <a:pt x="1866305" y="17859"/>
                </a:lnTo>
                <a:lnTo>
                  <a:pt x="1946672" y="26789"/>
                </a:lnTo>
                <a:lnTo>
                  <a:pt x="2027039" y="26789"/>
                </a:lnTo>
                <a:lnTo>
                  <a:pt x="2116336" y="35718"/>
                </a:lnTo>
                <a:lnTo>
                  <a:pt x="2187774" y="35718"/>
                </a:lnTo>
                <a:lnTo>
                  <a:pt x="2268141" y="35718"/>
                </a:lnTo>
                <a:lnTo>
                  <a:pt x="2339578" y="44648"/>
                </a:lnTo>
                <a:lnTo>
                  <a:pt x="2411016" y="44648"/>
                </a:lnTo>
                <a:lnTo>
                  <a:pt x="2482453" y="44648"/>
                </a:lnTo>
                <a:lnTo>
                  <a:pt x="2482453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616648" y="3804046"/>
            <a:ext cx="4116587" cy="71439"/>
          </a:xfrm>
          <a:custGeom>
            <a:avLst/>
            <a:gdLst/>
            <a:ahLst/>
            <a:cxnLst/>
            <a:rect l="0" t="0" r="0" b="0"/>
            <a:pathLst>
              <a:path w="4116587" h="71439">
                <a:moveTo>
                  <a:pt x="8930" y="44649"/>
                </a:moveTo>
                <a:lnTo>
                  <a:pt x="0" y="44649"/>
                </a:lnTo>
                <a:lnTo>
                  <a:pt x="0" y="35719"/>
                </a:lnTo>
                <a:lnTo>
                  <a:pt x="8930" y="35719"/>
                </a:lnTo>
                <a:lnTo>
                  <a:pt x="8930" y="26790"/>
                </a:lnTo>
                <a:lnTo>
                  <a:pt x="26790" y="17860"/>
                </a:lnTo>
                <a:lnTo>
                  <a:pt x="53579" y="17860"/>
                </a:lnTo>
                <a:lnTo>
                  <a:pt x="80368" y="8930"/>
                </a:lnTo>
                <a:lnTo>
                  <a:pt x="125016" y="8930"/>
                </a:lnTo>
                <a:lnTo>
                  <a:pt x="178594" y="0"/>
                </a:lnTo>
                <a:lnTo>
                  <a:pt x="232172" y="0"/>
                </a:lnTo>
                <a:lnTo>
                  <a:pt x="303610" y="0"/>
                </a:lnTo>
                <a:lnTo>
                  <a:pt x="375047" y="0"/>
                </a:lnTo>
                <a:lnTo>
                  <a:pt x="437555" y="0"/>
                </a:lnTo>
                <a:lnTo>
                  <a:pt x="517922" y="8930"/>
                </a:lnTo>
                <a:lnTo>
                  <a:pt x="598290" y="8930"/>
                </a:lnTo>
                <a:lnTo>
                  <a:pt x="687586" y="17860"/>
                </a:lnTo>
                <a:lnTo>
                  <a:pt x="776883" y="26790"/>
                </a:lnTo>
                <a:lnTo>
                  <a:pt x="875110" y="35719"/>
                </a:lnTo>
                <a:lnTo>
                  <a:pt x="982266" y="44649"/>
                </a:lnTo>
                <a:lnTo>
                  <a:pt x="1098352" y="53579"/>
                </a:lnTo>
                <a:lnTo>
                  <a:pt x="1214438" y="53579"/>
                </a:lnTo>
                <a:lnTo>
                  <a:pt x="1339454" y="62508"/>
                </a:lnTo>
                <a:lnTo>
                  <a:pt x="1473399" y="62508"/>
                </a:lnTo>
                <a:lnTo>
                  <a:pt x="1616274" y="62508"/>
                </a:lnTo>
                <a:lnTo>
                  <a:pt x="1750219" y="62508"/>
                </a:lnTo>
                <a:lnTo>
                  <a:pt x="1893094" y="71438"/>
                </a:lnTo>
                <a:lnTo>
                  <a:pt x="2035969" y="71438"/>
                </a:lnTo>
                <a:lnTo>
                  <a:pt x="2187774" y="71438"/>
                </a:lnTo>
                <a:lnTo>
                  <a:pt x="2330649" y="71438"/>
                </a:lnTo>
                <a:lnTo>
                  <a:pt x="2482454" y="71438"/>
                </a:lnTo>
                <a:lnTo>
                  <a:pt x="2625329" y="71438"/>
                </a:lnTo>
                <a:lnTo>
                  <a:pt x="2777133" y="71438"/>
                </a:lnTo>
                <a:lnTo>
                  <a:pt x="2920008" y="71438"/>
                </a:lnTo>
                <a:lnTo>
                  <a:pt x="3071813" y="71438"/>
                </a:lnTo>
                <a:lnTo>
                  <a:pt x="3214688" y="71438"/>
                </a:lnTo>
                <a:lnTo>
                  <a:pt x="3348633" y="71438"/>
                </a:lnTo>
                <a:lnTo>
                  <a:pt x="3482579" y="62508"/>
                </a:lnTo>
                <a:lnTo>
                  <a:pt x="3607593" y="62508"/>
                </a:lnTo>
                <a:lnTo>
                  <a:pt x="3723679" y="62508"/>
                </a:lnTo>
                <a:lnTo>
                  <a:pt x="3830836" y="62508"/>
                </a:lnTo>
                <a:lnTo>
                  <a:pt x="3929062" y="62508"/>
                </a:lnTo>
                <a:lnTo>
                  <a:pt x="4009429" y="62508"/>
                </a:lnTo>
                <a:lnTo>
                  <a:pt x="4063007" y="62508"/>
                </a:lnTo>
                <a:lnTo>
                  <a:pt x="4089797" y="71438"/>
                </a:lnTo>
                <a:lnTo>
                  <a:pt x="4116586" y="71438"/>
                </a:lnTo>
                <a:lnTo>
                  <a:pt x="4116586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51992" y="4161234"/>
            <a:ext cx="1178720" cy="44649"/>
          </a:xfrm>
          <a:custGeom>
            <a:avLst/>
            <a:gdLst/>
            <a:ahLst/>
            <a:cxnLst/>
            <a:rect l="0" t="0" r="0" b="0"/>
            <a:pathLst>
              <a:path w="1178720" h="44649">
                <a:moveTo>
                  <a:pt x="0" y="44648"/>
                </a:moveTo>
                <a:lnTo>
                  <a:pt x="17860" y="44648"/>
                </a:lnTo>
                <a:lnTo>
                  <a:pt x="62508" y="35719"/>
                </a:lnTo>
                <a:lnTo>
                  <a:pt x="116086" y="35719"/>
                </a:lnTo>
                <a:lnTo>
                  <a:pt x="178594" y="26789"/>
                </a:lnTo>
                <a:lnTo>
                  <a:pt x="258961" y="26789"/>
                </a:lnTo>
                <a:lnTo>
                  <a:pt x="330399" y="17859"/>
                </a:lnTo>
                <a:lnTo>
                  <a:pt x="410766" y="8930"/>
                </a:lnTo>
                <a:lnTo>
                  <a:pt x="500063" y="0"/>
                </a:lnTo>
                <a:lnTo>
                  <a:pt x="580430" y="0"/>
                </a:lnTo>
                <a:lnTo>
                  <a:pt x="660797" y="0"/>
                </a:lnTo>
                <a:lnTo>
                  <a:pt x="750094" y="0"/>
                </a:lnTo>
                <a:lnTo>
                  <a:pt x="830461" y="0"/>
                </a:lnTo>
                <a:lnTo>
                  <a:pt x="910828" y="8930"/>
                </a:lnTo>
                <a:lnTo>
                  <a:pt x="982266" y="17859"/>
                </a:lnTo>
                <a:lnTo>
                  <a:pt x="1053703" y="26789"/>
                </a:lnTo>
                <a:lnTo>
                  <a:pt x="1116211" y="26789"/>
                </a:lnTo>
                <a:lnTo>
                  <a:pt x="1178719" y="35719"/>
                </a:lnTo>
                <a:lnTo>
                  <a:pt x="117871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759648" y="2821781"/>
            <a:ext cx="2750344" cy="71438"/>
          </a:xfrm>
          <a:custGeom>
            <a:avLst/>
            <a:gdLst/>
            <a:ahLst/>
            <a:cxnLst/>
            <a:rect l="0" t="0" r="0" b="0"/>
            <a:pathLst>
              <a:path w="2750344" h="71438">
                <a:moveTo>
                  <a:pt x="0" y="17859"/>
                </a:moveTo>
                <a:lnTo>
                  <a:pt x="0" y="8930"/>
                </a:lnTo>
                <a:lnTo>
                  <a:pt x="8930" y="8930"/>
                </a:lnTo>
                <a:lnTo>
                  <a:pt x="26790" y="8930"/>
                </a:lnTo>
                <a:lnTo>
                  <a:pt x="44649" y="8930"/>
                </a:lnTo>
                <a:lnTo>
                  <a:pt x="71438" y="8930"/>
                </a:lnTo>
                <a:lnTo>
                  <a:pt x="98227" y="0"/>
                </a:lnTo>
                <a:lnTo>
                  <a:pt x="125016" y="0"/>
                </a:lnTo>
                <a:lnTo>
                  <a:pt x="169665" y="8930"/>
                </a:lnTo>
                <a:lnTo>
                  <a:pt x="205383" y="8930"/>
                </a:lnTo>
                <a:lnTo>
                  <a:pt x="250032" y="8930"/>
                </a:lnTo>
                <a:lnTo>
                  <a:pt x="303610" y="8930"/>
                </a:lnTo>
                <a:lnTo>
                  <a:pt x="357188" y="17859"/>
                </a:lnTo>
                <a:lnTo>
                  <a:pt x="419696" y="17859"/>
                </a:lnTo>
                <a:lnTo>
                  <a:pt x="482204" y="26789"/>
                </a:lnTo>
                <a:lnTo>
                  <a:pt x="544711" y="35719"/>
                </a:lnTo>
                <a:lnTo>
                  <a:pt x="616149" y="44648"/>
                </a:lnTo>
                <a:lnTo>
                  <a:pt x="687586" y="44648"/>
                </a:lnTo>
                <a:lnTo>
                  <a:pt x="767954" y="53578"/>
                </a:lnTo>
                <a:lnTo>
                  <a:pt x="857250" y="62508"/>
                </a:lnTo>
                <a:lnTo>
                  <a:pt x="946547" y="71437"/>
                </a:lnTo>
                <a:lnTo>
                  <a:pt x="1044774" y="71437"/>
                </a:lnTo>
                <a:lnTo>
                  <a:pt x="1151930" y="71437"/>
                </a:lnTo>
                <a:lnTo>
                  <a:pt x="1259086" y="71437"/>
                </a:lnTo>
                <a:lnTo>
                  <a:pt x="1375172" y="71437"/>
                </a:lnTo>
                <a:lnTo>
                  <a:pt x="1491258" y="71437"/>
                </a:lnTo>
                <a:lnTo>
                  <a:pt x="1607344" y="71437"/>
                </a:lnTo>
                <a:lnTo>
                  <a:pt x="1732360" y="71437"/>
                </a:lnTo>
                <a:lnTo>
                  <a:pt x="1857375" y="71437"/>
                </a:lnTo>
                <a:lnTo>
                  <a:pt x="1973461" y="62508"/>
                </a:lnTo>
                <a:lnTo>
                  <a:pt x="2080618" y="62508"/>
                </a:lnTo>
                <a:lnTo>
                  <a:pt x="2196704" y="53578"/>
                </a:lnTo>
                <a:lnTo>
                  <a:pt x="2294930" y="53578"/>
                </a:lnTo>
                <a:lnTo>
                  <a:pt x="2393157" y="53578"/>
                </a:lnTo>
                <a:lnTo>
                  <a:pt x="2482453" y="53578"/>
                </a:lnTo>
                <a:lnTo>
                  <a:pt x="2553890" y="62508"/>
                </a:lnTo>
                <a:lnTo>
                  <a:pt x="2616398" y="62508"/>
                </a:lnTo>
                <a:lnTo>
                  <a:pt x="2669976" y="62508"/>
                </a:lnTo>
                <a:lnTo>
                  <a:pt x="2714625" y="62508"/>
                </a:lnTo>
                <a:lnTo>
                  <a:pt x="2750343" y="53578"/>
                </a:lnTo>
                <a:lnTo>
                  <a:pt x="2750343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955477" y="3259336"/>
            <a:ext cx="5554266" cy="116086"/>
          </a:xfrm>
          <a:custGeom>
            <a:avLst/>
            <a:gdLst/>
            <a:ahLst/>
            <a:cxnLst/>
            <a:rect l="0" t="0" r="0" b="0"/>
            <a:pathLst>
              <a:path w="5554266" h="116086">
                <a:moveTo>
                  <a:pt x="0" y="62507"/>
                </a:moveTo>
                <a:lnTo>
                  <a:pt x="0" y="62507"/>
                </a:lnTo>
                <a:lnTo>
                  <a:pt x="0" y="62507"/>
                </a:lnTo>
                <a:lnTo>
                  <a:pt x="8929" y="62507"/>
                </a:lnTo>
                <a:lnTo>
                  <a:pt x="17859" y="62507"/>
                </a:lnTo>
                <a:lnTo>
                  <a:pt x="35718" y="62507"/>
                </a:lnTo>
                <a:lnTo>
                  <a:pt x="62507" y="53578"/>
                </a:lnTo>
                <a:lnTo>
                  <a:pt x="98226" y="53578"/>
                </a:lnTo>
                <a:lnTo>
                  <a:pt x="142875" y="44648"/>
                </a:lnTo>
                <a:lnTo>
                  <a:pt x="196453" y="44648"/>
                </a:lnTo>
                <a:lnTo>
                  <a:pt x="250031" y="35718"/>
                </a:lnTo>
                <a:lnTo>
                  <a:pt x="303609" y="26789"/>
                </a:lnTo>
                <a:lnTo>
                  <a:pt x="366117" y="26789"/>
                </a:lnTo>
                <a:lnTo>
                  <a:pt x="437554" y="17859"/>
                </a:lnTo>
                <a:lnTo>
                  <a:pt x="508992" y="17859"/>
                </a:lnTo>
                <a:lnTo>
                  <a:pt x="580429" y="17859"/>
                </a:lnTo>
                <a:lnTo>
                  <a:pt x="669726" y="17859"/>
                </a:lnTo>
                <a:lnTo>
                  <a:pt x="759023" y="8929"/>
                </a:lnTo>
                <a:lnTo>
                  <a:pt x="848320" y="8929"/>
                </a:lnTo>
                <a:lnTo>
                  <a:pt x="946546" y="8929"/>
                </a:lnTo>
                <a:lnTo>
                  <a:pt x="1044773" y="8929"/>
                </a:lnTo>
                <a:lnTo>
                  <a:pt x="1151929" y="8929"/>
                </a:lnTo>
                <a:lnTo>
                  <a:pt x="1250156" y="0"/>
                </a:lnTo>
                <a:lnTo>
                  <a:pt x="1357312" y="0"/>
                </a:lnTo>
                <a:lnTo>
                  <a:pt x="1464468" y="0"/>
                </a:lnTo>
                <a:lnTo>
                  <a:pt x="1580554" y="8929"/>
                </a:lnTo>
                <a:lnTo>
                  <a:pt x="1687711" y="8929"/>
                </a:lnTo>
                <a:lnTo>
                  <a:pt x="1803796" y="8929"/>
                </a:lnTo>
                <a:lnTo>
                  <a:pt x="1919882" y="17859"/>
                </a:lnTo>
                <a:lnTo>
                  <a:pt x="2044898" y="26789"/>
                </a:lnTo>
                <a:lnTo>
                  <a:pt x="2160984" y="26789"/>
                </a:lnTo>
                <a:lnTo>
                  <a:pt x="2286000" y="35718"/>
                </a:lnTo>
                <a:lnTo>
                  <a:pt x="2411015" y="35718"/>
                </a:lnTo>
                <a:lnTo>
                  <a:pt x="2536031" y="35718"/>
                </a:lnTo>
                <a:lnTo>
                  <a:pt x="2661046" y="44648"/>
                </a:lnTo>
                <a:lnTo>
                  <a:pt x="2794992" y="44648"/>
                </a:lnTo>
                <a:lnTo>
                  <a:pt x="2920007" y="44648"/>
                </a:lnTo>
                <a:lnTo>
                  <a:pt x="3045023" y="53578"/>
                </a:lnTo>
                <a:lnTo>
                  <a:pt x="3178968" y="53578"/>
                </a:lnTo>
                <a:lnTo>
                  <a:pt x="3303984" y="62507"/>
                </a:lnTo>
                <a:lnTo>
                  <a:pt x="3420070" y="62507"/>
                </a:lnTo>
                <a:lnTo>
                  <a:pt x="3545086" y="71437"/>
                </a:lnTo>
                <a:lnTo>
                  <a:pt x="3670101" y="71437"/>
                </a:lnTo>
                <a:lnTo>
                  <a:pt x="3795117" y="80367"/>
                </a:lnTo>
                <a:lnTo>
                  <a:pt x="3911203" y="89296"/>
                </a:lnTo>
                <a:lnTo>
                  <a:pt x="4027289" y="89296"/>
                </a:lnTo>
                <a:lnTo>
                  <a:pt x="4143375" y="98226"/>
                </a:lnTo>
                <a:lnTo>
                  <a:pt x="4250531" y="98226"/>
                </a:lnTo>
                <a:lnTo>
                  <a:pt x="4357687" y="98226"/>
                </a:lnTo>
                <a:lnTo>
                  <a:pt x="4473773" y="107156"/>
                </a:lnTo>
                <a:lnTo>
                  <a:pt x="4580929" y="107156"/>
                </a:lnTo>
                <a:lnTo>
                  <a:pt x="4688086" y="107156"/>
                </a:lnTo>
                <a:lnTo>
                  <a:pt x="4804171" y="107156"/>
                </a:lnTo>
                <a:lnTo>
                  <a:pt x="4920257" y="107156"/>
                </a:lnTo>
                <a:lnTo>
                  <a:pt x="5036343" y="107156"/>
                </a:lnTo>
                <a:lnTo>
                  <a:pt x="5143500" y="107156"/>
                </a:lnTo>
                <a:lnTo>
                  <a:pt x="5250656" y="107156"/>
                </a:lnTo>
                <a:lnTo>
                  <a:pt x="5357812" y="116085"/>
                </a:lnTo>
                <a:lnTo>
                  <a:pt x="5456039" y="116085"/>
                </a:lnTo>
                <a:lnTo>
                  <a:pt x="5554265" y="116085"/>
                </a:lnTo>
                <a:lnTo>
                  <a:pt x="5554265" y="11608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4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References</a:t>
            </a:r>
          </a:p>
          <a:p>
            <a:r>
              <a:rPr lang="en-US" dirty="0"/>
              <a:t>Brown, J.R. and </a:t>
            </a:r>
            <a:r>
              <a:rPr lang="en-US" dirty="0" err="1"/>
              <a:t>Lipov</a:t>
            </a:r>
            <a:r>
              <a:rPr lang="en-US" dirty="0"/>
              <a:t>, M., Testing for software reliability, Proceedings of the International Symposium on </a:t>
            </a:r>
          </a:p>
          <a:p>
            <a:r>
              <a:rPr lang="en-US" dirty="0"/>
              <a:t>Reliable Software, Los Angeles, April 1975, pp. 518–527.</a:t>
            </a:r>
          </a:p>
          <a:p>
            <a:r>
              <a:rPr lang="en-US" dirty="0"/>
              <a:t>Pressman, R.S., Software Engineering: A Practitioner’s Approach, McGraw-Hill, New York, 1982.</a:t>
            </a:r>
          </a:p>
          <a:p>
            <a:endParaRPr lang="en-US" dirty="0"/>
          </a:p>
          <a:p>
            <a:r>
              <a:rPr lang="en-US" dirty="0"/>
              <a:t>Jorgensen, Paul C. (2011-07-16). Software Testing (Page 177). </a:t>
            </a:r>
            <a:r>
              <a:rPr lang="en-US" dirty="0" err="1"/>
              <a:t>Auerbach</a:t>
            </a:r>
            <a:r>
              <a:rPr lang="en-US" dirty="0"/>
              <a:t> Publications. Kindle Edition.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750094" y="2803921"/>
            <a:ext cx="2643188" cy="410767"/>
          </a:xfrm>
          <a:custGeom>
            <a:avLst/>
            <a:gdLst/>
            <a:ahLst/>
            <a:cxnLst/>
            <a:rect l="0" t="0" r="0" b="0"/>
            <a:pathLst>
              <a:path w="2643188" h="410767">
                <a:moveTo>
                  <a:pt x="116086" y="410766"/>
                </a:moveTo>
                <a:lnTo>
                  <a:pt x="116086" y="410766"/>
                </a:lnTo>
                <a:lnTo>
                  <a:pt x="116086" y="410766"/>
                </a:lnTo>
                <a:lnTo>
                  <a:pt x="116086" y="410766"/>
                </a:lnTo>
                <a:lnTo>
                  <a:pt x="107156" y="410766"/>
                </a:lnTo>
                <a:lnTo>
                  <a:pt x="107156" y="410766"/>
                </a:lnTo>
                <a:lnTo>
                  <a:pt x="107156" y="410766"/>
                </a:lnTo>
                <a:lnTo>
                  <a:pt x="107156" y="410766"/>
                </a:lnTo>
                <a:lnTo>
                  <a:pt x="98226" y="410766"/>
                </a:lnTo>
                <a:lnTo>
                  <a:pt x="98226" y="410766"/>
                </a:lnTo>
                <a:lnTo>
                  <a:pt x="98226" y="410766"/>
                </a:lnTo>
                <a:lnTo>
                  <a:pt x="98226" y="410766"/>
                </a:lnTo>
                <a:lnTo>
                  <a:pt x="89297" y="410766"/>
                </a:lnTo>
                <a:lnTo>
                  <a:pt x="89297" y="410766"/>
                </a:lnTo>
                <a:lnTo>
                  <a:pt x="80367" y="410766"/>
                </a:lnTo>
                <a:lnTo>
                  <a:pt x="71437" y="410766"/>
                </a:lnTo>
                <a:lnTo>
                  <a:pt x="71437" y="410766"/>
                </a:lnTo>
                <a:lnTo>
                  <a:pt x="62508" y="401836"/>
                </a:lnTo>
                <a:lnTo>
                  <a:pt x="53578" y="392907"/>
                </a:lnTo>
                <a:lnTo>
                  <a:pt x="44648" y="383977"/>
                </a:lnTo>
                <a:lnTo>
                  <a:pt x="35719" y="375047"/>
                </a:lnTo>
                <a:lnTo>
                  <a:pt x="17859" y="357188"/>
                </a:lnTo>
                <a:lnTo>
                  <a:pt x="8930" y="348258"/>
                </a:lnTo>
                <a:lnTo>
                  <a:pt x="8930" y="330399"/>
                </a:lnTo>
                <a:lnTo>
                  <a:pt x="0" y="321469"/>
                </a:lnTo>
                <a:lnTo>
                  <a:pt x="0" y="312540"/>
                </a:lnTo>
                <a:lnTo>
                  <a:pt x="8930" y="303610"/>
                </a:lnTo>
                <a:lnTo>
                  <a:pt x="8930" y="303610"/>
                </a:lnTo>
                <a:lnTo>
                  <a:pt x="26789" y="294680"/>
                </a:lnTo>
                <a:lnTo>
                  <a:pt x="35719" y="285750"/>
                </a:lnTo>
                <a:lnTo>
                  <a:pt x="53578" y="285750"/>
                </a:lnTo>
                <a:lnTo>
                  <a:pt x="71437" y="276821"/>
                </a:lnTo>
                <a:lnTo>
                  <a:pt x="89297" y="267891"/>
                </a:lnTo>
                <a:lnTo>
                  <a:pt x="107156" y="267891"/>
                </a:lnTo>
                <a:lnTo>
                  <a:pt x="125015" y="250032"/>
                </a:lnTo>
                <a:lnTo>
                  <a:pt x="142875" y="250032"/>
                </a:lnTo>
                <a:lnTo>
                  <a:pt x="169664" y="241102"/>
                </a:lnTo>
                <a:lnTo>
                  <a:pt x="187523" y="232172"/>
                </a:lnTo>
                <a:lnTo>
                  <a:pt x="214312" y="223243"/>
                </a:lnTo>
                <a:lnTo>
                  <a:pt x="241101" y="214313"/>
                </a:lnTo>
                <a:lnTo>
                  <a:pt x="267890" y="205383"/>
                </a:lnTo>
                <a:lnTo>
                  <a:pt x="294680" y="196454"/>
                </a:lnTo>
                <a:lnTo>
                  <a:pt x="321469" y="196454"/>
                </a:lnTo>
                <a:lnTo>
                  <a:pt x="348258" y="196454"/>
                </a:lnTo>
                <a:lnTo>
                  <a:pt x="375047" y="187524"/>
                </a:lnTo>
                <a:lnTo>
                  <a:pt x="410765" y="187524"/>
                </a:lnTo>
                <a:lnTo>
                  <a:pt x="437555" y="178594"/>
                </a:lnTo>
                <a:lnTo>
                  <a:pt x="464344" y="178594"/>
                </a:lnTo>
                <a:lnTo>
                  <a:pt x="491133" y="178594"/>
                </a:lnTo>
                <a:lnTo>
                  <a:pt x="517922" y="178594"/>
                </a:lnTo>
                <a:lnTo>
                  <a:pt x="544711" y="187524"/>
                </a:lnTo>
                <a:lnTo>
                  <a:pt x="571500" y="187524"/>
                </a:lnTo>
                <a:lnTo>
                  <a:pt x="598289" y="196454"/>
                </a:lnTo>
                <a:lnTo>
                  <a:pt x="625078" y="196454"/>
                </a:lnTo>
                <a:lnTo>
                  <a:pt x="642937" y="205383"/>
                </a:lnTo>
                <a:lnTo>
                  <a:pt x="669726" y="214313"/>
                </a:lnTo>
                <a:lnTo>
                  <a:pt x="696515" y="223243"/>
                </a:lnTo>
                <a:lnTo>
                  <a:pt x="723304" y="232172"/>
                </a:lnTo>
                <a:lnTo>
                  <a:pt x="750094" y="232172"/>
                </a:lnTo>
                <a:lnTo>
                  <a:pt x="776883" y="241102"/>
                </a:lnTo>
                <a:lnTo>
                  <a:pt x="803672" y="250032"/>
                </a:lnTo>
                <a:lnTo>
                  <a:pt x="830461" y="250032"/>
                </a:lnTo>
                <a:lnTo>
                  <a:pt x="866179" y="258961"/>
                </a:lnTo>
                <a:lnTo>
                  <a:pt x="892969" y="258961"/>
                </a:lnTo>
                <a:lnTo>
                  <a:pt x="928687" y="267891"/>
                </a:lnTo>
                <a:lnTo>
                  <a:pt x="964406" y="276821"/>
                </a:lnTo>
                <a:lnTo>
                  <a:pt x="1000125" y="276821"/>
                </a:lnTo>
                <a:lnTo>
                  <a:pt x="1035844" y="276821"/>
                </a:lnTo>
                <a:lnTo>
                  <a:pt x="1071562" y="285750"/>
                </a:lnTo>
                <a:lnTo>
                  <a:pt x="1116211" y="285750"/>
                </a:lnTo>
                <a:lnTo>
                  <a:pt x="1160859" y="285750"/>
                </a:lnTo>
                <a:lnTo>
                  <a:pt x="1205508" y="285750"/>
                </a:lnTo>
                <a:lnTo>
                  <a:pt x="1250156" y="285750"/>
                </a:lnTo>
                <a:lnTo>
                  <a:pt x="1294804" y="285750"/>
                </a:lnTo>
                <a:lnTo>
                  <a:pt x="1339453" y="285750"/>
                </a:lnTo>
                <a:lnTo>
                  <a:pt x="1375172" y="285750"/>
                </a:lnTo>
                <a:lnTo>
                  <a:pt x="1419820" y="285750"/>
                </a:lnTo>
                <a:lnTo>
                  <a:pt x="1464469" y="285750"/>
                </a:lnTo>
                <a:lnTo>
                  <a:pt x="1509117" y="285750"/>
                </a:lnTo>
                <a:lnTo>
                  <a:pt x="1553765" y="285750"/>
                </a:lnTo>
                <a:lnTo>
                  <a:pt x="1598414" y="285750"/>
                </a:lnTo>
                <a:lnTo>
                  <a:pt x="1634133" y="285750"/>
                </a:lnTo>
                <a:lnTo>
                  <a:pt x="1678781" y="294680"/>
                </a:lnTo>
                <a:lnTo>
                  <a:pt x="1723429" y="285750"/>
                </a:lnTo>
                <a:lnTo>
                  <a:pt x="1777008" y="285750"/>
                </a:lnTo>
                <a:lnTo>
                  <a:pt x="1821656" y="285750"/>
                </a:lnTo>
                <a:lnTo>
                  <a:pt x="1866304" y="285750"/>
                </a:lnTo>
                <a:lnTo>
                  <a:pt x="1910953" y="285750"/>
                </a:lnTo>
                <a:lnTo>
                  <a:pt x="1955601" y="276821"/>
                </a:lnTo>
                <a:lnTo>
                  <a:pt x="2000250" y="267891"/>
                </a:lnTo>
                <a:lnTo>
                  <a:pt x="2053828" y="258961"/>
                </a:lnTo>
                <a:lnTo>
                  <a:pt x="2098476" y="250032"/>
                </a:lnTo>
                <a:lnTo>
                  <a:pt x="2143125" y="250032"/>
                </a:lnTo>
                <a:lnTo>
                  <a:pt x="2196703" y="241102"/>
                </a:lnTo>
                <a:lnTo>
                  <a:pt x="2241351" y="232172"/>
                </a:lnTo>
                <a:lnTo>
                  <a:pt x="2286000" y="223243"/>
                </a:lnTo>
                <a:lnTo>
                  <a:pt x="2330648" y="223243"/>
                </a:lnTo>
                <a:lnTo>
                  <a:pt x="2375297" y="214313"/>
                </a:lnTo>
                <a:lnTo>
                  <a:pt x="2419945" y="205383"/>
                </a:lnTo>
                <a:lnTo>
                  <a:pt x="2455664" y="196454"/>
                </a:lnTo>
                <a:lnTo>
                  <a:pt x="2491383" y="187524"/>
                </a:lnTo>
                <a:lnTo>
                  <a:pt x="2518172" y="178594"/>
                </a:lnTo>
                <a:lnTo>
                  <a:pt x="2553890" y="160735"/>
                </a:lnTo>
                <a:lnTo>
                  <a:pt x="2571750" y="151805"/>
                </a:lnTo>
                <a:lnTo>
                  <a:pt x="2598539" y="133946"/>
                </a:lnTo>
                <a:lnTo>
                  <a:pt x="2616398" y="116086"/>
                </a:lnTo>
                <a:lnTo>
                  <a:pt x="2625328" y="98227"/>
                </a:lnTo>
                <a:lnTo>
                  <a:pt x="2634258" y="89297"/>
                </a:lnTo>
                <a:lnTo>
                  <a:pt x="2643187" y="71438"/>
                </a:lnTo>
                <a:lnTo>
                  <a:pt x="2643187" y="62508"/>
                </a:lnTo>
                <a:lnTo>
                  <a:pt x="2643187" y="44649"/>
                </a:lnTo>
                <a:lnTo>
                  <a:pt x="2643187" y="35719"/>
                </a:lnTo>
                <a:lnTo>
                  <a:pt x="2643187" y="26790"/>
                </a:lnTo>
                <a:lnTo>
                  <a:pt x="2634258" y="26790"/>
                </a:lnTo>
                <a:lnTo>
                  <a:pt x="2625328" y="17860"/>
                </a:lnTo>
                <a:lnTo>
                  <a:pt x="2616398" y="8930"/>
                </a:lnTo>
                <a:lnTo>
                  <a:pt x="2607469" y="8930"/>
                </a:lnTo>
                <a:lnTo>
                  <a:pt x="2598539" y="8930"/>
                </a:lnTo>
                <a:lnTo>
                  <a:pt x="2589609" y="0"/>
                </a:lnTo>
                <a:lnTo>
                  <a:pt x="2571750" y="0"/>
                </a:lnTo>
                <a:lnTo>
                  <a:pt x="2562820" y="8930"/>
                </a:lnTo>
                <a:lnTo>
                  <a:pt x="2553890" y="8930"/>
                </a:lnTo>
                <a:lnTo>
                  <a:pt x="2544961" y="8930"/>
                </a:lnTo>
                <a:lnTo>
                  <a:pt x="2536031" y="8930"/>
                </a:lnTo>
                <a:lnTo>
                  <a:pt x="2518172" y="17860"/>
                </a:lnTo>
                <a:lnTo>
                  <a:pt x="2509242" y="17860"/>
                </a:lnTo>
                <a:lnTo>
                  <a:pt x="2491383" y="26790"/>
                </a:lnTo>
                <a:lnTo>
                  <a:pt x="2464594" y="35719"/>
                </a:lnTo>
                <a:lnTo>
                  <a:pt x="2446734" y="35719"/>
                </a:lnTo>
                <a:lnTo>
                  <a:pt x="2428875" y="44649"/>
                </a:lnTo>
                <a:lnTo>
                  <a:pt x="2411015" y="44649"/>
                </a:lnTo>
                <a:lnTo>
                  <a:pt x="2402086" y="44649"/>
                </a:lnTo>
                <a:lnTo>
                  <a:pt x="2393156" y="44649"/>
                </a:lnTo>
                <a:lnTo>
                  <a:pt x="2384226" y="53579"/>
                </a:lnTo>
                <a:lnTo>
                  <a:pt x="2384226" y="53579"/>
                </a:lnTo>
                <a:lnTo>
                  <a:pt x="2384226" y="53579"/>
                </a:lnTo>
                <a:lnTo>
                  <a:pt x="2384226" y="53579"/>
                </a:lnTo>
                <a:lnTo>
                  <a:pt x="2393156" y="62508"/>
                </a:lnTo>
                <a:lnTo>
                  <a:pt x="2411015" y="62508"/>
                </a:lnTo>
                <a:lnTo>
                  <a:pt x="2419945" y="62508"/>
                </a:lnTo>
                <a:lnTo>
                  <a:pt x="2428875" y="62508"/>
                </a:lnTo>
                <a:lnTo>
                  <a:pt x="2437804" y="62508"/>
                </a:lnTo>
                <a:lnTo>
                  <a:pt x="2446734" y="62508"/>
                </a:lnTo>
                <a:lnTo>
                  <a:pt x="2455664" y="53579"/>
                </a:lnTo>
                <a:lnTo>
                  <a:pt x="2455664" y="535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3036094" y="2723555"/>
            <a:ext cx="232173" cy="196453"/>
          </a:xfrm>
          <a:custGeom>
            <a:avLst/>
            <a:gdLst/>
            <a:ahLst/>
            <a:cxnLst/>
            <a:rect l="0" t="0" r="0" b="0"/>
            <a:pathLst>
              <a:path w="232173" h="196453">
                <a:moveTo>
                  <a:pt x="80367" y="17859"/>
                </a:moveTo>
                <a:lnTo>
                  <a:pt x="80367" y="17859"/>
                </a:lnTo>
                <a:lnTo>
                  <a:pt x="80367" y="8929"/>
                </a:lnTo>
                <a:lnTo>
                  <a:pt x="80367" y="8929"/>
                </a:lnTo>
                <a:lnTo>
                  <a:pt x="89297" y="8929"/>
                </a:lnTo>
                <a:lnTo>
                  <a:pt x="89297" y="0"/>
                </a:lnTo>
                <a:lnTo>
                  <a:pt x="89297" y="0"/>
                </a:lnTo>
                <a:lnTo>
                  <a:pt x="89297" y="8929"/>
                </a:lnTo>
                <a:lnTo>
                  <a:pt x="80367" y="17859"/>
                </a:lnTo>
                <a:lnTo>
                  <a:pt x="71437" y="26789"/>
                </a:lnTo>
                <a:lnTo>
                  <a:pt x="62508" y="44648"/>
                </a:lnTo>
                <a:lnTo>
                  <a:pt x="44648" y="71437"/>
                </a:lnTo>
                <a:lnTo>
                  <a:pt x="35719" y="89296"/>
                </a:lnTo>
                <a:lnTo>
                  <a:pt x="17859" y="107156"/>
                </a:lnTo>
                <a:lnTo>
                  <a:pt x="8929" y="125015"/>
                </a:lnTo>
                <a:lnTo>
                  <a:pt x="0" y="133945"/>
                </a:lnTo>
                <a:lnTo>
                  <a:pt x="0" y="133945"/>
                </a:lnTo>
                <a:lnTo>
                  <a:pt x="0" y="142874"/>
                </a:lnTo>
                <a:lnTo>
                  <a:pt x="8929" y="142874"/>
                </a:lnTo>
                <a:lnTo>
                  <a:pt x="35719" y="142874"/>
                </a:lnTo>
                <a:lnTo>
                  <a:pt x="62508" y="142874"/>
                </a:lnTo>
                <a:lnTo>
                  <a:pt x="98226" y="151804"/>
                </a:lnTo>
                <a:lnTo>
                  <a:pt x="133945" y="160734"/>
                </a:lnTo>
                <a:lnTo>
                  <a:pt x="169664" y="169663"/>
                </a:lnTo>
                <a:lnTo>
                  <a:pt x="196453" y="178593"/>
                </a:lnTo>
                <a:lnTo>
                  <a:pt x="214312" y="187523"/>
                </a:lnTo>
                <a:lnTo>
                  <a:pt x="232172" y="196452"/>
                </a:lnTo>
                <a:lnTo>
                  <a:pt x="232172" y="196452"/>
                </a:lnTo>
                <a:lnTo>
                  <a:pt x="232172" y="19645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821531" y="4080867"/>
            <a:ext cx="2160986" cy="80368"/>
          </a:xfrm>
          <a:custGeom>
            <a:avLst/>
            <a:gdLst/>
            <a:ahLst/>
            <a:cxnLst/>
            <a:rect l="0" t="0" r="0" b="0"/>
            <a:pathLst>
              <a:path w="2160986" h="80368">
                <a:moveTo>
                  <a:pt x="80368" y="80367"/>
                </a:moveTo>
                <a:lnTo>
                  <a:pt x="80368" y="71437"/>
                </a:lnTo>
                <a:lnTo>
                  <a:pt x="71438" y="71437"/>
                </a:lnTo>
                <a:lnTo>
                  <a:pt x="71438" y="71437"/>
                </a:lnTo>
                <a:lnTo>
                  <a:pt x="62508" y="71437"/>
                </a:lnTo>
                <a:lnTo>
                  <a:pt x="53578" y="71437"/>
                </a:lnTo>
                <a:lnTo>
                  <a:pt x="44649" y="71437"/>
                </a:lnTo>
                <a:lnTo>
                  <a:pt x="35719" y="71437"/>
                </a:lnTo>
                <a:lnTo>
                  <a:pt x="26789" y="62508"/>
                </a:lnTo>
                <a:lnTo>
                  <a:pt x="17860" y="62508"/>
                </a:lnTo>
                <a:lnTo>
                  <a:pt x="17860" y="53578"/>
                </a:lnTo>
                <a:lnTo>
                  <a:pt x="8930" y="44648"/>
                </a:lnTo>
                <a:lnTo>
                  <a:pt x="8930" y="35719"/>
                </a:ln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17860" y="26789"/>
                </a:lnTo>
                <a:lnTo>
                  <a:pt x="17860" y="26789"/>
                </a:lnTo>
                <a:lnTo>
                  <a:pt x="26789" y="26789"/>
                </a:lnTo>
                <a:lnTo>
                  <a:pt x="35719" y="26789"/>
                </a:lnTo>
                <a:lnTo>
                  <a:pt x="44649" y="35719"/>
                </a:lnTo>
                <a:lnTo>
                  <a:pt x="62508" y="35719"/>
                </a:lnTo>
                <a:lnTo>
                  <a:pt x="71438" y="35719"/>
                </a:lnTo>
                <a:lnTo>
                  <a:pt x="80368" y="35719"/>
                </a:lnTo>
                <a:lnTo>
                  <a:pt x="89297" y="35719"/>
                </a:lnTo>
                <a:lnTo>
                  <a:pt x="98227" y="26789"/>
                </a:lnTo>
                <a:lnTo>
                  <a:pt x="116086" y="26789"/>
                </a:lnTo>
                <a:lnTo>
                  <a:pt x="133946" y="26789"/>
                </a:lnTo>
                <a:lnTo>
                  <a:pt x="160735" y="17859"/>
                </a:lnTo>
                <a:lnTo>
                  <a:pt x="178594" y="17859"/>
                </a:lnTo>
                <a:lnTo>
                  <a:pt x="205383" y="17859"/>
                </a:lnTo>
                <a:lnTo>
                  <a:pt x="232172" y="26789"/>
                </a:lnTo>
                <a:lnTo>
                  <a:pt x="258961" y="26789"/>
                </a:lnTo>
                <a:lnTo>
                  <a:pt x="285750" y="26789"/>
                </a:lnTo>
                <a:lnTo>
                  <a:pt x="312539" y="26789"/>
                </a:lnTo>
                <a:lnTo>
                  <a:pt x="339328" y="35719"/>
                </a:lnTo>
                <a:lnTo>
                  <a:pt x="375047" y="35719"/>
                </a:lnTo>
                <a:lnTo>
                  <a:pt x="401836" y="35719"/>
                </a:lnTo>
                <a:lnTo>
                  <a:pt x="437555" y="35719"/>
                </a:lnTo>
                <a:lnTo>
                  <a:pt x="464344" y="35719"/>
                </a:lnTo>
                <a:lnTo>
                  <a:pt x="500063" y="26789"/>
                </a:lnTo>
                <a:lnTo>
                  <a:pt x="526852" y="26789"/>
                </a:lnTo>
                <a:lnTo>
                  <a:pt x="562571" y="26789"/>
                </a:lnTo>
                <a:lnTo>
                  <a:pt x="598289" y="26789"/>
                </a:lnTo>
                <a:lnTo>
                  <a:pt x="634008" y="17859"/>
                </a:lnTo>
                <a:lnTo>
                  <a:pt x="669727" y="17859"/>
                </a:lnTo>
                <a:lnTo>
                  <a:pt x="705446" y="17859"/>
                </a:lnTo>
                <a:lnTo>
                  <a:pt x="741164" y="17859"/>
                </a:lnTo>
                <a:lnTo>
                  <a:pt x="776883" y="8929"/>
                </a:lnTo>
                <a:lnTo>
                  <a:pt x="821532" y="8929"/>
                </a:lnTo>
                <a:lnTo>
                  <a:pt x="857250" y="8929"/>
                </a:lnTo>
                <a:lnTo>
                  <a:pt x="892969" y="8929"/>
                </a:lnTo>
                <a:lnTo>
                  <a:pt x="928688" y="8929"/>
                </a:lnTo>
                <a:lnTo>
                  <a:pt x="964407" y="8929"/>
                </a:lnTo>
                <a:lnTo>
                  <a:pt x="1009055" y="8929"/>
                </a:lnTo>
                <a:lnTo>
                  <a:pt x="1044774" y="8929"/>
                </a:lnTo>
                <a:lnTo>
                  <a:pt x="1080492" y="8929"/>
                </a:lnTo>
                <a:lnTo>
                  <a:pt x="1116211" y="8929"/>
                </a:lnTo>
                <a:lnTo>
                  <a:pt x="1151930" y="0"/>
                </a:lnTo>
                <a:lnTo>
                  <a:pt x="1187649" y="0"/>
                </a:lnTo>
                <a:lnTo>
                  <a:pt x="1223367" y="0"/>
                </a:lnTo>
                <a:lnTo>
                  <a:pt x="1259086" y="0"/>
                </a:lnTo>
                <a:lnTo>
                  <a:pt x="1303735" y="0"/>
                </a:lnTo>
                <a:lnTo>
                  <a:pt x="1339453" y="0"/>
                </a:lnTo>
                <a:lnTo>
                  <a:pt x="1375172" y="0"/>
                </a:lnTo>
                <a:lnTo>
                  <a:pt x="1410891" y="0"/>
                </a:lnTo>
                <a:lnTo>
                  <a:pt x="1455539" y="0"/>
                </a:lnTo>
                <a:lnTo>
                  <a:pt x="1491258" y="0"/>
                </a:lnTo>
                <a:lnTo>
                  <a:pt x="1526977" y="8929"/>
                </a:lnTo>
                <a:lnTo>
                  <a:pt x="1562696" y="8929"/>
                </a:lnTo>
                <a:lnTo>
                  <a:pt x="1598414" y="8929"/>
                </a:lnTo>
                <a:lnTo>
                  <a:pt x="1634133" y="0"/>
                </a:lnTo>
                <a:lnTo>
                  <a:pt x="1669852" y="0"/>
                </a:lnTo>
                <a:lnTo>
                  <a:pt x="1705571" y="0"/>
                </a:lnTo>
                <a:lnTo>
                  <a:pt x="1741289" y="0"/>
                </a:lnTo>
                <a:lnTo>
                  <a:pt x="1777008" y="0"/>
                </a:lnTo>
                <a:lnTo>
                  <a:pt x="1812727" y="0"/>
                </a:lnTo>
                <a:lnTo>
                  <a:pt x="1839516" y="0"/>
                </a:lnTo>
                <a:lnTo>
                  <a:pt x="1875235" y="0"/>
                </a:lnTo>
                <a:lnTo>
                  <a:pt x="1910953" y="0"/>
                </a:lnTo>
                <a:lnTo>
                  <a:pt x="1937742" y="0"/>
                </a:lnTo>
                <a:lnTo>
                  <a:pt x="1964532" y="0"/>
                </a:lnTo>
                <a:lnTo>
                  <a:pt x="1991321" y="0"/>
                </a:lnTo>
                <a:lnTo>
                  <a:pt x="2018110" y="0"/>
                </a:lnTo>
                <a:lnTo>
                  <a:pt x="2035969" y="0"/>
                </a:lnTo>
                <a:lnTo>
                  <a:pt x="2062758" y="0"/>
                </a:lnTo>
                <a:lnTo>
                  <a:pt x="2080617" y="0"/>
                </a:lnTo>
                <a:lnTo>
                  <a:pt x="2098477" y="0"/>
                </a:lnTo>
                <a:lnTo>
                  <a:pt x="2116336" y="0"/>
                </a:lnTo>
                <a:lnTo>
                  <a:pt x="2125266" y="8929"/>
                </a:lnTo>
                <a:lnTo>
                  <a:pt x="2143125" y="8929"/>
                </a:lnTo>
                <a:lnTo>
                  <a:pt x="2152055" y="8929"/>
                </a:lnTo>
                <a:lnTo>
                  <a:pt x="2160985" y="8929"/>
                </a:lnTo>
                <a:lnTo>
                  <a:pt x="2160985" y="8929"/>
                </a:lnTo>
                <a:lnTo>
                  <a:pt x="2152055" y="0"/>
                </a:lnTo>
                <a:lnTo>
                  <a:pt x="215205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4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04800" y="304800"/>
            <a:ext cx="4191000" cy="5821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Last Time</a:t>
            </a:r>
          </a:p>
          <a:p>
            <a:r>
              <a:rPr lang="en-US" sz="2400" dirty="0"/>
              <a:t>Dataflow Testing </a:t>
            </a:r>
          </a:p>
          <a:p>
            <a:r>
              <a:rPr lang="en-US" sz="2400" dirty="0" err="1"/>
              <a:t>Ch</a:t>
            </a:r>
            <a:r>
              <a:rPr lang="en-US" sz="2400" dirty="0"/>
              <a:t> 10, </a:t>
            </a:r>
            <a:r>
              <a:rPr lang="en-US" sz="2400" dirty="0" err="1"/>
              <a:t>pp</a:t>
            </a:r>
            <a:r>
              <a:rPr lang="en-US" sz="2400" dirty="0"/>
              <a:t> </a:t>
            </a:r>
            <a:r>
              <a:rPr lang="en-US" sz="2400" dirty="0" smtClean="0"/>
              <a:t>151-167</a:t>
            </a:r>
          </a:p>
          <a:p>
            <a:r>
              <a:rPr lang="en-US" sz="2400" dirty="0" smtClean="0"/>
              <a:t>Reading assignment   </a:t>
            </a:r>
            <a:r>
              <a:rPr lang="en-US" sz="2400" i="1" dirty="0" smtClean="0"/>
              <a:t>Google( </a:t>
            </a:r>
            <a:r>
              <a:rPr lang="en-US" sz="2000" i="1" dirty="0" err="1" smtClean="0"/>
              <a:t>Mockito</a:t>
            </a:r>
            <a:r>
              <a:rPr lang="en-US" sz="2000" i="1" dirty="0" smtClean="0"/>
              <a:t> Tutorial Vogel</a:t>
            </a:r>
            <a:r>
              <a:rPr lang="en-US" sz="2400" dirty="0" smtClean="0"/>
              <a:t>)</a:t>
            </a:r>
          </a:p>
          <a:p>
            <a:r>
              <a:rPr lang="en-US" sz="2400" dirty="0"/>
              <a:t>.</a:t>
            </a:r>
          </a:p>
          <a:p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304800"/>
            <a:ext cx="4038600" cy="5821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Today</a:t>
            </a:r>
          </a:p>
          <a:p>
            <a:r>
              <a:rPr lang="en-US" b="1" dirty="0" smtClean="0"/>
              <a:t>Structural Testing </a:t>
            </a:r>
            <a:r>
              <a:rPr lang="en-US" b="1" dirty="0" err="1" smtClean="0"/>
              <a:t>WrapUp</a:t>
            </a:r>
            <a:r>
              <a:rPr lang="en-US" b="1" dirty="0" smtClean="0"/>
              <a:t> </a:t>
            </a:r>
          </a:p>
          <a:p>
            <a:r>
              <a:rPr lang="en-US" b="1" dirty="0" err="1" smtClean="0"/>
              <a:t>Ch</a:t>
            </a:r>
            <a:r>
              <a:rPr lang="en-US" b="1" dirty="0" smtClean="0"/>
              <a:t> 11, </a:t>
            </a:r>
            <a:r>
              <a:rPr lang="en-US" b="1" dirty="0" err="1" smtClean="0"/>
              <a:t>pp</a:t>
            </a:r>
            <a:r>
              <a:rPr lang="en-US" b="1" dirty="0" smtClean="0"/>
              <a:t> 169-177</a:t>
            </a:r>
          </a:p>
          <a:p>
            <a:endParaRPr lang="en-US" b="1" dirty="0" smtClean="0"/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40908" y="6273225"/>
            <a:ext cx="32163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2</a:t>
            </a:fld>
            <a:endParaRPr lang="en-US"/>
          </a:p>
        </p:txBody>
      </p:sp>
      <p:sp>
        <p:nvSpPr>
          <p:cNvPr id="2" name="Freeform 1"/>
          <p:cNvSpPr/>
          <p:nvPr/>
        </p:nvSpPr>
        <p:spPr>
          <a:xfrm>
            <a:off x="5232797" y="2437804"/>
            <a:ext cx="160735" cy="437556"/>
          </a:xfrm>
          <a:custGeom>
            <a:avLst/>
            <a:gdLst/>
            <a:ahLst/>
            <a:cxnLst/>
            <a:rect l="0" t="0" r="0" b="0"/>
            <a:pathLst>
              <a:path w="160735" h="437556">
                <a:moveTo>
                  <a:pt x="35719" y="26790"/>
                </a:moveTo>
                <a:lnTo>
                  <a:pt x="35719" y="26790"/>
                </a:lnTo>
                <a:lnTo>
                  <a:pt x="35719" y="26790"/>
                </a:lnTo>
                <a:lnTo>
                  <a:pt x="44648" y="26790"/>
                </a:lnTo>
                <a:lnTo>
                  <a:pt x="44648" y="26790"/>
                </a:lnTo>
                <a:lnTo>
                  <a:pt x="44648" y="26790"/>
                </a:lnTo>
                <a:lnTo>
                  <a:pt x="44648" y="26790"/>
                </a:lnTo>
                <a:lnTo>
                  <a:pt x="44648" y="35719"/>
                </a:lnTo>
                <a:lnTo>
                  <a:pt x="44648" y="53579"/>
                </a:lnTo>
                <a:lnTo>
                  <a:pt x="44648" y="71438"/>
                </a:lnTo>
                <a:lnTo>
                  <a:pt x="44648" y="107157"/>
                </a:lnTo>
                <a:lnTo>
                  <a:pt x="35719" y="151805"/>
                </a:lnTo>
                <a:lnTo>
                  <a:pt x="35719" y="196454"/>
                </a:lnTo>
                <a:lnTo>
                  <a:pt x="35719" y="250032"/>
                </a:lnTo>
                <a:lnTo>
                  <a:pt x="26789" y="303610"/>
                </a:lnTo>
                <a:lnTo>
                  <a:pt x="26789" y="348259"/>
                </a:lnTo>
                <a:lnTo>
                  <a:pt x="26789" y="383977"/>
                </a:lnTo>
                <a:lnTo>
                  <a:pt x="26789" y="410766"/>
                </a:lnTo>
                <a:lnTo>
                  <a:pt x="26789" y="428625"/>
                </a:lnTo>
                <a:lnTo>
                  <a:pt x="26789" y="437555"/>
                </a:lnTo>
                <a:lnTo>
                  <a:pt x="26789" y="437555"/>
                </a:lnTo>
                <a:lnTo>
                  <a:pt x="26789" y="428625"/>
                </a:lnTo>
                <a:lnTo>
                  <a:pt x="26789" y="410766"/>
                </a:lnTo>
                <a:lnTo>
                  <a:pt x="26789" y="383977"/>
                </a:lnTo>
                <a:lnTo>
                  <a:pt x="17859" y="348259"/>
                </a:lnTo>
                <a:lnTo>
                  <a:pt x="17859" y="312540"/>
                </a:lnTo>
                <a:lnTo>
                  <a:pt x="8930" y="267891"/>
                </a:lnTo>
                <a:lnTo>
                  <a:pt x="8930" y="223243"/>
                </a:lnTo>
                <a:lnTo>
                  <a:pt x="0" y="187524"/>
                </a:lnTo>
                <a:lnTo>
                  <a:pt x="0" y="151805"/>
                </a:lnTo>
                <a:lnTo>
                  <a:pt x="0" y="116087"/>
                </a:lnTo>
                <a:lnTo>
                  <a:pt x="0" y="98227"/>
                </a:lnTo>
                <a:lnTo>
                  <a:pt x="8930" y="71438"/>
                </a:lnTo>
                <a:lnTo>
                  <a:pt x="8930" y="53579"/>
                </a:lnTo>
                <a:lnTo>
                  <a:pt x="26789" y="44649"/>
                </a:lnTo>
                <a:lnTo>
                  <a:pt x="35719" y="26790"/>
                </a:lnTo>
                <a:lnTo>
                  <a:pt x="53578" y="17860"/>
                </a:lnTo>
                <a:lnTo>
                  <a:pt x="71437" y="8930"/>
                </a:lnTo>
                <a:lnTo>
                  <a:pt x="89297" y="0"/>
                </a:lnTo>
                <a:lnTo>
                  <a:pt x="116086" y="0"/>
                </a:lnTo>
                <a:lnTo>
                  <a:pt x="125016" y="8930"/>
                </a:lnTo>
                <a:lnTo>
                  <a:pt x="142875" y="26790"/>
                </a:lnTo>
                <a:lnTo>
                  <a:pt x="160734" y="44649"/>
                </a:lnTo>
                <a:lnTo>
                  <a:pt x="160734" y="71438"/>
                </a:lnTo>
                <a:lnTo>
                  <a:pt x="160734" y="107157"/>
                </a:lnTo>
                <a:lnTo>
                  <a:pt x="151805" y="142876"/>
                </a:lnTo>
                <a:lnTo>
                  <a:pt x="133945" y="187524"/>
                </a:lnTo>
                <a:lnTo>
                  <a:pt x="116086" y="214313"/>
                </a:lnTo>
                <a:lnTo>
                  <a:pt x="98226" y="241102"/>
                </a:lnTo>
                <a:lnTo>
                  <a:pt x="80367" y="250032"/>
                </a:lnTo>
                <a:lnTo>
                  <a:pt x="62508" y="241102"/>
                </a:lnTo>
                <a:lnTo>
                  <a:pt x="53578" y="232173"/>
                </a:lnTo>
                <a:lnTo>
                  <a:pt x="53578" y="205384"/>
                </a:lnTo>
                <a:lnTo>
                  <a:pt x="53578" y="187524"/>
                </a:lnTo>
                <a:lnTo>
                  <a:pt x="53578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5447109" y="2321719"/>
            <a:ext cx="294681" cy="375048"/>
          </a:xfrm>
          <a:custGeom>
            <a:avLst/>
            <a:gdLst/>
            <a:ahLst/>
            <a:cxnLst/>
            <a:rect l="0" t="0" r="0" b="0"/>
            <a:pathLst>
              <a:path w="294681" h="375048">
                <a:moveTo>
                  <a:pt x="98227" y="169664"/>
                </a:moveTo>
                <a:lnTo>
                  <a:pt x="98227" y="169664"/>
                </a:lnTo>
                <a:lnTo>
                  <a:pt x="89297" y="160734"/>
                </a:lnTo>
                <a:lnTo>
                  <a:pt x="89297" y="151804"/>
                </a:lnTo>
                <a:lnTo>
                  <a:pt x="89297" y="151804"/>
                </a:lnTo>
                <a:lnTo>
                  <a:pt x="80368" y="142875"/>
                </a:lnTo>
                <a:lnTo>
                  <a:pt x="80368" y="151804"/>
                </a:lnTo>
                <a:lnTo>
                  <a:pt x="71438" y="160734"/>
                </a:lnTo>
                <a:lnTo>
                  <a:pt x="62508" y="169664"/>
                </a:lnTo>
                <a:lnTo>
                  <a:pt x="44649" y="196453"/>
                </a:lnTo>
                <a:lnTo>
                  <a:pt x="35719" y="223242"/>
                </a:lnTo>
                <a:lnTo>
                  <a:pt x="26789" y="250031"/>
                </a:lnTo>
                <a:lnTo>
                  <a:pt x="17860" y="276820"/>
                </a:lnTo>
                <a:lnTo>
                  <a:pt x="8930" y="303609"/>
                </a:lnTo>
                <a:lnTo>
                  <a:pt x="0" y="330398"/>
                </a:lnTo>
                <a:lnTo>
                  <a:pt x="0" y="339328"/>
                </a:lnTo>
                <a:lnTo>
                  <a:pt x="8930" y="348258"/>
                </a:lnTo>
                <a:lnTo>
                  <a:pt x="8930" y="348258"/>
                </a:lnTo>
                <a:lnTo>
                  <a:pt x="17860" y="339328"/>
                </a:lnTo>
                <a:lnTo>
                  <a:pt x="35719" y="321469"/>
                </a:lnTo>
                <a:lnTo>
                  <a:pt x="44649" y="294679"/>
                </a:lnTo>
                <a:lnTo>
                  <a:pt x="62508" y="267890"/>
                </a:lnTo>
                <a:lnTo>
                  <a:pt x="80368" y="241101"/>
                </a:lnTo>
                <a:lnTo>
                  <a:pt x="89297" y="223242"/>
                </a:lnTo>
                <a:lnTo>
                  <a:pt x="107157" y="223242"/>
                </a:lnTo>
                <a:lnTo>
                  <a:pt x="116086" y="223242"/>
                </a:lnTo>
                <a:lnTo>
                  <a:pt x="125016" y="250031"/>
                </a:lnTo>
                <a:lnTo>
                  <a:pt x="133946" y="276820"/>
                </a:lnTo>
                <a:lnTo>
                  <a:pt x="142875" y="303609"/>
                </a:lnTo>
                <a:lnTo>
                  <a:pt x="151805" y="330398"/>
                </a:lnTo>
                <a:lnTo>
                  <a:pt x="151805" y="348258"/>
                </a:lnTo>
                <a:lnTo>
                  <a:pt x="160735" y="366117"/>
                </a:lnTo>
                <a:lnTo>
                  <a:pt x="169664" y="375047"/>
                </a:lnTo>
                <a:lnTo>
                  <a:pt x="178594" y="366117"/>
                </a:lnTo>
                <a:lnTo>
                  <a:pt x="187524" y="357187"/>
                </a:lnTo>
                <a:lnTo>
                  <a:pt x="196454" y="339328"/>
                </a:lnTo>
                <a:lnTo>
                  <a:pt x="205383" y="312539"/>
                </a:lnTo>
                <a:lnTo>
                  <a:pt x="214313" y="276820"/>
                </a:lnTo>
                <a:lnTo>
                  <a:pt x="214313" y="232172"/>
                </a:lnTo>
                <a:lnTo>
                  <a:pt x="223243" y="187523"/>
                </a:lnTo>
                <a:lnTo>
                  <a:pt x="232172" y="142875"/>
                </a:lnTo>
                <a:lnTo>
                  <a:pt x="241102" y="98226"/>
                </a:lnTo>
                <a:lnTo>
                  <a:pt x="250032" y="62507"/>
                </a:lnTo>
                <a:lnTo>
                  <a:pt x="250032" y="35718"/>
                </a:lnTo>
                <a:lnTo>
                  <a:pt x="250032" y="17859"/>
                </a:lnTo>
                <a:lnTo>
                  <a:pt x="250032" y="8929"/>
                </a:lnTo>
                <a:lnTo>
                  <a:pt x="250032" y="0"/>
                </a:lnTo>
                <a:lnTo>
                  <a:pt x="241102" y="0"/>
                </a:lnTo>
                <a:lnTo>
                  <a:pt x="241102" y="8929"/>
                </a:lnTo>
                <a:lnTo>
                  <a:pt x="232172" y="17859"/>
                </a:lnTo>
                <a:lnTo>
                  <a:pt x="232172" y="44648"/>
                </a:lnTo>
                <a:lnTo>
                  <a:pt x="232172" y="80367"/>
                </a:lnTo>
                <a:lnTo>
                  <a:pt x="232172" y="125015"/>
                </a:lnTo>
                <a:lnTo>
                  <a:pt x="241102" y="169664"/>
                </a:lnTo>
                <a:lnTo>
                  <a:pt x="241102" y="214312"/>
                </a:lnTo>
                <a:lnTo>
                  <a:pt x="250032" y="258961"/>
                </a:lnTo>
                <a:lnTo>
                  <a:pt x="267891" y="294679"/>
                </a:lnTo>
                <a:lnTo>
                  <a:pt x="276821" y="330398"/>
                </a:lnTo>
                <a:lnTo>
                  <a:pt x="285750" y="348258"/>
                </a:lnTo>
                <a:lnTo>
                  <a:pt x="294680" y="357187"/>
                </a:lnTo>
                <a:lnTo>
                  <a:pt x="294680" y="357187"/>
                </a:lnTo>
                <a:lnTo>
                  <a:pt x="294680" y="357187"/>
                </a:lnTo>
                <a:lnTo>
                  <a:pt x="285750" y="339328"/>
                </a:lnTo>
                <a:lnTo>
                  <a:pt x="267891" y="312539"/>
                </a:lnTo>
                <a:lnTo>
                  <a:pt x="258961" y="276820"/>
                </a:lnTo>
                <a:lnTo>
                  <a:pt x="241102" y="232172"/>
                </a:lnTo>
                <a:lnTo>
                  <a:pt x="241102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5536406" y="2419945"/>
            <a:ext cx="267892" cy="26790"/>
          </a:xfrm>
          <a:custGeom>
            <a:avLst/>
            <a:gdLst/>
            <a:ahLst/>
            <a:cxnLst/>
            <a:rect l="0" t="0" r="0" b="0"/>
            <a:pathLst>
              <a:path w="267892" h="26790">
                <a:moveTo>
                  <a:pt x="0" y="0"/>
                </a:moveTo>
                <a:lnTo>
                  <a:pt x="0" y="0"/>
                </a:lnTo>
                <a:lnTo>
                  <a:pt x="8930" y="8930"/>
                </a:lnTo>
                <a:lnTo>
                  <a:pt x="26789" y="8930"/>
                </a:lnTo>
                <a:lnTo>
                  <a:pt x="44649" y="17859"/>
                </a:lnTo>
                <a:lnTo>
                  <a:pt x="71438" y="17859"/>
                </a:lnTo>
                <a:lnTo>
                  <a:pt x="107157" y="17859"/>
                </a:lnTo>
                <a:lnTo>
                  <a:pt x="133946" y="17859"/>
                </a:lnTo>
                <a:lnTo>
                  <a:pt x="169664" y="17859"/>
                </a:lnTo>
                <a:lnTo>
                  <a:pt x="196453" y="26789"/>
                </a:lnTo>
                <a:lnTo>
                  <a:pt x="223242" y="26789"/>
                </a:lnTo>
                <a:lnTo>
                  <a:pt x="241102" y="26789"/>
                </a:lnTo>
                <a:lnTo>
                  <a:pt x="258961" y="17859"/>
                </a:lnTo>
                <a:lnTo>
                  <a:pt x="267891" y="8930"/>
                </a:lnTo>
                <a:lnTo>
                  <a:pt x="267891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795367" y="2268140"/>
            <a:ext cx="187525" cy="437556"/>
          </a:xfrm>
          <a:custGeom>
            <a:avLst/>
            <a:gdLst/>
            <a:ahLst/>
            <a:cxnLst/>
            <a:rect l="0" t="0" r="0" b="0"/>
            <a:pathLst>
              <a:path w="187525" h="437556">
                <a:moveTo>
                  <a:pt x="26789" y="0"/>
                </a:moveTo>
                <a:lnTo>
                  <a:pt x="17860" y="8930"/>
                </a:lnTo>
                <a:lnTo>
                  <a:pt x="17860" y="26789"/>
                </a:lnTo>
                <a:lnTo>
                  <a:pt x="17860" y="44649"/>
                </a:lnTo>
                <a:lnTo>
                  <a:pt x="17860" y="71438"/>
                </a:lnTo>
                <a:lnTo>
                  <a:pt x="8930" y="107157"/>
                </a:lnTo>
                <a:lnTo>
                  <a:pt x="8930" y="142875"/>
                </a:lnTo>
                <a:lnTo>
                  <a:pt x="0" y="187524"/>
                </a:lnTo>
                <a:lnTo>
                  <a:pt x="0" y="232173"/>
                </a:lnTo>
                <a:lnTo>
                  <a:pt x="0" y="276821"/>
                </a:lnTo>
                <a:lnTo>
                  <a:pt x="0" y="312540"/>
                </a:lnTo>
                <a:lnTo>
                  <a:pt x="0" y="348258"/>
                </a:lnTo>
                <a:lnTo>
                  <a:pt x="0" y="366118"/>
                </a:lnTo>
                <a:lnTo>
                  <a:pt x="0" y="383977"/>
                </a:lnTo>
                <a:lnTo>
                  <a:pt x="8930" y="383977"/>
                </a:lnTo>
                <a:lnTo>
                  <a:pt x="17860" y="383977"/>
                </a:lnTo>
                <a:lnTo>
                  <a:pt x="26789" y="357188"/>
                </a:lnTo>
                <a:lnTo>
                  <a:pt x="35719" y="339329"/>
                </a:lnTo>
                <a:lnTo>
                  <a:pt x="53578" y="303610"/>
                </a:lnTo>
                <a:lnTo>
                  <a:pt x="62508" y="285751"/>
                </a:lnTo>
                <a:lnTo>
                  <a:pt x="80367" y="267891"/>
                </a:lnTo>
                <a:lnTo>
                  <a:pt x="89297" y="258962"/>
                </a:lnTo>
                <a:lnTo>
                  <a:pt x="98227" y="276821"/>
                </a:lnTo>
                <a:lnTo>
                  <a:pt x="107156" y="294680"/>
                </a:lnTo>
                <a:lnTo>
                  <a:pt x="116086" y="321469"/>
                </a:lnTo>
                <a:lnTo>
                  <a:pt x="116086" y="357188"/>
                </a:lnTo>
                <a:lnTo>
                  <a:pt x="125016" y="392907"/>
                </a:lnTo>
                <a:lnTo>
                  <a:pt x="133946" y="410766"/>
                </a:lnTo>
                <a:lnTo>
                  <a:pt x="142875" y="428626"/>
                </a:lnTo>
                <a:lnTo>
                  <a:pt x="151805" y="437555"/>
                </a:lnTo>
                <a:lnTo>
                  <a:pt x="169664" y="437555"/>
                </a:lnTo>
                <a:lnTo>
                  <a:pt x="187524" y="419696"/>
                </a:lnTo>
                <a:lnTo>
                  <a:pt x="187524" y="4196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152555" y="2455664"/>
            <a:ext cx="160735" cy="258962"/>
          </a:xfrm>
          <a:custGeom>
            <a:avLst/>
            <a:gdLst/>
            <a:ahLst/>
            <a:cxnLst/>
            <a:rect l="0" t="0" r="0" b="0"/>
            <a:pathLst>
              <a:path w="160735" h="258962">
                <a:moveTo>
                  <a:pt x="160734" y="8930"/>
                </a:moveTo>
                <a:lnTo>
                  <a:pt x="151804" y="8930"/>
                </a:lnTo>
                <a:lnTo>
                  <a:pt x="142875" y="8930"/>
                </a:lnTo>
                <a:lnTo>
                  <a:pt x="125015" y="8930"/>
                </a:lnTo>
                <a:lnTo>
                  <a:pt x="107156" y="0"/>
                </a:lnTo>
                <a:lnTo>
                  <a:pt x="89297" y="0"/>
                </a:lnTo>
                <a:lnTo>
                  <a:pt x="71437" y="0"/>
                </a:lnTo>
                <a:lnTo>
                  <a:pt x="53578" y="0"/>
                </a:lnTo>
                <a:lnTo>
                  <a:pt x="35718" y="0"/>
                </a:lnTo>
                <a:lnTo>
                  <a:pt x="17859" y="17859"/>
                </a:lnTo>
                <a:lnTo>
                  <a:pt x="8929" y="35719"/>
                </a:lnTo>
                <a:lnTo>
                  <a:pt x="0" y="62508"/>
                </a:lnTo>
                <a:lnTo>
                  <a:pt x="0" y="98227"/>
                </a:lnTo>
                <a:lnTo>
                  <a:pt x="0" y="133945"/>
                </a:lnTo>
                <a:lnTo>
                  <a:pt x="0" y="169664"/>
                </a:lnTo>
                <a:lnTo>
                  <a:pt x="8929" y="205383"/>
                </a:lnTo>
                <a:lnTo>
                  <a:pt x="26789" y="232172"/>
                </a:lnTo>
                <a:lnTo>
                  <a:pt x="44648" y="250031"/>
                </a:lnTo>
                <a:lnTo>
                  <a:pt x="71437" y="258961"/>
                </a:lnTo>
                <a:lnTo>
                  <a:pt x="107156" y="258961"/>
                </a:lnTo>
                <a:lnTo>
                  <a:pt x="133945" y="250031"/>
                </a:lnTo>
                <a:lnTo>
                  <a:pt x="160734" y="223242"/>
                </a:lnTo>
                <a:lnTo>
                  <a:pt x="160734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313289" y="2500313"/>
            <a:ext cx="98228" cy="205383"/>
          </a:xfrm>
          <a:custGeom>
            <a:avLst/>
            <a:gdLst/>
            <a:ahLst/>
            <a:cxnLst/>
            <a:rect l="0" t="0" r="0" b="0"/>
            <a:pathLst>
              <a:path w="98228" h="205383">
                <a:moveTo>
                  <a:pt x="26789" y="35718"/>
                </a:moveTo>
                <a:lnTo>
                  <a:pt x="26789" y="53578"/>
                </a:lnTo>
                <a:lnTo>
                  <a:pt x="17859" y="71437"/>
                </a:lnTo>
                <a:lnTo>
                  <a:pt x="8930" y="98226"/>
                </a:lnTo>
                <a:lnTo>
                  <a:pt x="0" y="125015"/>
                </a:lnTo>
                <a:lnTo>
                  <a:pt x="0" y="151804"/>
                </a:lnTo>
                <a:lnTo>
                  <a:pt x="0" y="169664"/>
                </a:lnTo>
                <a:lnTo>
                  <a:pt x="0" y="187523"/>
                </a:lnTo>
                <a:lnTo>
                  <a:pt x="8930" y="196453"/>
                </a:lnTo>
                <a:lnTo>
                  <a:pt x="26789" y="205382"/>
                </a:lnTo>
                <a:lnTo>
                  <a:pt x="44649" y="196453"/>
                </a:lnTo>
                <a:lnTo>
                  <a:pt x="62508" y="178593"/>
                </a:lnTo>
                <a:lnTo>
                  <a:pt x="80367" y="160734"/>
                </a:lnTo>
                <a:lnTo>
                  <a:pt x="89297" y="125015"/>
                </a:lnTo>
                <a:lnTo>
                  <a:pt x="98227" y="98226"/>
                </a:lnTo>
                <a:lnTo>
                  <a:pt x="98227" y="62507"/>
                </a:lnTo>
                <a:lnTo>
                  <a:pt x="98227" y="35718"/>
                </a:lnTo>
                <a:lnTo>
                  <a:pt x="80367" y="17859"/>
                </a:lnTo>
                <a:lnTo>
                  <a:pt x="62508" y="0"/>
                </a:lnTo>
                <a:lnTo>
                  <a:pt x="44649" y="8929"/>
                </a:lnTo>
                <a:lnTo>
                  <a:pt x="26789" y="26789"/>
                </a:lnTo>
                <a:lnTo>
                  <a:pt x="8930" y="53578"/>
                </a:lnTo>
                <a:lnTo>
                  <a:pt x="0" y="71437"/>
                </a:lnTo>
                <a:lnTo>
                  <a:pt x="0" y="98226"/>
                </a:lnTo>
                <a:lnTo>
                  <a:pt x="8930" y="116085"/>
                </a:lnTo>
                <a:lnTo>
                  <a:pt x="26789" y="133945"/>
                </a:lnTo>
                <a:lnTo>
                  <a:pt x="44649" y="142875"/>
                </a:lnTo>
                <a:lnTo>
                  <a:pt x="62508" y="151804"/>
                </a:lnTo>
                <a:lnTo>
                  <a:pt x="62508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482953" y="2455664"/>
            <a:ext cx="151806" cy="250032"/>
          </a:xfrm>
          <a:custGeom>
            <a:avLst/>
            <a:gdLst/>
            <a:ahLst/>
            <a:cxnLst/>
            <a:rect l="0" t="0" r="0" b="0"/>
            <a:pathLst>
              <a:path w="151806" h="250032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44649"/>
                </a:lnTo>
                <a:lnTo>
                  <a:pt x="0" y="53578"/>
                </a:lnTo>
                <a:lnTo>
                  <a:pt x="8930" y="71438"/>
                </a:lnTo>
                <a:lnTo>
                  <a:pt x="17860" y="98227"/>
                </a:lnTo>
                <a:lnTo>
                  <a:pt x="26789" y="133945"/>
                </a:lnTo>
                <a:lnTo>
                  <a:pt x="26789" y="160734"/>
                </a:lnTo>
                <a:lnTo>
                  <a:pt x="35719" y="196453"/>
                </a:lnTo>
                <a:lnTo>
                  <a:pt x="35719" y="223242"/>
                </a:lnTo>
                <a:lnTo>
                  <a:pt x="44649" y="241102"/>
                </a:lnTo>
                <a:lnTo>
                  <a:pt x="44649" y="250031"/>
                </a:lnTo>
                <a:lnTo>
                  <a:pt x="53578" y="250031"/>
                </a:lnTo>
                <a:lnTo>
                  <a:pt x="53578" y="250031"/>
                </a:lnTo>
                <a:lnTo>
                  <a:pt x="62508" y="241102"/>
                </a:lnTo>
                <a:lnTo>
                  <a:pt x="62508" y="223242"/>
                </a:lnTo>
                <a:lnTo>
                  <a:pt x="71438" y="187524"/>
                </a:lnTo>
                <a:lnTo>
                  <a:pt x="71438" y="151805"/>
                </a:lnTo>
                <a:lnTo>
                  <a:pt x="80367" y="107156"/>
                </a:lnTo>
                <a:lnTo>
                  <a:pt x="89297" y="71438"/>
                </a:lnTo>
                <a:lnTo>
                  <a:pt x="98227" y="35719"/>
                </a:lnTo>
                <a:lnTo>
                  <a:pt x="107156" y="8930"/>
                </a:lnTo>
                <a:lnTo>
                  <a:pt x="125016" y="0"/>
                </a:lnTo>
                <a:lnTo>
                  <a:pt x="133945" y="0"/>
                </a:lnTo>
                <a:lnTo>
                  <a:pt x="142875" y="8930"/>
                </a:lnTo>
                <a:lnTo>
                  <a:pt x="151805" y="17859"/>
                </a:lnTo>
                <a:lnTo>
                  <a:pt x="151805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634758" y="2482453"/>
            <a:ext cx="330399" cy="223243"/>
          </a:xfrm>
          <a:custGeom>
            <a:avLst/>
            <a:gdLst/>
            <a:ahLst/>
            <a:cxnLst/>
            <a:rect l="0" t="0" r="0" b="0"/>
            <a:pathLst>
              <a:path w="330399" h="223243">
                <a:moveTo>
                  <a:pt x="8930" y="125016"/>
                </a:moveTo>
                <a:lnTo>
                  <a:pt x="8930" y="125016"/>
                </a:lnTo>
                <a:lnTo>
                  <a:pt x="0" y="125016"/>
                </a:lnTo>
                <a:lnTo>
                  <a:pt x="0" y="133945"/>
                </a:lnTo>
                <a:lnTo>
                  <a:pt x="8930" y="133945"/>
                </a:lnTo>
                <a:lnTo>
                  <a:pt x="17859" y="133945"/>
                </a:lnTo>
                <a:lnTo>
                  <a:pt x="26789" y="125016"/>
                </a:lnTo>
                <a:lnTo>
                  <a:pt x="44648" y="116086"/>
                </a:lnTo>
                <a:lnTo>
                  <a:pt x="53578" y="107156"/>
                </a:lnTo>
                <a:lnTo>
                  <a:pt x="71437" y="89297"/>
                </a:lnTo>
                <a:lnTo>
                  <a:pt x="89297" y="71438"/>
                </a:lnTo>
                <a:lnTo>
                  <a:pt x="98226" y="53578"/>
                </a:lnTo>
                <a:lnTo>
                  <a:pt x="107156" y="35719"/>
                </a:lnTo>
                <a:lnTo>
                  <a:pt x="107156" y="17860"/>
                </a:lnTo>
                <a:lnTo>
                  <a:pt x="107156" y="0"/>
                </a:lnTo>
                <a:lnTo>
                  <a:pt x="107156" y="0"/>
                </a:lnTo>
                <a:lnTo>
                  <a:pt x="98226" y="0"/>
                </a:lnTo>
                <a:lnTo>
                  <a:pt x="80367" y="8930"/>
                </a:lnTo>
                <a:lnTo>
                  <a:pt x="71437" y="26789"/>
                </a:lnTo>
                <a:lnTo>
                  <a:pt x="62508" y="62508"/>
                </a:lnTo>
                <a:lnTo>
                  <a:pt x="53578" y="89297"/>
                </a:lnTo>
                <a:lnTo>
                  <a:pt x="44648" y="125016"/>
                </a:lnTo>
                <a:lnTo>
                  <a:pt x="44648" y="160735"/>
                </a:lnTo>
                <a:lnTo>
                  <a:pt x="53578" y="178594"/>
                </a:lnTo>
                <a:lnTo>
                  <a:pt x="62508" y="196453"/>
                </a:lnTo>
                <a:lnTo>
                  <a:pt x="80367" y="214313"/>
                </a:lnTo>
                <a:lnTo>
                  <a:pt x="98226" y="214313"/>
                </a:lnTo>
                <a:lnTo>
                  <a:pt x="116086" y="214313"/>
                </a:lnTo>
                <a:lnTo>
                  <a:pt x="133945" y="205383"/>
                </a:lnTo>
                <a:lnTo>
                  <a:pt x="151805" y="187524"/>
                </a:lnTo>
                <a:lnTo>
                  <a:pt x="178594" y="169664"/>
                </a:lnTo>
                <a:lnTo>
                  <a:pt x="187523" y="133945"/>
                </a:lnTo>
                <a:lnTo>
                  <a:pt x="196453" y="107156"/>
                </a:lnTo>
                <a:lnTo>
                  <a:pt x="205383" y="62508"/>
                </a:lnTo>
                <a:lnTo>
                  <a:pt x="205383" y="35719"/>
                </a:lnTo>
                <a:lnTo>
                  <a:pt x="205383" y="17860"/>
                </a:lnTo>
                <a:lnTo>
                  <a:pt x="205383" y="8930"/>
                </a:lnTo>
                <a:lnTo>
                  <a:pt x="205383" y="8930"/>
                </a:lnTo>
                <a:lnTo>
                  <a:pt x="205383" y="26789"/>
                </a:lnTo>
                <a:lnTo>
                  <a:pt x="205383" y="53578"/>
                </a:lnTo>
                <a:lnTo>
                  <a:pt x="205383" y="89297"/>
                </a:lnTo>
                <a:lnTo>
                  <a:pt x="205383" y="125016"/>
                </a:lnTo>
                <a:lnTo>
                  <a:pt x="205383" y="160735"/>
                </a:lnTo>
                <a:lnTo>
                  <a:pt x="205383" y="187524"/>
                </a:lnTo>
                <a:lnTo>
                  <a:pt x="205383" y="205383"/>
                </a:lnTo>
                <a:lnTo>
                  <a:pt x="205383" y="214313"/>
                </a:lnTo>
                <a:lnTo>
                  <a:pt x="205383" y="223242"/>
                </a:lnTo>
                <a:lnTo>
                  <a:pt x="214312" y="205383"/>
                </a:lnTo>
                <a:lnTo>
                  <a:pt x="214312" y="187524"/>
                </a:lnTo>
                <a:lnTo>
                  <a:pt x="223242" y="160735"/>
                </a:lnTo>
                <a:lnTo>
                  <a:pt x="232172" y="116086"/>
                </a:lnTo>
                <a:lnTo>
                  <a:pt x="241101" y="80367"/>
                </a:lnTo>
                <a:lnTo>
                  <a:pt x="250031" y="44649"/>
                </a:lnTo>
                <a:lnTo>
                  <a:pt x="258961" y="26789"/>
                </a:lnTo>
                <a:lnTo>
                  <a:pt x="276820" y="8930"/>
                </a:lnTo>
                <a:lnTo>
                  <a:pt x="285750" y="8930"/>
                </a:lnTo>
                <a:lnTo>
                  <a:pt x="294680" y="8930"/>
                </a:lnTo>
                <a:lnTo>
                  <a:pt x="303609" y="17860"/>
                </a:lnTo>
                <a:lnTo>
                  <a:pt x="312539" y="17860"/>
                </a:lnTo>
                <a:lnTo>
                  <a:pt x="330398" y="26789"/>
                </a:lnTo>
                <a:lnTo>
                  <a:pt x="330398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965156" y="2500313"/>
            <a:ext cx="142876" cy="196454"/>
          </a:xfrm>
          <a:custGeom>
            <a:avLst/>
            <a:gdLst/>
            <a:ahLst/>
            <a:cxnLst/>
            <a:rect l="0" t="0" r="0" b="0"/>
            <a:pathLst>
              <a:path w="142876" h="196454">
                <a:moveTo>
                  <a:pt x="17860" y="0"/>
                </a:moveTo>
                <a:lnTo>
                  <a:pt x="17860" y="8929"/>
                </a:lnTo>
                <a:lnTo>
                  <a:pt x="8930" y="17859"/>
                </a:lnTo>
                <a:lnTo>
                  <a:pt x="8930" y="35718"/>
                </a:lnTo>
                <a:lnTo>
                  <a:pt x="8930" y="62507"/>
                </a:lnTo>
                <a:lnTo>
                  <a:pt x="0" y="98226"/>
                </a:lnTo>
                <a:lnTo>
                  <a:pt x="0" y="125015"/>
                </a:lnTo>
                <a:lnTo>
                  <a:pt x="8930" y="151804"/>
                </a:lnTo>
                <a:lnTo>
                  <a:pt x="8930" y="169664"/>
                </a:lnTo>
                <a:lnTo>
                  <a:pt x="17860" y="178593"/>
                </a:lnTo>
                <a:lnTo>
                  <a:pt x="26789" y="178593"/>
                </a:lnTo>
                <a:lnTo>
                  <a:pt x="35719" y="178593"/>
                </a:lnTo>
                <a:lnTo>
                  <a:pt x="44649" y="160734"/>
                </a:lnTo>
                <a:lnTo>
                  <a:pt x="62508" y="142875"/>
                </a:lnTo>
                <a:lnTo>
                  <a:pt x="71438" y="125015"/>
                </a:lnTo>
                <a:lnTo>
                  <a:pt x="80367" y="98226"/>
                </a:lnTo>
                <a:lnTo>
                  <a:pt x="89297" y="89296"/>
                </a:lnTo>
                <a:lnTo>
                  <a:pt x="89297" y="80367"/>
                </a:lnTo>
                <a:lnTo>
                  <a:pt x="89297" y="89296"/>
                </a:lnTo>
                <a:lnTo>
                  <a:pt x="98227" y="98226"/>
                </a:lnTo>
                <a:lnTo>
                  <a:pt x="98227" y="125015"/>
                </a:lnTo>
                <a:lnTo>
                  <a:pt x="98227" y="151804"/>
                </a:lnTo>
                <a:lnTo>
                  <a:pt x="107157" y="169664"/>
                </a:lnTo>
                <a:lnTo>
                  <a:pt x="116086" y="187523"/>
                </a:lnTo>
                <a:lnTo>
                  <a:pt x="133946" y="196453"/>
                </a:lnTo>
                <a:lnTo>
                  <a:pt x="142875" y="196453"/>
                </a:lnTo>
                <a:lnTo>
                  <a:pt x="142875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152680" y="2509242"/>
            <a:ext cx="89298" cy="482204"/>
          </a:xfrm>
          <a:custGeom>
            <a:avLst/>
            <a:gdLst/>
            <a:ahLst/>
            <a:cxnLst/>
            <a:rect l="0" t="0" r="0" b="0"/>
            <a:pathLst>
              <a:path w="89298" h="482204">
                <a:moveTo>
                  <a:pt x="71437" y="8930"/>
                </a:moveTo>
                <a:lnTo>
                  <a:pt x="71437" y="8930"/>
                </a:lnTo>
                <a:lnTo>
                  <a:pt x="53578" y="17860"/>
                </a:lnTo>
                <a:lnTo>
                  <a:pt x="44648" y="35719"/>
                </a:lnTo>
                <a:lnTo>
                  <a:pt x="26789" y="53578"/>
                </a:lnTo>
                <a:lnTo>
                  <a:pt x="17859" y="80367"/>
                </a:lnTo>
                <a:lnTo>
                  <a:pt x="8929" y="107156"/>
                </a:lnTo>
                <a:lnTo>
                  <a:pt x="0" y="133946"/>
                </a:lnTo>
                <a:lnTo>
                  <a:pt x="0" y="142875"/>
                </a:lnTo>
                <a:lnTo>
                  <a:pt x="0" y="160735"/>
                </a:lnTo>
                <a:lnTo>
                  <a:pt x="8929" y="160735"/>
                </a:lnTo>
                <a:lnTo>
                  <a:pt x="17859" y="151805"/>
                </a:lnTo>
                <a:lnTo>
                  <a:pt x="35718" y="133946"/>
                </a:lnTo>
                <a:lnTo>
                  <a:pt x="44648" y="116086"/>
                </a:lnTo>
                <a:lnTo>
                  <a:pt x="53578" y="80367"/>
                </a:lnTo>
                <a:lnTo>
                  <a:pt x="62508" y="53578"/>
                </a:lnTo>
                <a:lnTo>
                  <a:pt x="71437" y="26789"/>
                </a:lnTo>
                <a:lnTo>
                  <a:pt x="80367" y="8930"/>
                </a:lnTo>
                <a:lnTo>
                  <a:pt x="89297" y="0"/>
                </a:lnTo>
                <a:lnTo>
                  <a:pt x="89297" y="17860"/>
                </a:lnTo>
                <a:lnTo>
                  <a:pt x="80367" y="44649"/>
                </a:lnTo>
                <a:lnTo>
                  <a:pt x="80367" y="98227"/>
                </a:lnTo>
                <a:lnTo>
                  <a:pt x="80367" y="151805"/>
                </a:lnTo>
                <a:lnTo>
                  <a:pt x="80367" y="214313"/>
                </a:lnTo>
                <a:lnTo>
                  <a:pt x="80367" y="276821"/>
                </a:lnTo>
                <a:lnTo>
                  <a:pt x="80367" y="330398"/>
                </a:lnTo>
                <a:lnTo>
                  <a:pt x="89297" y="375047"/>
                </a:lnTo>
                <a:lnTo>
                  <a:pt x="89297" y="419695"/>
                </a:lnTo>
                <a:lnTo>
                  <a:pt x="89297" y="455414"/>
                </a:lnTo>
                <a:lnTo>
                  <a:pt x="89297" y="473273"/>
                </a:lnTo>
                <a:lnTo>
                  <a:pt x="89297" y="482203"/>
                </a:lnTo>
                <a:lnTo>
                  <a:pt x="89297" y="473273"/>
                </a:lnTo>
                <a:lnTo>
                  <a:pt x="80367" y="455414"/>
                </a:lnTo>
                <a:lnTo>
                  <a:pt x="80367" y="419695"/>
                </a:lnTo>
                <a:lnTo>
                  <a:pt x="80367" y="41969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295555" y="2473523"/>
            <a:ext cx="178594" cy="267892"/>
          </a:xfrm>
          <a:custGeom>
            <a:avLst/>
            <a:gdLst/>
            <a:ahLst/>
            <a:cxnLst/>
            <a:rect l="0" t="0" r="0" b="0"/>
            <a:pathLst>
              <a:path w="178594" h="267892">
                <a:moveTo>
                  <a:pt x="62508" y="80368"/>
                </a:moveTo>
                <a:lnTo>
                  <a:pt x="53578" y="89297"/>
                </a:lnTo>
                <a:lnTo>
                  <a:pt x="44648" y="107157"/>
                </a:lnTo>
                <a:lnTo>
                  <a:pt x="26789" y="133946"/>
                </a:lnTo>
                <a:lnTo>
                  <a:pt x="17859" y="169665"/>
                </a:lnTo>
                <a:lnTo>
                  <a:pt x="8929" y="196454"/>
                </a:lnTo>
                <a:lnTo>
                  <a:pt x="0" y="214313"/>
                </a:lnTo>
                <a:lnTo>
                  <a:pt x="0" y="232172"/>
                </a:lnTo>
                <a:lnTo>
                  <a:pt x="0" y="232172"/>
                </a:lnTo>
                <a:lnTo>
                  <a:pt x="8929" y="232172"/>
                </a:lnTo>
                <a:lnTo>
                  <a:pt x="26789" y="232172"/>
                </a:lnTo>
                <a:lnTo>
                  <a:pt x="53578" y="214313"/>
                </a:lnTo>
                <a:lnTo>
                  <a:pt x="71437" y="187524"/>
                </a:lnTo>
                <a:lnTo>
                  <a:pt x="89297" y="151805"/>
                </a:lnTo>
                <a:lnTo>
                  <a:pt x="116086" y="116086"/>
                </a:lnTo>
                <a:lnTo>
                  <a:pt x="133945" y="71438"/>
                </a:lnTo>
                <a:lnTo>
                  <a:pt x="142875" y="35719"/>
                </a:lnTo>
                <a:lnTo>
                  <a:pt x="151804" y="8930"/>
                </a:lnTo>
                <a:lnTo>
                  <a:pt x="142875" y="0"/>
                </a:lnTo>
                <a:lnTo>
                  <a:pt x="133945" y="8930"/>
                </a:lnTo>
                <a:lnTo>
                  <a:pt x="116086" y="44649"/>
                </a:lnTo>
                <a:lnTo>
                  <a:pt x="98226" y="89297"/>
                </a:lnTo>
                <a:lnTo>
                  <a:pt x="80367" y="133946"/>
                </a:lnTo>
                <a:lnTo>
                  <a:pt x="62508" y="187524"/>
                </a:lnTo>
                <a:lnTo>
                  <a:pt x="62508" y="223243"/>
                </a:lnTo>
                <a:lnTo>
                  <a:pt x="71437" y="250032"/>
                </a:lnTo>
                <a:lnTo>
                  <a:pt x="80367" y="267891"/>
                </a:lnTo>
                <a:lnTo>
                  <a:pt x="107156" y="267891"/>
                </a:lnTo>
                <a:lnTo>
                  <a:pt x="142875" y="258961"/>
                </a:lnTo>
                <a:lnTo>
                  <a:pt x="178593" y="232172"/>
                </a:lnTo>
                <a:lnTo>
                  <a:pt x="178593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733109" y="2223492"/>
            <a:ext cx="71439" cy="491134"/>
          </a:xfrm>
          <a:custGeom>
            <a:avLst/>
            <a:gdLst/>
            <a:ahLst/>
            <a:cxnLst/>
            <a:rect l="0" t="0" r="0" b="0"/>
            <a:pathLst>
              <a:path w="71439" h="491134">
                <a:moveTo>
                  <a:pt x="17860" y="0"/>
                </a:moveTo>
                <a:lnTo>
                  <a:pt x="17860" y="8930"/>
                </a:lnTo>
                <a:lnTo>
                  <a:pt x="17860" y="26789"/>
                </a:lnTo>
                <a:lnTo>
                  <a:pt x="8930" y="44648"/>
                </a:lnTo>
                <a:lnTo>
                  <a:pt x="8930" y="89297"/>
                </a:lnTo>
                <a:lnTo>
                  <a:pt x="8930" y="133945"/>
                </a:lnTo>
                <a:lnTo>
                  <a:pt x="8930" y="196453"/>
                </a:lnTo>
                <a:lnTo>
                  <a:pt x="0" y="267891"/>
                </a:lnTo>
                <a:lnTo>
                  <a:pt x="0" y="330399"/>
                </a:lnTo>
                <a:lnTo>
                  <a:pt x="8930" y="383977"/>
                </a:lnTo>
                <a:lnTo>
                  <a:pt x="8930" y="428625"/>
                </a:lnTo>
                <a:lnTo>
                  <a:pt x="17860" y="455414"/>
                </a:lnTo>
                <a:lnTo>
                  <a:pt x="26789" y="482203"/>
                </a:lnTo>
                <a:lnTo>
                  <a:pt x="35719" y="491133"/>
                </a:lnTo>
                <a:lnTo>
                  <a:pt x="44649" y="491133"/>
                </a:lnTo>
                <a:lnTo>
                  <a:pt x="62508" y="473274"/>
                </a:lnTo>
                <a:lnTo>
                  <a:pt x="71438" y="455414"/>
                </a:lnTo>
                <a:lnTo>
                  <a:pt x="71438" y="419696"/>
                </a:lnTo>
                <a:lnTo>
                  <a:pt x="71438" y="366117"/>
                </a:lnTo>
                <a:lnTo>
                  <a:pt x="62508" y="312539"/>
                </a:lnTo>
                <a:lnTo>
                  <a:pt x="62508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527727" y="2464594"/>
            <a:ext cx="401837" cy="26790"/>
          </a:xfrm>
          <a:custGeom>
            <a:avLst/>
            <a:gdLst/>
            <a:ahLst/>
            <a:cxnLst/>
            <a:rect l="0" t="0" r="0" b="0"/>
            <a:pathLst>
              <a:path w="401837" h="26790">
                <a:moveTo>
                  <a:pt x="0" y="8929"/>
                </a:moveTo>
                <a:lnTo>
                  <a:pt x="8929" y="17859"/>
                </a:lnTo>
                <a:lnTo>
                  <a:pt x="17859" y="17859"/>
                </a:lnTo>
                <a:lnTo>
                  <a:pt x="44648" y="26789"/>
                </a:lnTo>
                <a:lnTo>
                  <a:pt x="89296" y="26789"/>
                </a:lnTo>
                <a:lnTo>
                  <a:pt x="133945" y="26789"/>
                </a:lnTo>
                <a:lnTo>
                  <a:pt x="178593" y="17859"/>
                </a:lnTo>
                <a:lnTo>
                  <a:pt x="241101" y="17859"/>
                </a:lnTo>
                <a:lnTo>
                  <a:pt x="285750" y="8929"/>
                </a:lnTo>
                <a:lnTo>
                  <a:pt x="339328" y="8929"/>
                </a:lnTo>
                <a:lnTo>
                  <a:pt x="375046" y="0"/>
                </a:lnTo>
                <a:lnTo>
                  <a:pt x="401836" y="0"/>
                </a:lnTo>
                <a:lnTo>
                  <a:pt x="40183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875984" y="2527102"/>
            <a:ext cx="89298" cy="151805"/>
          </a:xfrm>
          <a:custGeom>
            <a:avLst/>
            <a:gdLst/>
            <a:ahLst/>
            <a:cxnLst/>
            <a:rect l="0" t="0" r="0" b="0"/>
            <a:pathLst>
              <a:path w="89298" h="151805">
                <a:moveTo>
                  <a:pt x="8930" y="0"/>
                </a:moveTo>
                <a:lnTo>
                  <a:pt x="8930" y="8929"/>
                </a:lnTo>
                <a:lnTo>
                  <a:pt x="0" y="26789"/>
                </a:lnTo>
                <a:lnTo>
                  <a:pt x="0" y="53578"/>
                </a:lnTo>
                <a:lnTo>
                  <a:pt x="8930" y="80367"/>
                </a:lnTo>
                <a:lnTo>
                  <a:pt x="17860" y="107156"/>
                </a:lnTo>
                <a:lnTo>
                  <a:pt x="26789" y="125015"/>
                </a:lnTo>
                <a:lnTo>
                  <a:pt x="35719" y="142875"/>
                </a:lnTo>
                <a:lnTo>
                  <a:pt x="53579" y="151804"/>
                </a:lnTo>
                <a:lnTo>
                  <a:pt x="71438" y="151804"/>
                </a:lnTo>
                <a:lnTo>
                  <a:pt x="80368" y="142875"/>
                </a:lnTo>
                <a:lnTo>
                  <a:pt x="89297" y="133945"/>
                </a:lnTo>
                <a:lnTo>
                  <a:pt x="89297" y="107156"/>
                </a:lnTo>
                <a:lnTo>
                  <a:pt x="80368" y="80367"/>
                </a:lnTo>
                <a:lnTo>
                  <a:pt x="71438" y="53578"/>
                </a:lnTo>
                <a:lnTo>
                  <a:pt x="53579" y="35718"/>
                </a:lnTo>
                <a:lnTo>
                  <a:pt x="44649" y="17859"/>
                </a:lnTo>
                <a:lnTo>
                  <a:pt x="26789" y="17859"/>
                </a:lnTo>
                <a:lnTo>
                  <a:pt x="26789" y="17859"/>
                </a:lnTo>
                <a:lnTo>
                  <a:pt x="17860" y="26789"/>
                </a:lnTo>
                <a:lnTo>
                  <a:pt x="26789" y="35718"/>
                </a:lnTo>
                <a:lnTo>
                  <a:pt x="35719" y="35718"/>
                </a:lnTo>
                <a:lnTo>
                  <a:pt x="35719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965281" y="2518172"/>
            <a:ext cx="142876" cy="169665"/>
          </a:xfrm>
          <a:custGeom>
            <a:avLst/>
            <a:gdLst/>
            <a:ahLst/>
            <a:cxnLst/>
            <a:rect l="0" t="0" r="0" b="0"/>
            <a:pathLst>
              <a:path w="142876" h="169665">
                <a:moveTo>
                  <a:pt x="80367" y="44648"/>
                </a:moveTo>
                <a:lnTo>
                  <a:pt x="71438" y="53578"/>
                </a:lnTo>
                <a:lnTo>
                  <a:pt x="62508" y="71437"/>
                </a:lnTo>
                <a:lnTo>
                  <a:pt x="53578" y="98226"/>
                </a:lnTo>
                <a:lnTo>
                  <a:pt x="53578" y="125016"/>
                </a:lnTo>
                <a:lnTo>
                  <a:pt x="53578" y="151805"/>
                </a:lnTo>
                <a:lnTo>
                  <a:pt x="62508" y="160734"/>
                </a:lnTo>
                <a:lnTo>
                  <a:pt x="71438" y="169664"/>
                </a:lnTo>
                <a:lnTo>
                  <a:pt x="89297" y="169664"/>
                </a:lnTo>
                <a:lnTo>
                  <a:pt x="107157" y="160734"/>
                </a:lnTo>
                <a:lnTo>
                  <a:pt x="125016" y="142875"/>
                </a:lnTo>
                <a:lnTo>
                  <a:pt x="133946" y="116086"/>
                </a:lnTo>
                <a:lnTo>
                  <a:pt x="142875" y="80367"/>
                </a:lnTo>
                <a:lnTo>
                  <a:pt x="133946" y="44648"/>
                </a:lnTo>
                <a:lnTo>
                  <a:pt x="125016" y="17859"/>
                </a:lnTo>
                <a:lnTo>
                  <a:pt x="98227" y="0"/>
                </a:lnTo>
                <a:lnTo>
                  <a:pt x="71438" y="0"/>
                </a:lnTo>
                <a:lnTo>
                  <a:pt x="44649" y="8930"/>
                </a:lnTo>
                <a:lnTo>
                  <a:pt x="26789" y="26789"/>
                </a:lnTo>
                <a:lnTo>
                  <a:pt x="8930" y="4464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8233171" y="2187773"/>
            <a:ext cx="62509" cy="446486"/>
          </a:xfrm>
          <a:custGeom>
            <a:avLst/>
            <a:gdLst/>
            <a:ahLst/>
            <a:cxnLst/>
            <a:rect l="0" t="0" r="0" b="0"/>
            <a:pathLst>
              <a:path w="62509" h="446486">
                <a:moveTo>
                  <a:pt x="26789" y="0"/>
                </a:moveTo>
                <a:lnTo>
                  <a:pt x="17859" y="8930"/>
                </a:lnTo>
                <a:lnTo>
                  <a:pt x="17859" y="17860"/>
                </a:lnTo>
                <a:lnTo>
                  <a:pt x="17859" y="35719"/>
                </a:lnTo>
                <a:lnTo>
                  <a:pt x="8930" y="62508"/>
                </a:lnTo>
                <a:lnTo>
                  <a:pt x="8930" y="98227"/>
                </a:lnTo>
                <a:lnTo>
                  <a:pt x="0" y="151805"/>
                </a:lnTo>
                <a:lnTo>
                  <a:pt x="0" y="214313"/>
                </a:lnTo>
                <a:lnTo>
                  <a:pt x="0" y="267891"/>
                </a:lnTo>
                <a:lnTo>
                  <a:pt x="0" y="321469"/>
                </a:lnTo>
                <a:lnTo>
                  <a:pt x="8930" y="375047"/>
                </a:lnTo>
                <a:lnTo>
                  <a:pt x="8930" y="410766"/>
                </a:lnTo>
                <a:lnTo>
                  <a:pt x="26789" y="428625"/>
                </a:lnTo>
                <a:lnTo>
                  <a:pt x="35719" y="446485"/>
                </a:lnTo>
                <a:lnTo>
                  <a:pt x="44649" y="446485"/>
                </a:lnTo>
                <a:lnTo>
                  <a:pt x="62508" y="437555"/>
                </a:lnTo>
                <a:lnTo>
                  <a:pt x="62508" y="43755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8322468" y="2473523"/>
            <a:ext cx="142876" cy="169666"/>
          </a:xfrm>
          <a:custGeom>
            <a:avLst/>
            <a:gdLst/>
            <a:ahLst/>
            <a:cxnLst/>
            <a:rect l="0" t="0" r="0" b="0"/>
            <a:pathLst>
              <a:path w="142876" h="169666">
                <a:moveTo>
                  <a:pt x="17859" y="0"/>
                </a:move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8930" y="35719"/>
                </a:lnTo>
                <a:lnTo>
                  <a:pt x="8930" y="44649"/>
                </a:lnTo>
                <a:lnTo>
                  <a:pt x="17859" y="62508"/>
                </a:lnTo>
                <a:lnTo>
                  <a:pt x="35719" y="71438"/>
                </a:lnTo>
                <a:lnTo>
                  <a:pt x="53578" y="80368"/>
                </a:lnTo>
                <a:lnTo>
                  <a:pt x="71437" y="89297"/>
                </a:lnTo>
                <a:lnTo>
                  <a:pt x="89297" y="98227"/>
                </a:lnTo>
                <a:lnTo>
                  <a:pt x="116086" y="116086"/>
                </a:lnTo>
                <a:lnTo>
                  <a:pt x="133945" y="125016"/>
                </a:lnTo>
                <a:lnTo>
                  <a:pt x="142875" y="133946"/>
                </a:lnTo>
                <a:lnTo>
                  <a:pt x="142875" y="151805"/>
                </a:lnTo>
                <a:lnTo>
                  <a:pt x="133945" y="160735"/>
                </a:lnTo>
                <a:lnTo>
                  <a:pt x="107156" y="169665"/>
                </a:lnTo>
                <a:lnTo>
                  <a:pt x="80367" y="169665"/>
                </a:lnTo>
                <a:lnTo>
                  <a:pt x="53578" y="169665"/>
                </a:lnTo>
                <a:lnTo>
                  <a:pt x="26789" y="160735"/>
                </a:lnTo>
                <a:lnTo>
                  <a:pt x="0" y="142875"/>
                </a:lnTo>
                <a:lnTo>
                  <a:pt x="0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5107781" y="2259211"/>
            <a:ext cx="321470" cy="723305"/>
          </a:xfrm>
          <a:custGeom>
            <a:avLst/>
            <a:gdLst/>
            <a:ahLst/>
            <a:cxnLst/>
            <a:rect l="0" t="0" r="0" b="0"/>
            <a:pathLst>
              <a:path w="321470" h="723305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44648"/>
                </a:lnTo>
                <a:lnTo>
                  <a:pt x="0" y="62508"/>
                </a:lnTo>
                <a:lnTo>
                  <a:pt x="0" y="98226"/>
                </a:lnTo>
                <a:lnTo>
                  <a:pt x="0" y="133945"/>
                </a:lnTo>
                <a:lnTo>
                  <a:pt x="0" y="187523"/>
                </a:lnTo>
                <a:lnTo>
                  <a:pt x="0" y="258961"/>
                </a:lnTo>
                <a:lnTo>
                  <a:pt x="0" y="330398"/>
                </a:lnTo>
                <a:lnTo>
                  <a:pt x="17860" y="419695"/>
                </a:lnTo>
                <a:lnTo>
                  <a:pt x="35719" y="500062"/>
                </a:lnTo>
                <a:lnTo>
                  <a:pt x="80367" y="589359"/>
                </a:lnTo>
                <a:lnTo>
                  <a:pt x="142875" y="651867"/>
                </a:lnTo>
                <a:lnTo>
                  <a:pt x="223242" y="705445"/>
                </a:lnTo>
                <a:lnTo>
                  <a:pt x="321469" y="723304"/>
                </a:lnTo>
                <a:lnTo>
                  <a:pt x="321469" y="7233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402835" y="2000250"/>
            <a:ext cx="267892" cy="892969"/>
          </a:xfrm>
          <a:custGeom>
            <a:avLst/>
            <a:gdLst/>
            <a:ahLst/>
            <a:cxnLst/>
            <a:rect l="0" t="0" r="0" b="0"/>
            <a:pathLst>
              <a:path w="267892" h="892969">
                <a:moveTo>
                  <a:pt x="0" y="0"/>
                </a:moveTo>
                <a:lnTo>
                  <a:pt x="8930" y="8929"/>
                </a:lnTo>
                <a:lnTo>
                  <a:pt x="26789" y="17859"/>
                </a:lnTo>
                <a:lnTo>
                  <a:pt x="53578" y="35719"/>
                </a:lnTo>
                <a:lnTo>
                  <a:pt x="89297" y="62508"/>
                </a:lnTo>
                <a:lnTo>
                  <a:pt x="142875" y="116086"/>
                </a:lnTo>
                <a:lnTo>
                  <a:pt x="187524" y="178594"/>
                </a:lnTo>
                <a:lnTo>
                  <a:pt x="232172" y="258961"/>
                </a:lnTo>
                <a:lnTo>
                  <a:pt x="258961" y="348258"/>
                </a:lnTo>
                <a:lnTo>
                  <a:pt x="267891" y="455414"/>
                </a:lnTo>
                <a:lnTo>
                  <a:pt x="241102" y="571500"/>
                </a:lnTo>
                <a:lnTo>
                  <a:pt x="214313" y="669727"/>
                </a:lnTo>
                <a:lnTo>
                  <a:pt x="169664" y="759023"/>
                </a:lnTo>
                <a:lnTo>
                  <a:pt x="125016" y="830461"/>
                </a:lnTo>
                <a:lnTo>
                  <a:pt x="89297" y="875109"/>
                </a:lnTo>
                <a:lnTo>
                  <a:pt x="62508" y="892968"/>
                </a:lnTo>
                <a:lnTo>
                  <a:pt x="62508" y="8929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1821656" y="2330648"/>
            <a:ext cx="919759" cy="71439"/>
          </a:xfrm>
          <a:custGeom>
            <a:avLst/>
            <a:gdLst/>
            <a:ahLst/>
            <a:cxnLst/>
            <a:rect l="0" t="0" r="0" b="0"/>
            <a:pathLst>
              <a:path w="919759" h="71439">
                <a:moveTo>
                  <a:pt x="0" y="26789"/>
                </a:moveTo>
                <a:lnTo>
                  <a:pt x="0" y="26789"/>
                </a:lnTo>
                <a:lnTo>
                  <a:pt x="0" y="17860"/>
                </a:lnTo>
                <a:lnTo>
                  <a:pt x="0" y="17860"/>
                </a:lnTo>
                <a:lnTo>
                  <a:pt x="8930" y="17860"/>
                </a:lnTo>
                <a:lnTo>
                  <a:pt x="17860" y="8930"/>
                </a:lnTo>
                <a:lnTo>
                  <a:pt x="17860" y="8930"/>
                </a:lnTo>
                <a:lnTo>
                  <a:pt x="26789" y="0"/>
                </a:lnTo>
                <a:lnTo>
                  <a:pt x="35719" y="0"/>
                </a:lnTo>
                <a:lnTo>
                  <a:pt x="44649" y="0"/>
                </a:lnTo>
                <a:lnTo>
                  <a:pt x="53578" y="0"/>
                </a:lnTo>
                <a:lnTo>
                  <a:pt x="62508" y="0"/>
                </a:lnTo>
                <a:lnTo>
                  <a:pt x="71438" y="0"/>
                </a:lnTo>
                <a:lnTo>
                  <a:pt x="80367" y="8930"/>
                </a:lnTo>
                <a:lnTo>
                  <a:pt x="89297" y="8930"/>
                </a:lnTo>
                <a:lnTo>
                  <a:pt x="107157" y="17860"/>
                </a:lnTo>
                <a:lnTo>
                  <a:pt x="116086" y="17860"/>
                </a:lnTo>
                <a:lnTo>
                  <a:pt x="125016" y="26789"/>
                </a:lnTo>
                <a:lnTo>
                  <a:pt x="142875" y="26789"/>
                </a:lnTo>
                <a:lnTo>
                  <a:pt x="160735" y="26789"/>
                </a:lnTo>
                <a:lnTo>
                  <a:pt x="178594" y="26789"/>
                </a:lnTo>
                <a:lnTo>
                  <a:pt x="196453" y="35719"/>
                </a:lnTo>
                <a:lnTo>
                  <a:pt x="214313" y="35719"/>
                </a:lnTo>
                <a:lnTo>
                  <a:pt x="241102" y="35719"/>
                </a:lnTo>
                <a:lnTo>
                  <a:pt x="258961" y="44649"/>
                </a:lnTo>
                <a:lnTo>
                  <a:pt x="276821" y="44649"/>
                </a:lnTo>
                <a:lnTo>
                  <a:pt x="303610" y="44649"/>
                </a:lnTo>
                <a:lnTo>
                  <a:pt x="321469" y="53578"/>
                </a:lnTo>
                <a:lnTo>
                  <a:pt x="348258" y="53578"/>
                </a:lnTo>
                <a:lnTo>
                  <a:pt x="375047" y="53578"/>
                </a:lnTo>
                <a:lnTo>
                  <a:pt x="401836" y="53578"/>
                </a:lnTo>
                <a:lnTo>
                  <a:pt x="428625" y="53578"/>
                </a:lnTo>
                <a:lnTo>
                  <a:pt x="455414" y="53578"/>
                </a:lnTo>
                <a:lnTo>
                  <a:pt x="473274" y="62508"/>
                </a:lnTo>
                <a:lnTo>
                  <a:pt x="500063" y="62508"/>
                </a:lnTo>
                <a:lnTo>
                  <a:pt x="535782" y="62508"/>
                </a:lnTo>
                <a:lnTo>
                  <a:pt x="562571" y="62508"/>
                </a:lnTo>
                <a:lnTo>
                  <a:pt x="589360" y="71438"/>
                </a:lnTo>
                <a:lnTo>
                  <a:pt x="616149" y="71438"/>
                </a:lnTo>
                <a:lnTo>
                  <a:pt x="642938" y="71438"/>
                </a:lnTo>
                <a:lnTo>
                  <a:pt x="669727" y="71438"/>
                </a:lnTo>
                <a:lnTo>
                  <a:pt x="705446" y="71438"/>
                </a:lnTo>
                <a:lnTo>
                  <a:pt x="732235" y="71438"/>
                </a:lnTo>
                <a:lnTo>
                  <a:pt x="767953" y="71438"/>
                </a:lnTo>
                <a:lnTo>
                  <a:pt x="794742" y="71438"/>
                </a:lnTo>
                <a:lnTo>
                  <a:pt x="830461" y="71438"/>
                </a:lnTo>
                <a:lnTo>
                  <a:pt x="857250" y="71438"/>
                </a:lnTo>
                <a:lnTo>
                  <a:pt x="892969" y="71438"/>
                </a:lnTo>
                <a:lnTo>
                  <a:pt x="919758" y="71438"/>
                </a:lnTo>
                <a:lnTo>
                  <a:pt x="919758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2794992" y="2321719"/>
            <a:ext cx="1125142" cy="80368"/>
          </a:xfrm>
          <a:custGeom>
            <a:avLst/>
            <a:gdLst/>
            <a:ahLst/>
            <a:cxnLst/>
            <a:rect l="0" t="0" r="0" b="0"/>
            <a:pathLst>
              <a:path w="1125142" h="80368">
                <a:moveTo>
                  <a:pt x="0" y="80367"/>
                </a:moveTo>
                <a:lnTo>
                  <a:pt x="35719" y="80367"/>
                </a:lnTo>
                <a:lnTo>
                  <a:pt x="62508" y="80367"/>
                </a:lnTo>
                <a:lnTo>
                  <a:pt x="89297" y="80367"/>
                </a:lnTo>
                <a:lnTo>
                  <a:pt x="125016" y="71437"/>
                </a:lnTo>
                <a:lnTo>
                  <a:pt x="151805" y="71437"/>
                </a:lnTo>
                <a:lnTo>
                  <a:pt x="178594" y="71437"/>
                </a:lnTo>
                <a:lnTo>
                  <a:pt x="214313" y="71437"/>
                </a:lnTo>
                <a:lnTo>
                  <a:pt x="241102" y="62507"/>
                </a:lnTo>
                <a:lnTo>
                  <a:pt x="267891" y="62507"/>
                </a:lnTo>
                <a:lnTo>
                  <a:pt x="294680" y="62507"/>
                </a:lnTo>
                <a:lnTo>
                  <a:pt x="321469" y="62507"/>
                </a:lnTo>
                <a:lnTo>
                  <a:pt x="348258" y="53578"/>
                </a:lnTo>
                <a:lnTo>
                  <a:pt x="375047" y="53578"/>
                </a:lnTo>
                <a:lnTo>
                  <a:pt x="392906" y="53578"/>
                </a:lnTo>
                <a:lnTo>
                  <a:pt x="419696" y="53578"/>
                </a:lnTo>
                <a:lnTo>
                  <a:pt x="437555" y="53578"/>
                </a:lnTo>
                <a:lnTo>
                  <a:pt x="464344" y="53578"/>
                </a:lnTo>
                <a:lnTo>
                  <a:pt x="482203" y="53578"/>
                </a:lnTo>
                <a:lnTo>
                  <a:pt x="500063" y="53578"/>
                </a:lnTo>
                <a:lnTo>
                  <a:pt x="517922" y="53578"/>
                </a:lnTo>
                <a:lnTo>
                  <a:pt x="535781" y="53578"/>
                </a:lnTo>
                <a:lnTo>
                  <a:pt x="553641" y="53578"/>
                </a:lnTo>
                <a:lnTo>
                  <a:pt x="571500" y="53578"/>
                </a:lnTo>
                <a:lnTo>
                  <a:pt x="589360" y="44648"/>
                </a:lnTo>
                <a:lnTo>
                  <a:pt x="607219" y="44648"/>
                </a:lnTo>
                <a:lnTo>
                  <a:pt x="625078" y="44648"/>
                </a:lnTo>
                <a:lnTo>
                  <a:pt x="634008" y="44648"/>
                </a:lnTo>
                <a:lnTo>
                  <a:pt x="651867" y="35718"/>
                </a:lnTo>
                <a:lnTo>
                  <a:pt x="660797" y="35718"/>
                </a:lnTo>
                <a:lnTo>
                  <a:pt x="678656" y="35718"/>
                </a:lnTo>
                <a:lnTo>
                  <a:pt x="696516" y="35718"/>
                </a:lnTo>
                <a:lnTo>
                  <a:pt x="705446" y="35718"/>
                </a:lnTo>
                <a:lnTo>
                  <a:pt x="723305" y="35718"/>
                </a:lnTo>
                <a:lnTo>
                  <a:pt x="741164" y="26789"/>
                </a:lnTo>
                <a:lnTo>
                  <a:pt x="759024" y="26789"/>
                </a:lnTo>
                <a:lnTo>
                  <a:pt x="776883" y="26789"/>
                </a:lnTo>
                <a:lnTo>
                  <a:pt x="794742" y="17859"/>
                </a:lnTo>
                <a:lnTo>
                  <a:pt x="812602" y="17859"/>
                </a:lnTo>
                <a:lnTo>
                  <a:pt x="830461" y="17859"/>
                </a:lnTo>
                <a:lnTo>
                  <a:pt x="848321" y="8929"/>
                </a:lnTo>
                <a:lnTo>
                  <a:pt x="875110" y="8929"/>
                </a:lnTo>
                <a:lnTo>
                  <a:pt x="892969" y="8929"/>
                </a:lnTo>
                <a:lnTo>
                  <a:pt x="910828" y="0"/>
                </a:lnTo>
                <a:lnTo>
                  <a:pt x="928688" y="0"/>
                </a:lnTo>
                <a:lnTo>
                  <a:pt x="946547" y="0"/>
                </a:lnTo>
                <a:lnTo>
                  <a:pt x="964406" y="0"/>
                </a:lnTo>
                <a:lnTo>
                  <a:pt x="982266" y="0"/>
                </a:lnTo>
                <a:lnTo>
                  <a:pt x="1000125" y="0"/>
                </a:lnTo>
                <a:lnTo>
                  <a:pt x="1017985" y="0"/>
                </a:lnTo>
                <a:lnTo>
                  <a:pt x="1035844" y="0"/>
                </a:lnTo>
                <a:lnTo>
                  <a:pt x="1053703" y="0"/>
                </a:lnTo>
                <a:lnTo>
                  <a:pt x="1062633" y="0"/>
                </a:lnTo>
                <a:lnTo>
                  <a:pt x="1080492" y="0"/>
                </a:lnTo>
                <a:lnTo>
                  <a:pt x="1098352" y="0"/>
                </a:lnTo>
                <a:lnTo>
                  <a:pt x="1107281" y="0"/>
                </a:lnTo>
                <a:lnTo>
                  <a:pt x="1125141" y="0"/>
                </a:lnTo>
                <a:lnTo>
                  <a:pt x="1125141" y="0"/>
                </a:lnTo>
                <a:lnTo>
                  <a:pt x="112514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2321719" y="1991320"/>
            <a:ext cx="44649" cy="571501"/>
          </a:xfrm>
          <a:custGeom>
            <a:avLst/>
            <a:gdLst/>
            <a:ahLst/>
            <a:cxnLst/>
            <a:rect l="0" t="0" r="0" b="0"/>
            <a:pathLst>
              <a:path w="44649" h="571501">
                <a:moveTo>
                  <a:pt x="44648" y="17859"/>
                </a:moveTo>
                <a:lnTo>
                  <a:pt x="44648" y="17859"/>
                </a:lnTo>
                <a:lnTo>
                  <a:pt x="44648" y="17859"/>
                </a:lnTo>
                <a:lnTo>
                  <a:pt x="44648" y="17859"/>
                </a:lnTo>
                <a:lnTo>
                  <a:pt x="44648" y="17859"/>
                </a:lnTo>
                <a:lnTo>
                  <a:pt x="35719" y="17859"/>
                </a:lnTo>
                <a:lnTo>
                  <a:pt x="35719" y="8930"/>
                </a:lnTo>
                <a:lnTo>
                  <a:pt x="35719" y="8930"/>
                </a:lnTo>
                <a:lnTo>
                  <a:pt x="35719" y="8930"/>
                </a:lnTo>
                <a:lnTo>
                  <a:pt x="35719" y="893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8930"/>
                </a:lnTo>
                <a:lnTo>
                  <a:pt x="35719" y="26789"/>
                </a:lnTo>
                <a:lnTo>
                  <a:pt x="26789" y="53578"/>
                </a:lnTo>
                <a:lnTo>
                  <a:pt x="26789" y="98227"/>
                </a:lnTo>
                <a:lnTo>
                  <a:pt x="17859" y="160734"/>
                </a:lnTo>
                <a:lnTo>
                  <a:pt x="8929" y="241102"/>
                </a:lnTo>
                <a:lnTo>
                  <a:pt x="0" y="321469"/>
                </a:lnTo>
                <a:lnTo>
                  <a:pt x="0" y="401836"/>
                </a:lnTo>
                <a:lnTo>
                  <a:pt x="0" y="473274"/>
                </a:lnTo>
                <a:lnTo>
                  <a:pt x="8929" y="526852"/>
                </a:lnTo>
                <a:lnTo>
                  <a:pt x="17859" y="553641"/>
                </a:lnTo>
                <a:lnTo>
                  <a:pt x="35719" y="571500"/>
                </a:lnTo>
                <a:lnTo>
                  <a:pt x="35719" y="5715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2107406" y="3107531"/>
            <a:ext cx="1625204" cy="2160986"/>
          </a:xfrm>
          <a:custGeom>
            <a:avLst/>
            <a:gdLst/>
            <a:ahLst/>
            <a:cxnLst/>
            <a:rect l="0" t="0" r="0" b="0"/>
            <a:pathLst>
              <a:path w="1625204" h="2160986">
                <a:moveTo>
                  <a:pt x="178594" y="419695"/>
                </a:moveTo>
                <a:lnTo>
                  <a:pt x="169664" y="428625"/>
                </a:lnTo>
                <a:lnTo>
                  <a:pt x="160735" y="437555"/>
                </a:lnTo>
                <a:lnTo>
                  <a:pt x="142875" y="464344"/>
                </a:lnTo>
                <a:lnTo>
                  <a:pt x="125016" y="491133"/>
                </a:lnTo>
                <a:lnTo>
                  <a:pt x="107157" y="517922"/>
                </a:lnTo>
                <a:lnTo>
                  <a:pt x="89297" y="553640"/>
                </a:lnTo>
                <a:lnTo>
                  <a:pt x="71438" y="598289"/>
                </a:lnTo>
                <a:lnTo>
                  <a:pt x="62508" y="642937"/>
                </a:lnTo>
                <a:lnTo>
                  <a:pt x="53578" y="687586"/>
                </a:lnTo>
                <a:lnTo>
                  <a:pt x="35719" y="732234"/>
                </a:lnTo>
                <a:lnTo>
                  <a:pt x="26789" y="785812"/>
                </a:lnTo>
                <a:lnTo>
                  <a:pt x="17860" y="848320"/>
                </a:lnTo>
                <a:lnTo>
                  <a:pt x="17860" y="901898"/>
                </a:lnTo>
                <a:lnTo>
                  <a:pt x="8930" y="964406"/>
                </a:lnTo>
                <a:lnTo>
                  <a:pt x="8930" y="1026914"/>
                </a:lnTo>
                <a:lnTo>
                  <a:pt x="0" y="1089422"/>
                </a:lnTo>
                <a:lnTo>
                  <a:pt x="0" y="1151930"/>
                </a:lnTo>
                <a:lnTo>
                  <a:pt x="0" y="1223367"/>
                </a:lnTo>
                <a:lnTo>
                  <a:pt x="0" y="1285875"/>
                </a:lnTo>
                <a:lnTo>
                  <a:pt x="8930" y="1357312"/>
                </a:lnTo>
                <a:lnTo>
                  <a:pt x="17860" y="1419820"/>
                </a:lnTo>
                <a:lnTo>
                  <a:pt x="26789" y="1482328"/>
                </a:lnTo>
                <a:lnTo>
                  <a:pt x="44649" y="1544836"/>
                </a:lnTo>
                <a:lnTo>
                  <a:pt x="71438" y="1607344"/>
                </a:lnTo>
                <a:lnTo>
                  <a:pt x="89297" y="1660922"/>
                </a:lnTo>
                <a:lnTo>
                  <a:pt x="125016" y="1723430"/>
                </a:lnTo>
                <a:lnTo>
                  <a:pt x="151805" y="1777008"/>
                </a:lnTo>
                <a:lnTo>
                  <a:pt x="187524" y="1830586"/>
                </a:lnTo>
                <a:lnTo>
                  <a:pt x="223242" y="1875235"/>
                </a:lnTo>
                <a:lnTo>
                  <a:pt x="258961" y="1928813"/>
                </a:lnTo>
                <a:lnTo>
                  <a:pt x="303610" y="1964532"/>
                </a:lnTo>
                <a:lnTo>
                  <a:pt x="348258" y="2009180"/>
                </a:lnTo>
                <a:lnTo>
                  <a:pt x="392907" y="2035969"/>
                </a:lnTo>
                <a:lnTo>
                  <a:pt x="437555" y="2071688"/>
                </a:lnTo>
                <a:lnTo>
                  <a:pt x="491133" y="2089547"/>
                </a:lnTo>
                <a:lnTo>
                  <a:pt x="544711" y="2116336"/>
                </a:lnTo>
                <a:lnTo>
                  <a:pt x="598289" y="2134196"/>
                </a:lnTo>
                <a:lnTo>
                  <a:pt x="660797" y="2143125"/>
                </a:lnTo>
                <a:lnTo>
                  <a:pt x="714375" y="2152055"/>
                </a:lnTo>
                <a:lnTo>
                  <a:pt x="767953" y="2160985"/>
                </a:lnTo>
                <a:lnTo>
                  <a:pt x="821532" y="2160985"/>
                </a:lnTo>
                <a:lnTo>
                  <a:pt x="875110" y="2160985"/>
                </a:lnTo>
                <a:lnTo>
                  <a:pt x="928688" y="2143125"/>
                </a:lnTo>
                <a:lnTo>
                  <a:pt x="982266" y="2134196"/>
                </a:lnTo>
                <a:lnTo>
                  <a:pt x="1035844" y="2107407"/>
                </a:lnTo>
                <a:lnTo>
                  <a:pt x="1089422" y="2089547"/>
                </a:lnTo>
                <a:lnTo>
                  <a:pt x="1134071" y="2053828"/>
                </a:lnTo>
                <a:lnTo>
                  <a:pt x="1187649" y="2018110"/>
                </a:lnTo>
                <a:lnTo>
                  <a:pt x="1232297" y="1982391"/>
                </a:lnTo>
                <a:lnTo>
                  <a:pt x="1276946" y="1937742"/>
                </a:lnTo>
                <a:lnTo>
                  <a:pt x="1321594" y="1893094"/>
                </a:lnTo>
                <a:lnTo>
                  <a:pt x="1366242" y="1839516"/>
                </a:lnTo>
                <a:lnTo>
                  <a:pt x="1401961" y="1785938"/>
                </a:lnTo>
                <a:lnTo>
                  <a:pt x="1437680" y="1732359"/>
                </a:lnTo>
                <a:lnTo>
                  <a:pt x="1473399" y="1669851"/>
                </a:lnTo>
                <a:lnTo>
                  <a:pt x="1500188" y="1616273"/>
                </a:lnTo>
                <a:lnTo>
                  <a:pt x="1518047" y="1553765"/>
                </a:lnTo>
                <a:lnTo>
                  <a:pt x="1544836" y="1491258"/>
                </a:lnTo>
                <a:lnTo>
                  <a:pt x="1562696" y="1428750"/>
                </a:lnTo>
                <a:lnTo>
                  <a:pt x="1580555" y="1366242"/>
                </a:lnTo>
                <a:lnTo>
                  <a:pt x="1598414" y="1294805"/>
                </a:lnTo>
                <a:lnTo>
                  <a:pt x="1607344" y="1232297"/>
                </a:lnTo>
                <a:lnTo>
                  <a:pt x="1616274" y="1169789"/>
                </a:lnTo>
                <a:lnTo>
                  <a:pt x="1625203" y="1098351"/>
                </a:lnTo>
                <a:lnTo>
                  <a:pt x="1625203" y="1044773"/>
                </a:lnTo>
                <a:lnTo>
                  <a:pt x="1625203" y="973336"/>
                </a:lnTo>
                <a:lnTo>
                  <a:pt x="1616274" y="910828"/>
                </a:lnTo>
                <a:lnTo>
                  <a:pt x="1607344" y="857250"/>
                </a:lnTo>
                <a:lnTo>
                  <a:pt x="1598414" y="794742"/>
                </a:lnTo>
                <a:lnTo>
                  <a:pt x="1580555" y="732234"/>
                </a:lnTo>
                <a:lnTo>
                  <a:pt x="1562696" y="669726"/>
                </a:lnTo>
                <a:lnTo>
                  <a:pt x="1535907" y="607219"/>
                </a:lnTo>
                <a:lnTo>
                  <a:pt x="1509117" y="553640"/>
                </a:lnTo>
                <a:lnTo>
                  <a:pt x="1482328" y="500062"/>
                </a:lnTo>
                <a:lnTo>
                  <a:pt x="1455539" y="446484"/>
                </a:lnTo>
                <a:lnTo>
                  <a:pt x="1419821" y="401836"/>
                </a:lnTo>
                <a:lnTo>
                  <a:pt x="1384102" y="357187"/>
                </a:lnTo>
                <a:lnTo>
                  <a:pt x="1348383" y="312539"/>
                </a:lnTo>
                <a:lnTo>
                  <a:pt x="1303735" y="267890"/>
                </a:lnTo>
                <a:lnTo>
                  <a:pt x="1259086" y="232172"/>
                </a:lnTo>
                <a:lnTo>
                  <a:pt x="1223367" y="196453"/>
                </a:lnTo>
                <a:lnTo>
                  <a:pt x="1178719" y="160734"/>
                </a:lnTo>
                <a:lnTo>
                  <a:pt x="1134071" y="125015"/>
                </a:lnTo>
                <a:lnTo>
                  <a:pt x="1089422" y="98226"/>
                </a:lnTo>
                <a:lnTo>
                  <a:pt x="1035844" y="71437"/>
                </a:lnTo>
                <a:lnTo>
                  <a:pt x="991196" y="44648"/>
                </a:lnTo>
                <a:lnTo>
                  <a:pt x="937617" y="26789"/>
                </a:lnTo>
                <a:lnTo>
                  <a:pt x="892969" y="8930"/>
                </a:lnTo>
                <a:lnTo>
                  <a:pt x="839391" y="0"/>
                </a:lnTo>
                <a:lnTo>
                  <a:pt x="785813" y="0"/>
                </a:lnTo>
                <a:lnTo>
                  <a:pt x="732235" y="0"/>
                </a:lnTo>
                <a:lnTo>
                  <a:pt x="678657" y="0"/>
                </a:lnTo>
                <a:lnTo>
                  <a:pt x="625078" y="8930"/>
                </a:lnTo>
                <a:lnTo>
                  <a:pt x="571500" y="17859"/>
                </a:lnTo>
                <a:lnTo>
                  <a:pt x="517922" y="35719"/>
                </a:lnTo>
                <a:lnTo>
                  <a:pt x="464344" y="53578"/>
                </a:lnTo>
                <a:lnTo>
                  <a:pt x="410766" y="71437"/>
                </a:lnTo>
                <a:lnTo>
                  <a:pt x="366117" y="98226"/>
                </a:lnTo>
                <a:lnTo>
                  <a:pt x="312539" y="125015"/>
                </a:lnTo>
                <a:lnTo>
                  <a:pt x="267891" y="151805"/>
                </a:lnTo>
                <a:lnTo>
                  <a:pt x="223242" y="178594"/>
                </a:lnTo>
                <a:lnTo>
                  <a:pt x="187524" y="214312"/>
                </a:lnTo>
                <a:lnTo>
                  <a:pt x="160735" y="250031"/>
                </a:lnTo>
                <a:lnTo>
                  <a:pt x="125016" y="294680"/>
                </a:lnTo>
                <a:lnTo>
                  <a:pt x="98227" y="330398"/>
                </a:lnTo>
                <a:lnTo>
                  <a:pt x="80367" y="375047"/>
                </a:lnTo>
                <a:lnTo>
                  <a:pt x="62508" y="419695"/>
                </a:lnTo>
                <a:lnTo>
                  <a:pt x="53578" y="464344"/>
                </a:lnTo>
                <a:lnTo>
                  <a:pt x="44649" y="500062"/>
                </a:lnTo>
                <a:lnTo>
                  <a:pt x="35719" y="535781"/>
                </a:lnTo>
                <a:lnTo>
                  <a:pt x="26789" y="553640"/>
                </a:lnTo>
                <a:lnTo>
                  <a:pt x="26789" y="5536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2973586" y="3554015"/>
            <a:ext cx="1705571" cy="53579"/>
          </a:xfrm>
          <a:custGeom>
            <a:avLst/>
            <a:gdLst/>
            <a:ahLst/>
            <a:cxnLst/>
            <a:rect l="0" t="0" r="0" b="0"/>
            <a:pathLst>
              <a:path w="1705571" h="53579">
                <a:moveTo>
                  <a:pt x="17859" y="53578"/>
                </a:moveTo>
                <a:lnTo>
                  <a:pt x="17859" y="53578"/>
                </a:lnTo>
                <a:lnTo>
                  <a:pt x="8930" y="44649"/>
                </a:lnTo>
                <a:lnTo>
                  <a:pt x="8930" y="4464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17859" y="35719"/>
                </a:lnTo>
                <a:lnTo>
                  <a:pt x="35719" y="35719"/>
                </a:lnTo>
                <a:lnTo>
                  <a:pt x="62508" y="44649"/>
                </a:lnTo>
                <a:lnTo>
                  <a:pt x="80367" y="44649"/>
                </a:lnTo>
                <a:lnTo>
                  <a:pt x="107156" y="44649"/>
                </a:lnTo>
                <a:lnTo>
                  <a:pt x="142875" y="44649"/>
                </a:lnTo>
                <a:lnTo>
                  <a:pt x="178594" y="53578"/>
                </a:lnTo>
                <a:lnTo>
                  <a:pt x="214312" y="53578"/>
                </a:lnTo>
                <a:lnTo>
                  <a:pt x="250031" y="53578"/>
                </a:lnTo>
                <a:lnTo>
                  <a:pt x="303609" y="53578"/>
                </a:lnTo>
                <a:lnTo>
                  <a:pt x="348258" y="53578"/>
                </a:lnTo>
                <a:lnTo>
                  <a:pt x="410766" y="53578"/>
                </a:lnTo>
                <a:lnTo>
                  <a:pt x="473273" y="53578"/>
                </a:lnTo>
                <a:lnTo>
                  <a:pt x="544711" y="44649"/>
                </a:lnTo>
                <a:lnTo>
                  <a:pt x="616148" y="44649"/>
                </a:lnTo>
                <a:lnTo>
                  <a:pt x="696516" y="35719"/>
                </a:lnTo>
                <a:lnTo>
                  <a:pt x="776883" y="35719"/>
                </a:lnTo>
                <a:lnTo>
                  <a:pt x="857250" y="35719"/>
                </a:lnTo>
                <a:lnTo>
                  <a:pt x="946547" y="35719"/>
                </a:lnTo>
                <a:lnTo>
                  <a:pt x="1026914" y="26789"/>
                </a:lnTo>
                <a:lnTo>
                  <a:pt x="1107281" y="26789"/>
                </a:lnTo>
                <a:lnTo>
                  <a:pt x="1178719" y="26789"/>
                </a:lnTo>
                <a:lnTo>
                  <a:pt x="1259086" y="26789"/>
                </a:lnTo>
                <a:lnTo>
                  <a:pt x="1330523" y="26789"/>
                </a:lnTo>
                <a:lnTo>
                  <a:pt x="1401961" y="17860"/>
                </a:lnTo>
                <a:lnTo>
                  <a:pt x="1464469" y="17860"/>
                </a:lnTo>
                <a:lnTo>
                  <a:pt x="1526977" y="8930"/>
                </a:lnTo>
                <a:lnTo>
                  <a:pt x="1580555" y="8930"/>
                </a:lnTo>
                <a:lnTo>
                  <a:pt x="1625203" y="8930"/>
                </a:lnTo>
                <a:lnTo>
                  <a:pt x="1660922" y="0"/>
                </a:lnTo>
                <a:lnTo>
                  <a:pt x="1678781" y="0"/>
                </a:lnTo>
                <a:lnTo>
                  <a:pt x="1696641" y="0"/>
                </a:lnTo>
                <a:lnTo>
                  <a:pt x="1705570" y="0"/>
                </a:lnTo>
                <a:lnTo>
                  <a:pt x="1696641" y="0"/>
                </a:lnTo>
                <a:lnTo>
                  <a:pt x="169664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4768453" y="3161109"/>
            <a:ext cx="705446" cy="848321"/>
          </a:xfrm>
          <a:custGeom>
            <a:avLst/>
            <a:gdLst/>
            <a:ahLst/>
            <a:cxnLst/>
            <a:rect l="0" t="0" r="0" b="0"/>
            <a:pathLst>
              <a:path w="705446" h="848321">
                <a:moveTo>
                  <a:pt x="160735" y="98227"/>
                </a:moveTo>
                <a:lnTo>
                  <a:pt x="160735" y="98227"/>
                </a:lnTo>
                <a:lnTo>
                  <a:pt x="151805" y="98227"/>
                </a:lnTo>
                <a:lnTo>
                  <a:pt x="151805" y="98227"/>
                </a:lnTo>
                <a:lnTo>
                  <a:pt x="133945" y="107156"/>
                </a:lnTo>
                <a:lnTo>
                  <a:pt x="125016" y="125016"/>
                </a:lnTo>
                <a:lnTo>
                  <a:pt x="116086" y="142875"/>
                </a:lnTo>
                <a:lnTo>
                  <a:pt x="98227" y="160734"/>
                </a:lnTo>
                <a:lnTo>
                  <a:pt x="89297" y="178594"/>
                </a:lnTo>
                <a:lnTo>
                  <a:pt x="71438" y="205383"/>
                </a:lnTo>
                <a:lnTo>
                  <a:pt x="53578" y="232172"/>
                </a:lnTo>
                <a:lnTo>
                  <a:pt x="44649" y="267891"/>
                </a:lnTo>
                <a:lnTo>
                  <a:pt x="26789" y="294680"/>
                </a:lnTo>
                <a:lnTo>
                  <a:pt x="17860" y="330398"/>
                </a:lnTo>
                <a:lnTo>
                  <a:pt x="8930" y="375047"/>
                </a:lnTo>
                <a:lnTo>
                  <a:pt x="8930" y="410766"/>
                </a:lnTo>
                <a:lnTo>
                  <a:pt x="0" y="464344"/>
                </a:lnTo>
                <a:lnTo>
                  <a:pt x="0" y="508992"/>
                </a:lnTo>
                <a:lnTo>
                  <a:pt x="0" y="553641"/>
                </a:lnTo>
                <a:lnTo>
                  <a:pt x="0" y="598289"/>
                </a:lnTo>
                <a:lnTo>
                  <a:pt x="8930" y="642937"/>
                </a:lnTo>
                <a:lnTo>
                  <a:pt x="17860" y="687586"/>
                </a:lnTo>
                <a:lnTo>
                  <a:pt x="35719" y="723305"/>
                </a:lnTo>
                <a:lnTo>
                  <a:pt x="44649" y="750094"/>
                </a:lnTo>
                <a:lnTo>
                  <a:pt x="71438" y="776883"/>
                </a:lnTo>
                <a:lnTo>
                  <a:pt x="98227" y="803672"/>
                </a:lnTo>
                <a:lnTo>
                  <a:pt x="125016" y="821531"/>
                </a:lnTo>
                <a:lnTo>
                  <a:pt x="151805" y="839391"/>
                </a:lnTo>
                <a:lnTo>
                  <a:pt x="187524" y="848320"/>
                </a:lnTo>
                <a:lnTo>
                  <a:pt x="232172" y="848320"/>
                </a:lnTo>
                <a:lnTo>
                  <a:pt x="267891" y="848320"/>
                </a:lnTo>
                <a:lnTo>
                  <a:pt x="312539" y="848320"/>
                </a:lnTo>
                <a:lnTo>
                  <a:pt x="348258" y="839391"/>
                </a:lnTo>
                <a:lnTo>
                  <a:pt x="392906" y="830461"/>
                </a:lnTo>
                <a:lnTo>
                  <a:pt x="428625" y="812602"/>
                </a:lnTo>
                <a:lnTo>
                  <a:pt x="473274" y="794742"/>
                </a:lnTo>
                <a:lnTo>
                  <a:pt x="517922" y="767953"/>
                </a:lnTo>
                <a:lnTo>
                  <a:pt x="553641" y="741164"/>
                </a:lnTo>
                <a:lnTo>
                  <a:pt x="580430" y="705445"/>
                </a:lnTo>
                <a:lnTo>
                  <a:pt x="616149" y="669727"/>
                </a:lnTo>
                <a:lnTo>
                  <a:pt x="642938" y="634008"/>
                </a:lnTo>
                <a:lnTo>
                  <a:pt x="660797" y="598289"/>
                </a:lnTo>
                <a:lnTo>
                  <a:pt x="678656" y="553641"/>
                </a:lnTo>
                <a:lnTo>
                  <a:pt x="696516" y="508992"/>
                </a:lnTo>
                <a:lnTo>
                  <a:pt x="696516" y="464344"/>
                </a:lnTo>
                <a:lnTo>
                  <a:pt x="705445" y="419695"/>
                </a:lnTo>
                <a:lnTo>
                  <a:pt x="705445" y="375047"/>
                </a:lnTo>
                <a:lnTo>
                  <a:pt x="705445" y="330398"/>
                </a:lnTo>
                <a:lnTo>
                  <a:pt x="696516" y="285750"/>
                </a:lnTo>
                <a:lnTo>
                  <a:pt x="687586" y="241102"/>
                </a:lnTo>
                <a:lnTo>
                  <a:pt x="669727" y="205383"/>
                </a:lnTo>
                <a:lnTo>
                  <a:pt x="651867" y="160734"/>
                </a:lnTo>
                <a:lnTo>
                  <a:pt x="634008" y="116086"/>
                </a:lnTo>
                <a:lnTo>
                  <a:pt x="607219" y="89297"/>
                </a:lnTo>
                <a:lnTo>
                  <a:pt x="580430" y="53578"/>
                </a:lnTo>
                <a:lnTo>
                  <a:pt x="553641" y="26789"/>
                </a:lnTo>
                <a:lnTo>
                  <a:pt x="517922" y="8930"/>
                </a:lnTo>
                <a:lnTo>
                  <a:pt x="482203" y="0"/>
                </a:lnTo>
                <a:lnTo>
                  <a:pt x="437555" y="0"/>
                </a:lnTo>
                <a:lnTo>
                  <a:pt x="401836" y="0"/>
                </a:lnTo>
                <a:lnTo>
                  <a:pt x="357188" y="0"/>
                </a:lnTo>
                <a:lnTo>
                  <a:pt x="321469" y="8930"/>
                </a:lnTo>
                <a:lnTo>
                  <a:pt x="285750" y="17859"/>
                </a:lnTo>
                <a:lnTo>
                  <a:pt x="241102" y="26789"/>
                </a:lnTo>
                <a:lnTo>
                  <a:pt x="214313" y="35719"/>
                </a:lnTo>
                <a:lnTo>
                  <a:pt x="187524" y="44648"/>
                </a:lnTo>
                <a:lnTo>
                  <a:pt x="160735" y="53578"/>
                </a:lnTo>
                <a:lnTo>
                  <a:pt x="142875" y="53578"/>
                </a:lnTo>
                <a:lnTo>
                  <a:pt x="142875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2357438" y="2669977"/>
            <a:ext cx="294680" cy="276820"/>
          </a:xfrm>
          <a:custGeom>
            <a:avLst/>
            <a:gdLst/>
            <a:ahLst/>
            <a:cxnLst/>
            <a:rect l="0" t="0" r="0" b="0"/>
            <a:pathLst>
              <a:path w="294680" h="276820">
                <a:moveTo>
                  <a:pt x="241101" y="26789"/>
                </a:moveTo>
                <a:lnTo>
                  <a:pt x="241101" y="26789"/>
                </a:lnTo>
                <a:lnTo>
                  <a:pt x="241101" y="17859"/>
                </a:lnTo>
                <a:lnTo>
                  <a:pt x="232171" y="17859"/>
                </a:lnTo>
                <a:lnTo>
                  <a:pt x="232171" y="8929"/>
                </a:lnTo>
                <a:lnTo>
                  <a:pt x="223242" y="8929"/>
                </a:lnTo>
                <a:lnTo>
                  <a:pt x="223242" y="0"/>
                </a:lnTo>
                <a:lnTo>
                  <a:pt x="214312" y="0"/>
                </a:lnTo>
                <a:lnTo>
                  <a:pt x="205382" y="0"/>
                </a:lnTo>
                <a:lnTo>
                  <a:pt x="196453" y="8929"/>
                </a:lnTo>
                <a:lnTo>
                  <a:pt x="187523" y="17859"/>
                </a:lnTo>
                <a:lnTo>
                  <a:pt x="169664" y="35718"/>
                </a:lnTo>
                <a:lnTo>
                  <a:pt x="151804" y="44648"/>
                </a:lnTo>
                <a:lnTo>
                  <a:pt x="133945" y="62507"/>
                </a:lnTo>
                <a:lnTo>
                  <a:pt x="125015" y="80367"/>
                </a:lnTo>
                <a:lnTo>
                  <a:pt x="107156" y="89296"/>
                </a:lnTo>
                <a:lnTo>
                  <a:pt x="98226" y="98226"/>
                </a:lnTo>
                <a:lnTo>
                  <a:pt x="98226" y="107156"/>
                </a:lnTo>
                <a:lnTo>
                  <a:pt x="98226" y="116086"/>
                </a:lnTo>
                <a:lnTo>
                  <a:pt x="98226" y="116086"/>
                </a:lnTo>
                <a:lnTo>
                  <a:pt x="107156" y="116086"/>
                </a:lnTo>
                <a:lnTo>
                  <a:pt x="125015" y="116086"/>
                </a:lnTo>
                <a:lnTo>
                  <a:pt x="142875" y="116086"/>
                </a:lnTo>
                <a:lnTo>
                  <a:pt x="160734" y="125015"/>
                </a:lnTo>
                <a:lnTo>
                  <a:pt x="187523" y="125015"/>
                </a:lnTo>
                <a:lnTo>
                  <a:pt x="214312" y="125015"/>
                </a:lnTo>
                <a:lnTo>
                  <a:pt x="232171" y="133944"/>
                </a:lnTo>
                <a:lnTo>
                  <a:pt x="258960" y="142874"/>
                </a:lnTo>
                <a:lnTo>
                  <a:pt x="276820" y="151804"/>
                </a:lnTo>
                <a:lnTo>
                  <a:pt x="285750" y="169663"/>
                </a:lnTo>
                <a:lnTo>
                  <a:pt x="294679" y="178593"/>
                </a:lnTo>
                <a:lnTo>
                  <a:pt x="285750" y="196452"/>
                </a:lnTo>
                <a:lnTo>
                  <a:pt x="276820" y="205382"/>
                </a:lnTo>
                <a:lnTo>
                  <a:pt x="258960" y="223241"/>
                </a:lnTo>
                <a:lnTo>
                  <a:pt x="232171" y="241101"/>
                </a:lnTo>
                <a:lnTo>
                  <a:pt x="205382" y="250030"/>
                </a:lnTo>
                <a:lnTo>
                  <a:pt x="178593" y="258960"/>
                </a:lnTo>
                <a:lnTo>
                  <a:pt x="151804" y="267890"/>
                </a:lnTo>
                <a:lnTo>
                  <a:pt x="125015" y="276819"/>
                </a:lnTo>
                <a:lnTo>
                  <a:pt x="107156" y="276819"/>
                </a:lnTo>
                <a:lnTo>
                  <a:pt x="80367" y="276819"/>
                </a:lnTo>
                <a:lnTo>
                  <a:pt x="53578" y="276819"/>
                </a:lnTo>
                <a:lnTo>
                  <a:pt x="35718" y="267890"/>
                </a:lnTo>
                <a:lnTo>
                  <a:pt x="26789" y="267890"/>
                </a:lnTo>
                <a:lnTo>
                  <a:pt x="8929" y="258960"/>
                </a:lnTo>
                <a:lnTo>
                  <a:pt x="8929" y="258960"/>
                </a:lnTo>
                <a:lnTo>
                  <a:pt x="0" y="250030"/>
                </a:lnTo>
                <a:lnTo>
                  <a:pt x="0" y="232171"/>
                </a:lnTo>
                <a:lnTo>
                  <a:pt x="0" y="23217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2759273" y="2732484"/>
            <a:ext cx="89298" cy="178595"/>
          </a:xfrm>
          <a:custGeom>
            <a:avLst/>
            <a:gdLst/>
            <a:ahLst/>
            <a:cxnLst/>
            <a:rect l="0" t="0" r="0" b="0"/>
            <a:pathLst>
              <a:path w="89298" h="178595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26789"/>
                </a:lnTo>
                <a:lnTo>
                  <a:pt x="0" y="35719"/>
                </a:lnTo>
                <a:lnTo>
                  <a:pt x="8930" y="53579"/>
                </a:lnTo>
                <a:lnTo>
                  <a:pt x="8930" y="71437"/>
                </a:lnTo>
                <a:lnTo>
                  <a:pt x="17860" y="80367"/>
                </a:lnTo>
                <a:lnTo>
                  <a:pt x="17860" y="98227"/>
                </a:lnTo>
                <a:lnTo>
                  <a:pt x="26790" y="98227"/>
                </a:lnTo>
                <a:lnTo>
                  <a:pt x="35719" y="107156"/>
                </a:lnTo>
                <a:lnTo>
                  <a:pt x="35719" y="107156"/>
                </a:lnTo>
                <a:lnTo>
                  <a:pt x="44649" y="98227"/>
                </a:lnTo>
                <a:lnTo>
                  <a:pt x="53579" y="89297"/>
                </a:lnTo>
                <a:lnTo>
                  <a:pt x="53579" y="80367"/>
                </a:lnTo>
                <a:lnTo>
                  <a:pt x="53579" y="62508"/>
                </a:lnTo>
                <a:lnTo>
                  <a:pt x="53579" y="53579"/>
                </a:lnTo>
                <a:lnTo>
                  <a:pt x="62508" y="44649"/>
                </a:lnTo>
                <a:lnTo>
                  <a:pt x="62508" y="35719"/>
                </a:lnTo>
                <a:lnTo>
                  <a:pt x="62508" y="17860"/>
                </a:lnTo>
                <a:lnTo>
                  <a:pt x="71438" y="17860"/>
                </a:lnTo>
                <a:lnTo>
                  <a:pt x="71438" y="8930"/>
                </a:lnTo>
                <a:lnTo>
                  <a:pt x="71438" y="8930"/>
                </a:lnTo>
                <a:lnTo>
                  <a:pt x="71438" y="8930"/>
                </a:lnTo>
                <a:lnTo>
                  <a:pt x="80368" y="17860"/>
                </a:lnTo>
                <a:lnTo>
                  <a:pt x="80368" y="35719"/>
                </a:lnTo>
                <a:lnTo>
                  <a:pt x="80368" y="53579"/>
                </a:lnTo>
                <a:lnTo>
                  <a:pt x="80368" y="62508"/>
                </a:lnTo>
                <a:lnTo>
                  <a:pt x="89297" y="80367"/>
                </a:lnTo>
                <a:lnTo>
                  <a:pt x="89297" y="98227"/>
                </a:lnTo>
                <a:lnTo>
                  <a:pt x="89297" y="107156"/>
                </a:lnTo>
                <a:lnTo>
                  <a:pt x="89297" y="125016"/>
                </a:lnTo>
                <a:lnTo>
                  <a:pt x="89297" y="133945"/>
                </a:lnTo>
                <a:lnTo>
                  <a:pt x="89297" y="133945"/>
                </a:lnTo>
                <a:lnTo>
                  <a:pt x="89297" y="142875"/>
                </a:lnTo>
                <a:lnTo>
                  <a:pt x="89297" y="151805"/>
                </a:lnTo>
                <a:lnTo>
                  <a:pt x="89297" y="151805"/>
                </a:lnTo>
                <a:lnTo>
                  <a:pt x="80368" y="160734"/>
                </a:lnTo>
                <a:lnTo>
                  <a:pt x="80368" y="169664"/>
                </a:lnTo>
                <a:lnTo>
                  <a:pt x="71438" y="178594"/>
                </a:lnTo>
                <a:lnTo>
                  <a:pt x="62508" y="178594"/>
                </a:lnTo>
                <a:lnTo>
                  <a:pt x="53579" y="178594"/>
                </a:lnTo>
                <a:lnTo>
                  <a:pt x="53579" y="169664"/>
                </a:lnTo>
                <a:lnTo>
                  <a:pt x="53579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2928938" y="2696766"/>
            <a:ext cx="71438" cy="142875"/>
          </a:xfrm>
          <a:custGeom>
            <a:avLst/>
            <a:gdLst/>
            <a:ahLst/>
            <a:cxnLst/>
            <a:rect l="0" t="0" r="0" b="0"/>
            <a:pathLst>
              <a:path w="71438" h="142875">
                <a:moveTo>
                  <a:pt x="71437" y="0"/>
                </a:moveTo>
                <a:lnTo>
                  <a:pt x="71437" y="0"/>
                </a:lnTo>
                <a:lnTo>
                  <a:pt x="62507" y="8929"/>
                </a:lnTo>
                <a:lnTo>
                  <a:pt x="62507" y="8929"/>
                </a:lnTo>
                <a:lnTo>
                  <a:pt x="53578" y="8929"/>
                </a:lnTo>
                <a:lnTo>
                  <a:pt x="53578" y="8929"/>
                </a:lnTo>
                <a:lnTo>
                  <a:pt x="44648" y="8929"/>
                </a:lnTo>
                <a:lnTo>
                  <a:pt x="44648" y="17859"/>
                </a:lnTo>
                <a:lnTo>
                  <a:pt x="53578" y="26789"/>
                </a:lnTo>
                <a:lnTo>
                  <a:pt x="53578" y="35718"/>
                </a:lnTo>
                <a:lnTo>
                  <a:pt x="53578" y="35718"/>
                </a:lnTo>
                <a:lnTo>
                  <a:pt x="62507" y="53578"/>
                </a:lnTo>
                <a:lnTo>
                  <a:pt x="62507" y="62507"/>
                </a:lnTo>
                <a:lnTo>
                  <a:pt x="62507" y="71437"/>
                </a:lnTo>
                <a:lnTo>
                  <a:pt x="71437" y="80367"/>
                </a:lnTo>
                <a:lnTo>
                  <a:pt x="71437" y="89297"/>
                </a:lnTo>
                <a:lnTo>
                  <a:pt x="71437" y="107155"/>
                </a:lnTo>
                <a:lnTo>
                  <a:pt x="71437" y="116085"/>
                </a:lnTo>
                <a:lnTo>
                  <a:pt x="71437" y="116085"/>
                </a:lnTo>
                <a:lnTo>
                  <a:pt x="62507" y="125015"/>
                </a:lnTo>
                <a:lnTo>
                  <a:pt x="44648" y="133945"/>
                </a:lnTo>
                <a:lnTo>
                  <a:pt x="26789" y="142874"/>
                </a:lnTo>
                <a:lnTo>
                  <a:pt x="17859" y="142874"/>
                </a:lnTo>
                <a:lnTo>
                  <a:pt x="8929" y="142874"/>
                </a:lnTo>
                <a:lnTo>
                  <a:pt x="0" y="142874"/>
                </a:lnTo>
                <a:lnTo>
                  <a:pt x="0" y="133945"/>
                </a:lnTo>
                <a:lnTo>
                  <a:pt x="0" y="125015"/>
                </a:lnTo>
                <a:lnTo>
                  <a:pt x="0" y="98226"/>
                </a:lnTo>
                <a:lnTo>
                  <a:pt x="0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3125391" y="2571750"/>
            <a:ext cx="35719" cy="250032"/>
          </a:xfrm>
          <a:custGeom>
            <a:avLst/>
            <a:gdLst/>
            <a:ahLst/>
            <a:cxnLst/>
            <a:rect l="0" t="0" r="0" b="0"/>
            <a:pathLst>
              <a:path w="35719" h="250032">
                <a:moveTo>
                  <a:pt x="0" y="0"/>
                </a:move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17859"/>
                </a:lnTo>
                <a:lnTo>
                  <a:pt x="17859" y="35719"/>
                </a:lnTo>
                <a:lnTo>
                  <a:pt x="17859" y="62508"/>
                </a:lnTo>
                <a:lnTo>
                  <a:pt x="17859" y="98227"/>
                </a:lnTo>
                <a:lnTo>
                  <a:pt x="17859" y="133945"/>
                </a:lnTo>
                <a:lnTo>
                  <a:pt x="26789" y="160734"/>
                </a:lnTo>
                <a:lnTo>
                  <a:pt x="26789" y="196453"/>
                </a:lnTo>
                <a:lnTo>
                  <a:pt x="26789" y="214313"/>
                </a:lnTo>
                <a:lnTo>
                  <a:pt x="35718" y="232171"/>
                </a:lnTo>
                <a:lnTo>
                  <a:pt x="35718" y="241101"/>
                </a:lnTo>
                <a:lnTo>
                  <a:pt x="35718" y="250031"/>
                </a:lnTo>
                <a:lnTo>
                  <a:pt x="35718" y="250031"/>
                </a:lnTo>
                <a:lnTo>
                  <a:pt x="35718" y="241101"/>
                </a:lnTo>
                <a:lnTo>
                  <a:pt x="35718" y="232171"/>
                </a:lnTo>
                <a:lnTo>
                  <a:pt x="35718" y="23217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3018234" y="2669977"/>
            <a:ext cx="151806" cy="71438"/>
          </a:xfrm>
          <a:custGeom>
            <a:avLst/>
            <a:gdLst/>
            <a:ahLst/>
            <a:cxnLst/>
            <a:rect l="0" t="0" r="0" b="0"/>
            <a:pathLst>
              <a:path w="151806" h="71438">
                <a:moveTo>
                  <a:pt x="8930" y="71437"/>
                </a:moveTo>
                <a:lnTo>
                  <a:pt x="8930" y="71437"/>
                </a:lnTo>
                <a:lnTo>
                  <a:pt x="0" y="71437"/>
                </a:lnTo>
                <a:lnTo>
                  <a:pt x="8930" y="71437"/>
                </a:lnTo>
                <a:lnTo>
                  <a:pt x="8930" y="71437"/>
                </a:lnTo>
                <a:lnTo>
                  <a:pt x="26789" y="62507"/>
                </a:lnTo>
                <a:lnTo>
                  <a:pt x="44649" y="53578"/>
                </a:lnTo>
                <a:lnTo>
                  <a:pt x="62508" y="44648"/>
                </a:lnTo>
                <a:lnTo>
                  <a:pt x="89297" y="35718"/>
                </a:lnTo>
                <a:lnTo>
                  <a:pt x="116086" y="26789"/>
                </a:lnTo>
                <a:lnTo>
                  <a:pt x="133946" y="8929"/>
                </a:lnTo>
                <a:lnTo>
                  <a:pt x="151805" y="0"/>
                </a:lnTo>
                <a:lnTo>
                  <a:pt x="15180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3214688" y="2661047"/>
            <a:ext cx="53579" cy="125017"/>
          </a:xfrm>
          <a:custGeom>
            <a:avLst/>
            <a:gdLst/>
            <a:ahLst/>
            <a:cxnLst/>
            <a:rect l="0" t="0" r="0" b="0"/>
            <a:pathLst>
              <a:path w="53579" h="125017">
                <a:moveTo>
                  <a:pt x="8929" y="89297"/>
                </a:moveTo>
                <a:lnTo>
                  <a:pt x="8929" y="89297"/>
                </a:lnTo>
                <a:lnTo>
                  <a:pt x="8929" y="89297"/>
                </a:lnTo>
                <a:lnTo>
                  <a:pt x="8929" y="89297"/>
                </a:lnTo>
                <a:lnTo>
                  <a:pt x="8929" y="89297"/>
                </a:lnTo>
                <a:lnTo>
                  <a:pt x="8929" y="89297"/>
                </a:lnTo>
                <a:lnTo>
                  <a:pt x="17859" y="89297"/>
                </a:lnTo>
                <a:lnTo>
                  <a:pt x="17859" y="89297"/>
                </a:lnTo>
                <a:lnTo>
                  <a:pt x="26789" y="80367"/>
                </a:lnTo>
                <a:lnTo>
                  <a:pt x="26789" y="80367"/>
                </a:lnTo>
                <a:lnTo>
                  <a:pt x="35718" y="71437"/>
                </a:lnTo>
                <a:lnTo>
                  <a:pt x="44648" y="53578"/>
                </a:lnTo>
                <a:lnTo>
                  <a:pt x="44648" y="44648"/>
                </a:lnTo>
                <a:lnTo>
                  <a:pt x="44648" y="35719"/>
                </a:lnTo>
                <a:lnTo>
                  <a:pt x="44648" y="17859"/>
                </a:lnTo>
                <a:lnTo>
                  <a:pt x="44648" y="8930"/>
                </a:lnTo>
                <a:lnTo>
                  <a:pt x="35718" y="0"/>
                </a:lnTo>
                <a:lnTo>
                  <a:pt x="35718" y="0"/>
                </a:lnTo>
                <a:lnTo>
                  <a:pt x="26789" y="0"/>
                </a:lnTo>
                <a:lnTo>
                  <a:pt x="17859" y="8930"/>
                </a:lnTo>
                <a:lnTo>
                  <a:pt x="17859" y="26789"/>
                </a:lnTo>
                <a:lnTo>
                  <a:pt x="8929" y="44648"/>
                </a:lnTo>
                <a:lnTo>
                  <a:pt x="8929" y="62508"/>
                </a:lnTo>
                <a:lnTo>
                  <a:pt x="0" y="80367"/>
                </a:lnTo>
                <a:lnTo>
                  <a:pt x="0" y="98226"/>
                </a:lnTo>
                <a:lnTo>
                  <a:pt x="8929" y="116086"/>
                </a:lnTo>
                <a:lnTo>
                  <a:pt x="8929" y="125016"/>
                </a:lnTo>
                <a:lnTo>
                  <a:pt x="17859" y="125016"/>
                </a:lnTo>
                <a:lnTo>
                  <a:pt x="17859" y="125016"/>
                </a:lnTo>
                <a:lnTo>
                  <a:pt x="26789" y="116086"/>
                </a:lnTo>
                <a:lnTo>
                  <a:pt x="35718" y="107156"/>
                </a:lnTo>
                <a:lnTo>
                  <a:pt x="44648" y="98226"/>
                </a:lnTo>
                <a:lnTo>
                  <a:pt x="53578" y="80367"/>
                </a:lnTo>
                <a:lnTo>
                  <a:pt x="53578" y="53578"/>
                </a:lnTo>
                <a:lnTo>
                  <a:pt x="53578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3277195" y="2643188"/>
            <a:ext cx="196454" cy="178594"/>
          </a:xfrm>
          <a:custGeom>
            <a:avLst/>
            <a:gdLst/>
            <a:ahLst/>
            <a:cxnLst/>
            <a:rect l="0" t="0" r="0" b="0"/>
            <a:pathLst>
              <a:path w="196454" h="178594">
                <a:moveTo>
                  <a:pt x="8930" y="0"/>
                </a:moveTo>
                <a:lnTo>
                  <a:pt x="8930" y="0"/>
                </a:lnTo>
                <a:lnTo>
                  <a:pt x="8930" y="8929"/>
                </a:lnTo>
                <a:lnTo>
                  <a:pt x="8930" y="17859"/>
                </a:lnTo>
                <a:lnTo>
                  <a:pt x="8930" y="35718"/>
                </a:lnTo>
                <a:lnTo>
                  <a:pt x="0" y="62507"/>
                </a:lnTo>
                <a:lnTo>
                  <a:pt x="0" y="89296"/>
                </a:lnTo>
                <a:lnTo>
                  <a:pt x="0" y="125015"/>
                </a:lnTo>
                <a:lnTo>
                  <a:pt x="0" y="142875"/>
                </a:lnTo>
                <a:lnTo>
                  <a:pt x="0" y="160733"/>
                </a:lnTo>
                <a:lnTo>
                  <a:pt x="0" y="178593"/>
                </a:lnTo>
                <a:lnTo>
                  <a:pt x="8930" y="178593"/>
                </a:lnTo>
                <a:lnTo>
                  <a:pt x="8930" y="160733"/>
                </a:lnTo>
                <a:lnTo>
                  <a:pt x="17860" y="142875"/>
                </a:lnTo>
                <a:lnTo>
                  <a:pt x="26789" y="116085"/>
                </a:lnTo>
                <a:lnTo>
                  <a:pt x="44649" y="89296"/>
                </a:lnTo>
                <a:lnTo>
                  <a:pt x="44649" y="62507"/>
                </a:lnTo>
                <a:lnTo>
                  <a:pt x="53578" y="35718"/>
                </a:lnTo>
                <a:lnTo>
                  <a:pt x="53578" y="17859"/>
                </a:lnTo>
                <a:lnTo>
                  <a:pt x="53578" y="8929"/>
                </a:lnTo>
                <a:lnTo>
                  <a:pt x="62508" y="8929"/>
                </a:lnTo>
                <a:lnTo>
                  <a:pt x="62508" y="26789"/>
                </a:lnTo>
                <a:lnTo>
                  <a:pt x="62508" y="44648"/>
                </a:lnTo>
                <a:lnTo>
                  <a:pt x="71438" y="71437"/>
                </a:lnTo>
                <a:lnTo>
                  <a:pt x="71438" y="98226"/>
                </a:lnTo>
                <a:lnTo>
                  <a:pt x="80368" y="133945"/>
                </a:lnTo>
                <a:lnTo>
                  <a:pt x="80368" y="151804"/>
                </a:lnTo>
                <a:lnTo>
                  <a:pt x="80368" y="169663"/>
                </a:lnTo>
                <a:lnTo>
                  <a:pt x="89297" y="178593"/>
                </a:lnTo>
                <a:lnTo>
                  <a:pt x="89297" y="178593"/>
                </a:lnTo>
                <a:lnTo>
                  <a:pt x="98227" y="160733"/>
                </a:lnTo>
                <a:lnTo>
                  <a:pt x="107157" y="142875"/>
                </a:lnTo>
                <a:lnTo>
                  <a:pt x="116086" y="116085"/>
                </a:lnTo>
                <a:lnTo>
                  <a:pt x="116086" y="89296"/>
                </a:lnTo>
                <a:lnTo>
                  <a:pt x="125016" y="71437"/>
                </a:lnTo>
                <a:lnTo>
                  <a:pt x="125016" y="53578"/>
                </a:lnTo>
                <a:lnTo>
                  <a:pt x="125016" y="53578"/>
                </a:lnTo>
                <a:lnTo>
                  <a:pt x="125016" y="53578"/>
                </a:lnTo>
                <a:lnTo>
                  <a:pt x="125016" y="62507"/>
                </a:lnTo>
                <a:lnTo>
                  <a:pt x="133946" y="80367"/>
                </a:lnTo>
                <a:lnTo>
                  <a:pt x="133946" y="107156"/>
                </a:lnTo>
                <a:lnTo>
                  <a:pt x="142875" y="133945"/>
                </a:lnTo>
                <a:lnTo>
                  <a:pt x="151805" y="151804"/>
                </a:lnTo>
                <a:lnTo>
                  <a:pt x="169664" y="160733"/>
                </a:lnTo>
                <a:lnTo>
                  <a:pt x="187524" y="160733"/>
                </a:lnTo>
                <a:lnTo>
                  <a:pt x="196453" y="133945"/>
                </a:lnTo>
                <a:lnTo>
                  <a:pt x="196453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3643313" y="2509242"/>
            <a:ext cx="232172" cy="276822"/>
          </a:xfrm>
          <a:custGeom>
            <a:avLst/>
            <a:gdLst/>
            <a:ahLst/>
            <a:cxnLst/>
            <a:rect l="0" t="0" r="0" b="0"/>
            <a:pathLst>
              <a:path w="232172" h="276822">
                <a:moveTo>
                  <a:pt x="0" y="17860"/>
                </a:moveTo>
                <a:lnTo>
                  <a:pt x="0" y="17860"/>
                </a:lnTo>
                <a:lnTo>
                  <a:pt x="0" y="17860"/>
                </a:lnTo>
                <a:lnTo>
                  <a:pt x="8929" y="35719"/>
                </a:lnTo>
                <a:lnTo>
                  <a:pt x="8929" y="44649"/>
                </a:lnTo>
                <a:lnTo>
                  <a:pt x="8929" y="71438"/>
                </a:lnTo>
                <a:lnTo>
                  <a:pt x="17859" y="98227"/>
                </a:lnTo>
                <a:lnTo>
                  <a:pt x="17859" y="133946"/>
                </a:lnTo>
                <a:lnTo>
                  <a:pt x="17859" y="160735"/>
                </a:lnTo>
                <a:lnTo>
                  <a:pt x="17859" y="187524"/>
                </a:lnTo>
                <a:lnTo>
                  <a:pt x="26789" y="205383"/>
                </a:lnTo>
                <a:lnTo>
                  <a:pt x="26789" y="214313"/>
                </a:lnTo>
                <a:lnTo>
                  <a:pt x="35718" y="214313"/>
                </a:lnTo>
                <a:lnTo>
                  <a:pt x="44648" y="205383"/>
                </a:lnTo>
                <a:lnTo>
                  <a:pt x="53578" y="196453"/>
                </a:lnTo>
                <a:lnTo>
                  <a:pt x="62507" y="178594"/>
                </a:lnTo>
                <a:lnTo>
                  <a:pt x="80367" y="151805"/>
                </a:lnTo>
                <a:lnTo>
                  <a:pt x="89296" y="125016"/>
                </a:lnTo>
                <a:lnTo>
                  <a:pt x="98226" y="89297"/>
                </a:lnTo>
                <a:lnTo>
                  <a:pt x="107156" y="62508"/>
                </a:lnTo>
                <a:lnTo>
                  <a:pt x="116085" y="35719"/>
                </a:lnTo>
                <a:lnTo>
                  <a:pt x="116085" y="17860"/>
                </a:lnTo>
                <a:lnTo>
                  <a:pt x="116085" y="8930"/>
                </a:lnTo>
                <a:lnTo>
                  <a:pt x="116085" y="0"/>
                </a:lnTo>
                <a:lnTo>
                  <a:pt x="116085" y="17860"/>
                </a:lnTo>
                <a:lnTo>
                  <a:pt x="116085" y="44649"/>
                </a:lnTo>
                <a:lnTo>
                  <a:pt x="116085" y="80367"/>
                </a:lnTo>
                <a:lnTo>
                  <a:pt x="116085" y="125016"/>
                </a:lnTo>
                <a:lnTo>
                  <a:pt x="125015" y="178594"/>
                </a:lnTo>
                <a:lnTo>
                  <a:pt x="133945" y="223242"/>
                </a:lnTo>
                <a:lnTo>
                  <a:pt x="142875" y="250031"/>
                </a:lnTo>
                <a:lnTo>
                  <a:pt x="160734" y="267891"/>
                </a:lnTo>
                <a:lnTo>
                  <a:pt x="178593" y="276821"/>
                </a:lnTo>
                <a:lnTo>
                  <a:pt x="196453" y="267891"/>
                </a:lnTo>
                <a:lnTo>
                  <a:pt x="214312" y="250031"/>
                </a:lnTo>
                <a:lnTo>
                  <a:pt x="232171" y="223242"/>
                </a:lnTo>
                <a:lnTo>
                  <a:pt x="232171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3920133" y="2571750"/>
            <a:ext cx="133946" cy="125017"/>
          </a:xfrm>
          <a:custGeom>
            <a:avLst/>
            <a:gdLst/>
            <a:ahLst/>
            <a:cxnLst/>
            <a:rect l="0" t="0" r="0" b="0"/>
            <a:pathLst>
              <a:path w="133946" h="125017">
                <a:moveTo>
                  <a:pt x="0" y="44648"/>
                </a:moveTo>
                <a:lnTo>
                  <a:pt x="0" y="44648"/>
                </a:lnTo>
                <a:lnTo>
                  <a:pt x="0" y="53578"/>
                </a:lnTo>
                <a:lnTo>
                  <a:pt x="0" y="53578"/>
                </a:lnTo>
                <a:lnTo>
                  <a:pt x="8930" y="71438"/>
                </a:lnTo>
                <a:lnTo>
                  <a:pt x="8930" y="80367"/>
                </a:lnTo>
                <a:lnTo>
                  <a:pt x="8930" y="98227"/>
                </a:lnTo>
                <a:lnTo>
                  <a:pt x="8930" y="116086"/>
                </a:lnTo>
                <a:lnTo>
                  <a:pt x="8930" y="125016"/>
                </a:lnTo>
                <a:lnTo>
                  <a:pt x="17859" y="125016"/>
                </a:lnTo>
                <a:lnTo>
                  <a:pt x="17859" y="125016"/>
                </a:lnTo>
                <a:lnTo>
                  <a:pt x="26789" y="116086"/>
                </a:lnTo>
                <a:lnTo>
                  <a:pt x="35719" y="98227"/>
                </a:lnTo>
                <a:lnTo>
                  <a:pt x="35719" y="80367"/>
                </a:lnTo>
                <a:lnTo>
                  <a:pt x="44648" y="53578"/>
                </a:lnTo>
                <a:lnTo>
                  <a:pt x="44648" y="35719"/>
                </a:lnTo>
                <a:lnTo>
                  <a:pt x="53578" y="8930"/>
                </a:lnTo>
                <a:lnTo>
                  <a:pt x="53578" y="0"/>
                </a:lnTo>
                <a:lnTo>
                  <a:pt x="62508" y="0"/>
                </a:lnTo>
                <a:lnTo>
                  <a:pt x="62508" y="0"/>
                </a:lnTo>
                <a:lnTo>
                  <a:pt x="71437" y="8930"/>
                </a:lnTo>
                <a:lnTo>
                  <a:pt x="80367" y="26789"/>
                </a:lnTo>
                <a:lnTo>
                  <a:pt x="98226" y="53578"/>
                </a:lnTo>
                <a:lnTo>
                  <a:pt x="107156" y="80367"/>
                </a:lnTo>
                <a:lnTo>
                  <a:pt x="116086" y="107156"/>
                </a:lnTo>
                <a:lnTo>
                  <a:pt x="125015" y="116086"/>
                </a:lnTo>
                <a:lnTo>
                  <a:pt x="133945" y="125016"/>
                </a:lnTo>
                <a:lnTo>
                  <a:pt x="133945" y="116086"/>
                </a:lnTo>
                <a:lnTo>
                  <a:pt x="133945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4116586" y="2375297"/>
            <a:ext cx="348259" cy="339329"/>
          </a:xfrm>
          <a:custGeom>
            <a:avLst/>
            <a:gdLst/>
            <a:ahLst/>
            <a:cxnLst/>
            <a:rect l="0" t="0" r="0" b="0"/>
            <a:pathLst>
              <a:path w="348259" h="339329">
                <a:moveTo>
                  <a:pt x="26789" y="160734"/>
                </a:moveTo>
                <a:lnTo>
                  <a:pt x="26789" y="160734"/>
                </a:lnTo>
                <a:lnTo>
                  <a:pt x="26789" y="169664"/>
                </a:lnTo>
                <a:lnTo>
                  <a:pt x="17859" y="169664"/>
                </a:lnTo>
                <a:lnTo>
                  <a:pt x="8930" y="187523"/>
                </a:lnTo>
                <a:lnTo>
                  <a:pt x="8930" y="205383"/>
                </a:lnTo>
                <a:lnTo>
                  <a:pt x="0" y="232172"/>
                </a:lnTo>
                <a:lnTo>
                  <a:pt x="0" y="258961"/>
                </a:lnTo>
                <a:lnTo>
                  <a:pt x="0" y="294680"/>
                </a:lnTo>
                <a:lnTo>
                  <a:pt x="0" y="312539"/>
                </a:lnTo>
                <a:lnTo>
                  <a:pt x="0" y="330398"/>
                </a:lnTo>
                <a:lnTo>
                  <a:pt x="8930" y="339328"/>
                </a:lnTo>
                <a:lnTo>
                  <a:pt x="8930" y="339328"/>
                </a:lnTo>
                <a:lnTo>
                  <a:pt x="17859" y="321469"/>
                </a:lnTo>
                <a:lnTo>
                  <a:pt x="35719" y="303609"/>
                </a:lnTo>
                <a:lnTo>
                  <a:pt x="44648" y="285750"/>
                </a:lnTo>
                <a:lnTo>
                  <a:pt x="53578" y="258961"/>
                </a:lnTo>
                <a:lnTo>
                  <a:pt x="62508" y="223242"/>
                </a:lnTo>
                <a:lnTo>
                  <a:pt x="71437" y="196453"/>
                </a:lnTo>
                <a:lnTo>
                  <a:pt x="71437" y="160734"/>
                </a:lnTo>
                <a:lnTo>
                  <a:pt x="71437" y="125016"/>
                </a:lnTo>
                <a:lnTo>
                  <a:pt x="71437" y="89297"/>
                </a:lnTo>
                <a:lnTo>
                  <a:pt x="71437" y="53578"/>
                </a:lnTo>
                <a:lnTo>
                  <a:pt x="71437" y="26789"/>
                </a:lnTo>
                <a:lnTo>
                  <a:pt x="62508" y="8929"/>
                </a:lnTo>
                <a:lnTo>
                  <a:pt x="62508" y="0"/>
                </a:lnTo>
                <a:lnTo>
                  <a:pt x="53578" y="0"/>
                </a:lnTo>
                <a:lnTo>
                  <a:pt x="44648" y="8929"/>
                </a:lnTo>
                <a:lnTo>
                  <a:pt x="35719" y="35718"/>
                </a:lnTo>
                <a:lnTo>
                  <a:pt x="35719" y="71437"/>
                </a:lnTo>
                <a:lnTo>
                  <a:pt x="26789" y="116086"/>
                </a:lnTo>
                <a:lnTo>
                  <a:pt x="26789" y="160734"/>
                </a:lnTo>
                <a:lnTo>
                  <a:pt x="26789" y="205383"/>
                </a:lnTo>
                <a:lnTo>
                  <a:pt x="26789" y="241101"/>
                </a:lnTo>
                <a:lnTo>
                  <a:pt x="35719" y="267891"/>
                </a:lnTo>
                <a:lnTo>
                  <a:pt x="44648" y="285750"/>
                </a:lnTo>
                <a:lnTo>
                  <a:pt x="53578" y="294680"/>
                </a:lnTo>
                <a:lnTo>
                  <a:pt x="71437" y="294680"/>
                </a:lnTo>
                <a:lnTo>
                  <a:pt x="80367" y="294680"/>
                </a:lnTo>
                <a:lnTo>
                  <a:pt x="98227" y="276820"/>
                </a:lnTo>
                <a:lnTo>
                  <a:pt x="116086" y="258961"/>
                </a:lnTo>
                <a:lnTo>
                  <a:pt x="133945" y="232172"/>
                </a:lnTo>
                <a:lnTo>
                  <a:pt x="142875" y="214312"/>
                </a:lnTo>
                <a:lnTo>
                  <a:pt x="151805" y="187523"/>
                </a:lnTo>
                <a:lnTo>
                  <a:pt x="160734" y="160734"/>
                </a:lnTo>
                <a:lnTo>
                  <a:pt x="160734" y="142875"/>
                </a:lnTo>
                <a:lnTo>
                  <a:pt x="169664" y="125016"/>
                </a:lnTo>
                <a:lnTo>
                  <a:pt x="169664" y="125016"/>
                </a:lnTo>
                <a:lnTo>
                  <a:pt x="169664" y="125016"/>
                </a:lnTo>
                <a:lnTo>
                  <a:pt x="160734" y="142875"/>
                </a:lnTo>
                <a:lnTo>
                  <a:pt x="160734" y="169664"/>
                </a:lnTo>
                <a:lnTo>
                  <a:pt x="160734" y="205383"/>
                </a:lnTo>
                <a:lnTo>
                  <a:pt x="151805" y="232172"/>
                </a:lnTo>
                <a:lnTo>
                  <a:pt x="151805" y="258961"/>
                </a:lnTo>
                <a:lnTo>
                  <a:pt x="160734" y="276820"/>
                </a:lnTo>
                <a:lnTo>
                  <a:pt x="169664" y="294680"/>
                </a:lnTo>
                <a:lnTo>
                  <a:pt x="169664" y="294680"/>
                </a:lnTo>
                <a:lnTo>
                  <a:pt x="187523" y="285750"/>
                </a:lnTo>
                <a:lnTo>
                  <a:pt x="196453" y="276820"/>
                </a:lnTo>
                <a:lnTo>
                  <a:pt x="214312" y="250031"/>
                </a:lnTo>
                <a:lnTo>
                  <a:pt x="223242" y="214312"/>
                </a:lnTo>
                <a:lnTo>
                  <a:pt x="232172" y="187523"/>
                </a:lnTo>
                <a:lnTo>
                  <a:pt x="241102" y="160734"/>
                </a:lnTo>
                <a:lnTo>
                  <a:pt x="250031" y="133945"/>
                </a:lnTo>
                <a:lnTo>
                  <a:pt x="250031" y="125016"/>
                </a:lnTo>
                <a:lnTo>
                  <a:pt x="258961" y="116086"/>
                </a:lnTo>
                <a:lnTo>
                  <a:pt x="258961" y="125016"/>
                </a:lnTo>
                <a:lnTo>
                  <a:pt x="267891" y="142875"/>
                </a:lnTo>
                <a:lnTo>
                  <a:pt x="267891" y="160734"/>
                </a:lnTo>
                <a:lnTo>
                  <a:pt x="276820" y="187523"/>
                </a:lnTo>
                <a:lnTo>
                  <a:pt x="276820" y="214312"/>
                </a:lnTo>
                <a:lnTo>
                  <a:pt x="276820" y="241101"/>
                </a:lnTo>
                <a:lnTo>
                  <a:pt x="276820" y="250031"/>
                </a:lnTo>
                <a:lnTo>
                  <a:pt x="285750" y="258961"/>
                </a:lnTo>
                <a:lnTo>
                  <a:pt x="294680" y="250031"/>
                </a:lnTo>
                <a:lnTo>
                  <a:pt x="303609" y="232172"/>
                </a:lnTo>
                <a:lnTo>
                  <a:pt x="321469" y="205383"/>
                </a:lnTo>
                <a:lnTo>
                  <a:pt x="330398" y="169664"/>
                </a:lnTo>
                <a:lnTo>
                  <a:pt x="348258" y="142875"/>
                </a:lnTo>
                <a:lnTo>
                  <a:pt x="348258" y="125016"/>
                </a:lnTo>
                <a:lnTo>
                  <a:pt x="348258" y="116086"/>
                </a:lnTo>
                <a:lnTo>
                  <a:pt x="348258" y="116086"/>
                </a:lnTo>
                <a:lnTo>
                  <a:pt x="330398" y="125016"/>
                </a:lnTo>
                <a:lnTo>
                  <a:pt x="312539" y="142875"/>
                </a:lnTo>
                <a:lnTo>
                  <a:pt x="285750" y="169664"/>
                </a:lnTo>
                <a:lnTo>
                  <a:pt x="250031" y="196453"/>
                </a:lnTo>
                <a:lnTo>
                  <a:pt x="250031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3598664" y="2848570"/>
            <a:ext cx="26790" cy="205384"/>
          </a:xfrm>
          <a:custGeom>
            <a:avLst/>
            <a:gdLst/>
            <a:ahLst/>
            <a:cxnLst/>
            <a:rect l="0" t="0" r="0" b="0"/>
            <a:pathLst>
              <a:path w="26790" h="205384">
                <a:moveTo>
                  <a:pt x="26789" y="26789"/>
                </a:moveTo>
                <a:lnTo>
                  <a:pt x="17859" y="26789"/>
                </a:lnTo>
                <a:lnTo>
                  <a:pt x="17859" y="17859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26789"/>
                </a:lnTo>
                <a:lnTo>
                  <a:pt x="8930" y="53578"/>
                </a:lnTo>
                <a:lnTo>
                  <a:pt x="8930" y="89297"/>
                </a:lnTo>
                <a:lnTo>
                  <a:pt x="8930" y="125016"/>
                </a:lnTo>
                <a:lnTo>
                  <a:pt x="8930" y="160734"/>
                </a:lnTo>
                <a:lnTo>
                  <a:pt x="8930" y="187523"/>
                </a:lnTo>
                <a:lnTo>
                  <a:pt x="8930" y="196453"/>
                </a:lnTo>
                <a:lnTo>
                  <a:pt x="17859" y="205383"/>
                </a:lnTo>
                <a:lnTo>
                  <a:pt x="17859" y="205383"/>
                </a:lnTo>
                <a:lnTo>
                  <a:pt x="17859" y="187523"/>
                </a:lnTo>
                <a:lnTo>
                  <a:pt x="17859" y="169664"/>
                </a:lnTo>
                <a:lnTo>
                  <a:pt x="8930" y="142875"/>
                </a:lnTo>
                <a:lnTo>
                  <a:pt x="0" y="116086"/>
                </a:lnTo>
                <a:lnTo>
                  <a:pt x="0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3491508" y="2839640"/>
            <a:ext cx="205384" cy="71439"/>
          </a:xfrm>
          <a:custGeom>
            <a:avLst/>
            <a:gdLst/>
            <a:ahLst/>
            <a:cxnLst/>
            <a:rect l="0" t="0" r="0" b="0"/>
            <a:pathLst>
              <a:path w="205384" h="71439">
                <a:moveTo>
                  <a:pt x="0" y="62508"/>
                </a:moveTo>
                <a:lnTo>
                  <a:pt x="0" y="62508"/>
                </a:lnTo>
                <a:lnTo>
                  <a:pt x="8930" y="62508"/>
                </a:lnTo>
                <a:lnTo>
                  <a:pt x="8930" y="71438"/>
                </a:lnTo>
                <a:lnTo>
                  <a:pt x="8930" y="62508"/>
                </a:lnTo>
                <a:lnTo>
                  <a:pt x="17859" y="62508"/>
                </a:lnTo>
                <a:lnTo>
                  <a:pt x="35719" y="53578"/>
                </a:lnTo>
                <a:lnTo>
                  <a:pt x="53578" y="44649"/>
                </a:lnTo>
                <a:lnTo>
                  <a:pt x="80367" y="35719"/>
                </a:lnTo>
                <a:lnTo>
                  <a:pt x="107156" y="26789"/>
                </a:lnTo>
                <a:lnTo>
                  <a:pt x="142875" y="17860"/>
                </a:lnTo>
                <a:lnTo>
                  <a:pt x="160734" y="8930"/>
                </a:lnTo>
                <a:lnTo>
                  <a:pt x="187523" y="0"/>
                </a:lnTo>
                <a:lnTo>
                  <a:pt x="205383" y="0"/>
                </a:lnTo>
                <a:lnTo>
                  <a:pt x="20538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3687961" y="2884289"/>
            <a:ext cx="89298" cy="142876"/>
          </a:xfrm>
          <a:custGeom>
            <a:avLst/>
            <a:gdLst/>
            <a:ahLst/>
            <a:cxnLst/>
            <a:rect l="0" t="0" r="0" b="0"/>
            <a:pathLst>
              <a:path w="89298" h="142876">
                <a:moveTo>
                  <a:pt x="0" y="98226"/>
                </a:moveTo>
                <a:lnTo>
                  <a:pt x="0" y="98226"/>
                </a:lnTo>
                <a:lnTo>
                  <a:pt x="0" y="98226"/>
                </a:lnTo>
                <a:lnTo>
                  <a:pt x="0" y="98226"/>
                </a:lnTo>
                <a:lnTo>
                  <a:pt x="8930" y="98226"/>
                </a:lnTo>
                <a:lnTo>
                  <a:pt x="17859" y="98226"/>
                </a:lnTo>
                <a:lnTo>
                  <a:pt x="35719" y="89297"/>
                </a:lnTo>
                <a:lnTo>
                  <a:pt x="44648" y="89297"/>
                </a:lnTo>
                <a:lnTo>
                  <a:pt x="62508" y="80367"/>
                </a:lnTo>
                <a:lnTo>
                  <a:pt x="80367" y="71437"/>
                </a:lnTo>
                <a:lnTo>
                  <a:pt x="89297" y="62507"/>
                </a:lnTo>
                <a:lnTo>
                  <a:pt x="89297" y="44648"/>
                </a:lnTo>
                <a:lnTo>
                  <a:pt x="89297" y="35718"/>
                </a:lnTo>
                <a:lnTo>
                  <a:pt x="80367" y="17859"/>
                </a:lnTo>
                <a:lnTo>
                  <a:pt x="71437" y="8929"/>
                </a:lnTo>
                <a:lnTo>
                  <a:pt x="53578" y="0"/>
                </a:lnTo>
                <a:lnTo>
                  <a:pt x="44648" y="0"/>
                </a:lnTo>
                <a:lnTo>
                  <a:pt x="26789" y="17859"/>
                </a:lnTo>
                <a:lnTo>
                  <a:pt x="17859" y="26789"/>
                </a:lnTo>
                <a:lnTo>
                  <a:pt x="8930" y="53578"/>
                </a:lnTo>
                <a:lnTo>
                  <a:pt x="0" y="80367"/>
                </a:lnTo>
                <a:lnTo>
                  <a:pt x="0" y="107156"/>
                </a:lnTo>
                <a:lnTo>
                  <a:pt x="0" y="125015"/>
                </a:lnTo>
                <a:lnTo>
                  <a:pt x="8930" y="133945"/>
                </a:lnTo>
                <a:lnTo>
                  <a:pt x="26789" y="142875"/>
                </a:lnTo>
                <a:lnTo>
                  <a:pt x="44648" y="133945"/>
                </a:lnTo>
                <a:lnTo>
                  <a:pt x="44648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3812977" y="2839640"/>
            <a:ext cx="116087" cy="142876"/>
          </a:xfrm>
          <a:custGeom>
            <a:avLst/>
            <a:gdLst/>
            <a:ahLst/>
            <a:cxnLst/>
            <a:rect l="0" t="0" r="0" b="0"/>
            <a:pathLst>
              <a:path w="116087" h="142876">
                <a:moveTo>
                  <a:pt x="80367" y="0"/>
                </a:moveTo>
                <a:lnTo>
                  <a:pt x="80367" y="0"/>
                </a:lnTo>
                <a:lnTo>
                  <a:pt x="71437" y="0"/>
                </a:lnTo>
                <a:lnTo>
                  <a:pt x="71437" y="0"/>
                </a:lnTo>
                <a:lnTo>
                  <a:pt x="62507" y="0"/>
                </a:lnTo>
                <a:lnTo>
                  <a:pt x="53578" y="8930"/>
                </a:lnTo>
                <a:lnTo>
                  <a:pt x="35718" y="17860"/>
                </a:lnTo>
                <a:lnTo>
                  <a:pt x="26789" y="35719"/>
                </a:lnTo>
                <a:lnTo>
                  <a:pt x="17859" y="53578"/>
                </a:lnTo>
                <a:lnTo>
                  <a:pt x="8929" y="71438"/>
                </a:lnTo>
                <a:lnTo>
                  <a:pt x="0" y="80367"/>
                </a:lnTo>
                <a:lnTo>
                  <a:pt x="0" y="98227"/>
                </a:lnTo>
                <a:lnTo>
                  <a:pt x="8929" y="107156"/>
                </a:lnTo>
                <a:lnTo>
                  <a:pt x="17859" y="107156"/>
                </a:lnTo>
                <a:lnTo>
                  <a:pt x="35718" y="116086"/>
                </a:lnTo>
                <a:lnTo>
                  <a:pt x="53578" y="116086"/>
                </a:lnTo>
                <a:lnTo>
                  <a:pt x="80367" y="116086"/>
                </a:lnTo>
                <a:lnTo>
                  <a:pt x="89296" y="116086"/>
                </a:lnTo>
                <a:lnTo>
                  <a:pt x="107156" y="125016"/>
                </a:lnTo>
                <a:lnTo>
                  <a:pt x="116086" y="125016"/>
                </a:lnTo>
                <a:lnTo>
                  <a:pt x="116086" y="133946"/>
                </a:lnTo>
                <a:lnTo>
                  <a:pt x="116086" y="133946"/>
                </a:lnTo>
                <a:lnTo>
                  <a:pt x="116086" y="142875"/>
                </a:lnTo>
                <a:lnTo>
                  <a:pt x="98226" y="142875"/>
                </a:lnTo>
                <a:lnTo>
                  <a:pt x="80367" y="142875"/>
                </a:lnTo>
                <a:lnTo>
                  <a:pt x="62507" y="142875"/>
                </a:lnTo>
                <a:lnTo>
                  <a:pt x="53578" y="142875"/>
                </a:lnTo>
                <a:lnTo>
                  <a:pt x="35718" y="133946"/>
                </a:lnTo>
                <a:lnTo>
                  <a:pt x="35718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4036219" y="2741414"/>
            <a:ext cx="71438" cy="258962"/>
          </a:xfrm>
          <a:custGeom>
            <a:avLst/>
            <a:gdLst/>
            <a:ahLst/>
            <a:cxnLst/>
            <a:rect l="0" t="0" r="0" b="0"/>
            <a:pathLst>
              <a:path w="71438" h="258962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17859" y="17859"/>
                </a:lnTo>
                <a:lnTo>
                  <a:pt x="17859" y="26789"/>
                </a:lnTo>
                <a:lnTo>
                  <a:pt x="8929" y="53578"/>
                </a:lnTo>
                <a:lnTo>
                  <a:pt x="8929" y="89297"/>
                </a:lnTo>
                <a:lnTo>
                  <a:pt x="0" y="125015"/>
                </a:lnTo>
                <a:lnTo>
                  <a:pt x="0" y="169664"/>
                </a:lnTo>
                <a:lnTo>
                  <a:pt x="0" y="205382"/>
                </a:lnTo>
                <a:lnTo>
                  <a:pt x="8929" y="232172"/>
                </a:lnTo>
                <a:lnTo>
                  <a:pt x="8929" y="250031"/>
                </a:lnTo>
                <a:lnTo>
                  <a:pt x="17859" y="258961"/>
                </a:lnTo>
                <a:lnTo>
                  <a:pt x="26789" y="258961"/>
                </a:lnTo>
                <a:lnTo>
                  <a:pt x="44648" y="258961"/>
                </a:lnTo>
                <a:lnTo>
                  <a:pt x="53578" y="250031"/>
                </a:lnTo>
                <a:lnTo>
                  <a:pt x="62508" y="232172"/>
                </a:lnTo>
                <a:lnTo>
                  <a:pt x="71437" y="214312"/>
                </a:lnTo>
                <a:lnTo>
                  <a:pt x="71437" y="187523"/>
                </a:lnTo>
                <a:lnTo>
                  <a:pt x="62508" y="160734"/>
                </a:lnTo>
                <a:lnTo>
                  <a:pt x="62508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3973711" y="2786063"/>
            <a:ext cx="187524" cy="142875"/>
          </a:xfrm>
          <a:custGeom>
            <a:avLst/>
            <a:gdLst/>
            <a:ahLst/>
            <a:cxnLst/>
            <a:rect l="0" t="0" r="0" b="0"/>
            <a:pathLst>
              <a:path w="187524" h="142875">
                <a:moveTo>
                  <a:pt x="0" y="142874"/>
                </a:moveTo>
                <a:lnTo>
                  <a:pt x="0" y="142874"/>
                </a:lnTo>
                <a:lnTo>
                  <a:pt x="17859" y="133944"/>
                </a:lnTo>
                <a:lnTo>
                  <a:pt x="44648" y="116085"/>
                </a:lnTo>
                <a:lnTo>
                  <a:pt x="80367" y="107155"/>
                </a:lnTo>
                <a:lnTo>
                  <a:pt x="116086" y="89296"/>
                </a:lnTo>
                <a:lnTo>
                  <a:pt x="151805" y="71437"/>
                </a:lnTo>
                <a:lnTo>
                  <a:pt x="178594" y="53577"/>
                </a:lnTo>
                <a:lnTo>
                  <a:pt x="187523" y="26788"/>
                </a:lnTo>
                <a:lnTo>
                  <a:pt x="187523" y="0"/>
                </a:lnTo>
                <a:lnTo>
                  <a:pt x="18752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1107281" y="2991445"/>
            <a:ext cx="366118" cy="482204"/>
          </a:xfrm>
          <a:custGeom>
            <a:avLst/>
            <a:gdLst/>
            <a:ahLst/>
            <a:cxnLst/>
            <a:rect l="0" t="0" r="0" b="0"/>
            <a:pathLst>
              <a:path w="366118" h="482204">
                <a:moveTo>
                  <a:pt x="276821" y="8930"/>
                </a:moveTo>
                <a:lnTo>
                  <a:pt x="276821" y="8930"/>
                </a:lnTo>
                <a:lnTo>
                  <a:pt x="276821" y="8930"/>
                </a:lnTo>
                <a:lnTo>
                  <a:pt x="267891" y="8930"/>
                </a:lnTo>
                <a:lnTo>
                  <a:pt x="267891" y="8930"/>
                </a:lnTo>
                <a:lnTo>
                  <a:pt x="258961" y="0"/>
                </a:lnTo>
                <a:lnTo>
                  <a:pt x="250032" y="0"/>
                </a:lnTo>
                <a:lnTo>
                  <a:pt x="232172" y="8930"/>
                </a:lnTo>
                <a:lnTo>
                  <a:pt x="214313" y="8930"/>
                </a:lnTo>
                <a:lnTo>
                  <a:pt x="196453" y="17859"/>
                </a:lnTo>
                <a:lnTo>
                  <a:pt x="178594" y="26789"/>
                </a:lnTo>
                <a:lnTo>
                  <a:pt x="160735" y="44648"/>
                </a:lnTo>
                <a:lnTo>
                  <a:pt x="133946" y="62508"/>
                </a:lnTo>
                <a:lnTo>
                  <a:pt x="116086" y="80367"/>
                </a:lnTo>
                <a:lnTo>
                  <a:pt x="98227" y="98226"/>
                </a:lnTo>
                <a:lnTo>
                  <a:pt x="80368" y="116086"/>
                </a:lnTo>
                <a:lnTo>
                  <a:pt x="71438" y="133945"/>
                </a:lnTo>
                <a:lnTo>
                  <a:pt x="71438" y="151805"/>
                </a:lnTo>
                <a:lnTo>
                  <a:pt x="71438" y="160734"/>
                </a:lnTo>
                <a:lnTo>
                  <a:pt x="80368" y="169664"/>
                </a:lnTo>
                <a:lnTo>
                  <a:pt x="98227" y="187523"/>
                </a:lnTo>
                <a:lnTo>
                  <a:pt x="107157" y="196453"/>
                </a:lnTo>
                <a:lnTo>
                  <a:pt x="142875" y="205383"/>
                </a:lnTo>
                <a:lnTo>
                  <a:pt x="169664" y="223242"/>
                </a:lnTo>
                <a:lnTo>
                  <a:pt x="205383" y="232172"/>
                </a:lnTo>
                <a:lnTo>
                  <a:pt x="241102" y="241101"/>
                </a:lnTo>
                <a:lnTo>
                  <a:pt x="285750" y="258961"/>
                </a:lnTo>
                <a:lnTo>
                  <a:pt x="321469" y="267891"/>
                </a:lnTo>
                <a:lnTo>
                  <a:pt x="348258" y="285750"/>
                </a:lnTo>
                <a:lnTo>
                  <a:pt x="366117" y="303609"/>
                </a:lnTo>
                <a:lnTo>
                  <a:pt x="366117" y="321469"/>
                </a:lnTo>
                <a:lnTo>
                  <a:pt x="357188" y="339328"/>
                </a:lnTo>
                <a:lnTo>
                  <a:pt x="339328" y="357187"/>
                </a:lnTo>
                <a:lnTo>
                  <a:pt x="312539" y="383976"/>
                </a:lnTo>
                <a:lnTo>
                  <a:pt x="276821" y="401836"/>
                </a:lnTo>
                <a:lnTo>
                  <a:pt x="232172" y="428625"/>
                </a:lnTo>
                <a:lnTo>
                  <a:pt x="196453" y="446484"/>
                </a:lnTo>
                <a:lnTo>
                  <a:pt x="151805" y="455414"/>
                </a:lnTo>
                <a:lnTo>
                  <a:pt x="107157" y="464344"/>
                </a:lnTo>
                <a:lnTo>
                  <a:pt x="71438" y="473273"/>
                </a:lnTo>
                <a:lnTo>
                  <a:pt x="44649" y="482203"/>
                </a:lnTo>
                <a:lnTo>
                  <a:pt x="26789" y="482203"/>
                </a:lnTo>
                <a:lnTo>
                  <a:pt x="8930" y="482203"/>
                </a:lnTo>
                <a:lnTo>
                  <a:pt x="0" y="473273"/>
                </a:lnTo>
                <a:lnTo>
                  <a:pt x="0" y="473273"/>
                </a:lnTo>
                <a:lnTo>
                  <a:pt x="0" y="464344"/>
                </a:lnTo>
                <a:lnTo>
                  <a:pt x="17860" y="446484"/>
                </a:lnTo>
                <a:lnTo>
                  <a:pt x="26789" y="419695"/>
                </a:lnTo>
                <a:lnTo>
                  <a:pt x="26789" y="41969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1526977" y="2884289"/>
            <a:ext cx="267891" cy="410766"/>
          </a:xfrm>
          <a:custGeom>
            <a:avLst/>
            <a:gdLst/>
            <a:ahLst/>
            <a:cxnLst/>
            <a:rect l="0" t="0" r="0" b="0"/>
            <a:pathLst>
              <a:path w="267891" h="410766">
                <a:moveTo>
                  <a:pt x="17859" y="80367"/>
                </a:moveTo>
                <a:lnTo>
                  <a:pt x="8929" y="80367"/>
                </a:lnTo>
                <a:lnTo>
                  <a:pt x="8929" y="89297"/>
                </a:lnTo>
                <a:lnTo>
                  <a:pt x="0" y="98226"/>
                </a:lnTo>
                <a:lnTo>
                  <a:pt x="0" y="107156"/>
                </a:lnTo>
                <a:lnTo>
                  <a:pt x="0" y="133945"/>
                </a:lnTo>
                <a:lnTo>
                  <a:pt x="8929" y="160734"/>
                </a:lnTo>
                <a:lnTo>
                  <a:pt x="17859" y="196453"/>
                </a:lnTo>
                <a:lnTo>
                  <a:pt x="17859" y="241101"/>
                </a:lnTo>
                <a:lnTo>
                  <a:pt x="35718" y="285750"/>
                </a:lnTo>
                <a:lnTo>
                  <a:pt x="44648" y="330398"/>
                </a:lnTo>
                <a:lnTo>
                  <a:pt x="62507" y="366117"/>
                </a:lnTo>
                <a:lnTo>
                  <a:pt x="71437" y="392906"/>
                </a:lnTo>
                <a:lnTo>
                  <a:pt x="80367" y="401836"/>
                </a:lnTo>
                <a:lnTo>
                  <a:pt x="98226" y="410765"/>
                </a:lnTo>
                <a:lnTo>
                  <a:pt x="107156" y="410765"/>
                </a:lnTo>
                <a:lnTo>
                  <a:pt x="125015" y="392906"/>
                </a:lnTo>
                <a:lnTo>
                  <a:pt x="142875" y="375047"/>
                </a:lnTo>
                <a:lnTo>
                  <a:pt x="151804" y="339328"/>
                </a:lnTo>
                <a:lnTo>
                  <a:pt x="169664" y="303609"/>
                </a:lnTo>
                <a:lnTo>
                  <a:pt x="187523" y="258961"/>
                </a:lnTo>
                <a:lnTo>
                  <a:pt x="196453" y="205382"/>
                </a:lnTo>
                <a:lnTo>
                  <a:pt x="205382" y="151804"/>
                </a:lnTo>
                <a:lnTo>
                  <a:pt x="205382" y="107156"/>
                </a:lnTo>
                <a:lnTo>
                  <a:pt x="205382" y="62507"/>
                </a:lnTo>
                <a:lnTo>
                  <a:pt x="205382" y="26789"/>
                </a:lnTo>
                <a:lnTo>
                  <a:pt x="205382" y="8929"/>
                </a:lnTo>
                <a:lnTo>
                  <a:pt x="205382" y="0"/>
                </a:lnTo>
                <a:lnTo>
                  <a:pt x="205382" y="0"/>
                </a:lnTo>
                <a:lnTo>
                  <a:pt x="205382" y="8929"/>
                </a:lnTo>
                <a:lnTo>
                  <a:pt x="205382" y="35718"/>
                </a:lnTo>
                <a:lnTo>
                  <a:pt x="205382" y="62507"/>
                </a:lnTo>
                <a:lnTo>
                  <a:pt x="214312" y="107156"/>
                </a:lnTo>
                <a:lnTo>
                  <a:pt x="214312" y="151804"/>
                </a:lnTo>
                <a:lnTo>
                  <a:pt x="214312" y="196453"/>
                </a:lnTo>
                <a:lnTo>
                  <a:pt x="223242" y="232172"/>
                </a:lnTo>
                <a:lnTo>
                  <a:pt x="232171" y="258961"/>
                </a:lnTo>
                <a:lnTo>
                  <a:pt x="241101" y="276820"/>
                </a:lnTo>
                <a:lnTo>
                  <a:pt x="241101" y="294679"/>
                </a:lnTo>
                <a:lnTo>
                  <a:pt x="250031" y="303609"/>
                </a:lnTo>
                <a:lnTo>
                  <a:pt x="258961" y="312539"/>
                </a:lnTo>
                <a:lnTo>
                  <a:pt x="267890" y="312539"/>
                </a:lnTo>
                <a:lnTo>
                  <a:pt x="267890" y="303609"/>
                </a:lnTo>
                <a:lnTo>
                  <a:pt x="267890" y="276820"/>
                </a:lnTo>
                <a:lnTo>
                  <a:pt x="267890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1919883" y="2794992"/>
            <a:ext cx="53579" cy="294680"/>
          </a:xfrm>
          <a:custGeom>
            <a:avLst/>
            <a:gdLst/>
            <a:ahLst/>
            <a:cxnLst/>
            <a:rect l="0" t="0" r="0" b="0"/>
            <a:pathLst>
              <a:path w="53579" h="294680">
                <a:moveTo>
                  <a:pt x="44648" y="0"/>
                </a:moveTo>
                <a:lnTo>
                  <a:pt x="44648" y="0"/>
                </a:lnTo>
                <a:lnTo>
                  <a:pt x="44648" y="8929"/>
                </a:lnTo>
                <a:lnTo>
                  <a:pt x="44648" y="26789"/>
                </a:lnTo>
                <a:lnTo>
                  <a:pt x="44648" y="53578"/>
                </a:lnTo>
                <a:lnTo>
                  <a:pt x="44648" y="98226"/>
                </a:lnTo>
                <a:lnTo>
                  <a:pt x="44648" y="133945"/>
                </a:lnTo>
                <a:lnTo>
                  <a:pt x="44648" y="178594"/>
                </a:lnTo>
                <a:lnTo>
                  <a:pt x="44648" y="223242"/>
                </a:lnTo>
                <a:lnTo>
                  <a:pt x="53578" y="250031"/>
                </a:lnTo>
                <a:lnTo>
                  <a:pt x="53578" y="276820"/>
                </a:lnTo>
                <a:lnTo>
                  <a:pt x="53578" y="285750"/>
                </a:lnTo>
                <a:lnTo>
                  <a:pt x="53578" y="294679"/>
                </a:lnTo>
                <a:lnTo>
                  <a:pt x="53578" y="294679"/>
                </a:lnTo>
                <a:lnTo>
                  <a:pt x="53578" y="294679"/>
                </a:lnTo>
                <a:lnTo>
                  <a:pt x="53578" y="285750"/>
                </a:lnTo>
                <a:lnTo>
                  <a:pt x="44648" y="276820"/>
                </a:lnTo>
                <a:lnTo>
                  <a:pt x="35719" y="250031"/>
                </a:lnTo>
                <a:lnTo>
                  <a:pt x="17859" y="232172"/>
                </a:lnTo>
                <a:lnTo>
                  <a:pt x="0" y="196453"/>
                </a:lnTo>
                <a:lnTo>
                  <a:pt x="0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1857375" y="2669977"/>
            <a:ext cx="250032" cy="125016"/>
          </a:xfrm>
          <a:custGeom>
            <a:avLst/>
            <a:gdLst/>
            <a:ahLst/>
            <a:cxnLst/>
            <a:rect l="0" t="0" r="0" b="0"/>
            <a:pathLst>
              <a:path w="250032" h="125016">
                <a:moveTo>
                  <a:pt x="0" y="125015"/>
                </a:moveTo>
                <a:lnTo>
                  <a:pt x="17859" y="116086"/>
                </a:lnTo>
                <a:lnTo>
                  <a:pt x="53578" y="98226"/>
                </a:lnTo>
                <a:lnTo>
                  <a:pt x="89297" y="71437"/>
                </a:lnTo>
                <a:lnTo>
                  <a:pt x="133945" y="44648"/>
                </a:lnTo>
                <a:lnTo>
                  <a:pt x="178594" y="26789"/>
                </a:lnTo>
                <a:lnTo>
                  <a:pt x="223242" y="8929"/>
                </a:lnTo>
                <a:lnTo>
                  <a:pt x="250031" y="0"/>
                </a:lnTo>
                <a:lnTo>
                  <a:pt x="2500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2107406" y="2661047"/>
            <a:ext cx="26790" cy="17860"/>
          </a:xfrm>
          <a:custGeom>
            <a:avLst/>
            <a:gdLst/>
            <a:ahLst/>
            <a:cxnLst/>
            <a:rect l="0" t="0" r="0" b="0"/>
            <a:pathLst>
              <a:path w="26790" h="17860">
                <a:moveTo>
                  <a:pt x="26789" y="0"/>
                </a:moveTo>
                <a:lnTo>
                  <a:pt x="17860" y="8930"/>
                </a:lnTo>
                <a:lnTo>
                  <a:pt x="0" y="17859"/>
                </a:lnTo>
                <a:lnTo>
                  <a:pt x="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4607719" y="3429000"/>
            <a:ext cx="8930" cy="1"/>
          </a:xfrm>
          <a:custGeom>
            <a:avLst/>
            <a:gdLst/>
            <a:ahLst/>
            <a:cxnLst/>
            <a:rect l="0" t="0" r="0" b="0"/>
            <a:pathLst>
              <a:path w="8930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4616648" y="3429000"/>
            <a:ext cx="26791" cy="17860"/>
          </a:xfrm>
          <a:custGeom>
            <a:avLst/>
            <a:gdLst/>
            <a:ahLst/>
            <a:cxnLst/>
            <a:rect l="0" t="0" r="0" b="0"/>
            <a:pathLst>
              <a:path w="26791" h="17860">
                <a:moveTo>
                  <a:pt x="0" y="0"/>
                </a:moveTo>
                <a:lnTo>
                  <a:pt x="8930" y="8929"/>
                </a:lnTo>
                <a:lnTo>
                  <a:pt x="8930" y="8929"/>
                </a:lnTo>
                <a:lnTo>
                  <a:pt x="17860" y="17859"/>
                </a:lnTo>
                <a:lnTo>
                  <a:pt x="26790" y="17859"/>
                </a:lnTo>
                <a:lnTo>
                  <a:pt x="2679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4661297" y="3455789"/>
            <a:ext cx="125017" cy="151805"/>
          </a:xfrm>
          <a:custGeom>
            <a:avLst/>
            <a:gdLst/>
            <a:ahLst/>
            <a:cxnLst/>
            <a:rect l="0" t="0" r="0" b="0"/>
            <a:pathLst>
              <a:path w="125017" h="151805">
                <a:moveTo>
                  <a:pt x="0" y="0"/>
                </a:moveTo>
                <a:lnTo>
                  <a:pt x="8930" y="8929"/>
                </a:lnTo>
                <a:lnTo>
                  <a:pt x="17859" y="8929"/>
                </a:lnTo>
                <a:lnTo>
                  <a:pt x="35719" y="8929"/>
                </a:lnTo>
                <a:lnTo>
                  <a:pt x="53578" y="17859"/>
                </a:lnTo>
                <a:lnTo>
                  <a:pt x="71437" y="17859"/>
                </a:lnTo>
                <a:lnTo>
                  <a:pt x="89297" y="17859"/>
                </a:lnTo>
                <a:lnTo>
                  <a:pt x="98226" y="26789"/>
                </a:lnTo>
                <a:lnTo>
                  <a:pt x="107156" y="26789"/>
                </a:lnTo>
                <a:lnTo>
                  <a:pt x="116086" y="26789"/>
                </a:lnTo>
                <a:lnTo>
                  <a:pt x="125016" y="26789"/>
                </a:lnTo>
                <a:lnTo>
                  <a:pt x="125016" y="35718"/>
                </a:lnTo>
                <a:lnTo>
                  <a:pt x="116086" y="44648"/>
                </a:lnTo>
                <a:lnTo>
                  <a:pt x="107156" y="62507"/>
                </a:lnTo>
                <a:lnTo>
                  <a:pt x="89297" y="80367"/>
                </a:lnTo>
                <a:lnTo>
                  <a:pt x="71437" y="107156"/>
                </a:lnTo>
                <a:lnTo>
                  <a:pt x="53578" y="125015"/>
                </a:lnTo>
                <a:lnTo>
                  <a:pt x="35719" y="142875"/>
                </a:lnTo>
                <a:lnTo>
                  <a:pt x="17859" y="151804"/>
                </a:lnTo>
                <a:lnTo>
                  <a:pt x="17859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3545086" y="3473648"/>
            <a:ext cx="223243" cy="116087"/>
          </a:xfrm>
          <a:custGeom>
            <a:avLst/>
            <a:gdLst/>
            <a:ahLst/>
            <a:cxnLst/>
            <a:rect l="0" t="0" r="0" b="0"/>
            <a:pathLst>
              <a:path w="223243" h="116087">
                <a:moveTo>
                  <a:pt x="223242" y="0"/>
                </a:moveTo>
                <a:lnTo>
                  <a:pt x="223242" y="0"/>
                </a:lnTo>
                <a:lnTo>
                  <a:pt x="214312" y="0"/>
                </a:lnTo>
                <a:lnTo>
                  <a:pt x="214312" y="0"/>
                </a:lnTo>
                <a:lnTo>
                  <a:pt x="196453" y="0"/>
                </a:lnTo>
                <a:lnTo>
                  <a:pt x="187523" y="8930"/>
                </a:lnTo>
                <a:lnTo>
                  <a:pt x="169664" y="8930"/>
                </a:lnTo>
                <a:lnTo>
                  <a:pt x="151805" y="17859"/>
                </a:lnTo>
                <a:lnTo>
                  <a:pt x="125016" y="26789"/>
                </a:lnTo>
                <a:lnTo>
                  <a:pt x="98227" y="35719"/>
                </a:lnTo>
                <a:lnTo>
                  <a:pt x="80367" y="44648"/>
                </a:lnTo>
                <a:lnTo>
                  <a:pt x="62508" y="53578"/>
                </a:lnTo>
                <a:lnTo>
                  <a:pt x="44648" y="62508"/>
                </a:lnTo>
                <a:lnTo>
                  <a:pt x="26789" y="62508"/>
                </a:lnTo>
                <a:lnTo>
                  <a:pt x="17859" y="62508"/>
                </a:lnTo>
                <a:lnTo>
                  <a:pt x="8930" y="6250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80367"/>
                </a:lnTo>
                <a:lnTo>
                  <a:pt x="8930" y="89297"/>
                </a:lnTo>
                <a:lnTo>
                  <a:pt x="26789" y="98227"/>
                </a:lnTo>
                <a:lnTo>
                  <a:pt x="44648" y="107156"/>
                </a:lnTo>
                <a:lnTo>
                  <a:pt x="62508" y="107156"/>
                </a:lnTo>
                <a:lnTo>
                  <a:pt x="98227" y="116086"/>
                </a:lnTo>
                <a:lnTo>
                  <a:pt x="133945" y="107156"/>
                </a:lnTo>
                <a:lnTo>
                  <a:pt x="160734" y="98227"/>
                </a:lnTo>
                <a:lnTo>
                  <a:pt x="187523" y="80367"/>
                </a:lnTo>
                <a:lnTo>
                  <a:pt x="187523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3643313" y="4500562"/>
            <a:ext cx="1134071" cy="26790"/>
          </a:xfrm>
          <a:custGeom>
            <a:avLst/>
            <a:gdLst/>
            <a:ahLst/>
            <a:cxnLst/>
            <a:rect l="0" t="0" r="0" b="0"/>
            <a:pathLst>
              <a:path w="1134071" h="26790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8929" y="26789"/>
                </a:lnTo>
                <a:lnTo>
                  <a:pt x="17859" y="17859"/>
                </a:lnTo>
                <a:lnTo>
                  <a:pt x="26789" y="17859"/>
                </a:lnTo>
                <a:lnTo>
                  <a:pt x="44648" y="17859"/>
                </a:lnTo>
                <a:lnTo>
                  <a:pt x="71437" y="17859"/>
                </a:lnTo>
                <a:lnTo>
                  <a:pt x="89296" y="17859"/>
                </a:lnTo>
                <a:lnTo>
                  <a:pt x="125015" y="17859"/>
                </a:lnTo>
                <a:lnTo>
                  <a:pt x="151804" y="17859"/>
                </a:lnTo>
                <a:lnTo>
                  <a:pt x="187523" y="17859"/>
                </a:lnTo>
                <a:lnTo>
                  <a:pt x="223242" y="17859"/>
                </a:lnTo>
                <a:lnTo>
                  <a:pt x="258960" y="17859"/>
                </a:lnTo>
                <a:lnTo>
                  <a:pt x="312539" y="17859"/>
                </a:lnTo>
                <a:lnTo>
                  <a:pt x="357187" y="17859"/>
                </a:lnTo>
                <a:lnTo>
                  <a:pt x="419695" y="17859"/>
                </a:lnTo>
                <a:lnTo>
                  <a:pt x="473273" y="8930"/>
                </a:lnTo>
                <a:lnTo>
                  <a:pt x="544710" y="8930"/>
                </a:lnTo>
                <a:lnTo>
                  <a:pt x="607218" y="8930"/>
                </a:lnTo>
                <a:lnTo>
                  <a:pt x="678656" y="8930"/>
                </a:lnTo>
                <a:lnTo>
                  <a:pt x="750093" y="0"/>
                </a:lnTo>
                <a:lnTo>
                  <a:pt x="821531" y="0"/>
                </a:lnTo>
                <a:lnTo>
                  <a:pt x="892968" y="8930"/>
                </a:lnTo>
                <a:lnTo>
                  <a:pt x="955476" y="8930"/>
                </a:lnTo>
                <a:lnTo>
                  <a:pt x="1009054" y="8930"/>
                </a:lnTo>
                <a:lnTo>
                  <a:pt x="1062632" y="8930"/>
                </a:lnTo>
                <a:lnTo>
                  <a:pt x="1098351" y="17859"/>
                </a:lnTo>
                <a:lnTo>
                  <a:pt x="1116210" y="17859"/>
                </a:lnTo>
                <a:lnTo>
                  <a:pt x="1134070" y="26789"/>
                </a:lnTo>
                <a:lnTo>
                  <a:pt x="1134070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4589859" y="4375546"/>
            <a:ext cx="321470" cy="196455"/>
          </a:xfrm>
          <a:custGeom>
            <a:avLst/>
            <a:gdLst/>
            <a:ahLst/>
            <a:cxnLst/>
            <a:rect l="0" t="0" r="0" b="0"/>
            <a:pathLst>
              <a:path w="321470" h="196455">
                <a:moveTo>
                  <a:pt x="0" y="26790"/>
                </a:moveTo>
                <a:lnTo>
                  <a:pt x="0" y="26790"/>
                </a:lnTo>
                <a:lnTo>
                  <a:pt x="0" y="17860"/>
                </a:lnTo>
                <a:lnTo>
                  <a:pt x="8930" y="8930"/>
                </a:lnTo>
                <a:lnTo>
                  <a:pt x="26789" y="0"/>
                </a:lnTo>
                <a:lnTo>
                  <a:pt x="44649" y="0"/>
                </a:lnTo>
                <a:lnTo>
                  <a:pt x="62508" y="0"/>
                </a:lnTo>
                <a:lnTo>
                  <a:pt x="98227" y="0"/>
                </a:lnTo>
                <a:lnTo>
                  <a:pt x="125016" y="17860"/>
                </a:lnTo>
                <a:lnTo>
                  <a:pt x="160735" y="35719"/>
                </a:lnTo>
                <a:lnTo>
                  <a:pt x="196454" y="53579"/>
                </a:lnTo>
                <a:lnTo>
                  <a:pt x="223243" y="80368"/>
                </a:lnTo>
                <a:lnTo>
                  <a:pt x="250032" y="107157"/>
                </a:lnTo>
                <a:lnTo>
                  <a:pt x="276821" y="133946"/>
                </a:lnTo>
                <a:lnTo>
                  <a:pt x="294680" y="151805"/>
                </a:lnTo>
                <a:lnTo>
                  <a:pt x="312539" y="169665"/>
                </a:lnTo>
                <a:lnTo>
                  <a:pt x="321469" y="178594"/>
                </a:lnTo>
                <a:lnTo>
                  <a:pt x="321469" y="178594"/>
                </a:lnTo>
                <a:lnTo>
                  <a:pt x="321469" y="178594"/>
                </a:lnTo>
                <a:lnTo>
                  <a:pt x="312539" y="178594"/>
                </a:lnTo>
                <a:lnTo>
                  <a:pt x="303610" y="178594"/>
                </a:lnTo>
                <a:lnTo>
                  <a:pt x="276821" y="178594"/>
                </a:lnTo>
                <a:lnTo>
                  <a:pt x="267891" y="187524"/>
                </a:lnTo>
                <a:lnTo>
                  <a:pt x="250032" y="187524"/>
                </a:lnTo>
                <a:lnTo>
                  <a:pt x="241102" y="196454"/>
                </a:lnTo>
                <a:lnTo>
                  <a:pt x="241102" y="196454"/>
                </a:lnTo>
                <a:lnTo>
                  <a:pt x="241102" y="19645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3670102" y="4357687"/>
            <a:ext cx="223243" cy="294681"/>
          </a:xfrm>
          <a:custGeom>
            <a:avLst/>
            <a:gdLst/>
            <a:ahLst/>
            <a:cxnLst/>
            <a:rect l="0" t="0" r="0" b="0"/>
            <a:pathLst>
              <a:path w="223243" h="294681">
                <a:moveTo>
                  <a:pt x="196453" y="17859"/>
                </a:moveTo>
                <a:lnTo>
                  <a:pt x="187523" y="8930"/>
                </a:lnTo>
                <a:lnTo>
                  <a:pt x="178593" y="8930"/>
                </a:lnTo>
                <a:lnTo>
                  <a:pt x="178593" y="8930"/>
                </a:lnTo>
                <a:lnTo>
                  <a:pt x="169664" y="8930"/>
                </a:lnTo>
                <a:lnTo>
                  <a:pt x="160734" y="0"/>
                </a:lnTo>
                <a:lnTo>
                  <a:pt x="151804" y="0"/>
                </a:lnTo>
                <a:lnTo>
                  <a:pt x="142875" y="8930"/>
                </a:lnTo>
                <a:lnTo>
                  <a:pt x="125015" y="8930"/>
                </a:lnTo>
                <a:lnTo>
                  <a:pt x="107156" y="17859"/>
                </a:lnTo>
                <a:lnTo>
                  <a:pt x="80367" y="35719"/>
                </a:lnTo>
                <a:lnTo>
                  <a:pt x="62507" y="53578"/>
                </a:lnTo>
                <a:lnTo>
                  <a:pt x="35718" y="62508"/>
                </a:lnTo>
                <a:lnTo>
                  <a:pt x="17859" y="71438"/>
                </a:lnTo>
                <a:lnTo>
                  <a:pt x="8929" y="89297"/>
                </a:lnTo>
                <a:lnTo>
                  <a:pt x="0" y="89297"/>
                </a:lnTo>
                <a:lnTo>
                  <a:pt x="0" y="98227"/>
                </a:lnTo>
                <a:lnTo>
                  <a:pt x="0" y="107156"/>
                </a:lnTo>
                <a:lnTo>
                  <a:pt x="8929" y="116086"/>
                </a:lnTo>
                <a:lnTo>
                  <a:pt x="26789" y="133945"/>
                </a:lnTo>
                <a:lnTo>
                  <a:pt x="53578" y="151805"/>
                </a:lnTo>
                <a:lnTo>
                  <a:pt x="80367" y="187524"/>
                </a:lnTo>
                <a:lnTo>
                  <a:pt x="116086" y="223242"/>
                </a:lnTo>
                <a:lnTo>
                  <a:pt x="151804" y="258961"/>
                </a:lnTo>
                <a:lnTo>
                  <a:pt x="187523" y="285750"/>
                </a:lnTo>
                <a:lnTo>
                  <a:pt x="223242" y="294680"/>
                </a:lnTo>
                <a:lnTo>
                  <a:pt x="223242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4866680" y="4232671"/>
            <a:ext cx="767954" cy="892971"/>
          </a:xfrm>
          <a:custGeom>
            <a:avLst/>
            <a:gdLst/>
            <a:ahLst/>
            <a:cxnLst/>
            <a:rect l="0" t="0" r="0" b="0"/>
            <a:pathLst>
              <a:path w="767954" h="892971">
                <a:moveTo>
                  <a:pt x="473273" y="44649"/>
                </a:moveTo>
                <a:lnTo>
                  <a:pt x="464343" y="44649"/>
                </a:lnTo>
                <a:lnTo>
                  <a:pt x="455414" y="35719"/>
                </a:lnTo>
                <a:lnTo>
                  <a:pt x="437554" y="26790"/>
                </a:lnTo>
                <a:lnTo>
                  <a:pt x="428625" y="8930"/>
                </a:lnTo>
                <a:lnTo>
                  <a:pt x="401836" y="0"/>
                </a:lnTo>
                <a:lnTo>
                  <a:pt x="375047" y="0"/>
                </a:lnTo>
                <a:lnTo>
                  <a:pt x="348258" y="8930"/>
                </a:lnTo>
                <a:lnTo>
                  <a:pt x="321468" y="17860"/>
                </a:lnTo>
                <a:lnTo>
                  <a:pt x="285750" y="35719"/>
                </a:lnTo>
                <a:lnTo>
                  <a:pt x="250031" y="53579"/>
                </a:lnTo>
                <a:lnTo>
                  <a:pt x="223242" y="89297"/>
                </a:lnTo>
                <a:lnTo>
                  <a:pt x="187523" y="125016"/>
                </a:lnTo>
                <a:lnTo>
                  <a:pt x="151804" y="169665"/>
                </a:lnTo>
                <a:lnTo>
                  <a:pt x="116086" y="223243"/>
                </a:lnTo>
                <a:lnTo>
                  <a:pt x="80367" y="276821"/>
                </a:lnTo>
                <a:lnTo>
                  <a:pt x="53578" y="339329"/>
                </a:lnTo>
                <a:lnTo>
                  <a:pt x="35718" y="401836"/>
                </a:lnTo>
                <a:lnTo>
                  <a:pt x="17859" y="464344"/>
                </a:lnTo>
                <a:lnTo>
                  <a:pt x="0" y="535782"/>
                </a:lnTo>
                <a:lnTo>
                  <a:pt x="0" y="598290"/>
                </a:lnTo>
                <a:lnTo>
                  <a:pt x="0" y="660798"/>
                </a:lnTo>
                <a:lnTo>
                  <a:pt x="0" y="723306"/>
                </a:lnTo>
                <a:lnTo>
                  <a:pt x="17859" y="767954"/>
                </a:lnTo>
                <a:lnTo>
                  <a:pt x="44648" y="812602"/>
                </a:lnTo>
                <a:lnTo>
                  <a:pt x="71437" y="848321"/>
                </a:lnTo>
                <a:lnTo>
                  <a:pt x="116086" y="875110"/>
                </a:lnTo>
                <a:lnTo>
                  <a:pt x="160734" y="892970"/>
                </a:lnTo>
                <a:lnTo>
                  <a:pt x="214312" y="892970"/>
                </a:lnTo>
                <a:lnTo>
                  <a:pt x="267890" y="892970"/>
                </a:lnTo>
                <a:lnTo>
                  <a:pt x="330398" y="875110"/>
                </a:lnTo>
                <a:lnTo>
                  <a:pt x="392906" y="857251"/>
                </a:lnTo>
                <a:lnTo>
                  <a:pt x="464343" y="821532"/>
                </a:lnTo>
                <a:lnTo>
                  <a:pt x="526851" y="785813"/>
                </a:lnTo>
                <a:lnTo>
                  <a:pt x="589359" y="741165"/>
                </a:lnTo>
                <a:lnTo>
                  <a:pt x="634008" y="687587"/>
                </a:lnTo>
                <a:lnTo>
                  <a:pt x="687586" y="634008"/>
                </a:lnTo>
                <a:lnTo>
                  <a:pt x="714375" y="571500"/>
                </a:lnTo>
                <a:lnTo>
                  <a:pt x="741164" y="508993"/>
                </a:lnTo>
                <a:lnTo>
                  <a:pt x="759023" y="437555"/>
                </a:lnTo>
                <a:lnTo>
                  <a:pt x="767953" y="375047"/>
                </a:lnTo>
                <a:lnTo>
                  <a:pt x="767953" y="303610"/>
                </a:lnTo>
                <a:lnTo>
                  <a:pt x="750093" y="241102"/>
                </a:lnTo>
                <a:lnTo>
                  <a:pt x="732234" y="178594"/>
                </a:lnTo>
                <a:lnTo>
                  <a:pt x="696515" y="125016"/>
                </a:lnTo>
                <a:lnTo>
                  <a:pt x="660797" y="80368"/>
                </a:lnTo>
                <a:lnTo>
                  <a:pt x="607218" y="44649"/>
                </a:lnTo>
                <a:lnTo>
                  <a:pt x="553640" y="26790"/>
                </a:lnTo>
                <a:lnTo>
                  <a:pt x="491133" y="17860"/>
                </a:lnTo>
                <a:lnTo>
                  <a:pt x="428625" y="26790"/>
                </a:lnTo>
                <a:lnTo>
                  <a:pt x="375047" y="53579"/>
                </a:lnTo>
                <a:lnTo>
                  <a:pt x="312539" y="80368"/>
                </a:lnTo>
                <a:lnTo>
                  <a:pt x="258961" y="116086"/>
                </a:lnTo>
                <a:lnTo>
                  <a:pt x="205383" y="133946"/>
                </a:lnTo>
                <a:lnTo>
                  <a:pt x="205383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4723805" y="4491632"/>
            <a:ext cx="142876" cy="125017"/>
          </a:xfrm>
          <a:custGeom>
            <a:avLst/>
            <a:gdLst/>
            <a:ahLst/>
            <a:cxnLst/>
            <a:rect l="0" t="0" r="0" b="0"/>
            <a:pathLst>
              <a:path w="142876" h="125017">
                <a:moveTo>
                  <a:pt x="142875" y="0"/>
                </a:moveTo>
                <a:lnTo>
                  <a:pt x="133945" y="0"/>
                </a:lnTo>
                <a:lnTo>
                  <a:pt x="133945" y="0"/>
                </a:lnTo>
                <a:lnTo>
                  <a:pt x="125015" y="0"/>
                </a:lnTo>
                <a:lnTo>
                  <a:pt x="125015" y="8930"/>
                </a:lnTo>
                <a:lnTo>
                  <a:pt x="116086" y="8930"/>
                </a:lnTo>
                <a:lnTo>
                  <a:pt x="107156" y="26789"/>
                </a:lnTo>
                <a:lnTo>
                  <a:pt x="89297" y="35719"/>
                </a:lnTo>
                <a:lnTo>
                  <a:pt x="80367" y="53579"/>
                </a:lnTo>
                <a:lnTo>
                  <a:pt x="62508" y="71438"/>
                </a:lnTo>
                <a:lnTo>
                  <a:pt x="53578" y="89297"/>
                </a:lnTo>
                <a:lnTo>
                  <a:pt x="44648" y="98227"/>
                </a:lnTo>
                <a:lnTo>
                  <a:pt x="26789" y="107157"/>
                </a:lnTo>
                <a:lnTo>
                  <a:pt x="17859" y="116086"/>
                </a:lnTo>
                <a:lnTo>
                  <a:pt x="8929" y="125016"/>
                </a:lnTo>
                <a:lnTo>
                  <a:pt x="0" y="125016"/>
                </a:lnTo>
                <a:lnTo>
                  <a:pt x="0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5027414" y="3250406"/>
            <a:ext cx="187525" cy="392907"/>
          </a:xfrm>
          <a:custGeom>
            <a:avLst/>
            <a:gdLst/>
            <a:ahLst/>
            <a:cxnLst/>
            <a:rect l="0" t="0" r="0" b="0"/>
            <a:pathLst>
              <a:path w="187525" h="392907">
                <a:moveTo>
                  <a:pt x="35719" y="223242"/>
                </a:moveTo>
                <a:lnTo>
                  <a:pt x="35719" y="223242"/>
                </a:lnTo>
                <a:lnTo>
                  <a:pt x="35719" y="214312"/>
                </a:lnTo>
                <a:lnTo>
                  <a:pt x="35719" y="214312"/>
                </a:lnTo>
                <a:lnTo>
                  <a:pt x="35719" y="214312"/>
                </a:lnTo>
                <a:lnTo>
                  <a:pt x="35719" y="205383"/>
                </a:lnTo>
                <a:lnTo>
                  <a:pt x="35719" y="205383"/>
                </a:lnTo>
                <a:lnTo>
                  <a:pt x="26789" y="214312"/>
                </a:lnTo>
                <a:lnTo>
                  <a:pt x="26789" y="223242"/>
                </a:lnTo>
                <a:lnTo>
                  <a:pt x="17859" y="232172"/>
                </a:lnTo>
                <a:lnTo>
                  <a:pt x="17859" y="258961"/>
                </a:lnTo>
                <a:lnTo>
                  <a:pt x="17859" y="276820"/>
                </a:lnTo>
                <a:lnTo>
                  <a:pt x="8930" y="312539"/>
                </a:lnTo>
                <a:lnTo>
                  <a:pt x="8930" y="339328"/>
                </a:lnTo>
                <a:lnTo>
                  <a:pt x="8930" y="357187"/>
                </a:lnTo>
                <a:lnTo>
                  <a:pt x="0" y="375047"/>
                </a:lnTo>
                <a:lnTo>
                  <a:pt x="0" y="383976"/>
                </a:lnTo>
                <a:lnTo>
                  <a:pt x="0" y="392906"/>
                </a:lnTo>
                <a:lnTo>
                  <a:pt x="0" y="392906"/>
                </a:lnTo>
                <a:lnTo>
                  <a:pt x="0" y="383976"/>
                </a:lnTo>
                <a:lnTo>
                  <a:pt x="0" y="366117"/>
                </a:lnTo>
                <a:lnTo>
                  <a:pt x="8930" y="339328"/>
                </a:lnTo>
                <a:lnTo>
                  <a:pt x="8930" y="312539"/>
                </a:lnTo>
                <a:lnTo>
                  <a:pt x="17859" y="276820"/>
                </a:lnTo>
                <a:lnTo>
                  <a:pt x="17859" y="241101"/>
                </a:lnTo>
                <a:lnTo>
                  <a:pt x="17859" y="205383"/>
                </a:lnTo>
                <a:lnTo>
                  <a:pt x="26789" y="178594"/>
                </a:lnTo>
                <a:lnTo>
                  <a:pt x="26789" y="151805"/>
                </a:lnTo>
                <a:lnTo>
                  <a:pt x="26789" y="133945"/>
                </a:lnTo>
                <a:lnTo>
                  <a:pt x="26789" y="125015"/>
                </a:lnTo>
                <a:lnTo>
                  <a:pt x="35719" y="125015"/>
                </a:lnTo>
                <a:lnTo>
                  <a:pt x="35719" y="133945"/>
                </a:lnTo>
                <a:lnTo>
                  <a:pt x="44649" y="151805"/>
                </a:lnTo>
                <a:lnTo>
                  <a:pt x="53578" y="169664"/>
                </a:lnTo>
                <a:lnTo>
                  <a:pt x="53578" y="205383"/>
                </a:lnTo>
                <a:lnTo>
                  <a:pt x="53578" y="241101"/>
                </a:lnTo>
                <a:lnTo>
                  <a:pt x="53578" y="276820"/>
                </a:lnTo>
                <a:lnTo>
                  <a:pt x="53578" y="312539"/>
                </a:lnTo>
                <a:lnTo>
                  <a:pt x="62508" y="339328"/>
                </a:lnTo>
                <a:lnTo>
                  <a:pt x="62508" y="357187"/>
                </a:lnTo>
                <a:lnTo>
                  <a:pt x="71438" y="366117"/>
                </a:lnTo>
                <a:lnTo>
                  <a:pt x="80367" y="357187"/>
                </a:lnTo>
                <a:lnTo>
                  <a:pt x="89297" y="348258"/>
                </a:lnTo>
                <a:lnTo>
                  <a:pt x="98227" y="321469"/>
                </a:lnTo>
                <a:lnTo>
                  <a:pt x="107156" y="285750"/>
                </a:lnTo>
                <a:lnTo>
                  <a:pt x="116086" y="241101"/>
                </a:lnTo>
                <a:lnTo>
                  <a:pt x="125016" y="196453"/>
                </a:lnTo>
                <a:lnTo>
                  <a:pt x="133945" y="142875"/>
                </a:lnTo>
                <a:lnTo>
                  <a:pt x="142875" y="89297"/>
                </a:lnTo>
                <a:lnTo>
                  <a:pt x="142875" y="44648"/>
                </a:lnTo>
                <a:lnTo>
                  <a:pt x="142875" y="17859"/>
                </a:lnTo>
                <a:lnTo>
                  <a:pt x="151805" y="0"/>
                </a:lnTo>
                <a:lnTo>
                  <a:pt x="160734" y="0"/>
                </a:lnTo>
                <a:lnTo>
                  <a:pt x="160734" y="17859"/>
                </a:lnTo>
                <a:lnTo>
                  <a:pt x="160734" y="53578"/>
                </a:lnTo>
                <a:lnTo>
                  <a:pt x="160734" y="98226"/>
                </a:lnTo>
                <a:lnTo>
                  <a:pt x="160734" y="142875"/>
                </a:lnTo>
                <a:lnTo>
                  <a:pt x="151805" y="196453"/>
                </a:lnTo>
                <a:lnTo>
                  <a:pt x="151805" y="241101"/>
                </a:lnTo>
                <a:lnTo>
                  <a:pt x="151805" y="276820"/>
                </a:lnTo>
                <a:lnTo>
                  <a:pt x="151805" y="303609"/>
                </a:lnTo>
                <a:lnTo>
                  <a:pt x="151805" y="330398"/>
                </a:lnTo>
                <a:lnTo>
                  <a:pt x="160734" y="348258"/>
                </a:lnTo>
                <a:lnTo>
                  <a:pt x="169664" y="357187"/>
                </a:lnTo>
                <a:lnTo>
                  <a:pt x="178594" y="357187"/>
                </a:lnTo>
                <a:lnTo>
                  <a:pt x="187524" y="339328"/>
                </a:lnTo>
                <a:lnTo>
                  <a:pt x="187524" y="33932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5295305" y="3446859"/>
            <a:ext cx="17860" cy="214313"/>
          </a:xfrm>
          <a:custGeom>
            <a:avLst/>
            <a:gdLst/>
            <a:ahLst/>
            <a:cxnLst/>
            <a:rect l="0" t="0" r="0" b="0"/>
            <a:pathLst>
              <a:path w="17860" h="214313">
                <a:moveTo>
                  <a:pt x="17859" y="0"/>
                </a:moveTo>
                <a:lnTo>
                  <a:pt x="17859" y="8930"/>
                </a:lnTo>
                <a:lnTo>
                  <a:pt x="17859" y="26789"/>
                </a:lnTo>
                <a:lnTo>
                  <a:pt x="8929" y="44648"/>
                </a:lnTo>
                <a:lnTo>
                  <a:pt x="8929" y="71437"/>
                </a:lnTo>
                <a:lnTo>
                  <a:pt x="8929" y="98227"/>
                </a:lnTo>
                <a:lnTo>
                  <a:pt x="8929" y="125016"/>
                </a:lnTo>
                <a:lnTo>
                  <a:pt x="8929" y="151805"/>
                </a:lnTo>
                <a:lnTo>
                  <a:pt x="8929" y="169664"/>
                </a:lnTo>
                <a:lnTo>
                  <a:pt x="8929" y="187523"/>
                </a:lnTo>
                <a:lnTo>
                  <a:pt x="8929" y="205383"/>
                </a:lnTo>
                <a:lnTo>
                  <a:pt x="0" y="214312"/>
                </a:lnTo>
                <a:lnTo>
                  <a:pt x="0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5098852" y="4429125"/>
            <a:ext cx="258962" cy="348258"/>
          </a:xfrm>
          <a:custGeom>
            <a:avLst/>
            <a:gdLst/>
            <a:ahLst/>
            <a:cxnLst/>
            <a:rect l="0" t="0" r="0" b="0"/>
            <a:pathLst>
              <a:path w="258962" h="348258">
                <a:moveTo>
                  <a:pt x="44648" y="62507"/>
                </a:moveTo>
                <a:lnTo>
                  <a:pt x="44648" y="71437"/>
                </a:lnTo>
                <a:lnTo>
                  <a:pt x="35718" y="71437"/>
                </a:lnTo>
                <a:lnTo>
                  <a:pt x="26789" y="80367"/>
                </a:lnTo>
                <a:lnTo>
                  <a:pt x="26789" y="98226"/>
                </a:lnTo>
                <a:lnTo>
                  <a:pt x="17859" y="116086"/>
                </a:lnTo>
                <a:lnTo>
                  <a:pt x="17859" y="142875"/>
                </a:lnTo>
                <a:lnTo>
                  <a:pt x="8929" y="169664"/>
                </a:lnTo>
                <a:lnTo>
                  <a:pt x="8929" y="196453"/>
                </a:lnTo>
                <a:lnTo>
                  <a:pt x="8929" y="223242"/>
                </a:lnTo>
                <a:lnTo>
                  <a:pt x="8929" y="241101"/>
                </a:lnTo>
                <a:lnTo>
                  <a:pt x="0" y="258961"/>
                </a:lnTo>
                <a:lnTo>
                  <a:pt x="0" y="267890"/>
                </a:lnTo>
                <a:lnTo>
                  <a:pt x="0" y="276820"/>
                </a:lnTo>
                <a:lnTo>
                  <a:pt x="0" y="285750"/>
                </a:lnTo>
                <a:lnTo>
                  <a:pt x="0" y="285750"/>
                </a:lnTo>
                <a:lnTo>
                  <a:pt x="8929" y="285750"/>
                </a:lnTo>
                <a:lnTo>
                  <a:pt x="8929" y="276820"/>
                </a:lnTo>
                <a:lnTo>
                  <a:pt x="8929" y="258961"/>
                </a:lnTo>
                <a:lnTo>
                  <a:pt x="8929" y="232171"/>
                </a:lnTo>
                <a:lnTo>
                  <a:pt x="17859" y="205382"/>
                </a:lnTo>
                <a:lnTo>
                  <a:pt x="26789" y="178593"/>
                </a:lnTo>
                <a:lnTo>
                  <a:pt x="26789" y="142875"/>
                </a:lnTo>
                <a:lnTo>
                  <a:pt x="35718" y="116086"/>
                </a:lnTo>
                <a:lnTo>
                  <a:pt x="35718" y="98226"/>
                </a:lnTo>
                <a:lnTo>
                  <a:pt x="35718" y="80367"/>
                </a:lnTo>
                <a:lnTo>
                  <a:pt x="44648" y="80367"/>
                </a:lnTo>
                <a:lnTo>
                  <a:pt x="44648" y="80367"/>
                </a:lnTo>
                <a:lnTo>
                  <a:pt x="53578" y="89296"/>
                </a:lnTo>
                <a:lnTo>
                  <a:pt x="53578" y="107156"/>
                </a:lnTo>
                <a:lnTo>
                  <a:pt x="62507" y="133945"/>
                </a:lnTo>
                <a:lnTo>
                  <a:pt x="71437" y="178593"/>
                </a:lnTo>
                <a:lnTo>
                  <a:pt x="80367" y="223242"/>
                </a:lnTo>
                <a:lnTo>
                  <a:pt x="89296" y="267890"/>
                </a:lnTo>
                <a:lnTo>
                  <a:pt x="89296" y="303609"/>
                </a:lnTo>
                <a:lnTo>
                  <a:pt x="98226" y="330398"/>
                </a:lnTo>
                <a:lnTo>
                  <a:pt x="98226" y="339328"/>
                </a:lnTo>
                <a:lnTo>
                  <a:pt x="98226" y="348257"/>
                </a:lnTo>
                <a:lnTo>
                  <a:pt x="107156" y="339328"/>
                </a:lnTo>
                <a:lnTo>
                  <a:pt x="116086" y="312539"/>
                </a:lnTo>
                <a:lnTo>
                  <a:pt x="116086" y="276820"/>
                </a:lnTo>
                <a:lnTo>
                  <a:pt x="125015" y="232171"/>
                </a:lnTo>
                <a:lnTo>
                  <a:pt x="125015" y="178593"/>
                </a:lnTo>
                <a:lnTo>
                  <a:pt x="133945" y="125015"/>
                </a:lnTo>
                <a:lnTo>
                  <a:pt x="142875" y="71437"/>
                </a:lnTo>
                <a:lnTo>
                  <a:pt x="151804" y="35718"/>
                </a:lnTo>
                <a:lnTo>
                  <a:pt x="160734" y="8929"/>
                </a:lnTo>
                <a:lnTo>
                  <a:pt x="169664" y="0"/>
                </a:lnTo>
                <a:lnTo>
                  <a:pt x="187523" y="0"/>
                </a:lnTo>
                <a:lnTo>
                  <a:pt x="196453" y="26789"/>
                </a:lnTo>
                <a:lnTo>
                  <a:pt x="214312" y="62507"/>
                </a:lnTo>
                <a:lnTo>
                  <a:pt x="223242" y="116086"/>
                </a:lnTo>
                <a:lnTo>
                  <a:pt x="232171" y="169664"/>
                </a:lnTo>
                <a:lnTo>
                  <a:pt x="241101" y="223242"/>
                </a:lnTo>
                <a:lnTo>
                  <a:pt x="241101" y="276820"/>
                </a:lnTo>
                <a:lnTo>
                  <a:pt x="250031" y="303609"/>
                </a:lnTo>
                <a:lnTo>
                  <a:pt x="250031" y="330398"/>
                </a:lnTo>
                <a:lnTo>
                  <a:pt x="250031" y="339328"/>
                </a:lnTo>
                <a:lnTo>
                  <a:pt x="250031" y="339328"/>
                </a:lnTo>
                <a:lnTo>
                  <a:pt x="258961" y="321468"/>
                </a:lnTo>
                <a:lnTo>
                  <a:pt x="258961" y="294679"/>
                </a:lnTo>
                <a:lnTo>
                  <a:pt x="258961" y="258961"/>
                </a:lnTo>
                <a:lnTo>
                  <a:pt x="258961" y="223242"/>
                </a:lnTo>
                <a:lnTo>
                  <a:pt x="258961" y="196453"/>
                </a:lnTo>
                <a:lnTo>
                  <a:pt x="258961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5411391" y="4589859"/>
            <a:ext cx="133946" cy="125017"/>
          </a:xfrm>
          <a:custGeom>
            <a:avLst/>
            <a:gdLst/>
            <a:ahLst/>
            <a:cxnLst/>
            <a:rect l="0" t="0" r="0" b="0"/>
            <a:pathLst>
              <a:path w="133946" h="125017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0" y="26789"/>
                </a:lnTo>
                <a:lnTo>
                  <a:pt x="8929" y="26789"/>
                </a:lnTo>
                <a:lnTo>
                  <a:pt x="8929" y="17859"/>
                </a:lnTo>
                <a:lnTo>
                  <a:pt x="17859" y="8930"/>
                </a:lnTo>
                <a:lnTo>
                  <a:pt x="26789" y="8930"/>
                </a:lnTo>
                <a:lnTo>
                  <a:pt x="35718" y="0"/>
                </a:lnTo>
                <a:lnTo>
                  <a:pt x="44648" y="0"/>
                </a:lnTo>
                <a:lnTo>
                  <a:pt x="44648" y="0"/>
                </a:lnTo>
                <a:lnTo>
                  <a:pt x="44648" y="17859"/>
                </a:lnTo>
                <a:lnTo>
                  <a:pt x="44648" y="35719"/>
                </a:lnTo>
                <a:lnTo>
                  <a:pt x="35718" y="62508"/>
                </a:lnTo>
                <a:lnTo>
                  <a:pt x="26789" y="80367"/>
                </a:lnTo>
                <a:lnTo>
                  <a:pt x="17859" y="98227"/>
                </a:lnTo>
                <a:lnTo>
                  <a:pt x="8929" y="107156"/>
                </a:lnTo>
                <a:lnTo>
                  <a:pt x="17859" y="116086"/>
                </a:lnTo>
                <a:lnTo>
                  <a:pt x="26789" y="125016"/>
                </a:lnTo>
                <a:lnTo>
                  <a:pt x="35718" y="116086"/>
                </a:lnTo>
                <a:lnTo>
                  <a:pt x="53578" y="107156"/>
                </a:lnTo>
                <a:lnTo>
                  <a:pt x="80367" y="98227"/>
                </a:lnTo>
                <a:lnTo>
                  <a:pt x="107156" y="80367"/>
                </a:lnTo>
                <a:lnTo>
                  <a:pt x="133945" y="62508"/>
                </a:lnTo>
                <a:lnTo>
                  <a:pt x="133945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4134445" y="3402211"/>
            <a:ext cx="178595" cy="303610"/>
          </a:xfrm>
          <a:custGeom>
            <a:avLst/>
            <a:gdLst/>
            <a:ahLst/>
            <a:cxnLst/>
            <a:rect l="0" t="0" r="0" b="0"/>
            <a:pathLst>
              <a:path w="178595" h="303610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8930" y="17859"/>
                </a:lnTo>
                <a:lnTo>
                  <a:pt x="17860" y="35718"/>
                </a:lnTo>
                <a:lnTo>
                  <a:pt x="35719" y="62507"/>
                </a:lnTo>
                <a:lnTo>
                  <a:pt x="53578" y="107156"/>
                </a:lnTo>
                <a:lnTo>
                  <a:pt x="80368" y="142875"/>
                </a:lnTo>
                <a:lnTo>
                  <a:pt x="98227" y="178593"/>
                </a:lnTo>
                <a:lnTo>
                  <a:pt x="125016" y="214312"/>
                </a:lnTo>
                <a:lnTo>
                  <a:pt x="142875" y="250031"/>
                </a:lnTo>
                <a:lnTo>
                  <a:pt x="160735" y="276820"/>
                </a:lnTo>
                <a:lnTo>
                  <a:pt x="169664" y="294679"/>
                </a:lnTo>
                <a:lnTo>
                  <a:pt x="178594" y="303609"/>
                </a:lnTo>
                <a:lnTo>
                  <a:pt x="178594" y="303609"/>
                </a:lnTo>
                <a:lnTo>
                  <a:pt x="178594" y="294679"/>
                </a:lnTo>
                <a:lnTo>
                  <a:pt x="169664" y="267890"/>
                </a:lnTo>
                <a:lnTo>
                  <a:pt x="160735" y="241101"/>
                </a:lnTo>
                <a:lnTo>
                  <a:pt x="160735" y="24110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4161234" y="3303984"/>
            <a:ext cx="71439" cy="401837"/>
          </a:xfrm>
          <a:custGeom>
            <a:avLst/>
            <a:gdLst/>
            <a:ahLst/>
            <a:cxnLst/>
            <a:rect l="0" t="0" r="0" b="0"/>
            <a:pathLst>
              <a:path w="71439" h="401837">
                <a:moveTo>
                  <a:pt x="71438" y="0"/>
                </a:moveTo>
                <a:lnTo>
                  <a:pt x="71438" y="0"/>
                </a:lnTo>
                <a:lnTo>
                  <a:pt x="71438" y="8930"/>
                </a:lnTo>
                <a:lnTo>
                  <a:pt x="71438" y="17859"/>
                </a:lnTo>
                <a:lnTo>
                  <a:pt x="71438" y="44648"/>
                </a:lnTo>
                <a:lnTo>
                  <a:pt x="71438" y="71437"/>
                </a:lnTo>
                <a:lnTo>
                  <a:pt x="62508" y="116086"/>
                </a:lnTo>
                <a:lnTo>
                  <a:pt x="62508" y="169664"/>
                </a:lnTo>
                <a:lnTo>
                  <a:pt x="44649" y="232172"/>
                </a:lnTo>
                <a:lnTo>
                  <a:pt x="35719" y="285750"/>
                </a:lnTo>
                <a:lnTo>
                  <a:pt x="26789" y="330398"/>
                </a:lnTo>
                <a:lnTo>
                  <a:pt x="17860" y="366117"/>
                </a:lnTo>
                <a:lnTo>
                  <a:pt x="8930" y="392906"/>
                </a:lnTo>
                <a:lnTo>
                  <a:pt x="0" y="401836"/>
                </a:lnTo>
                <a:lnTo>
                  <a:pt x="0" y="401836"/>
                </a:lnTo>
                <a:lnTo>
                  <a:pt x="0" y="392906"/>
                </a:lnTo>
                <a:lnTo>
                  <a:pt x="0" y="366117"/>
                </a:lnTo>
                <a:lnTo>
                  <a:pt x="0" y="339328"/>
                </a:lnTo>
                <a:lnTo>
                  <a:pt x="0" y="33932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4384477" y="2714625"/>
            <a:ext cx="491133" cy="589360"/>
          </a:xfrm>
          <a:custGeom>
            <a:avLst/>
            <a:gdLst/>
            <a:ahLst/>
            <a:cxnLst/>
            <a:rect l="0" t="0" r="0" b="0"/>
            <a:pathLst>
              <a:path w="491133" h="589360">
                <a:moveTo>
                  <a:pt x="169664" y="71438"/>
                </a:moveTo>
                <a:lnTo>
                  <a:pt x="160734" y="71438"/>
                </a:lnTo>
                <a:lnTo>
                  <a:pt x="160734" y="71438"/>
                </a:lnTo>
                <a:lnTo>
                  <a:pt x="151804" y="71438"/>
                </a:lnTo>
                <a:lnTo>
                  <a:pt x="142875" y="71438"/>
                </a:lnTo>
                <a:lnTo>
                  <a:pt x="142875" y="71438"/>
                </a:lnTo>
                <a:lnTo>
                  <a:pt x="133945" y="80367"/>
                </a:lnTo>
                <a:lnTo>
                  <a:pt x="125015" y="80367"/>
                </a:lnTo>
                <a:lnTo>
                  <a:pt x="125015" y="80367"/>
                </a:lnTo>
                <a:lnTo>
                  <a:pt x="116086" y="80367"/>
                </a:lnTo>
                <a:lnTo>
                  <a:pt x="107156" y="80367"/>
                </a:lnTo>
                <a:lnTo>
                  <a:pt x="98226" y="89296"/>
                </a:lnTo>
                <a:lnTo>
                  <a:pt x="89296" y="98226"/>
                </a:lnTo>
                <a:lnTo>
                  <a:pt x="80367" y="107156"/>
                </a:lnTo>
                <a:lnTo>
                  <a:pt x="71437" y="116086"/>
                </a:lnTo>
                <a:lnTo>
                  <a:pt x="62507" y="125015"/>
                </a:lnTo>
                <a:lnTo>
                  <a:pt x="53578" y="142875"/>
                </a:lnTo>
                <a:lnTo>
                  <a:pt x="44648" y="151804"/>
                </a:lnTo>
                <a:lnTo>
                  <a:pt x="35718" y="169664"/>
                </a:lnTo>
                <a:lnTo>
                  <a:pt x="26789" y="178593"/>
                </a:lnTo>
                <a:lnTo>
                  <a:pt x="17859" y="187523"/>
                </a:lnTo>
                <a:lnTo>
                  <a:pt x="17859" y="205382"/>
                </a:lnTo>
                <a:lnTo>
                  <a:pt x="8929" y="214312"/>
                </a:lnTo>
                <a:lnTo>
                  <a:pt x="8929" y="223242"/>
                </a:lnTo>
                <a:lnTo>
                  <a:pt x="8929" y="241101"/>
                </a:lnTo>
                <a:lnTo>
                  <a:pt x="0" y="250031"/>
                </a:lnTo>
                <a:lnTo>
                  <a:pt x="0" y="258961"/>
                </a:lnTo>
                <a:lnTo>
                  <a:pt x="0" y="276820"/>
                </a:lnTo>
                <a:lnTo>
                  <a:pt x="0" y="285750"/>
                </a:lnTo>
                <a:lnTo>
                  <a:pt x="0" y="294679"/>
                </a:lnTo>
                <a:lnTo>
                  <a:pt x="0" y="312539"/>
                </a:lnTo>
                <a:lnTo>
                  <a:pt x="0" y="330398"/>
                </a:lnTo>
                <a:lnTo>
                  <a:pt x="0" y="339328"/>
                </a:lnTo>
                <a:lnTo>
                  <a:pt x="0" y="357187"/>
                </a:lnTo>
                <a:lnTo>
                  <a:pt x="8929" y="375046"/>
                </a:lnTo>
                <a:lnTo>
                  <a:pt x="8929" y="392906"/>
                </a:lnTo>
                <a:lnTo>
                  <a:pt x="8929" y="401836"/>
                </a:lnTo>
                <a:lnTo>
                  <a:pt x="8929" y="419695"/>
                </a:lnTo>
                <a:lnTo>
                  <a:pt x="17859" y="428625"/>
                </a:lnTo>
                <a:lnTo>
                  <a:pt x="17859" y="446484"/>
                </a:lnTo>
                <a:lnTo>
                  <a:pt x="17859" y="455414"/>
                </a:lnTo>
                <a:lnTo>
                  <a:pt x="26789" y="473273"/>
                </a:lnTo>
                <a:lnTo>
                  <a:pt x="26789" y="473273"/>
                </a:lnTo>
                <a:lnTo>
                  <a:pt x="35718" y="482203"/>
                </a:lnTo>
                <a:lnTo>
                  <a:pt x="44648" y="500062"/>
                </a:lnTo>
                <a:lnTo>
                  <a:pt x="44648" y="500062"/>
                </a:lnTo>
                <a:lnTo>
                  <a:pt x="53578" y="517921"/>
                </a:lnTo>
                <a:lnTo>
                  <a:pt x="62507" y="526851"/>
                </a:lnTo>
                <a:lnTo>
                  <a:pt x="71437" y="535781"/>
                </a:lnTo>
                <a:lnTo>
                  <a:pt x="71437" y="544711"/>
                </a:lnTo>
                <a:lnTo>
                  <a:pt x="80367" y="553640"/>
                </a:lnTo>
                <a:lnTo>
                  <a:pt x="89296" y="562570"/>
                </a:lnTo>
                <a:lnTo>
                  <a:pt x="98226" y="571500"/>
                </a:lnTo>
                <a:lnTo>
                  <a:pt x="107156" y="580429"/>
                </a:lnTo>
                <a:lnTo>
                  <a:pt x="116086" y="580429"/>
                </a:lnTo>
                <a:lnTo>
                  <a:pt x="125015" y="589359"/>
                </a:lnTo>
                <a:lnTo>
                  <a:pt x="133945" y="589359"/>
                </a:lnTo>
                <a:lnTo>
                  <a:pt x="142875" y="589359"/>
                </a:lnTo>
                <a:lnTo>
                  <a:pt x="151804" y="589359"/>
                </a:lnTo>
                <a:lnTo>
                  <a:pt x="160734" y="589359"/>
                </a:lnTo>
                <a:lnTo>
                  <a:pt x="178593" y="589359"/>
                </a:lnTo>
                <a:lnTo>
                  <a:pt x="187523" y="589359"/>
                </a:lnTo>
                <a:lnTo>
                  <a:pt x="205382" y="589359"/>
                </a:lnTo>
                <a:lnTo>
                  <a:pt x="223242" y="589359"/>
                </a:lnTo>
                <a:lnTo>
                  <a:pt x="241101" y="580429"/>
                </a:lnTo>
                <a:lnTo>
                  <a:pt x="258961" y="580429"/>
                </a:lnTo>
                <a:lnTo>
                  <a:pt x="267890" y="580429"/>
                </a:lnTo>
                <a:lnTo>
                  <a:pt x="285750" y="571500"/>
                </a:lnTo>
                <a:lnTo>
                  <a:pt x="303609" y="571500"/>
                </a:lnTo>
                <a:lnTo>
                  <a:pt x="312539" y="571500"/>
                </a:lnTo>
                <a:lnTo>
                  <a:pt x="330398" y="562570"/>
                </a:lnTo>
                <a:lnTo>
                  <a:pt x="348257" y="553640"/>
                </a:lnTo>
                <a:lnTo>
                  <a:pt x="357187" y="544711"/>
                </a:lnTo>
                <a:lnTo>
                  <a:pt x="366117" y="535781"/>
                </a:lnTo>
                <a:lnTo>
                  <a:pt x="375046" y="526851"/>
                </a:lnTo>
                <a:lnTo>
                  <a:pt x="392906" y="517921"/>
                </a:lnTo>
                <a:lnTo>
                  <a:pt x="401836" y="508992"/>
                </a:lnTo>
                <a:lnTo>
                  <a:pt x="410765" y="500062"/>
                </a:lnTo>
                <a:lnTo>
                  <a:pt x="419695" y="500062"/>
                </a:lnTo>
                <a:lnTo>
                  <a:pt x="419695" y="491132"/>
                </a:lnTo>
                <a:lnTo>
                  <a:pt x="428625" y="482203"/>
                </a:lnTo>
                <a:lnTo>
                  <a:pt x="428625" y="473273"/>
                </a:lnTo>
                <a:lnTo>
                  <a:pt x="437554" y="464343"/>
                </a:lnTo>
                <a:lnTo>
                  <a:pt x="437554" y="455414"/>
                </a:lnTo>
                <a:lnTo>
                  <a:pt x="437554" y="446484"/>
                </a:lnTo>
                <a:lnTo>
                  <a:pt x="446484" y="437554"/>
                </a:lnTo>
                <a:lnTo>
                  <a:pt x="446484" y="419695"/>
                </a:lnTo>
                <a:lnTo>
                  <a:pt x="455414" y="410765"/>
                </a:lnTo>
                <a:lnTo>
                  <a:pt x="455414" y="401836"/>
                </a:lnTo>
                <a:lnTo>
                  <a:pt x="464343" y="392906"/>
                </a:lnTo>
                <a:lnTo>
                  <a:pt x="464343" y="383976"/>
                </a:lnTo>
                <a:lnTo>
                  <a:pt x="473273" y="375046"/>
                </a:lnTo>
                <a:lnTo>
                  <a:pt x="473273" y="366117"/>
                </a:lnTo>
                <a:lnTo>
                  <a:pt x="473273" y="357187"/>
                </a:lnTo>
                <a:lnTo>
                  <a:pt x="473273" y="348257"/>
                </a:lnTo>
                <a:lnTo>
                  <a:pt x="473273" y="339328"/>
                </a:lnTo>
                <a:lnTo>
                  <a:pt x="482203" y="321468"/>
                </a:lnTo>
                <a:lnTo>
                  <a:pt x="482203" y="312539"/>
                </a:lnTo>
                <a:lnTo>
                  <a:pt x="482203" y="303609"/>
                </a:lnTo>
                <a:lnTo>
                  <a:pt x="482203" y="294679"/>
                </a:lnTo>
                <a:lnTo>
                  <a:pt x="482203" y="276820"/>
                </a:lnTo>
                <a:lnTo>
                  <a:pt x="491132" y="267890"/>
                </a:lnTo>
                <a:lnTo>
                  <a:pt x="491132" y="258961"/>
                </a:lnTo>
                <a:lnTo>
                  <a:pt x="491132" y="241101"/>
                </a:lnTo>
                <a:lnTo>
                  <a:pt x="491132" y="232171"/>
                </a:lnTo>
                <a:lnTo>
                  <a:pt x="482203" y="214312"/>
                </a:lnTo>
                <a:lnTo>
                  <a:pt x="482203" y="205382"/>
                </a:lnTo>
                <a:lnTo>
                  <a:pt x="482203" y="187523"/>
                </a:lnTo>
                <a:lnTo>
                  <a:pt x="473273" y="169664"/>
                </a:lnTo>
                <a:lnTo>
                  <a:pt x="464343" y="151804"/>
                </a:lnTo>
                <a:lnTo>
                  <a:pt x="464343" y="133945"/>
                </a:lnTo>
                <a:lnTo>
                  <a:pt x="455414" y="125015"/>
                </a:lnTo>
                <a:lnTo>
                  <a:pt x="455414" y="107156"/>
                </a:lnTo>
                <a:lnTo>
                  <a:pt x="455414" y="98226"/>
                </a:lnTo>
                <a:lnTo>
                  <a:pt x="455414" y="98226"/>
                </a:lnTo>
                <a:lnTo>
                  <a:pt x="446484" y="80367"/>
                </a:lnTo>
                <a:lnTo>
                  <a:pt x="446484" y="80367"/>
                </a:lnTo>
                <a:lnTo>
                  <a:pt x="437554" y="71438"/>
                </a:lnTo>
                <a:lnTo>
                  <a:pt x="428625" y="62508"/>
                </a:lnTo>
                <a:lnTo>
                  <a:pt x="428625" y="53578"/>
                </a:lnTo>
                <a:lnTo>
                  <a:pt x="419695" y="53578"/>
                </a:lnTo>
                <a:lnTo>
                  <a:pt x="410765" y="44648"/>
                </a:lnTo>
                <a:lnTo>
                  <a:pt x="401836" y="44648"/>
                </a:lnTo>
                <a:lnTo>
                  <a:pt x="392906" y="35719"/>
                </a:lnTo>
                <a:lnTo>
                  <a:pt x="383976" y="35719"/>
                </a:lnTo>
                <a:lnTo>
                  <a:pt x="375046" y="35719"/>
                </a:lnTo>
                <a:lnTo>
                  <a:pt x="366117" y="26789"/>
                </a:lnTo>
                <a:lnTo>
                  <a:pt x="357187" y="26789"/>
                </a:lnTo>
                <a:lnTo>
                  <a:pt x="348257" y="26789"/>
                </a:lnTo>
                <a:lnTo>
                  <a:pt x="339328" y="26789"/>
                </a:lnTo>
                <a:lnTo>
                  <a:pt x="339328" y="17859"/>
                </a:lnTo>
                <a:lnTo>
                  <a:pt x="330398" y="17859"/>
                </a:lnTo>
                <a:lnTo>
                  <a:pt x="321468" y="17859"/>
                </a:lnTo>
                <a:lnTo>
                  <a:pt x="321468" y="17859"/>
                </a:lnTo>
                <a:lnTo>
                  <a:pt x="312539" y="17859"/>
                </a:lnTo>
                <a:lnTo>
                  <a:pt x="303609" y="17859"/>
                </a:lnTo>
                <a:lnTo>
                  <a:pt x="294679" y="17859"/>
                </a:lnTo>
                <a:lnTo>
                  <a:pt x="285750" y="8930"/>
                </a:lnTo>
                <a:lnTo>
                  <a:pt x="276820" y="8930"/>
                </a:lnTo>
                <a:lnTo>
                  <a:pt x="267890" y="8930"/>
                </a:lnTo>
                <a:lnTo>
                  <a:pt x="258961" y="8930"/>
                </a:lnTo>
                <a:lnTo>
                  <a:pt x="250031" y="8930"/>
                </a:lnTo>
                <a:lnTo>
                  <a:pt x="241101" y="8930"/>
                </a:lnTo>
                <a:lnTo>
                  <a:pt x="223242" y="8930"/>
                </a:lnTo>
                <a:lnTo>
                  <a:pt x="214312" y="8930"/>
                </a:lnTo>
                <a:lnTo>
                  <a:pt x="196453" y="8930"/>
                </a:lnTo>
                <a:lnTo>
                  <a:pt x="178593" y="17859"/>
                </a:lnTo>
                <a:lnTo>
                  <a:pt x="169664" y="26789"/>
                </a:lnTo>
                <a:lnTo>
                  <a:pt x="160734" y="35719"/>
                </a:lnTo>
                <a:lnTo>
                  <a:pt x="142875" y="44648"/>
                </a:lnTo>
                <a:lnTo>
                  <a:pt x="142875" y="53578"/>
                </a:lnTo>
                <a:lnTo>
                  <a:pt x="142875" y="44648"/>
                </a:lnTo>
                <a:lnTo>
                  <a:pt x="151804" y="35719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4482703" y="2875359"/>
            <a:ext cx="160736" cy="196454"/>
          </a:xfrm>
          <a:custGeom>
            <a:avLst/>
            <a:gdLst/>
            <a:ahLst/>
            <a:cxnLst/>
            <a:rect l="0" t="0" r="0" b="0"/>
            <a:pathLst>
              <a:path w="160736" h="196454">
                <a:moveTo>
                  <a:pt x="8930" y="80367"/>
                </a:moveTo>
                <a:lnTo>
                  <a:pt x="8930" y="80367"/>
                </a:lnTo>
                <a:lnTo>
                  <a:pt x="8930" y="80367"/>
                </a:ln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8930" y="80367"/>
                </a:lnTo>
                <a:lnTo>
                  <a:pt x="8930" y="89297"/>
                </a:lnTo>
                <a:lnTo>
                  <a:pt x="8930" y="98227"/>
                </a:lnTo>
                <a:lnTo>
                  <a:pt x="8930" y="116086"/>
                </a:lnTo>
                <a:lnTo>
                  <a:pt x="17860" y="133945"/>
                </a:lnTo>
                <a:lnTo>
                  <a:pt x="17860" y="142875"/>
                </a:lnTo>
                <a:lnTo>
                  <a:pt x="26789" y="160734"/>
                </a:lnTo>
                <a:lnTo>
                  <a:pt x="26789" y="178594"/>
                </a:lnTo>
                <a:lnTo>
                  <a:pt x="35719" y="187523"/>
                </a:lnTo>
                <a:lnTo>
                  <a:pt x="35719" y="196453"/>
                </a:lnTo>
                <a:lnTo>
                  <a:pt x="35719" y="196453"/>
                </a:lnTo>
                <a:lnTo>
                  <a:pt x="35719" y="196453"/>
                </a:lnTo>
                <a:lnTo>
                  <a:pt x="35719" y="187523"/>
                </a:lnTo>
                <a:lnTo>
                  <a:pt x="35719" y="178594"/>
                </a:lnTo>
                <a:lnTo>
                  <a:pt x="26789" y="160734"/>
                </a:lnTo>
                <a:lnTo>
                  <a:pt x="26789" y="142875"/>
                </a:lnTo>
                <a:lnTo>
                  <a:pt x="17860" y="125016"/>
                </a:lnTo>
                <a:lnTo>
                  <a:pt x="17860" y="107156"/>
                </a:lnTo>
                <a:lnTo>
                  <a:pt x="17860" y="80367"/>
                </a:lnTo>
                <a:lnTo>
                  <a:pt x="8930" y="62508"/>
                </a:lnTo>
                <a:lnTo>
                  <a:pt x="8930" y="53578"/>
                </a:lnTo>
                <a:lnTo>
                  <a:pt x="8930" y="44648"/>
                </a:lnTo>
                <a:lnTo>
                  <a:pt x="17860" y="35719"/>
                </a:lnTo>
                <a:lnTo>
                  <a:pt x="17860" y="26789"/>
                </a:lnTo>
                <a:lnTo>
                  <a:pt x="17860" y="17859"/>
                </a:lnTo>
                <a:lnTo>
                  <a:pt x="17860" y="17859"/>
                </a:lnTo>
                <a:lnTo>
                  <a:pt x="26789" y="26789"/>
                </a:lnTo>
                <a:lnTo>
                  <a:pt x="35719" y="35719"/>
                </a:lnTo>
                <a:lnTo>
                  <a:pt x="44649" y="53578"/>
                </a:lnTo>
                <a:lnTo>
                  <a:pt x="53578" y="71437"/>
                </a:lnTo>
                <a:lnTo>
                  <a:pt x="62508" y="98227"/>
                </a:lnTo>
                <a:lnTo>
                  <a:pt x="71438" y="133945"/>
                </a:lnTo>
                <a:lnTo>
                  <a:pt x="80367" y="151805"/>
                </a:lnTo>
                <a:lnTo>
                  <a:pt x="80367" y="178594"/>
                </a:lnTo>
                <a:lnTo>
                  <a:pt x="89297" y="187523"/>
                </a:lnTo>
                <a:lnTo>
                  <a:pt x="89297" y="196453"/>
                </a:lnTo>
                <a:lnTo>
                  <a:pt x="98227" y="196453"/>
                </a:lnTo>
                <a:lnTo>
                  <a:pt x="98227" y="196453"/>
                </a:lnTo>
                <a:lnTo>
                  <a:pt x="98227" y="178594"/>
                </a:lnTo>
                <a:lnTo>
                  <a:pt x="98227" y="160734"/>
                </a:lnTo>
                <a:lnTo>
                  <a:pt x="98227" y="142875"/>
                </a:lnTo>
                <a:lnTo>
                  <a:pt x="89297" y="116086"/>
                </a:lnTo>
                <a:lnTo>
                  <a:pt x="89297" y="89297"/>
                </a:lnTo>
                <a:lnTo>
                  <a:pt x="89297" y="62508"/>
                </a:lnTo>
                <a:lnTo>
                  <a:pt x="80367" y="44648"/>
                </a:lnTo>
                <a:lnTo>
                  <a:pt x="80367" y="26789"/>
                </a:lnTo>
                <a:lnTo>
                  <a:pt x="80367" y="8930"/>
                </a:lnTo>
                <a:lnTo>
                  <a:pt x="80367" y="8930"/>
                </a:lnTo>
                <a:lnTo>
                  <a:pt x="80367" y="0"/>
                </a:lnTo>
                <a:lnTo>
                  <a:pt x="80367" y="0"/>
                </a:lnTo>
                <a:lnTo>
                  <a:pt x="89297" y="0"/>
                </a:lnTo>
                <a:lnTo>
                  <a:pt x="98227" y="8930"/>
                </a:lnTo>
                <a:lnTo>
                  <a:pt x="98227" y="26789"/>
                </a:lnTo>
                <a:lnTo>
                  <a:pt x="107156" y="44648"/>
                </a:lnTo>
                <a:lnTo>
                  <a:pt x="116086" y="62508"/>
                </a:lnTo>
                <a:lnTo>
                  <a:pt x="125016" y="80367"/>
                </a:lnTo>
                <a:lnTo>
                  <a:pt x="133945" y="107156"/>
                </a:lnTo>
                <a:lnTo>
                  <a:pt x="142875" y="125016"/>
                </a:lnTo>
                <a:lnTo>
                  <a:pt x="142875" y="142875"/>
                </a:lnTo>
                <a:lnTo>
                  <a:pt x="151805" y="151805"/>
                </a:lnTo>
                <a:lnTo>
                  <a:pt x="160735" y="151805"/>
                </a:lnTo>
                <a:lnTo>
                  <a:pt x="160735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4661297" y="2902148"/>
            <a:ext cx="62509" cy="107157"/>
          </a:xfrm>
          <a:custGeom>
            <a:avLst/>
            <a:gdLst/>
            <a:ahLst/>
            <a:cxnLst/>
            <a:rect l="0" t="0" r="0" b="0"/>
            <a:pathLst>
              <a:path w="62509" h="107157">
                <a:moveTo>
                  <a:pt x="8930" y="17859"/>
                </a:moveTo>
                <a:lnTo>
                  <a:pt x="8930" y="26789"/>
                </a:lnTo>
                <a:lnTo>
                  <a:pt x="8930" y="35719"/>
                </a:lnTo>
                <a:lnTo>
                  <a:pt x="0" y="44648"/>
                </a:lnTo>
                <a:lnTo>
                  <a:pt x="8930" y="62508"/>
                </a:lnTo>
                <a:lnTo>
                  <a:pt x="8930" y="80367"/>
                </a:lnTo>
                <a:lnTo>
                  <a:pt x="17859" y="89297"/>
                </a:lnTo>
                <a:lnTo>
                  <a:pt x="17859" y="98227"/>
                </a:lnTo>
                <a:lnTo>
                  <a:pt x="26789" y="107156"/>
                </a:lnTo>
                <a:lnTo>
                  <a:pt x="35719" y="107156"/>
                </a:lnTo>
                <a:lnTo>
                  <a:pt x="35719" y="107156"/>
                </a:lnTo>
                <a:lnTo>
                  <a:pt x="44648" y="98227"/>
                </a:lnTo>
                <a:lnTo>
                  <a:pt x="53578" y="89297"/>
                </a:lnTo>
                <a:lnTo>
                  <a:pt x="62508" y="71438"/>
                </a:lnTo>
                <a:lnTo>
                  <a:pt x="62508" y="53578"/>
                </a:lnTo>
                <a:lnTo>
                  <a:pt x="62508" y="44648"/>
                </a:lnTo>
                <a:lnTo>
                  <a:pt x="53578" y="26789"/>
                </a:lnTo>
                <a:lnTo>
                  <a:pt x="44648" y="8930"/>
                </a:lnTo>
                <a:lnTo>
                  <a:pt x="35719" y="0"/>
                </a:lnTo>
                <a:lnTo>
                  <a:pt x="26789" y="0"/>
                </a:lnTo>
                <a:lnTo>
                  <a:pt x="26789" y="0"/>
                </a:lnTo>
                <a:lnTo>
                  <a:pt x="17859" y="8930"/>
                </a:lnTo>
                <a:lnTo>
                  <a:pt x="17859" y="26789"/>
                </a:lnTo>
                <a:lnTo>
                  <a:pt x="17859" y="35719"/>
                </a:lnTo>
                <a:lnTo>
                  <a:pt x="26789" y="44648"/>
                </a:lnTo>
                <a:lnTo>
                  <a:pt x="35719" y="44648"/>
                </a:lnTo>
                <a:lnTo>
                  <a:pt x="35719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4759523" y="2848570"/>
            <a:ext cx="71439" cy="89298"/>
          </a:xfrm>
          <a:custGeom>
            <a:avLst/>
            <a:gdLst/>
            <a:ahLst/>
            <a:cxnLst/>
            <a:rect l="0" t="0" r="0" b="0"/>
            <a:pathLst>
              <a:path w="71439" h="89298">
                <a:moveTo>
                  <a:pt x="8930" y="0"/>
                </a:moveTo>
                <a:lnTo>
                  <a:pt x="8930" y="0"/>
                </a:lnTo>
                <a:lnTo>
                  <a:pt x="8930" y="8930"/>
                </a:lnTo>
                <a:lnTo>
                  <a:pt x="0" y="26789"/>
                </a:lnTo>
                <a:lnTo>
                  <a:pt x="0" y="35719"/>
                </a:lnTo>
                <a:lnTo>
                  <a:pt x="0" y="53578"/>
                </a:lnTo>
                <a:lnTo>
                  <a:pt x="0" y="71437"/>
                </a:lnTo>
                <a:lnTo>
                  <a:pt x="0" y="80367"/>
                </a:lnTo>
                <a:lnTo>
                  <a:pt x="8930" y="89297"/>
                </a:lnTo>
                <a:lnTo>
                  <a:pt x="17860" y="89297"/>
                </a:lnTo>
                <a:lnTo>
                  <a:pt x="26790" y="89297"/>
                </a:lnTo>
                <a:lnTo>
                  <a:pt x="35719" y="80367"/>
                </a:lnTo>
                <a:lnTo>
                  <a:pt x="53579" y="71437"/>
                </a:lnTo>
                <a:lnTo>
                  <a:pt x="62508" y="62508"/>
                </a:lnTo>
                <a:lnTo>
                  <a:pt x="71438" y="44648"/>
                </a:lnTo>
                <a:lnTo>
                  <a:pt x="71438" y="35719"/>
                </a:lnTo>
                <a:lnTo>
                  <a:pt x="71438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4822031" y="2830711"/>
            <a:ext cx="35720" cy="89297"/>
          </a:xfrm>
          <a:custGeom>
            <a:avLst/>
            <a:gdLst/>
            <a:ahLst/>
            <a:cxnLst/>
            <a:rect l="0" t="0" r="0" b="0"/>
            <a:pathLst>
              <a:path w="35720" h="89297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8930" y="17859"/>
                </a:lnTo>
                <a:lnTo>
                  <a:pt x="8930" y="35718"/>
                </a:lnTo>
                <a:lnTo>
                  <a:pt x="17860" y="53578"/>
                </a:lnTo>
                <a:lnTo>
                  <a:pt x="17860" y="71437"/>
                </a:lnTo>
                <a:lnTo>
                  <a:pt x="17860" y="80367"/>
                </a:lnTo>
                <a:lnTo>
                  <a:pt x="26789" y="89296"/>
                </a:lnTo>
                <a:lnTo>
                  <a:pt x="26789" y="89296"/>
                </a:lnTo>
                <a:lnTo>
                  <a:pt x="35719" y="89296"/>
                </a:lnTo>
                <a:lnTo>
                  <a:pt x="35719" y="89296"/>
                </a:lnTo>
                <a:lnTo>
                  <a:pt x="35719" y="71437"/>
                </a:lnTo>
                <a:lnTo>
                  <a:pt x="35719" y="44648"/>
                </a:lnTo>
                <a:lnTo>
                  <a:pt x="35719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4866680" y="2768203"/>
            <a:ext cx="71438" cy="98227"/>
          </a:xfrm>
          <a:custGeom>
            <a:avLst/>
            <a:gdLst/>
            <a:ahLst/>
            <a:cxnLst/>
            <a:rect l="0" t="0" r="0" b="0"/>
            <a:pathLst>
              <a:path w="71438" h="98227">
                <a:moveTo>
                  <a:pt x="17859" y="0"/>
                </a:moveTo>
                <a:lnTo>
                  <a:pt x="17859" y="8930"/>
                </a:lnTo>
                <a:lnTo>
                  <a:pt x="8929" y="17860"/>
                </a:lnTo>
                <a:lnTo>
                  <a:pt x="8929" y="26789"/>
                </a:lnTo>
                <a:lnTo>
                  <a:pt x="8929" y="35718"/>
                </a:lnTo>
                <a:lnTo>
                  <a:pt x="0" y="44648"/>
                </a:lnTo>
                <a:lnTo>
                  <a:pt x="0" y="62508"/>
                </a:lnTo>
                <a:lnTo>
                  <a:pt x="0" y="71437"/>
                </a:lnTo>
                <a:lnTo>
                  <a:pt x="0" y="80367"/>
                </a:lnTo>
                <a:lnTo>
                  <a:pt x="8929" y="89297"/>
                </a:lnTo>
                <a:lnTo>
                  <a:pt x="17859" y="89297"/>
                </a:lnTo>
                <a:lnTo>
                  <a:pt x="26789" y="98226"/>
                </a:lnTo>
                <a:lnTo>
                  <a:pt x="35718" y="98226"/>
                </a:lnTo>
                <a:lnTo>
                  <a:pt x="53578" y="98226"/>
                </a:lnTo>
                <a:lnTo>
                  <a:pt x="62508" y="98226"/>
                </a:lnTo>
                <a:lnTo>
                  <a:pt x="71437" y="89297"/>
                </a:lnTo>
                <a:lnTo>
                  <a:pt x="71437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4920258" y="2625328"/>
            <a:ext cx="107157" cy="205384"/>
          </a:xfrm>
          <a:custGeom>
            <a:avLst/>
            <a:gdLst/>
            <a:ahLst/>
            <a:cxnLst/>
            <a:rect l="0" t="0" r="0" b="0"/>
            <a:pathLst>
              <a:path w="107157" h="205384">
                <a:moveTo>
                  <a:pt x="17859" y="0"/>
                </a:moveTo>
                <a:lnTo>
                  <a:pt x="17859" y="0"/>
                </a:lnTo>
                <a:lnTo>
                  <a:pt x="17859" y="0"/>
                </a:lnTo>
                <a:lnTo>
                  <a:pt x="8930" y="0"/>
                </a:lnTo>
                <a:lnTo>
                  <a:pt x="8930" y="17860"/>
                </a:lnTo>
                <a:lnTo>
                  <a:pt x="0" y="26789"/>
                </a:lnTo>
                <a:lnTo>
                  <a:pt x="0" y="44649"/>
                </a:lnTo>
                <a:lnTo>
                  <a:pt x="0" y="71438"/>
                </a:lnTo>
                <a:lnTo>
                  <a:pt x="0" y="98227"/>
                </a:lnTo>
                <a:lnTo>
                  <a:pt x="8930" y="125016"/>
                </a:lnTo>
                <a:lnTo>
                  <a:pt x="8930" y="151805"/>
                </a:lnTo>
                <a:lnTo>
                  <a:pt x="26789" y="169664"/>
                </a:lnTo>
                <a:lnTo>
                  <a:pt x="35719" y="187523"/>
                </a:lnTo>
                <a:lnTo>
                  <a:pt x="53578" y="196453"/>
                </a:lnTo>
                <a:lnTo>
                  <a:pt x="62508" y="205383"/>
                </a:lnTo>
                <a:lnTo>
                  <a:pt x="80367" y="205383"/>
                </a:lnTo>
                <a:lnTo>
                  <a:pt x="98226" y="205383"/>
                </a:lnTo>
                <a:lnTo>
                  <a:pt x="107156" y="187523"/>
                </a:lnTo>
                <a:lnTo>
                  <a:pt x="107156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4973836" y="2616398"/>
            <a:ext cx="142876" cy="187524"/>
          </a:xfrm>
          <a:custGeom>
            <a:avLst/>
            <a:gdLst/>
            <a:ahLst/>
            <a:cxnLst/>
            <a:rect l="0" t="0" r="0" b="0"/>
            <a:pathLst>
              <a:path w="142876" h="187524">
                <a:moveTo>
                  <a:pt x="0" y="44649"/>
                </a:moveTo>
                <a:lnTo>
                  <a:pt x="0" y="44649"/>
                </a:lnTo>
                <a:lnTo>
                  <a:pt x="0" y="53579"/>
                </a:lnTo>
                <a:lnTo>
                  <a:pt x="8930" y="62508"/>
                </a:lnTo>
                <a:lnTo>
                  <a:pt x="17859" y="80368"/>
                </a:lnTo>
                <a:lnTo>
                  <a:pt x="26789" y="107157"/>
                </a:lnTo>
                <a:lnTo>
                  <a:pt x="26789" y="125016"/>
                </a:lnTo>
                <a:lnTo>
                  <a:pt x="35719" y="142875"/>
                </a:lnTo>
                <a:lnTo>
                  <a:pt x="35719" y="169665"/>
                </a:lnTo>
                <a:lnTo>
                  <a:pt x="44648" y="178594"/>
                </a:lnTo>
                <a:lnTo>
                  <a:pt x="44648" y="187523"/>
                </a:lnTo>
                <a:lnTo>
                  <a:pt x="53578" y="187523"/>
                </a:lnTo>
                <a:lnTo>
                  <a:pt x="44648" y="187523"/>
                </a:lnTo>
                <a:lnTo>
                  <a:pt x="44648" y="169665"/>
                </a:lnTo>
                <a:lnTo>
                  <a:pt x="44648" y="160735"/>
                </a:lnTo>
                <a:lnTo>
                  <a:pt x="35719" y="133946"/>
                </a:lnTo>
                <a:lnTo>
                  <a:pt x="26789" y="107157"/>
                </a:lnTo>
                <a:lnTo>
                  <a:pt x="17859" y="80368"/>
                </a:lnTo>
                <a:lnTo>
                  <a:pt x="17859" y="62508"/>
                </a:lnTo>
                <a:lnTo>
                  <a:pt x="8930" y="35719"/>
                </a:lnTo>
                <a:lnTo>
                  <a:pt x="8930" y="17860"/>
                </a:lnTo>
                <a:lnTo>
                  <a:pt x="8930" y="8930"/>
                </a:lnTo>
                <a:lnTo>
                  <a:pt x="8930" y="8930"/>
                </a:lnTo>
                <a:lnTo>
                  <a:pt x="17859" y="8930"/>
                </a:lnTo>
                <a:lnTo>
                  <a:pt x="26789" y="17860"/>
                </a:lnTo>
                <a:lnTo>
                  <a:pt x="26789" y="35719"/>
                </a:lnTo>
                <a:lnTo>
                  <a:pt x="44648" y="53579"/>
                </a:lnTo>
                <a:lnTo>
                  <a:pt x="53578" y="71438"/>
                </a:lnTo>
                <a:lnTo>
                  <a:pt x="62508" y="89297"/>
                </a:lnTo>
                <a:lnTo>
                  <a:pt x="71437" y="107157"/>
                </a:lnTo>
                <a:lnTo>
                  <a:pt x="80367" y="125016"/>
                </a:lnTo>
                <a:lnTo>
                  <a:pt x="89297" y="142875"/>
                </a:lnTo>
                <a:lnTo>
                  <a:pt x="89297" y="151805"/>
                </a:lnTo>
                <a:lnTo>
                  <a:pt x="89297" y="151805"/>
                </a:lnTo>
                <a:lnTo>
                  <a:pt x="89297" y="142875"/>
                </a:lnTo>
                <a:lnTo>
                  <a:pt x="89297" y="142875"/>
                </a:lnTo>
                <a:lnTo>
                  <a:pt x="89297" y="125016"/>
                </a:lnTo>
                <a:lnTo>
                  <a:pt x="89297" y="98227"/>
                </a:lnTo>
                <a:lnTo>
                  <a:pt x="80367" y="80368"/>
                </a:lnTo>
                <a:lnTo>
                  <a:pt x="71437" y="53579"/>
                </a:lnTo>
                <a:lnTo>
                  <a:pt x="71437" y="26790"/>
                </a:lnTo>
                <a:lnTo>
                  <a:pt x="62508" y="8930"/>
                </a:lnTo>
                <a:lnTo>
                  <a:pt x="62508" y="0"/>
                </a:lnTo>
                <a:lnTo>
                  <a:pt x="71437" y="0"/>
                </a:lnTo>
                <a:lnTo>
                  <a:pt x="71437" y="8930"/>
                </a:lnTo>
                <a:lnTo>
                  <a:pt x="80367" y="26790"/>
                </a:lnTo>
                <a:lnTo>
                  <a:pt x="89297" y="44649"/>
                </a:lnTo>
                <a:lnTo>
                  <a:pt x="98227" y="71438"/>
                </a:lnTo>
                <a:lnTo>
                  <a:pt x="107156" y="98227"/>
                </a:lnTo>
                <a:lnTo>
                  <a:pt x="116086" y="125016"/>
                </a:lnTo>
                <a:lnTo>
                  <a:pt x="125016" y="142875"/>
                </a:lnTo>
                <a:lnTo>
                  <a:pt x="125016" y="160735"/>
                </a:lnTo>
                <a:lnTo>
                  <a:pt x="133945" y="169665"/>
                </a:lnTo>
                <a:lnTo>
                  <a:pt x="142875" y="169665"/>
                </a:lnTo>
                <a:lnTo>
                  <a:pt x="142875" y="16966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5143500" y="2732484"/>
            <a:ext cx="17860" cy="44650"/>
          </a:xfrm>
          <a:custGeom>
            <a:avLst/>
            <a:gdLst/>
            <a:ahLst/>
            <a:cxnLst/>
            <a:rect l="0" t="0" r="0" b="0"/>
            <a:pathLst>
              <a:path w="17860" h="44650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8930" y="35719"/>
                </a:lnTo>
                <a:lnTo>
                  <a:pt x="8930" y="44649"/>
                </a:lnTo>
                <a:lnTo>
                  <a:pt x="17859" y="44649"/>
                </a:lnTo>
                <a:lnTo>
                  <a:pt x="17859" y="44649"/>
                </a:lnTo>
                <a:lnTo>
                  <a:pt x="17859" y="35719"/>
                </a:lnTo>
                <a:lnTo>
                  <a:pt x="1785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5036344" y="2536031"/>
            <a:ext cx="160735" cy="258962"/>
          </a:xfrm>
          <a:custGeom>
            <a:avLst/>
            <a:gdLst/>
            <a:ahLst/>
            <a:cxnLst/>
            <a:rect l="0" t="0" r="0" b="0"/>
            <a:pathLst>
              <a:path w="160735" h="258962">
                <a:moveTo>
                  <a:pt x="0" y="17860"/>
                </a:moveTo>
                <a:lnTo>
                  <a:pt x="0" y="1786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8929" y="0"/>
                </a:lnTo>
                <a:lnTo>
                  <a:pt x="17859" y="0"/>
                </a:lnTo>
                <a:lnTo>
                  <a:pt x="26789" y="0"/>
                </a:lnTo>
                <a:lnTo>
                  <a:pt x="53578" y="8930"/>
                </a:lnTo>
                <a:lnTo>
                  <a:pt x="80367" y="35719"/>
                </a:lnTo>
                <a:lnTo>
                  <a:pt x="107156" y="62508"/>
                </a:lnTo>
                <a:lnTo>
                  <a:pt x="133945" y="98227"/>
                </a:lnTo>
                <a:lnTo>
                  <a:pt x="151804" y="142875"/>
                </a:lnTo>
                <a:lnTo>
                  <a:pt x="160734" y="187524"/>
                </a:lnTo>
                <a:lnTo>
                  <a:pt x="160734" y="232172"/>
                </a:lnTo>
                <a:lnTo>
                  <a:pt x="142875" y="258961"/>
                </a:lnTo>
                <a:lnTo>
                  <a:pt x="142875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2616398" y="3866554"/>
            <a:ext cx="330400" cy="482204"/>
          </a:xfrm>
          <a:custGeom>
            <a:avLst/>
            <a:gdLst/>
            <a:ahLst/>
            <a:cxnLst/>
            <a:rect l="0" t="0" r="0" b="0"/>
            <a:pathLst>
              <a:path w="330400" h="482204">
                <a:moveTo>
                  <a:pt x="35719" y="116086"/>
                </a:moveTo>
                <a:lnTo>
                  <a:pt x="35719" y="116086"/>
                </a:lnTo>
                <a:lnTo>
                  <a:pt x="35719" y="116086"/>
                </a:lnTo>
                <a:lnTo>
                  <a:pt x="35719" y="116086"/>
                </a:lnTo>
                <a:lnTo>
                  <a:pt x="35719" y="125016"/>
                </a:lnTo>
                <a:lnTo>
                  <a:pt x="35719" y="133946"/>
                </a:lnTo>
                <a:lnTo>
                  <a:pt x="35719" y="151805"/>
                </a:lnTo>
                <a:lnTo>
                  <a:pt x="35719" y="178594"/>
                </a:lnTo>
                <a:lnTo>
                  <a:pt x="35719" y="214313"/>
                </a:lnTo>
                <a:lnTo>
                  <a:pt x="44649" y="250032"/>
                </a:lnTo>
                <a:lnTo>
                  <a:pt x="44649" y="285750"/>
                </a:lnTo>
                <a:lnTo>
                  <a:pt x="53579" y="330399"/>
                </a:lnTo>
                <a:lnTo>
                  <a:pt x="53579" y="366117"/>
                </a:lnTo>
                <a:lnTo>
                  <a:pt x="53579" y="392907"/>
                </a:lnTo>
                <a:lnTo>
                  <a:pt x="53579" y="410766"/>
                </a:lnTo>
                <a:lnTo>
                  <a:pt x="53579" y="428625"/>
                </a:lnTo>
                <a:lnTo>
                  <a:pt x="53579" y="437555"/>
                </a:lnTo>
                <a:lnTo>
                  <a:pt x="53579" y="428625"/>
                </a:lnTo>
                <a:lnTo>
                  <a:pt x="44649" y="419696"/>
                </a:lnTo>
                <a:lnTo>
                  <a:pt x="44649" y="392907"/>
                </a:lnTo>
                <a:lnTo>
                  <a:pt x="35719" y="348258"/>
                </a:lnTo>
                <a:lnTo>
                  <a:pt x="26790" y="312539"/>
                </a:lnTo>
                <a:lnTo>
                  <a:pt x="17860" y="258961"/>
                </a:lnTo>
                <a:lnTo>
                  <a:pt x="8930" y="214313"/>
                </a:lnTo>
                <a:lnTo>
                  <a:pt x="0" y="169664"/>
                </a:lnTo>
                <a:lnTo>
                  <a:pt x="0" y="125016"/>
                </a:lnTo>
                <a:lnTo>
                  <a:pt x="0" y="98227"/>
                </a:lnTo>
                <a:lnTo>
                  <a:pt x="0" y="71438"/>
                </a:lnTo>
                <a:lnTo>
                  <a:pt x="0" y="62508"/>
                </a:lnTo>
                <a:lnTo>
                  <a:pt x="8930" y="62508"/>
                </a:lnTo>
                <a:lnTo>
                  <a:pt x="17860" y="71438"/>
                </a:lnTo>
                <a:lnTo>
                  <a:pt x="26790" y="107157"/>
                </a:lnTo>
                <a:lnTo>
                  <a:pt x="44649" y="151805"/>
                </a:lnTo>
                <a:lnTo>
                  <a:pt x="62508" y="205383"/>
                </a:lnTo>
                <a:lnTo>
                  <a:pt x="89297" y="267891"/>
                </a:lnTo>
                <a:lnTo>
                  <a:pt x="107157" y="321469"/>
                </a:lnTo>
                <a:lnTo>
                  <a:pt x="125016" y="375047"/>
                </a:lnTo>
                <a:lnTo>
                  <a:pt x="142875" y="410766"/>
                </a:lnTo>
                <a:lnTo>
                  <a:pt x="151805" y="446485"/>
                </a:lnTo>
                <a:lnTo>
                  <a:pt x="169665" y="464344"/>
                </a:lnTo>
                <a:lnTo>
                  <a:pt x="169665" y="473274"/>
                </a:lnTo>
                <a:lnTo>
                  <a:pt x="178594" y="473274"/>
                </a:lnTo>
                <a:lnTo>
                  <a:pt x="178594" y="455414"/>
                </a:lnTo>
                <a:lnTo>
                  <a:pt x="187524" y="437555"/>
                </a:lnTo>
                <a:lnTo>
                  <a:pt x="178594" y="401836"/>
                </a:lnTo>
                <a:lnTo>
                  <a:pt x="178594" y="348258"/>
                </a:lnTo>
                <a:lnTo>
                  <a:pt x="169665" y="303610"/>
                </a:lnTo>
                <a:lnTo>
                  <a:pt x="160735" y="241102"/>
                </a:lnTo>
                <a:lnTo>
                  <a:pt x="160735" y="178594"/>
                </a:lnTo>
                <a:lnTo>
                  <a:pt x="151805" y="125016"/>
                </a:lnTo>
                <a:lnTo>
                  <a:pt x="142875" y="80367"/>
                </a:lnTo>
                <a:lnTo>
                  <a:pt x="151805" y="35719"/>
                </a:lnTo>
                <a:lnTo>
                  <a:pt x="151805" y="8930"/>
                </a:lnTo>
                <a:lnTo>
                  <a:pt x="151805" y="0"/>
                </a:lnTo>
                <a:lnTo>
                  <a:pt x="160735" y="0"/>
                </a:lnTo>
                <a:lnTo>
                  <a:pt x="160735" y="17860"/>
                </a:lnTo>
                <a:lnTo>
                  <a:pt x="169665" y="44649"/>
                </a:lnTo>
                <a:lnTo>
                  <a:pt x="187524" y="98227"/>
                </a:lnTo>
                <a:lnTo>
                  <a:pt x="196454" y="160735"/>
                </a:lnTo>
                <a:lnTo>
                  <a:pt x="214313" y="232172"/>
                </a:lnTo>
                <a:lnTo>
                  <a:pt x="223243" y="303610"/>
                </a:lnTo>
                <a:lnTo>
                  <a:pt x="250032" y="357188"/>
                </a:lnTo>
                <a:lnTo>
                  <a:pt x="267891" y="410766"/>
                </a:lnTo>
                <a:lnTo>
                  <a:pt x="285750" y="446485"/>
                </a:lnTo>
                <a:lnTo>
                  <a:pt x="303610" y="473274"/>
                </a:lnTo>
                <a:lnTo>
                  <a:pt x="312540" y="482203"/>
                </a:lnTo>
                <a:lnTo>
                  <a:pt x="321469" y="482203"/>
                </a:lnTo>
                <a:lnTo>
                  <a:pt x="330399" y="464344"/>
                </a:lnTo>
                <a:lnTo>
                  <a:pt x="330399" y="4643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2946797" y="4125515"/>
            <a:ext cx="98227" cy="187525"/>
          </a:xfrm>
          <a:custGeom>
            <a:avLst/>
            <a:gdLst/>
            <a:ahLst/>
            <a:cxnLst/>
            <a:rect l="0" t="0" r="0" b="0"/>
            <a:pathLst>
              <a:path w="98227" h="187525">
                <a:moveTo>
                  <a:pt x="8930" y="53578"/>
                </a:moveTo>
                <a:lnTo>
                  <a:pt x="8930" y="62508"/>
                </a:lnTo>
                <a:lnTo>
                  <a:pt x="8930" y="80367"/>
                </a:lnTo>
                <a:lnTo>
                  <a:pt x="8930" y="98227"/>
                </a:lnTo>
                <a:lnTo>
                  <a:pt x="17859" y="125016"/>
                </a:lnTo>
                <a:lnTo>
                  <a:pt x="26789" y="142875"/>
                </a:lnTo>
                <a:lnTo>
                  <a:pt x="35719" y="160735"/>
                </a:lnTo>
                <a:lnTo>
                  <a:pt x="44648" y="178594"/>
                </a:lnTo>
                <a:lnTo>
                  <a:pt x="62508" y="187524"/>
                </a:lnTo>
                <a:lnTo>
                  <a:pt x="71437" y="178594"/>
                </a:lnTo>
                <a:lnTo>
                  <a:pt x="80367" y="169664"/>
                </a:lnTo>
                <a:lnTo>
                  <a:pt x="89297" y="142875"/>
                </a:lnTo>
                <a:lnTo>
                  <a:pt x="98226" y="116086"/>
                </a:lnTo>
                <a:lnTo>
                  <a:pt x="89297" y="89297"/>
                </a:lnTo>
                <a:lnTo>
                  <a:pt x="80367" y="53578"/>
                </a:lnTo>
                <a:lnTo>
                  <a:pt x="62508" y="26789"/>
                </a:lnTo>
                <a:lnTo>
                  <a:pt x="44648" y="0"/>
                </a:lnTo>
                <a:lnTo>
                  <a:pt x="26789" y="0"/>
                </a:lnTo>
                <a:lnTo>
                  <a:pt x="8930" y="17860"/>
                </a:lnTo>
                <a:lnTo>
                  <a:pt x="0" y="35719"/>
                </a:lnTo>
                <a:lnTo>
                  <a:pt x="0" y="62508"/>
                </a:lnTo>
                <a:lnTo>
                  <a:pt x="0" y="89297"/>
                </a:lnTo>
                <a:lnTo>
                  <a:pt x="0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2741414" y="4295179"/>
            <a:ext cx="348259" cy="232173"/>
          </a:xfrm>
          <a:custGeom>
            <a:avLst/>
            <a:gdLst/>
            <a:ahLst/>
            <a:cxnLst/>
            <a:rect l="0" t="0" r="0" b="0"/>
            <a:pathLst>
              <a:path w="348259" h="232173">
                <a:moveTo>
                  <a:pt x="8930" y="223242"/>
                </a:moveTo>
                <a:lnTo>
                  <a:pt x="0" y="223242"/>
                </a:lnTo>
                <a:lnTo>
                  <a:pt x="0" y="232172"/>
                </a:lnTo>
                <a:lnTo>
                  <a:pt x="0" y="232172"/>
                </a:lnTo>
                <a:lnTo>
                  <a:pt x="0" y="232172"/>
                </a:lnTo>
                <a:lnTo>
                  <a:pt x="8930" y="223242"/>
                </a:lnTo>
                <a:lnTo>
                  <a:pt x="26789" y="205383"/>
                </a:lnTo>
                <a:lnTo>
                  <a:pt x="53578" y="187524"/>
                </a:lnTo>
                <a:lnTo>
                  <a:pt x="98227" y="160735"/>
                </a:lnTo>
                <a:lnTo>
                  <a:pt x="142875" y="133946"/>
                </a:lnTo>
                <a:lnTo>
                  <a:pt x="187524" y="98227"/>
                </a:lnTo>
                <a:lnTo>
                  <a:pt x="232172" y="62508"/>
                </a:lnTo>
                <a:lnTo>
                  <a:pt x="276820" y="35719"/>
                </a:lnTo>
                <a:lnTo>
                  <a:pt x="312539" y="17860"/>
                </a:lnTo>
                <a:lnTo>
                  <a:pt x="339328" y="0"/>
                </a:lnTo>
                <a:lnTo>
                  <a:pt x="348258" y="0"/>
                </a:lnTo>
                <a:lnTo>
                  <a:pt x="34825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2866430" y="4420195"/>
            <a:ext cx="241102" cy="178595"/>
          </a:xfrm>
          <a:custGeom>
            <a:avLst/>
            <a:gdLst/>
            <a:ahLst/>
            <a:cxnLst/>
            <a:rect l="0" t="0" r="0" b="0"/>
            <a:pathLst>
              <a:path w="241102" h="178595">
                <a:moveTo>
                  <a:pt x="0" y="178594"/>
                </a:moveTo>
                <a:lnTo>
                  <a:pt x="8929" y="178594"/>
                </a:lnTo>
                <a:lnTo>
                  <a:pt x="26789" y="169664"/>
                </a:lnTo>
                <a:lnTo>
                  <a:pt x="44648" y="160734"/>
                </a:lnTo>
                <a:lnTo>
                  <a:pt x="71437" y="133945"/>
                </a:lnTo>
                <a:lnTo>
                  <a:pt x="107156" y="107156"/>
                </a:lnTo>
                <a:lnTo>
                  <a:pt x="142875" y="71437"/>
                </a:lnTo>
                <a:lnTo>
                  <a:pt x="178593" y="35719"/>
                </a:lnTo>
                <a:lnTo>
                  <a:pt x="205383" y="17859"/>
                </a:lnTo>
                <a:lnTo>
                  <a:pt x="223242" y="0"/>
                </a:lnTo>
                <a:lnTo>
                  <a:pt x="232172" y="0"/>
                </a:lnTo>
                <a:lnTo>
                  <a:pt x="241101" y="0"/>
                </a:lnTo>
                <a:lnTo>
                  <a:pt x="24110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4625578" y="2732484"/>
            <a:ext cx="589361" cy="383978"/>
          </a:xfrm>
          <a:custGeom>
            <a:avLst/>
            <a:gdLst/>
            <a:ahLst/>
            <a:cxnLst/>
            <a:rect l="0" t="0" r="0" b="0"/>
            <a:pathLst>
              <a:path w="589361" h="383978">
                <a:moveTo>
                  <a:pt x="0" y="383977"/>
                </a:moveTo>
                <a:lnTo>
                  <a:pt x="0" y="383977"/>
                </a:lnTo>
                <a:lnTo>
                  <a:pt x="0" y="383977"/>
                </a:lnTo>
                <a:lnTo>
                  <a:pt x="0" y="375047"/>
                </a:lnTo>
                <a:lnTo>
                  <a:pt x="8930" y="375047"/>
                </a:lnTo>
                <a:lnTo>
                  <a:pt x="17860" y="366117"/>
                </a:lnTo>
                <a:lnTo>
                  <a:pt x="26789" y="348258"/>
                </a:lnTo>
                <a:lnTo>
                  <a:pt x="44649" y="339328"/>
                </a:lnTo>
                <a:lnTo>
                  <a:pt x="62508" y="321469"/>
                </a:lnTo>
                <a:lnTo>
                  <a:pt x="89297" y="303609"/>
                </a:lnTo>
                <a:lnTo>
                  <a:pt x="116086" y="285750"/>
                </a:lnTo>
                <a:lnTo>
                  <a:pt x="142875" y="267891"/>
                </a:lnTo>
                <a:lnTo>
                  <a:pt x="178594" y="250031"/>
                </a:lnTo>
                <a:lnTo>
                  <a:pt x="214313" y="223242"/>
                </a:lnTo>
                <a:lnTo>
                  <a:pt x="258961" y="205383"/>
                </a:lnTo>
                <a:lnTo>
                  <a:pt x="312539" y="178594"/>
                </a:lnTo>
                <a:lnTo>
                  <a:pt x="357188" y="142875"/>
                </a:lnTo>
                <a:lnTo>
                  <a:pt x="410766" y="116086"/>
                </a:lnTo>
                <a:lnTo>
                  <a:pt x="455414" y="80367"/>
                </a:lnTo>
                <a:lnTo>
                  <a:pt x="491133" y="53579"/>
                </a:lnTo>
                <a:lnTo>
                  <a:pt x="535781" y="26789"/>
                </a:lnTo>
                <a:lnTo>
                  <a:pt x="562570" y="8930"/>
                </a:lnTo>
                <a:lnTo>
                  <a:pt x="580430" y="0"/>
                </a:lnTo>
                <a:lnTo>
                  <a:pt x="589360" y="0"/>
                </a:lnTo>
                <a:lnTo>
                  <a:pt x="580430" y="8930"/>
                </a:lnTo>
                <a:lnTo>
                  <a:pt x="544711" y="17860"/>
                </a:lnTo>
                <a:lnTo>
                  <a:pt x="544711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5509617" y="1687711"/>
            <a:ext cx="607220" cy="607219"/>
          </a:xfrm>
          <a:custGeom>
            <a:avLst/>
            <a:gdLst/>
            <a:ahLst/>
            <a:cxnLst/>
            <a:rect l="0" t="0" r="0" b="0"/>
            <a:pathLst>
              <a:path w="607220" h="607219">
                <a:moveTo>
                  <a:pt x="392906" y="53578"/>
                </a:moveTo>
                <a:lnTo>
                  <a:pt x="383977" y="44648"/>
                </a:lnTo>
                <a:lnTo>
                  <a:pt x="383977" y="44648"/>
                </a:lnTo>
                <a:lnTo>
                  <a:pt x="375047" y="44648"/>
                </a:lnTo>
                <a:lnTo>
                  <a:pt x="366117" y="44648"/>
                </a:lnTo>
                <a:lnTo>
                  <a:pt x="366117" y="44648"/>
                </a:lnTo>
                <a:lnTo>
                  <a:pt x="357188" y="44648"/>
                </a:lnTo>
                <a:lnTo>
                  <a:pt x="348258" y="35718"/>
                </a:lnTo>
                <a:lnTo>
                  <a:pt x="348258" y="35718"/>
                </a:lnTo>
                <a:lnTo>
                  <a:pt x="339328" y="35718"/>
                </a:lnTo>
                <a:lnTo>
                  <a:pt x="330399" y="35718"/>
                </a:lnTo>
                <a:lnTo>
                  <a:pt x="321469" y="35718"/>
                </a:lnTo>
                <a:lnTo>
                  <a:pt x="312539" y="26789"/>
                </a:lnTo>
                <a:lnTo>
                  <a:pt x="303610" y="35718"/>
                </a:lnTo>
                <a:lnTo>
                  <a:pt x="285750" y="35718"/>
                </a:lnTo>
                <a:lnTo>
                  <a:pt x="267891" y="35718"/>
                </a:lnTo>
                <a:lnTo>
                  <a:pt x="250031" y="44648"/>
                </a:lnTo>
                <a:lnTo>
                  <a:pt x="232172" y="44648"/>
                </a:lnTo>
                <a:lnTo>
                  <a:pt x="214313" y="44648"/>
                </a:lnTo>
                <a:lnTo>
                  <a:pt x="196453" y="53578"/>
                </a:lnTo>
                <a:lnTo>
                  <a:pt x="178594" y="62508"/>
                </a:lnTo>
                <a:lnTo>
                  <a:pt x="151805" y="71437"/>
                </a:lnTo>
                <a:lnTo>
                  <a:pt x="133946" y="80367"/>
                </a:lnTo>
                <a:lnTo>
                  <a:pt x="116086" y="107156"/>
                </a:lnTo>
                <a:lnTo>
                  <a:pt x="89297" y="125015"/>
                </a:lnTo>
                <a:lnTo>
                  <a:pt x="71438" y="142875"/>
                </a:lnTo>
                <a:lnTo>
                  <a:pt x="53578" y="169664"/>
                </a:lnTo>
                <a:lnTo>
                  <a:pt x="35719" y="205383"/>
                </a:lnTo>
                <a:lnTo>
                  <a:pt x="17860" y="232172"/>
                </a:lnTo>
                <a:lnTo>
                  <a:pt x="8930" y="267890"/>
                </a:lnTo>
                <a:lnTo>
                  <a:pt x="8930" y="294679"/>
                </a:lnTo>
                <a:lnTo>
                  <a:pt x="0" y="321468"/>
                </a:lnTo>
                <a:lnTo>
                  <a:pt x="0" y="357187"/>
                </a:lnTo>
                <a:lnTo>
                  <a:pt x="0" y="383976"/>
                </a:lnTo>
                <a:lnTo>
                  <a:pt x="8930" y="419695"/>
                </a:lnTo>
                <a:lnTo>
                  <a:pt x="17860" y="455414"/>
                </a:lnTo>
                <a:lnTo>
                  <a:pt x="35719" y="482203"/>
                </a:lnTo>
                <a:lnTo>
                  <a:pt x="53578" y="508992"/>
                </a:lnTo>
                <a:lnTo>
                  <a:pt x="80367" y="535781"/>
                </a:lnTo>
                <a:lnTo>
                  <a:pt x="98227" y="562570"/>
                </a:lnTo>
                <a:lnTo>
                  <a:pt x="125016" y="580429"/>
                </a:lnTo>
                <a:lnTo>
                  <a:pt x="160735" y="589359"/>
                </a:lnTo>
                <a:lnTo>
                  <a:pt x="196453" y="598289"/>
                </a:lnTo>
                <a:lnTo>
                  <a:pt x="232172" y="607218"/>
                </a:lnTo>
                <a:lnTo>
                  <a:pt x="267891" y="598289"/>
                </a:lnTo>
                <a:lnTo>
                  <a:pt x="303610" y="589359"/>
                </a:lnTo>
                <a:lnTo>
                  <a:pt x="339328" y="580429"/>
                </a:lnTo>
                <a:lnTo>
                  <a:pt x="383977" y="562570"/>
                </a:lnTo>
                <a:lnTo>
                  <a:pt x="410766" y="544711"/>
                </a:lnTo>
                <a:lnTo>
                  <a:pt x="446485" y="517922"/>
                </a:lnTo>
                <a:lnTo>
                  <a:pt x="482203" y="491133"/>
                </a:lnTo>
                <a:lnTo>
                  <a:pt x="517922" y="464343"/>
                </a:lnTo>
                <a:lnTo>
                  <a:pt x="544711" y="428625"/>
                </a:lnTo>
                <a:lnTo>
                  <a:pt x="571500" y="401836"/>
                </a:lnTo>
                <a:lnTo>
                  <a:pt x="589360" y="366117"/>
                </a:lnTo>
                <a:lnTo>
                  <a:pt x="598289" y="330398"/>
                </a:lnTo>
                <a:lnTo>
                  <a:pt x="607219" y="294679"/>
                </a:lnTo>
                <a:lnTo>
                  <a:pt x="607219" y="258961"/>
                </a:lnTo>
                <a:lnTo>
                  <a:pt x="598289" y="223242"/>
                </a:lnTo>
                <a:lnTo>
                  <a:pt x="580430" y="187523"/>
                </a:lnTo>
                <a:lnTo>
                  <a:pt x="562571" y="151804"/>
                </a:lnTo>
                <a:lnTo>
                  <a:pt x="535781" y="125015"/>
                </a:lnTo>
                <a:lnTo>
                  <a:pt x="500063" y="98226"/>
                </a:lnTo>
                <a:lnTo>
                  <a:pt x="473274" y="71437"/>
                </a:lnTo>
                <a:lnTo>
                  <a:pt x="446485" y="44648"/>
                </a:lnTo>
                <a:lnTo>
                  <a:pt x="410766" y="26789"/>
                </a:lnTo>
                <a:lnTo>
                  <a:pt x="383977" y="17859"/>
                </a:lnTo>
                <a:lnTo>
                  <a:pt x="348258" y="0"/>
                </a:lnTo>
                <a:lnTo>
                  <a:pt x="34825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69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600" y="1447800"/>
            <a:ext cx="7844981" cy="3195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414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should testing stop?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Here </a:t>
            </a:r>
            <a:r>
              <a:rPr lang="en-US" dirty="0"/>
              <a:t>are some possible answers:</a:t>
            </a:r>
          </a:p>
          <a:p>
            <a:r>
              <a:rPr lang="en-US" dirty="0"/>
              <a:t>1. When you run out of time</a:t>
            </a:r>
          </a:p>
          <a:p>
            <a:r>
              <a:rPr lang="en-US" dirty="0"/>
              <a:t>2. When continued testing causes no new failures</a:t>
            </a:r>
          </a:p>
          <a:p>
            <a:r>
              <a:rPr lang="en-US" dirty="0"/>
              <a:t>3. When continued testing reveals no new faults</a:t>
            </a:r>
          </a:p>
          <a:p>
            <a:r>
              <a:rPr lang="en-US" dirty="0"/>
              <a:t>4. When you cannot think of any new test cases</a:t>
            </a:r>
          </a:p>
          <a:p>
            <a:r>
              <a:rPr lang="en-US" dirty="0"/>
              <a:t>5. When you reach a point of diminishing returns</a:t>
            </a:r>
          </a:p>
          <a:p>
            <a:r>
              <a:rPr lang="en-US" dirty="0"/>
              <a:t>6. When mandated coverage has been attained</a:t>
            </a:r>
          </a:p>
          <a:p>
            <a:r>
              <a:rPr lang="en-US" dirty="0"/>
              <a:t>7. When all faults have been </a:t>
            </a:r>
            <a:r>
              <a:rPr lang="en-US" dirty="0" smtClean="0"/>
              <a:t>removed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7277695" y="5456039"/>
            <a:ext cx="303611" cy="455414"/>
          </a:xfrm>
          <a:custGeom>
            <a:avLst/>
            <a:gdLst/>
            <a:ahLst/>
            <a:cxnLst/>
            <a:rect l="0" t="0" r="0" b="0"/>
            <a:pathLst>
              <a:path w="303611" h="455414">
                <a:moveTo>
                  <a:pt x="26789" y="26789"/>
                </a:moveTo>
                <a:lnTo>
                  <a:pt x="26789" y="26789"/>
                </a:lnTo>
                <a:lnTo>
                  <a:pt x="26789" y="26789"/>
                </a:lnTo>
                <a:lnTo>
                  <a:pt x="17860" y="17859"/>
                </a:lnTo>
                <a:lnTo>
                  <a:pt x="1786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17859"/>
                </a:lnTo>
                <a:lnTo>
                  <a:pt x="17860" y="26789"/>
                </a:lnTo>
                <a:lnTo>
                  <a:pt x="26789" y="44649"/>
                </a:lnTo>
                <a:lnTo>
                  <a:pt x="44649" y="71438"/>
                </a:lnTo>
                <a:lnTo>
                  <a:pt x="53578" y="98227"/>
                </a:lnTo>
                <a:lnTo>
                  <a:pt x="80368" y="133945"/>
                </a:lnTo>
                <a:lnTo>
                  <a:pt x="98227" y="169663"/>
                </a:lnTo>
                <a:lnTo>
                  <a:pt x="125016" y="214312"/>
                </a:lnTo>
                <a:lnTo>
                  <a:pt x="142875" y="258960"/>
                </a:lnTo>
                <a:lnTo>
                  <a:pt x="169664" y="303609"/>
                </a:lnTo>
                <a:lnTo>
                  <a:pt x="196453" y="348257"/>
                </a:lnTo>
                <a:lnTo>
                  <a:pt x="214313" y="383976"/>
                </a:lnTo>
                <a:lnTo>
                  <a:pt x="232172" y="410765"/>
                </a:lnTo>
                <a:lnTo>
                  <a:pt x="258961" y="437554"/>
                </a:lnTo>
                <a:lnTo>
                  <a:pt x="267891" y="446484"/>
                </a:lnTo>
                <a:lnTo>
                  <a:pt x="285750" y="455413"/>
                </a:lnTo>
                <a:lnTo>
                  <a:pt x="294680" y="455413"/>
                </a:lnTo>
                <a:lnTo>
                  <a:pt x="294680" y="455413"/>
                </a:lnTo>
                <a:lnTo>
                  <a:pt x="303610" y="437554"/>
                </a:lnTo>
                <a:lnTo>
                  <a:pt x="303610" y="43755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7286625" y="5384602"/>
            <a:ext cx="276821" cy="517922"/>
          </a:xfrm>
          <a:custGeom>
            <a:avLst/>
            <a:gdLst/>
            <a:ahLst/>
            <a:cxnLst/>
            <a:rect l="0" t="0" r="0" b="0"/>
            <a:pathLst>
              <a:path w="276821" h="517922">
                <a:moveTo>
                  <a:pt x="276820" y="8929"/>
                </a:moveTo>
                <a:lnTo>
                  <a:pt x="276820" y="0"/>
                </a:lnTo>
                <a:lnTo>
                  <a:pt x="276820" y="0"/>
                </a:lnTo>
                <a:lnTo>
                  <a:pt x="267891" y="0"/>
                </a:lnTo>
                <a:lnTo>
                  <a:pt x="258961" y="8929"/>
                </a:lnTo>
                <a:lnTo>
                  <a:pt x="250031" y="17859"/>
                </a:lnTo>
                <a:lnTo>
                  <a:pt x="241102" y="35718"/>
                </a:lnTo>
                <a:lnTo>
                  <a:pt x="223242" y="53578"/>
                </a:lnTo>
                <a:lnTo>
                  <a:pt x="214313" y="80367"/>
                </a:lnTo>
                <a:lnTo>
                  <a:pt x="196453" y="107156"/>
                </a:lnTo>
                <a:lnTo>
                  <a:pt x="178594" y="133945"/>
                </a:lnTo>
                <a:lnTo>
                  <a:pt x="160734" y="178593"/>
                </a:lnTo>
                <a:lnTo>
                  <a:pt x="142875" y="223241"/>
                </a:lnTo>
                <a:lnTo>
                  <a:pt x="125016" y="276819"/>
                </a:lnTo>
                <a:lnTo>
                  <a:pt x="107156" y="330397"/>
                </a:lnTo>
                <a:lnTo>
                  <a:pt x="89297" y="383975"/>
                </a:lnTo>
                <a:lnTo>
                  <a:pt x="71438" y="428624"/>
                </a:lnTo>
                <a:lnTo>
                  <a:pt x="53578" y="473272"/>
                </a:lnTo>
                <a:lnTo>
                  <a:pt x="35719" y="500061"/>
                </a:lnTo>
                <a:lnTo>
                  <a:pt x="26789" y="508991"/>
                </a:lnTo>
                <a:lnTo>
                  <a:pt x="17859" y="517921"/>
                </a:lnTo>
                <a:lnTo>
                  <a:pt x="8930" y="508991"/>
                </a:lnTo>
                <a:lnTo>
                  <a:pt x="0" y="500061"/>
                </a:lnTo>
                <a:lnTo>
                  <a:pt x="0" y="473272"/>
                </a:lnTo>
                <a:lnTo>
                  <a:pt x="0" y="4732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7750969" y="5491758"/>
            <a:ext cx="196454" cy="303609"/>
          </a:xfrm>
          <a:custGeom>
            <a:avLst/>
            <a:gdLst/>
            <a:ahLst/>
            <a:cxnLst/>
            <a:rect l="0" t="0" r="0" b="0"/>
            <a:pathLst>
              <a:path w="196454" h="303609">
                <a:moveTo>
                  <a:pt x="0" y="893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29" y="26789"/>
                </a:lnTo>
                <a:lnTo>
                  <a:pt x="17859" y="53578"/>
                </a:lnTo>
                <a:lnTo>
                  <a:pt x="26789" y="98226"/>
                </a:lnTo>
                <a:lnTo>
                  <a:pt x="35719" y="133944"/>
                </a:lnTo>
                <a:lnTo>
                  <a:pt x="35719" y="169663"/>
                </a:lnTo>
                <a:lnTo>
                  <a:pt x="44648" y="205382"/>
                </a:lnTo>
                <a:lnTo>
                  <a:pt x="44648" y="232171"/>
                </a:lnTo>
                <a:lnTo>
                  <a:pt x="44648" y="250030"/>
                </a:lnTo>
                <a:lnTo>
                  <a:pt x="44648" y="258960"/>
                </a:lnTo>
                <a:lnTo>
                  <a:pt x="53578" y="267890"/>
                </a:lnTo>
                <a:lnTo>
                  <a:pt x="53578" y="267890"/>
                </a:lnTo>
                <a:lnTo>
                  <a:pt x="53578" y="258960"/>
                </a:lnTo>
                <a:lnTo>
                  <a:pt x="44648" y="241101"/>
                </a:lnTo>
                <a:lnTo>
                  <a:pt x="44648" y="223241"/>
                </a:lnTo>
                <a:lnTo>
                  <a:pt x="35719" y="187522"/>
                </a:lnTo>
                <a:lnTo>
                  <a:pt x="26789" y="160733"/>
                </a:lnTo>
                <a:lnTo>
                  <a:pt x="17859" y="125015"/>
                </a:lnTo>
                <a:lnTo>
                  <a:pt x="8929" y="89296"/>
                </a:lnTo>
                <a:lnTo>
                  <a:pt x="0" y="62508"/>
                </a:lnTo>
                <a:lnTo>
                  <a:pt x="0" y="53578"/>
                </a:lnTo>
                <a:lnTo>
                  <a:pt x="0" y="44648"/>
                </a:lnTo>
                <a:lnTo>
                  <a:pt x="0" y="44648"/>
                </a:lnTo>
                <a:lnTo>
                  <a:pt x="8929" y="53578"/>
                </a:lnTo>
                <a:lnTo>
                  <a:pt x="26789" y="71437"/>
                </a:lnTo>
                <a:lnTo>
                  <a:pt x="44648" y="98226"/>
                </a:lnTo>
                <a:lnTo>
                  <a:pt x="71437" y="133944"/>
                </a:lnTo>
                <a:lnTo>
                  <a:pt x="98226" y="178593"/>
                </a:lnTo>
                <a:lnTo>
                  <a:pt x="116086" y="214312"/>
                </a:lnTo>
                <a:lnTo>
                  <a:pt x="142875" y="250030"/>
                </a:lnTo>
                <a:lnTo>
                  <a:pt x="160734" y="276819"/>
                </a:lnTo>
                <a:lnTo>
                  <a:pt x="178594" y="294679"/>
                </a:lnTo>
                <a:lnTo>
                  <a:pt x="187523" y="303608"/>
                </a:lnTo>
                <a:lnTo>
                  <a:pt x="196453" y="303608"/>
                </a:lnTo>
                <a:lnTo>
                  <a:pt x="196453" y="303608"/>
                </a:lnTo>
                <a:lnTo>
                  <a:pt x="196453" y="285749"/>
                </a:lnTo>
                <a:lnTo>
                  <a:pt x="196453" y="258960"/>
                </a:lnTo>
                <a:lnTo>
                  <a:pt x="187523" y="223241"/>
                </a:lnTo>
                <a:lnTo>
                  <a:pt x="169664" y="178593"/>
                </a:lnTo>
                <a:lnTo>
                  <a:pt x="160734" y="125015"/>
                </a:lnTo>
                <a:lnTo>
                  <a:pt x="151804" y="80367"/>
                </a:lnTo>
                <a:lnTo>
                  <a:pt x="142875" y="44648"/>
                </a:lnTo>
                <a:lnTo>
                  <a:pt x="142875" y="17859"/>
                </a:lnTo>
                <a:lnTo>
                  <a:pt x="151804" y="8930"/>
                </a:lnTo>
                <a:lnTo>
                  <a:pt x="160734" y="8930"/>
                </a:lnTo>
                <a:lnTo>
                  <a:pt x="169664" y="17859"/>
                </a:lnTo>
                <a:lnTo>
                  <a:pt x="178594" y="35719"/>
                </a:lnTo>
                <a:lnTo>
                  <a:pt x="178594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983141" y="5572125"/>
            <a:ext cx="80368" cy="151805"/>
          </a:xfrm>
          <a:custGeom>
            <a:avLst/>
            <a:gdLst/>
            <a:ahLst/>
            <a:cxnLst/>
            <a:rect l="0" t="0" r="0" b="0"/>
            <a:pathLst>
              <a:path w="80368" h="151805">
                <a:moveTo>
                  <a:pt x="0" y="0"/>
                </a:moveTo>
                <a:lnTo>
                  <a:pt x="0" y="8929"/>
                </a:lnTo>
                <a:lnTo>
                  <a:pt x="0" y="17859"/>
                </a:lnTo>
                <a:lnTo>
                  <a:pt x="0" y="35718"/>
                </a:lnTo>
                <a:lnTo>
                  <a:pt x="8929" y="62507"/>
                </a:lnTo>
                <a:lnTo>
                  <a:pt x="17859" y="89296"/>
                </a:lnTo>
                <a:lnTo>
                  <a:pt x="26789" y="107155"/>
                </a:lnTo>
                <a:lnTo>
                  <a:pt x="35718" y="133945"/>
                </a:lnTo>
                <a:lnTo>
                  <a:pt x="53578" y="142874"/>
                </a:lnTo>
                <a:lnTo>
                  <a:pt x="62507" y="151804"/>
                </a:lnTo>
                <a:lnTo>
                  <a:pt x="71437" y="151804"/>
                </a:lnTo>
                <a:lnTo>
                  <a:pt x="80367" y="142874"/>
                </a:lnTo>
                <a:lnTo>
                  <a:pt x="80367" y="125015"/>
                </a:lnTo>
                <a:lnTo>
                  <a:pt x="80367" y="107155"/>
                </a:lnTo>
                <a:lnTo>
                  <a:pt x="80367" y="80366"/>
                </a:lnTo>
                <a:lnTo>
                  <a:pt x="71437" y="53577"/>
                </a:lnTo>
                <a:lnTo>
                  <a:pt x="53578" y="35718"/>
                </a:lnTo>
                <a:lnTo>
                  <a:pt x="35718" y="26788"/>
                </a:lnTo>
                <a:lnTo>
                  <a:pt x="17859" y="26788"/>
                </a:lnTo>
                <a:lnTo>
                  <a:pt x="8929" y="35718"/>
                </a:lnTo>
                <a:lnTo>
                  <a:pt x="8929" y="53577"/>
                </a:lnTo>
                <a:lnTo>
                  <a:pt x="8929" y="62507"/>
                </a:lnTo>
                <a:lnTo>
                  <a:pt x="8929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8054578" y="5375672"/>
            <a:ext cx="151805" cy="312539"/>
          </a:xfrm>
          <a:custGeom>
            <a:avLst/>
            <a:gdLst/>
            <a:ahLst/>
            <a:cxnLst/>
            <a:rect l="0" t="0" r="0" b="0"/>
            <a:pathLst>
              <a:path w="151805" h="312539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8930" y="17859"/>
                </a:lnTo>
                <a:lnTo>
                  <a:pt x="17860" y="44648"/>
                </a:lnTo>
                <a:lnTo>
                  <a:pt x="26789" y="80367"/>
                </a:lnTo>
                <a:lnTo>
                  <a:pt x="35719" y="116086"/>
                </a:lnTo>
                <a:lnTo>
                  <a:pt x="53578" y="169664"/>
                </a:lnTo>
                <a:lnTo>
                  <a:pt x="71438" y="214312"/>
                </a:lnTo>
                <a:lnTo>
                  <a:pt x="89297" y="250030"/>
                </a:lnTo>
                <a:lnTo>
                  <a:pt x="107156" y="285749"/>
                </a:lnTo>
                <a:lnTo>
                  <a:pt x="125016" y="303608"/>
                </a:lnTo>
                <a:lnTo>
                  <a:pt x="133945" y="312538"/>
                </a:lnTo>
                <a:lnTo>
                  <a:pt x="142874" y="312538"/>
                </a:lnTo>
                <a:lnTo>
                  <a:pt x="151804" y="303608"/>
                </a:lnTo>
                <a:lnTo>
                  <a:pt x="151804" y="285749"/>
                </a:lnTo>
                <a:lnTo>
                  <a:pt x="151804" y="258960"/>
                </a:lnTo>
                <a:lnTo>
                  <a:pt x="133945" y="232171"/>
                </a:lnTo>
                <a:lnTo>
                  <a:pt x="133945" y="23217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8036719" y="5500688"/>
            <a:ext cx="151805" cy="35719"/>
          </a:xfrm>
          <a:custGeom>
            <a:avLst/>
            <a:gdLst/>
            <a:ahLst/>
            <a:cxnLst/>
            <a:rect l="0" t="0" r="0" b="0"/>
            <a:pathLst>
              <a:path w="151805" h="35719">
                <a:moveTo>
                  <a:pt x="0" y="35718"/>
                </a:moveTo>
                <a:lnTo>
                  <a:pt x="0" y="35718"/>
                </a:lnTo>
                <a:lnTo>
                  <a:pt x="0" y="35718"/>
                </a:lnTo>
                <a:lnTo>
                  <a:pt x="8929" y="35718"/>
                </a:lnTo>
                <a:lnTo>
                  <a:pt x="26789" y="26789"/>
                </a:lnTo>
                <a:lnTo>
                  <a:pt x="44648" y="17859"/>
                </a:lnTo>
                <a:lnTo>
                  <a:pt x="71437" y="8929"/>
                </a:lnTo>
                <a:lnTo>
                  <a:pt x="98226" y="0"/>
                </a:lnTo>
                <a:lnTo>
                  <a:pt x="125015" y="0"/>
                </a:lnTo>
                <a:lnTo>
                  <a:pt x="151804" y="8929"/>
                </a:lnTo>
                <a:lnTo>
                  <a:pt x="151804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8001000" y="5777507"/>
            <a:ext cx="133946" cy="375048"/>
          </a:xfrm>
          <a:custGeom>
            <a:avLst/>
            <a:gdLst/>
            <a:ahLst/>
            <a:cxnLst/>
            <a:rect l="0" t="0" r="0" b="0"/>
            <a:pathLst>
              <a:path w="133946" h="375048">
                <a:moveTo>
                  <a:pt x="8930" y="116086"/>
                </a:moveTo>
                <a:lnTo>
                  <a:pt x="0" y="116086"/>
                </a:lnTo>
                <a:lnTo>
                  <a:pt x="0" y="116086"/>
                </a:lnTo>
                <a:lnTo>
                  <a:pt x="0" y="116086"/>
                </a:lnTo>
                <a:lnTo>
                  <a:pt x="0" y="116086"/>
                </a:lnTo>
                <a:lnTo>
                  <a:pt x="8930" y="142875"/>
                </a:lnTo>
                <a:lnTo>
                  <a:pt x="26789" y="169664"/>
                </a:lnTo>
                <a:lnTo>
                  <a:pt x="53578" y="205383"/>
                </a:lnTo>
                <a:lnTo>
                  <a:pt x="71438" y="250031"/>
                </a:lnTo>
                <a:lnTo>
                  <a:pt x="89297" y="294680"/>
                </a:lnTo>
                <a:lnTo>
                  <a:pt x="107156" y="330398"/>
                </a:lnTo>
                <a:lnTo>
                  <a:pt x="116086" y="348258"/>
                </a:lnTo>
                <a:lnTo>
                  <a:pt x="125016" y="366117"/>
                </a:lnTo>
                <a:lnTo>
                  <a:pt x="133945" y="375047"/>
                </a:lnTo>
                <a:lnTo>
                  <a:pt x="125016" y="366117"/>
                </a:lnTo>
                <a:lnTo>
                  <a:pt x="116086" y="348258"/>
                </a:lnTo>
                <a:lnTo>
                  <a:pt x="98227" y="321469"/>
                </a:lnTo>
                <a:lnTo>
                  <a:pt x="71438" y="276820"/>
                </a:lnTo>
                <a:lnTo>
                  <a:pt x="53578" y="232172"/>
                </a:lnTo>
                <a:lnTo>
                  <a:pt x="26789" y="178594"/>
                </a:lnTo>
                <a:lnTo>
                  <a:pt x="17859" y="125016"/>
                </a:lnTo>
                <a:lnTo>
                  <a:pt x="17859" y="89297"/>
                </a:lnTo>
                <a:lnTo>
                  <a:pt x="26789" y="44648"/>
                </a:lnTo>
                <a:lnTo>
                  <a:pt x="44648" y="17859"/>
                </a:lnTo>
                <a:lnTo>
                  <a:pt x="53578" y="0"/>
                </a:lnTo>
                <a:lnTo>
                  <a:pt x="71438" y="0"/>
                </a:lnTo>
                <a:lnTo>
                  <a:pt x="89297" y="0"/>
                </a:lnTo>
                <a:lnTo>
                  <a:pt x="98227" y="26789"/>
                </a:lnTo>
                <a:lnTo>
                  <a:pt x="98227" y="62508"/>
                </a:lnTo>
                <a:lnTo>
                  <a:pt x="98227" y="98227"/>
                </a:lnTo>
                <a:lnTo>
                  <a:pt x="89297" y="142875"/>
                </a:lnTo>
                <a:lnTo>
                  <a:pt x="71438" y="178594"/>
                </a:lnTo>
                <a:lnTo>
                  <a:pt x="62508" y="214313"/>
                </a:lnTo>
                <a:lnTo>
                  <a:pt x="53578" y="232172"/>
                </a:lnTo>
                <a:lnTo>
                  <a:pt x="53578" y="250031"/>
                </a:lnTo>
                <a:lnTo>
                  <a:pt x="53578" y="241102"/>
                </a:lnTo>
                <a:lnTo>
                  <a:pt x="62508" y="223242"/>
                </a:lnTo>
                <a:lnTo>
                  <a:pt x="80367" y="205383"/>
                </a:lnTo>
                <a:lnTo>
                  <a:pt x="80367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8152805" y="5857874"/>
            <a:ext cx="62508" cy="98228"/>
          </a:xfrm>
          <a:custGeom>
            <a:avLst/>
            <a:gdLst/>
            <a:ahLst/>
            <a:cxnLst/>
            <a:rect l="0" t="0" r="0" b="0"/>
            <a:pathLst>
              <a:path w="62508" h="98228">
                <a:moveTo>
                  <a:pt x="0" y="44649"/>
                </a:moveTo>
                <a:lnTo>
                  <a:pt x="0" y="53578"/>
                </a:lnTo>
                <a:lnTo>
                  <a:pt x="0" y="62508"/>
                </a:lnTo>
                <a:lnTo>
                  <a:pt x="0" y="80367"/>
                </a:lnTo>
                <a:lnTo>
                  <a:pt x="8929" y="89297"/>
                </a:lnTo>
                <a:lnTo>
                  <a:pt x="17859" y="98227"/>
                </a:lnTo>
                <a:lnTo>
                  <a:pt x="26789" y="98227"/>
                </a:lnTo>
                <a:lnTo>
                  <a:pt x="44647" y="98227"/>
                </a:lnTo>
                <a:lnTo>
                  <a:pt x="53577" y="89297"/>
                </a:lnTo>
                <a:lnTo>
                  <a:pt x="62507" y="80367"/>
                </a:lnTo>
                <a:lnTo>
                  <a:pt x="62507" y="62508"/>
                </a:lnTo>
                <a:lnTo>
                  <a:pt x="62507" y="44649"/>
                </a:lnTo>
                <a:lnTo>
                  <a:pt x="53577" y="26789"/>
                </a:lnTo>
                <a:lnTo>
                  <a:pt x="44647" y="17860"/>
                </a:lnTo>
                <a:lnTo>
                  <a:pt x="26789" y="8930"/>
                </a:lnTo>
                <a:lnTo>
                  <a:pt x="17859" y="0"/>
                </a:lnTo>
                <a:lnTo>
                  <a:pt x="8929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44649"/>
                </a:lnTo>
                <a:lnTo>
                  <a:pt x="17859" y="53578"/>
                </a:lnTo>
                <a:lnTo>
                  <a:pt x="26789" y="44649"/>
                </a:lnTo>
                <a:lnTo>
                  <a:pt x="26789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8224241" y="5759648"/>
            <a:ext cx="80369" cy="151805"/>
          </a:xfrm>
          <a:custGeom>
            <a:avLst/>
            <a:gdLst/>
            <a:ahLst/>
            <a:cxnLst/>
            <a:rect l="0" t="0" r="0" b="0"/>
            <a:pathLst>
              <a:path w="80369" h="151805">
                <a:moveTo>
                  <a:pt x="35719" y="0"/>
                </a:moveTo>
                <a:lnTo>
                  <a:pt x="26789" y="0"/>
                </a:lnTo>
                <a:lnTo>
                  <a:pt x="26789" y="0"/>
                </a:lnTo>
                <a:lnTo>
                  <a:pt x="17860" y="8929"/>
                </a:lnTo>
                <a:lnTo>
                  <a:pt x="8930" y="26789"/>
                </a:lnTo>
                <a:lnTo>
                  <a:pt x="0" y="35718"/>
                </a:lnTo>
                <a:lnTo>
                  <a:pt x="0" y="44648"/>
                </a:lnTo>
                <a:lnTo>
                  <a:pt x="0" y="53578"/>
                </a:lnTo>
                <a:lnTo>
                  <a:pt x="8930" y="53578"/>
                </a:lnTo>
                <a:lnTo>
                  <a:pt x="17860" y="62507"/>
                </a:lnTo>
                <a:lnTo>
                  <a:pt x="26789" y="62507"/>
                </a:lnTo>
                <a:lnTo>
                  <a:pt x="44649" y="71437"/>
                </a:lnTo>
                <a:lnTo>
                  <a:pt x="62508" y="71437"/>
                </a:lnTo>
                <a:lnTo>
                  <a:pt x="71438" y="80367"/>
                </a:lnTo>
                <a:lnTo>
                  <a:pt x="80368" y="89297"/>
                </a:lnTo>
                <a:lnTo>
                  <a:pt x="80368" y="107156"/>
                </a:lnTo>
                <a:lnTo>
                  <a:pt x="80368" y="116086"/>
                </a:lnTo>
                <a:lnTo>
                  <a:pt x="80368" y="133945"/>
                </a:lnTo>
                <a:lnTo>
                  <a:pt x="80368" y="142875"/>
                </a:lnTo>
                <a:lnTo>
                  <a:pt x="71438" y="151804"/>
                </a:lnTo>
                <a:lnTo>
                  <a:pt x="62508" y="151804"/>
                </a:lnTo>
                <a:lnTo>
                  <a:pt x="53579" y="151804"/>
                </a:lnTo>
                <a:lnTo>
                  <a:pt x="44649" y="151804"/>
                </a:lnTo>
                <a:lnTo>
                  <a:pt x="35719" y="142875"/>
                </a:lnTo>
                <a:lnTo>
                  <a:pt x="35719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8313538" y="5697140"/>
            <a:ext cx="98228" cy="142876"/>
          </a:xfrm>
          <a:custGeom>
            <a:avLst/>
            <a:gdLst/>
            <a:ahLst/>
            <a:cxnLst/>
            <a:rect l="0" t="0" r="0" b="0"/>
            <a:pathLst>
              <a:path w="98228" h="142876">
                <a:moveTo>
                  <a:pt x="26789" y="0"/>
                </a:moveTo>
                <a:lnTo>
                  <a:pt x="26789" y="0"/>
                </a:lnTo>
                <a:lnTo>
                  <a:pt x="17860" y="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17859"/>
                </a:lnTo>
                <a:lnTo>
                  <a:pt x="0" y="26789"/>
                </a:lnTo>
                <a:lnTo>
                  <a:pt x="0" y="35719"/>
                </a:lnTo>
                <a:lnTo>
                  <a:pt x="8930" y="35719"/>
                </a:lnTo>
                <a:lnTo>
                  <a:pt x="8930" y="44648"/>
                </a:lnTo>
                <a:lnTo>
                  <a:pt x="26789" y="53578"/>
                </a:lnTo>
                <a:lnTo>
                  <a:pt x="35719" y="62508"/>
                </a:lnTo>
                <a:lnTo>
                  <a:pt x="53578" y="71437"/>
                </a:lnTo>
                <a:lnTo>
                  <a:pt x="71438" y="71437"/>
                </a:lnTo>
                <a:lnTo>
                  <a:pt x="80367" y="80367"/>
                </a:lnTo>
                <a:lnTo>
                  <a:pt x="98227" y="89297"/>
                </a:lnTo>
                <a:lnTo>
                  <a:pt x="98227" y="89297"/>
                </a:lnTo>
                <a:lnTo>
                  <a:pt x="98227" y="107156"/>
                </a:lnTo>
                <a:lnTo>
                  <a:pt x="98227" y="116086"/>
                </a:lnTo>
                <a:lnTo>
                  <a:pt x="89297" y="125015"/>
                </a:lnTo>
                <a:lnTo>
                  <a:pt x="80367" y="133945"/>
                </a:lnTo>
                <a:lnTo>
                  <a:pt x="71438" y="133945"/>
                </a:lnTo>
                <a:lnTo>
                  <a:pt x="62508" y="142875"/>
                </a:lnTo>
                <a:lnTo>
                  <a:pt x="53578" y="142875"/>
                </a:lnTo>
                <a:lnTo>
                  <a:pt x="53578" y="133945"/>
                </a:lnTo>
                <a:lnTo>
                  <a:pt x="44649" y="125015"/>
                </a:lnTo>
                <a:lnTo>
                  <a:pt x="44649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8447484" y="5706070"/>
            <a:ext cx="44649" cy="71438"/>
          </a:xfrm>
          <a:custGeom>
            <a:avLst/>
            <a:gdLst/>
            <a:ahLst/>
            <a:cxnLst/>
            <a:rect l="0" t="0" r="0" b="0"/>
            <a:pathLst>
              <a:path w="44649" h="71438">
                <a:moveTo>
                  <a:pt x="8929" y="0"/>
                </a:move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8929" y="17859"/>
                </a:lnTo>
                <a:lnTo>
                  <a:pt x="8929" y="26789"/>
                </a:lnTo>
                <a:lnTo>
                  <a:pt x="8929" y="44648"/>
                </a:lnTo>
                <a:lnTo>
                  <a:pt x="17859" y="53578"/>
                </a:lnTo>
                <a:lnTo>
                  <a:pt x="26789" y="62507"/>
                </a:lnTo>
                <a:lnTo>
                  <a:pt x="35718" y="71437"/>
                </a:lnTo>
                <a:lnTo>
                  <a:pt x="44648" y="71437"/>
                </a:lnTo>
                <a:lnTo>
                  <a:pt x="44648" y="71437"/>
                </a:lnTo>
                <a:lnTo>
                  <a:pt x="44648" y="71437"/>
                </a:lnTo>
                <a:lnTo>
                  <a:pt x="44648" y="53578"/>
                </a:lnTo>
                <a:lnTo>
                  <a:pt x="35718" y="35718"/>
                </a:lnTo>
                <a:lnTo>
                  <a:pt x="35718" y="0"/>
                </a:lnTo>
                <a:lnTo>
                  <a:pt x="3571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8411765" y="5491758"/>
            <a:ext cx="26790" cy="17860"/>
          </a:xfrm>
          <a:custGeom>
            <a:avLst/>
            <a:gdLst/>
            <a:ahLst/>
            <a:cxnLst/>
            <a:rect l="0" t="0" r="0" b="0"/>
            <a:pathLst>
              <a:path w="26790" h="1786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17859" y="8930"/>
                </a:lnTo>
                <a:lnTo>
                  <a:pt x="17859" y="17859"/>
                </a:lnTo>
                <a:lnTo>
                  <a:pt x="26789" y="17859"/>
                </a:lnTo>
                <a:lnTo>
                  <a:pt x="26789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8456413" y="5473898"/>
            <a:ext cx="178595" cy="303610"/>
          </a:xfrm>
          <a:custGeom>
            <a:avLst/>
            <a:gdLst/>
            <a:ahLst/>
            <a:cxnLst/>
            <a:rect l="0" t="0" r="0" b="0"/>
            <a:pathLst>
              <a:path w="178595" h="303610">
                <a:moveTo>
                  <a:pt x="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17860" y="35719"/>
                </a:lnTo>
                <a:lnTo>
                  <a:pt x="26789" y="53579"/>
                </a:lnTo>
                <a:lnTo>
                  <a:pt x="35719" y="80368"/>
                </a:lnTo>
                <a:lnTo>
                  <a:pt x="44649" y="116086"/>
                </a:lnTo>
                <a:lnTo>
                  <a:pt x="62508" y="151804"/>
                </a:lnTo>
                <a:lnTo>
                  <a:pt x="71438" y="196453"/>
                </a:lnTo>
                <a:lnTo>
                  <a:pt x="80367" y="232172"/>
                </a:lnTo>
                <a:lnTo>
                  <a:pt x="89297" y="258961"/>
                </a:lnTo>
                <a:lnTo>
                  <a:pt x="98227" y="276820"/>
                </a:lnTo>
                <a:lnTo>
                  <a:pt x="98227" y="285750"/>
                </a:lnTo>
                <a:lnTo>
                  <a:pt x="107157" y="285750"/>
                </a:lnTo>
                <a:lnTo>
                  <a:pt x="107157" y="276820"/>
                </a:lnTo>
                <a:lnTo>
                  <a:pt x="107157" y="250031"/>
                </a:lnTo>
                <a:lnTo>
                  <a:pt x="116086" y="232172"/>
                </a:lnTo>
                <a:lnTo>
                  <a:pt x="116086" y="205382"/>
                </a:lnTo>
                <a:lnTo>
                  <a:pt x="125016" y="178593"/>
                </a:lnTo>
                <a:lnTo>
                  <a:pt x="142875" y="160734"/>
                </a:lnTo>
                <a:lnTo>
                  <a:pt x="151805" y="151804"/>
                </a:lnTo>
                <a:lnTo>
                  <a:pt x="169664" y="151804"/>
                </a:lnTo>
                <a:lnTo>
                  <a:pt x="169664" y="160734"/>
                </a:lnTo>
                <a:lnTo>
                  <a:pt x="178594" y="178593"/>
                </a:lnTo>
                <a:lnTo>
                  <a:pt x="178594" y="205382"/>
                </a:lnTo>
                <a:lnTo>
                  <a:pt x="178594" y="232172"/>
                </a:lnTo>
                <a:lnTo>
                  <a:pt x="178594" y="250031"/>
                </a:lnTo>
                <a:lnTo>
                  <a:pt x="169664" y="276820"/>
                </a:lnTo>
                <a:lnTo>
                  <a:pt x="169664" y="294679"/>
                </a:lnTo>
                <a:lnTo>
                  <a:pt x="160735" y="303609"/>
                </a:lnTo>
                <a:lnTo>
                  <a:pt x="151805" y="303609"/>
                </a:lnTo>
                <a:lnTo>
                  <a:pt x="142875" y="294679"/>
                </a:lnTo>
                <a:lnTo>
                  <a:pt x="142875" y="267890"/>
                </a:lnTo>
                <a:lnTo>
                  <a:pt x="133946" y="241101"/>
                </a:lnTo>
                <a:lnTo>
                  <a:pt x="133946" y="24110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8643937" y="5447109"/>
            <a:ext cx="133946" cy="250032"/>
          </a:xfrm>
          <a:custGeom>
            <a:avLst/>
            <a:gdLst/>
            <a:ahLst/>
            <a:cxnLst/>
            <a:rect l="0" t="0" r="0" b="0"/>
            <a:pathLst>
              <a:path w="133946" h="250032">
                <a:moveTo>
                  <a:pt x="0" y="0"/>
                </a:moveTo>
                <a:lnTo>
                  <a:pt x="0" y="8930"/>
                </a:lnTo>
                <a:lnTo>
                  <a:pt x="8929" y="17860"/>
                </a:lnTo>
                <a:lnTo>
                  <a:pt x="17859" y="35719"/>
                </a:lnTo>
                <a:lnTo>
                  <a:pt x="26789" y="62508"/>
                </a:lnTo>
                <a:lnTo>
                  <a:pt x="44648" y="89297"/>
                </a:lnTo>
                <a:lnTo>
                  <a:pt x="62508" y="116086"/>
                </a:lnTo>
                <a:lnTo>
                  <a:pt x="71437" y="151804"/>
                </a:lnTo>
                <a:lnTo>
                  <a:pt x="80367" y="178593"/>
                </a:lnTo>
                <a:lnTo>
                  <a:pt x="98226" y="205382"/>
                </a:lnTo>
                <a:lnTo>
                  <a:pt x="107156" y="223242"/>
                </a:lnTo>
                <a:lnTo>
                  <a:pt x="116086" y="241101"/>
                </a:lnTo>
                <a:lnTo>
                  <a:pt x="125015" y="250031"/>
                </a:lnTo>
                <a:lnTo>
                  <a:pt x="133945" y="250031"/>
                </a:lnTo>
                <a:lnTo>
                  <a:pt x="125015" y="232171"/>
                </a:lnTo>
                <a:lnTo>
                  <a:pt x="125015" y="214312"/>
                </a:lnTo>
                <a:lnTo>
                  <a:pt x="125015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8768952" y="5545336"/>
            <a:ext cx="53579" cy="107156"/>
          </a:xfrm>
          <a:custGeom>
            <a:avLst/>
            <a:gdLst/>
            <a:ahLst/>
            <a:cxnLst/>
            <a:rect l="0" t="0" r="0" b="0"/>
            <a:pathLst>
              <a:path w="53579" h="107156">
                <a:moveTo>
                  <a:pt x="0" y="98226"/>
                </a:moveTo>
                <a:lnTo>
                  <a:pt x="0" y="107155"/>
                </a:lnTo>
                <a:lnTo>
                  <a:pt x="0" y="107155"/>
                </a:lnTo>
                <a:lnTo>
                  <a:pt x="0" y="107155"/>
                </a:lnTo>
                <a:lnTo>
                  <a:pt x="0" y="107155"/>
                </a:lnTo>
                <a:lnTo>
                  <a:pt x="8930" y="107155"/>
                </a:lnTo>
                <a:lnTo>
                  <a:pt x="8930" y="98226"/>
                </a:lnTo>
                <a:lnTo>
                  <a:pt x="17860" y="80366"/>
                </a:lnTo>
                <a:lnTo>
                  <a:pt x="26789" y="71437"/>
                </a:lnTo>
                <a:lnTo>
                  <a:pt x="26789" y="62507"/>
                </a:lnTo>
                <a:lnTo>
                  <a:pt x="35719" y="44648"/>
                </a:lnTo>
                <a:lnTo>
                  <a:pt x="35719" y="17859"/>
                </a:lnTo>
                <a:lnTo>
                  <a:pt x="44649" y="0"/>
                </a:lnTo>
                <a:lnTo>
                  <a:pt x="35719" y="0"/>
                </a:lnTo>
                <a:lnTo>
                  <a:pt x="35719" y="17859"/>
                </a:lnTo>
                <a:lnTo>
                  <a:pt x="35719" y="44648"/>
                </a:lnTo>
                <a:lnTo>
                  <a:pt x="35719" y="62507"/>
                </a:lnTo>
                <a:lnTo>
                  <a:pt x="35719" y="89296"/>
                </a:lnTo>
                <a:lnTo>
                  <a:pt x="35719" y="107155"/>
                </a:lnTo>
                <a:lnTo>
                  <a:pt x="44649" y="107155"/>
                </a:lnTo>
                <a:lnTo>
                  <a:pt x="44649" y="107155"/>
                </a:lnTo>
                <a:lnTo>
                  <a:pt x="44649" y="107155"/>
                </a:lnTo>
                <a:lnTo>
                  <a:pt x="53578" y="107155"/>
                </a:lnTo>
                <a:lnTo>
                  <a:pt x="53578" y="89296"/>
                </a:lnTo>
                <a:lnTo>
                  <a:pt x="53578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5420320" y="2044898"/>
            <a:ext cx="348259" cy="455416"/>
          </a:xfrm>
          <a:custGeom>
            <a:avLst/>
            <a:gdLst/>
            <a:ahLst/>
            <a:cxnLst/>
            <a:rect l="0" t="0" r="0" b="0"/>
            <a:pathLst>
              <a:path w="348259" h="455416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8930"/>
                </a:lnTo>
                <a:lnTo>
                  <a:pt x="44649" y="26789"/>
                </a:lnTo>
                <a:lnTo>
                  <a:pt x="62508" y="62508"/>
                </a:lnTo>
                <a:lnTo>
                  <a:pt x="98227" y="107156"/>
                </a:lnTo>
                <a:lnTo>
                  <a:pt x="133946" y="169664"/>
                </a:lnTo>
                <a:lnTo>
                  <a:pt x="178594" y="241102"/>
                </a:lnTo>
                <a:lnTo>
                  <a:pt x="223243" y="312539"/>
                </a:lnTo>
                <a:lnTo>
                  <a:pt x="258961" y="366117"/>
                </a:lnTo>
                <a:lnTo>
                  <a:pt x="294680" y="419696"/>
                </a:lnTo>
                <a:lnTo>
                  <a:pt x="312539" y="446485"/>
                </a:lnTo>
                <a:lnTo>
                  <a:pt x="330399" y="455415"/>
                </a:lnTo>
                <a:lnTo>
                  <a:pt x="348258" y="446485"/>
                </a:lnTo>
                <a:lnTo>
                  <a:pt x="348258" y="419696"/>
                </a:lnTo>
                <a:lnTo>
                  <a:pt x="339328" y="375047"/>
                </a:lnTo>
                <a:lnTo>
                  <a:pt x="339328" y="37504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5393531" y="1937742"/>
            <a:ext cx="303611" cy="660798"/>
          </a:xfrm>
          <a:custGeom>
            <a:avLst/>
            <a:gdLst/>
            <a:ahLst/>
            <a:cxnLst/>
            <a:rect l="0" t="0" r="0" b="0"/>
            <a:pathLst>
              <a:path w="303611" h="660798">
                <a:moveTo>
                  <a:pt x="303610" y="0"/>
                </a:moveTo>
                <a:lnTo>
                  <a:pt x="294680" y="8930"/>
                </a:lnTo>
                <a:lnTo>
                  <a:pt x="267891" y="35719"/>
                </a:lnTo>
                <a:lnTo>
                  <a:pt x="241102" y="80367"/>
                </a:lnTo>
                <a:lnTo>
                  <a:pt x="196453" y="151805"/>
                </a:lnTo>
                <a:lnTo>
                  <a:pt x="151805" y="258961"/>
                </a:lnTo>
                <a:lnTo>
                  <a:pt x="107157" y="375047"/>
                </a:lnTo>
                <a:lnTo>
                  <a:pt x="71438" y="491133"/>
                </a:lnTo>
                <a:lnTo>
                  <a:pt x="35719" y="580430"/>
                </a:lnTo>
                <a:lnTo>
                  <a:pt x="17860" y="642938"/>
                </a:lnTo>
                <a:lnTo>
                  <a:pt x="8930" y="660797"/>
                </a:lnTo>
                <a:lnTo>
                  <a:pt x="0" y="642938"/>
                </a:lnTo>
                <a:lnTo>
                  <a:pt x="0" y="6429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4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124200" cy="4525963"/>
          </a:xfrm>
        </p:spPr>
        <p:txBody>
          <a:bodyPr/>
          <a:lstStyle/>
          <a:p>
            <a:r>
              <a:rPr lang="en-US" dirty="0" smtClean="0"/>
              <a:t>Triangle Program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225" y="123825"/>
            <a:ext cx="5438775" cy="661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5929313" y="1750219"/>
            <a:ext cx="17860" cy="205383"/>
          </a:xfrm>
          <a:custGeom>
            <a:avLst/>
            <a:gdLst/>
            <a:ahLst/>
            <a:cxnLst/>
            <a:rect l="0" t="0" r="0" b="0"/>
            <a:pathLst>
              <a:path w="17860" h="205383">
                <a:moveTo>
                  <a:pt x="0" y="17859"/>
                </a:moveTo>
                <a:lnTo>
                  <a:pt x="8929" y="17859"/>
                </a:lnTo>
                <a:lnTo>
                  <a:pt x="8929" y="17859"/>
                </a:lnTo>
                <a:lnTo>
                  <a:pt x="8929" y="17859"/>
                </a:lnTo>
                <a:lnTo>
                  <a:pt x="8929" y="17859"/>
                </a:lnTo>
                <a:lnTo>
                  <a:pt x="8929" y="17859"/>
                </a:lnTo>
                <a:lnTo>
                  <a:pt x="8929" y="17859"/>
                </a:lnTo>
                <a:lnTo>
                  <a:pt x="8929" y="17859"/>
                </a:lnTo>
                <a:lnTo>
                  <a:pt x="8929" y="26789"/>
                </a:lnTo>
                <a:lnTo>
                  <a:pt x="8929" y="35718"/>
                </a:lnTo>
                <a:lnTo>
                  <a:pt x="8929" y="44648"/>
                </a:lnTo>
                <a:lnTo>
                  <a:pt x="8929" y="53578"/>
                </a:lnTo>
                <a:lnTo>
                  <a:pt x="8929" y="53578"/>
                </a:lnTo>
                <a:lnTo>
                  <a:pt x="8929" y="62507"/>
                </a:lnTo>
                <a:lnTo>
                  <a:pt x="8929" y="62507"/>
                </a:lnTo>
                <a:lnTo>
                  <a:pt x="8929" y="62507"/>
                </a:lnTo>
                <a:lnTo>
                  <a:pt x="8929" y="62507"/>
                </a:lnTo>
                <a:lnTo>
                  <a:pt x="8929" y="62507"/>
                </a:lnTo>
                <a:lnTo>
                  <a:pt x="8929" y="53578"/>
                </a:lnTo>
                <a:lnTo>
                  <a:pt x="8929" y="53578"/>
                </a:lnTo>
                <a:lnTo>
                  <a:pt x="8929" y="44648"/>
                </a:lnTo>
                <a:lnTo>
                  <a:pt x="8929" y="44648"/>
                </a:lnTo>
                <a:lnTo>
                  <a:pt x="8929" y="35718"/>
                </a:lnTo>
                <a:lnTo>
                  <a:pt x="17859" y="35718"/>
                </a:lnTo>
                <a:lnTo>
                  <a:pt x="17859" y="26789"/>
                </a:lnTo>
                <a:lnTo>
                  <a:pt x="17859" y="26789"/>
                </a:lnTo>
                <a:lnTo>
                  <a:pt x="17859" y="17859"/>
                </a:lnTo>
                <a:lnTo>
                  <a:pt x="17859" y="17859"/>
                </a:lnTo>
                <a:lnTo>
                  <a:pt x="17859" y="8929"/>
                </a:lnTo>
                <a:lnTo>
                  <a:pt x="17859" y="8929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8929"/>
                </a:lnTo>
                <a:lnTo>
                  <a:pt x="17859" y="26789"/>
                </a:lnTo>
                <a:lnTo>
                  <a:pt x="17859" y="44648"/>
                </a:lnTo>
                <a:lnTo>
                  <a:pt x="8929" y="71437"/>
                </a:lnTo>
                <a:lnTo>
                  <a:pt x="8929" y="98226"/>
                </a:lnTo>
                <a:lnTo>
                  <a:pt x="8929" y="125015"/>
                </a:lnTo>
                <a:lnTo>
                  <a:pt x="8929" y="160734"/>
                </a:lnTo>
                <a:lnTo>
                  <a:pt x="8929" y="178593"/>
                </a:lnTo>
                <a:lnTo>
                  <a:pt x="8929" y="196453"/>
                </a:lnTo>
                <a:lnTo>
                  <a:pt x="8929" y="205382"/>
                </a:lnTo>
                <a:lnTo>
                  <a:pt x="8929" y="196453"/>
                </a:lnTo>
                <a:lnTo>
                  <a:pt x="8929" y="187523"/>
                </a:lnTo>
                <a:lnTo>
                  <a:pt x="8929" y="169664"/>
                </a:lnTo>
                <a:lnTo>
                  <a:pt x="0" y="151804"/>
                </a:lnTo>
                <a:lnTo>
                  <a:pt x="0" y="125015"/>
                </a:lnTo>
                <a:lnTo>
                  <a:pt x="0" y="98226"/>
                </a:lnTo>
                <a:lnTo>
                  <a:pt x="0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215063" y="1500187"/>
            <a:ext cx="508993" cy="26790"/>
          </a:xfrm>
          <a:custGeom>
            <a:avLst/>
            <a:gdLst/>
            <a:ahLst/>
            <a:cxnLst/>
            <a:rect l="0" t="0" r="0" b="0"/>
            <a:pathLst>
              <a:path w="508993" h="26790">
                <a:moveTo>
                  <a:pt x="8929" y="17860"/>
                </a:moveTo>
                <a:lnTo>
                  <a:pt x="8929" y="17860"/>
                </a:lnTo>
                <a:lnTo>
                  <a:pt x="8929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8929" y="17860"/>
                </a:lnTo>
                <a:lnTo>
                  <a:pt x="26789" y="17860"/>
                </a:lnTo>
                <a:lnTo>
                  <a:pt x="44648" y="17860"/>
                </a:lnTo>
                <a:lnTo>
                  <a:pt x="71437" y="17860"/>
                </a:lnTo>
                <a:lnTo>
                  <a:pt x="98226" y="17860"/>
                </a:lnTo>
                <a:lnTo>
                  <a:pt x="133945" y="17860"/>
                </a:lnTo>
                <a:lnTo>
                  <a:pt x="169664" y="17860"/>
                </a:lnTo>
                <a:lnTo>
                  <a:pt x="214312" y="17860"/>
                </a:lnTo>
                <a:lnTo>
                  <a:pt x="250031" y="17860"/>
                </a:lnTo>
                <a:lnTo>
                  <a:pt x="294679" y="17860"/>
                </a:lnTo>
                <a:lnTo>
                  <a:pt x="330398" y="17860"/>
                </a:lnTo>
                <a:lnTo>
                  <a:pt x="366117" y="17860"/>
                </a:lnTo>
                <a:lnTo>
                  <a:pt x="401835" y="17860"/>
                </a:lnTo>
                <a:lnTo>
                  <a:pt x="428625" y="17860"/>
                </a:lnTo>
                <a:lnTo>
                  <a:pt x="455414" y="17860"/>
                </a:lnTo>
                <a:lnTo>
                  <a:pt x="473273" y="17860"/>
                </a:lnTo>
                <a:lnTo>
                  <a:pt x="491132" y="26789"/>
                </a:lnTo>
                <a:lnTo>
                  <a:pt x="500062" y="26789"/>
                </a:lnTo>
                <a:lnTo>
                  <a:pt x="508992" y="26789"/>
                </a:lnTo>
                <a:lnTo>
                  <a:pt x="508992" y="26789"/>
                </a:lnTo>
                <a:lnTo>
                  <a:pt x="508992" y="26789"/>
                </a:lnTo>
                <a:lnTo>
                  <a:pt x="508992" y="26789"/>
                </a:lnTo>
                <a:lnTo>
                  <a:pt x="500062" y="17860"/>
                </a:lnTo>
                <a:lnTo>
                  <a:pt x="491132" y="0"/>
                </a:lnTo>
                <a:lnTo>
                  <a:pt x="49113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929313" y="535781"/>
            <a:ext cx="1116211" cy="839392"/>
          </a:xfrm>
          <a:custGeom>
            <a:avLst/>
            <a:gdLst/>
            <a:ahLst/>
            <a:cxnLst/>
            <a:rect l="0" t="0" r="0" b="0"/>
            <a:pathLst>
              <a:path w="1116211" h="839392">
                <a:moveTo>
                  <a:pt x="89296" y="8930"/>
                </a:moveTo>
                <a:lnTo>
                  <a:pt x="89296" y="8930"/>
                </a:lnTo>
                <a:lnTo>
                  <a:pt x="80367" y="8930"/>
                </a:lnTo>
                <a:lnTo>
                  <a:pt x="80367" y="8930"/>
                </a:lnTo>
                <a:lnTo>
                  <a:pt x="80367" y="8930"/>
                </a:lnTo>
                <a:lnTo>
                  <a:pt x="80367" y="0"/>
                </a:lnTo>
                <a:lnTo>
                  <a:pt x="80367" y="0"/>
                </a:lnTo>
                <a:lnTo>
                  <a:pt x="80367" y="0"/>
                </a:lnTo>
                <a:lnTo>
                  <a:pt x="80367" y="0"/>
                </a:lnTo>
                <a:lnTo>
                  <a:pt x="80367" y="0"/>
                </a:lnTo>
                <a:lnTo>
                  <a:pt x="80367" y="0"/>
                </a:lnTo>
                <a:lnTo>
                  <a:pt x="71437" y="0"/>
                </a:lnTo>
                <a:lnTo>
                  <a:pt x="71437" y="8930"/>
                </a:lnTo>
                <a:lnTo>
                  <a:pt x="71437" y="8930"/>
                </a:lnTo>
                <a:lnTo>
                  <a:pt x="62507" y="17860"/>
                </a:lnTo>
                <a:lnTo>
                  <a:pt x="62507" y="17860"/>
                </a:lnTo>
                <a:lnTo>
                  <a:pt x="62507" y="26789"/>
                </a:lnTo>
                <a:lnTo>
                  <a:pt x="53578" y="35719"/>
                </a:lnTo>
                <a:lnTo>
                  <a:pt x="53578" y="44649"/>
                </a:lnTo>
                <a:lnTo>
                  <a:pt x="53578" y="53578"/>
                </a:lnTo>
                <a:lnTo>
                  <a:pt x="44648" y="62508"/>
                </a:lnTo>
                <a:lnTo>
                  <a:pt x="44648" y="71438"/>
                </a:lnTo>
                <a:lnTo>
                  <a:pt x="44648" y="89297"/>
                </a:lnTo>
                <a:lnTo>
                  <a:pt x="44648" y="98227"/>
                </a:lnTo>
                <a:lnTo>
                  <a:pt x="44648" y="116086"/>
                </a:lnTo>
                <a:lnTo>
                  <a:pt x="35718" y="133946"/>
                </a:lnTo>
                <a:lnTo>
                  <a:pt x="35718" y="151805"/>
                </a:lnTo>
                <a:lnTo>
                  <a:pt x="35718" y="160735"/>
                </a:lnTo>
                <a:lnTo>
                  <a:pt x="26789" y="178594"/>
                </a:lnTo>
                <a:lnTo>
                  <a:pt x="26789" y="196453"/>
                </a:lnTo>
                <a:lnTo>
                  <a:pt x="26789" y="205383"/>
                </a:lnTo>
                <a:lnTo>
                  <a:pt x="26789" y="214313"/>
                </a:lnTo>
                <a:lnTo>
                  <a:pt x="26789" y="214313"/>
                </a:lnTo>
                <a:lnTo>
                  <a:pt x="26789" y="223242"/>
                </a:lnTo>
                <a:lnTo>
                  <a:pt x="26789" y="223242"/>
                </a:lnTo>
                <a:lnTo>
                  <a:pt x="26789" y="223242"/>
                </a:lnTo>
                <a:lnTo>
                  <a:pt x="26789" y="232172"/>
                </a:lnTo>
                <a:lnTo>
                  <a:pt x="35718" y="241102"/>
                </a:lnTo>
                <a:lnTo>
                  <a:pt x="35718" y="241102"/>
                </a:lnTo>
                <a:lnTo>
                  <a:pt x="26789" y="241102"/>
                </a:lnTo>
                <a:lnTo>
                  <a:pt x="26789" y="250031"/>
                </a:lnTo>
                <a:lnTo>
                  <a:pt x="26789" y="250031"/>
                </a:lnTo>
                <a:lnTo>
                  <a:pt x="26789" y="250031"/>
                </a:lnTo>
                <a:lnTo>
                  <a:pt x="26789" y="250031"/>
                </a:lnTo>
                <a:lnTo>
                  <a:pt x="26789" y="250031"/>
                </a:lnTo>
                <a:lnTo>
                  <a:pt x="26789" y="250031"/>
                </a:lnTo>
                <a:lnTo>
                  <a:pt x="26789" y="250031"/>
                </a:lnTo>
                <a:lnTo>
                  <a:pt x="26789" y="250031"/>
                </a:lnTo>
                <a:lnTo>
                  <a:pt x="26789" y="250031"/>
                </a:lnTo>
                <a:lnTo>
                  <a:pt x="35718" y="250031"/>
                </a:lnTo>
                <a:lnTo>
                  <a:pt x="35718" y="250031"/>
                </a:lnTo>
                <a:lnTo>
                  <a:pt x="26789" y="250031"/>
                </a:lnTo>
                <a:lnTo>
                  <a:pt x="26789" y="250031"/>
                </a:lnTo>
                <a:lnTo>
                  <a:pt x="26789" y="258961"/>
                </a:lnTo>
                <a:lnTo>
                  <a:pt x="35718" y="258961"/>
                </a:lnTo>
                <a:lnTo>
                  <a:pt x="35718" y="258961"/>
                </a:lnTo>
                <a:lnTo>
                  <a:pt x="35718" y="258961"/>
                </a:lnTo>
                <a:lnTo>
                  <a:pt x="35718" y="258961"/>
                </a:lnTo>
                <a:lnTo>
                  <a:pt x="35718" y="258961"/>
                </a:lnTo>
                <a:lnTo>
                  <a:pt x="35718" y="258961"/>
                </a:lnTo>
                <a:lnTo>
                  <a:pt x="35718" y="258961"/>
                </a:lnTo>
                <a:lnTo>
                  <a:pt x="35718" y="267891"/>
                </a:lnTo>
                <a:lnTo>
                  <a:pt x="35718" y="267891"/>
                </a:lnTo>
                <a:lnTo>
                  <a:pt x="35718" y="267891"/>
                </a:lnTo>
                <a:lnTo>
                  <a:pt x="35718" y="267891"/>
                </a:lnTo>
                <a:lnTo>
                  <a:pt x="35718" y="267891"/>
                </a:lnTo>
                <a:lnTo>
                  <a:pt x="35718" y="267891"/>
                </a:lnTo>
                <a:lnTo>
                  <a:pt x="35718" y="267891"/>
                </a:lnTo>
                <a:lnTo>
                  <a:pt x="35718" y="267891"/>
                </a:lnTo>
                <a:lnTo>
                  <a:pt x="35718" y="267891"/>
                </a:lnTo>
                <a:lnTo>
                  <a:pt x="35718" y="267891"/>
                </a:lnTo>
                <a:lnTo>
                  <a:pt x="35718" y="267891"/>
                </a:lnTo>
                <a:lnTo>
                  <a:pt x="44648" y="267891"/>
                </a:lnTo>
                <a:lnTo>
                  <a:pt x="44648" y="267891"/>
                </a:lnTo>
                <a:lnTo>
                  <a:pt x="44648" y="267891"/>
                </a:lnTo>
                <a:lnTo>
                  <a:pt x="44648" y="267891"/>
                </a:lnTo>
                <a:lnTo>
                  <a:pt x="35718" y="267891"/>
                </a:lnTo>
                <a:lnTo>
                  <a:pt x="35718" y="267891"/>
                </a:lnTo>
                <a:lnTo>
                  <a:pt x="35718" y="267891"/>
                </a:lnTo>
                <a:lnTo>
                  <a:pt x="35718" y="267891"/>
                </a:lnTo>
                <a:lnTo>
                  <a:pt x="35718" y="267891"/>
                </a:lnTo>
                <a:lnTo>
                  <a:pt x="35718" y="267891"/>
                </a:lnTo>
                <a:lnTo>
                  <a:pt x="35718" y="267891"/>
                </a:lnTo>
                <a:lnTo>
                  <a:pt x="35718" y="267891"/>
                </a:lnTo>
                <a:lnTo>
                  <a:pt x="26789" y="267891"/>
                </a:lnTo>
                <a:lnTo>
                  <a:pt x="26789" y="267891"/>
                </a:lnTo>
                <a:lnTo>
                  <a:pt x="26789" y="267891"/>
                </a:lnTo>
                <a:lnTo>
                  <a:pt x="26789" y="267891"/>
                </a:lnTo>
                <a:lnTo>
                  <a:pt x="26789" y="267891"/>
                </a:lnTo>
                <a:lnTo>
                  <a:pt x="26789" y="267891"/>
                </a:lnTo>
                <a:lnTo>
                  <a:pt x="26789" y="258961"/>
                </a:lnTo>
                <a:lnTo>
                  <a:pt x="26789" y="258961"/>
                </a:lnTo>
                <a:lnTo>
                  <a:pt x="26789" y="258961"/>
                </a:lnTo>
                <a:lnTo>
                  <a:pt x="26789" y="258961"/>
                </a:lnTo>
                <a:lnTo>
                  <a:pt x="26789" y="267891"/>
                </a:lnTo>
                <a:lnTo>
                  <a:pt x="26789" y="258961"/>
                </a:lnTo>
                <a:lnTo>
                  <a:pt x="26789" y="267891"/>
                </a:lnTo>
                <a:lnTo>
                  <a:pt x="26789" y="267891"/>
                </a:lnTo>
                <a:lnTo>
                  <a:pt x="26789" y="267891"/>
                </a:lnTo>
                <a:lnTo>
                  <a:pt x="17859" y="267891"/>
                </a:lnTo>
                <a:lnTo>
                  <a:pt x="17859" y="267891"/>
                </a:lnTo>
                <a:lnTo>
                  <a:pt x="17859" y="276820"/>
                </a:lnTo>
                <a:lnTo>
                  <a:pt x="17859" y="276820"/>
                </a:lnTo>
                <a:lnTo>
                  <a:pt x="26789" y="285750"/>
                </a:lnTo>
                <a:lnTo>
                  <a:pt x="26789" y="294680"/>
                </a:lnTo>
                <a:lnTo>
                  <a:pt x="26789" y="303610"/>
                </a:lnTo>
                <a:lnTo>
                  <a:pt x="26789" y="321469"/>
                </a:lnTo>
                <a:lnTo>
                  <a:pt x="26789" y="330399"/>
                </a:lnTo>
                <a:lnTo>
                  <a:pt x="17859" y="348258"/>
                </a:lnTo>
                <a:lnTo>
                  <a:pt x="17859" y="375047"/>
                </a:lnTo>
                <a:lnTo>
                  <a:pt x="17859" y="392906"/>
                </a:lnTo>
                <a:lnTo>
                  <a:pt x="17859" y="419695"/>
                </a:lnTo>
                <a:lnTo>
                  <a:pt x="17859" y="437555"/>
                </a:lnTo>
                <a:lnTo>
                  <a:pt x="8929" y="464344"/>
                </a:lnTo>
                <a:lnTo>
                  <a:pt x="8929" y="482203"/>
                </a:lnTo>
                <a:lnTo>
                  <a:pt x="8929" y="508992"/>
                </a:lnTo>
                <a:lnTo>
                  <a:pt x="8929" y="526852"/>
                </a:lnTo>
                <a:lnTo>
                  <a:pt x="8929" y="544711"/>
                </a:lnTo>
                <a:lnTo>
                  <a:pt x="8929" y="571500"/>
                </a:lnTo>
                <a:lnTo>
                  <a:pt x="0" y="589360"/>
                </a:lnTo>
                <a:lnTo>
                  <a:pt x="0" y="607219"/>
                </a:lnTo>
                <a:lnTo>
                  <a:pt x="0" y="625078"/>
                </a:lnTo>
                <a:lnTo>
                  <a:pt x="0" y="642938"/>
                </a:lnTo>
                <a:lnTo>
                  <a:pt x="0" y="660797"/>
                </a:lnTo>
                <a:lnTo>
                  <a:pt x="0" y="687586"/>
                </a:lnTo>
                <a:lnTo>
                  <a:pt x="0" y="696516"/>
                </a:lnTo>
                <a:lnTo>
                  <a:pt x="0" y="714375"/>
                </a:lnTo>
                <a:lnTo>
                  <a:pt x="0" y="732235"/>
                </a:lnTo>
                <a:lnTo>
                  <a:pt x="0" y="732235"/>
                </a:lnTo>
                <a:lnTo>
                  <a:pt x="0" y="741164"/>
                </a:lnTo>
                <a:lnTo>
                  <a:pt x="0" y="741164"/>
                </a:lnTo>
                <a:lnTo>
                  <a:pt x="0" y="750094"/>
                </a:lnTo>
                <a:lnTo>
                  <a:pt x="0" y="750094"/>
                </a:lnTo>
                <a:lnTo>
                  <a:pt x="0" y="750094"/>
                </a:lnTo>
                <a:lnTo>
                  <a:pt x="0" y="750094"/>
                </a:lnTo>
                <a:lnTo>
                  <a:pt x="0" y="750094"/>
                </a:lnTo>
                <a:lnTo>
                  <a:pt x="0" y="750094"/>
                </a:lnTo>
                <a:lnTo>
                  <a:pt x="0" y="750094"/>
                </a:lnTo>
                <a:lnTo>
                  <a:pt x="0" y="759024"/>
                </a:lnTo>
                <a:lnTo>
                  <a:pt x="0" y="759024"/>
                </a:lnTo>
                <a:lnTo>
                  <a:pt x="0" y="759024"/>
                </a:lnTo>
                <a:lnTo>
                  <a:pt x="0" y="759024"/>
                </a:lnTo>
                <a:lnTo>
                  <a:pt x="0" y="759024"/>
                </a:lnTo>
                <a:lnTo>
                  <a:pt x="0" y="759024"/>
                </a:lnTo>
                <a:lnTo>
                  <a:pt x="0" y="767953"/>
                </a:lnTo>
                <a:lnTo>
                  <a:pt x="0" y="767953"/>
                </a:lnTo>
                <a:lnTo>
                  <a:pt x="0" y="767953"/>
                </a:lnTo>
                <a:lnTo>
                  <a:pt x="0" y="767953"/>
                </a:lnTo>
                <a:lnTo>
                  <a:pt x="0" y="767953"/>
                </a:lnTo>
                <a:lnTo>
                  <a:pt x="0" y="767953"/>
                </a:lnTo>
                <a:lnTo>
                  <a:pt x="0" y="767953"/>
                </a:lnTo>
                <a:lnTo>
                  <a:pt x="0" y="767953"/>
                </a:lnTo>
                <a:lnTo>
                  <a:pt x="0" y="767953"/>
                </a:lnTo>
                <a:lnTo>
                  <a:pt x="0" y="767953"/>
                </a:lnTo>
                <a:lnTo>
                  <a:pt x="0" y="767953"/>
                </a:lnTo>
                <a:lnTo>
                  <a:pt x="0" y="767953"/>
                </a:lnTo>
                <a:lnTo>
                  <a:pt x="0" y="767953"/>
                </a:lnTo>
                <a:lnTo>
                  <a:pt x="8929" y="776883"/>
                </a:lnTo>
                <a:lnTo>
                  <a:pt x="8929" y="776883"/>
                </a:lnTo>
                <a:lnTo>
                  <a:pt x="8929" y="776883"/>
                </a:lnTo>
                <a:lnTo>
                  <a:pt x="8929" y="776883"/>
                </a:lnTo>
                <a:lnTo>
                  <a:pt x="17859" y="776883"/>
                </a:lnTo>
                <a:lnTo>
                  <a:pt x="17859" y="776883"/>
                </a:lnTo>
                <a:lnTo>
                  <a:pt x="26789" y="785813"/>
                </a:lnTo>
                <a:lnTo>
                  <a:pt x="35718" y="794742"/>
                </a:lnTo>
                <a:lnTo>
                  <a:pt x="53578" y="794742"/>
                </a:lnTo>
                <a:lnTo>
                  <a:pt x="62507" y="803672"/>
                </a:lnTo>
                <a:lnTo>
                  <a:pt x="80367" y="803672"/>
                </a:lnTo>
                <a:lnTo>
                  <a:pt x="89296" y="812602"/>
                </a:lnTo>
                <a:lnTo>
                  <a:pt x="107156" y="812602"/>
                </a:lnTo>
                <a:lnTo>
                  <a:pt x="125015" y="821532"/>
                </a:lnTo>
                <a:lnTo>
                  <a:pt x="151804" y="830461"/>
                </a:lnTo>
                <a:lnTo>
                  <a:pt x="169664" y="830461"/>
                </a:lnTo>
                <a:lnTo>
                  <a:pt x="187523" y="839391"/>
                </a:lnTo>
                <a:lnTo>
                  <a:pt x="205382" y="839391"/>
                </a:lnTo>
                <a:lnTo>
                  <a:pt x="223242" y="839391"/>
                </a:lnTo>
                <a:lnTo>
                  <a:pt x="241101" y="839391"/>
                </a:lnTo>
                <a:lnTo>
                  <a:pt x="258960" y="839391"/>
                </a:lnTo>
                <a:lnTo>
                  <a:pt x="276820" y="839391"/>
                </a:lnTo>
                <a:lnTo>
                  <a:pt x="294679" y="839391"/>
                </a:lnTo>
                <a:lnTo>
                  <a:pt x="312539" y="839391"/>
                </a:lnTo>
                <a:lnTo>
                  <a:pt x="321468" y="830461"/>
                </a:lnTo>
                <a:lnTo>
                  <a:pt x="339328" y="830461"/>
                </a:lnTo>
                <a:lnTo>
                  <a:pt x="348257" y="830461"/>
                </a:lnTo>
                <a:lnTo>
                  <a:pt x="366117" y="830461"/>
                </a:lnTo>
                <a:lnTo>
                  <a:pt x="375046" y="830461"/>
                </a:lnTo>
                <a:lnTo>
                  <a:pt x="383976" y="830461"/>
                </a:lnTo>
                <a:lnTo>
                  <a:pt x="401835" y="821532"/>
                </a:lnTo>
                <a:lnTo>
                  <a:pt x="419695" y="821532"/>
                </a:lnTo>
                <a:lnTo>
                  <a:pt x="428625" y="821532"/>
                </a:lnTo>
                <a:lnTo>
                  <a:pt x="446484" y="821532"/>
                </a:lnTo>
                <a:lnTo>
                  <a:pt x="464343" y="821532"/>
                </a:lnTo>
                <a:lnTo>
                  <a:pt x="482203" y="821532"/>
                </a:lnTo>
                <a:lnTo>
                  <a:pt x="508992" y="821532"/>
                </a:lnTo>
                <a:lnTo>
                  <a:pt x="526851" y="812602"/>
                </a:lnTo>
                <a:lnTo>
                  <a:pt x="553640" y="812602"/>
                </a:lnTo>
                <a:lnTo>
                  <a:pt x="580429" y="812602"/>
                </a:lnTo>
                <a:lnTo>
                  <a:pt x="598289" y="803672"/>
                </a:lnTo>
                <a:lnTo>
                  <a:pt x="625078" y="803672"/>
                </a:lnTo>
                <a:lnTo>
                  <a:pt x="642937" y="803672"/>
                </a:lnTo>
                <a:lnTo>
                  <a:pt x="669726" y="803672"/>
                </a:lnTo>
                <a:lnTo>
                  <a:pt x="687585" y="803672"/>
                </a:lnTo>
                <a:lnTo>
                  <a:pt x="714375" y="803672"/>
                </a:lnTo>
                <a:lnTo>
                  <a:pt x="732234" y="803672"/>
                </a:lnTo>
                <a:lnTo>
                  <a:pt x="759023" y="803672"/>
                </a:lnTo>
                <a:lnTo>
                  <a:pt x="785812" y="803672"/>
                </a:lnTo>
                <a:lnTo>
                  <a:pt x="812601" y="803672"/>
                </a:lnTo>
                <a:lnTo>
                  <a:pt x="839390" y="803672"/>
                </a:lnTo>
                <a:lnTo>
                  <a:pt x="857250" y="803672"/>
                </a:lnTo>
                <a:lnTo>
                  <a:pt x="884039" y="803672"/>
                </a:lnTo>
                <a:lnTo>
                  <a:pt x="910828" y="803672"/>
                </a:lnTo>
                <a:lnTo>
                  <a:pt x="937617" y="803672"/>
                </a:lnTo>
                <a:lnTo>
                  <a:pt x="964406" y="803672"/>
                </a:lnTo>
                <a:lnTo>
                  <a:pt x="991195" y="803672"/>
                </a:lnTo>
                <a:lnTo>
                  <a:pt x="1017984" y="803672"/>
                </a:lnTo>
                <a:lnTo>
                  <a:pt x="1035843" y="803672"/>
                </a:lnTo>
                <a:lnTo>
                  <a:pt x="1062632" y="803672"/>
                </a:lnTo>
                <a:lnTo>
                  <a:pt x="1080492" y="812602"/>
                </a:lnTo>
                <a:lnTo>
                  <a:pt x="1098351" y="812602"/>
                </a:lnTo>
                <a:lnTo>
                  <a:pt x="1116210" y="812602"/>
                </a:lnTo>
                <a:lnTo>
                  <a:pt x="1116210" y="8126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929313" y="1357313"/>
            <a:ext cx="1589485" cy="2053828"/>
          </a:xfrm>
          <a:custGeom>
            <a:avLst/>
            <a:gdLst/>
            <a:ahLst/>
            <a:cxnLst/>
            <a:rect l="0" t="0" r="0" b="0"/>
            <a:pathLst>
              <a:path w="1589485" h="2053828">
                <a:moveTo>
                  <a:pt x="1151929" y="0"/>
                </a:moveTo>
                <a:lnTo>
                  <a:pt x="1178718" y="0"/>
                </a:lnTo>
                <a:lnTo>
                  <a:pt x="1187648" y="0"/>
                </a:lnTo>
                <a:lnTo>
                  <a:pt x="1205507" y="8929"/>
                </a:lnTo>
                <a:lnTo>
                  <a:pt x="1214437" y="8929"/>
                </a:lnTo>
                <a:lnTo>
                  <a:pt x="1223367" y="8929"/>
                </a:lnTo>
                <a:lnTo>
                  <a:pt x="1232296" y="8929"/>
                </a:lnTo>
                <a:lnTo>
                  <a:pt x="1241226" y="8929"/>
                </a:lnTo>
                <a:lnTo>
                  <a:pt x="1250156" y="8929"/>
                </a:lnTo>
                <a:lnTo>
                  <a:pt x="1259085" y="17859"/>
                </a:lnTo>
                <a:lnTo>
                  <a:pt x="1268015" y="17859"/>
                </a:lnTo>
                <a:lnTo>
                  <a:pt x="1276945" y="17859"/>
                </a:lnTo>
                <a:lnTo>
                  <a:pt x="1285875" y="17859"/>
                </a:lnTo>
                <a:lnTo>
                  <a:pt x="1294804" y="26789"/>
                </a:lnTo>
                <a:lnTo>
                  <a:pt x="1303734" y="26789"/>
                </a:lnTo>
                <a:lnTo>
                  <a:pt x="1312664" y="26789"/>
                </a:lnTo>
                <a:lnTo>
                  <a:pt x="1321593" y="26789"/>
                </a:lnTo>
                <a:lnTo>
                  <a:pt x="1321593" y="35718"/>
                </a:lnTo>
                <a:lnTo>
                  <a:pt x="1330523" y="35718"/>
                </a:lnTo>
                <a:lnTo>
                  <a:pt x="1339453" y="35718"/>
                </a:lnTo>
                <a:lnTo>
                  <a:pt x="1339453" y="35718"/>
                </a:lnTo>
                <a:lnTo>
                  <a:pt x="1348382" y="44648"/>
                </a:lnTo>
                <a:lnTo>
                  <a:pt x="1357312" y="44648"/>
                </a:lnTo>
                <a:lnTo>
                  <a:pt x="1366242" y="44648"/>
                </a:lnTo>
                <a:lnTo>
                  <a:pt x="1375171" y="44648"/>
                </a:lnTo>
                <a:lnTo>
                  <a:pt x="1384101" y="44648"/>
                </a:lnTo>
                <a:lnTo>
                  <a:pt x="1384101" y="44648"/>
                </a:lnTo>
                <a:lnTo>
                  <a:pt x="1401960" y="53577"/>
                </a:lnTo>
                <a:lnTo>
                  <a:pt x="1410890" y="53577"/>
                </a:lnTo>
                <a:lnTo>
                  <a:pt x="1419820" y="62507"/>
                </a:lnTo>
                <a:lnTo>
                  <a:pt x="1428750" y="62507"/>
                </a:lnTo>
                <a:lnTo>
                  <a:pt x="1437679" y="62507"/>
                </a:lnTo>
                <a:lnTo>
                  <a:pt x="1446609" y="62507"/>
                </a:lnTo>
                <a:lnTo>
                  <a:pt x="1455539" y="71437"/>
                </a:lnTo>
                <a:lnTo>
                  <a:pt x="1464468" y="71437"/>
                </a:lnTo>
                <a:lnTo>
                  <a:pt x="1473398" y="71437"/>
                </a:lnTo>
                <a:lnTo>
                  <a:pt x="1482328" y="71437"/>
                </a:lnTo>
                <a:lnTo>
                  <a:pt x="1500187" y="71437"/>
                </a:lnTo>
                <a:lnTo>
                  <a:pt x="1509117" y="71437"/>
                </a:lnTo>
                <a:lnTo>
                  <a:pt x="1518046" y="80366"/>
                </a:lnTo>
                <a:lnTo>
                  <a:pt x="1526976" y="80366"/>
                </a:lnTo>
                <a:lnTo>
                  <a:pt x="1535906" y="80366"/>
                </a:lnTo>
                <a:lnTo>
                  <a:pt x="1544835" y="80366"/>
                </a:lnTo>
                <a:lnTo>
                  <a:pt x="1553765" y="89296"/>
                </a:lnTo>
                <a:lnTo>
                  <a:pt x="1562695" y="89296"/>
                </a:lnTo>
                <a:lnTo>
                  <a:pt x="1571625" y="89296"/>
                </a:lnTo>
                <a:lnTo>
                  <a:pt x="1571625" y="89296"/>
                </a:lnTo>
                <a:lnTo>
                  <a:pt x="1580554" y="98226"/>
                </a:lnTo>
                <a:lnTo>
                  <a:pt x="1580554" y="98226"/>
                </a:lnTo>
                <a:lnTo>
                  <a:pt x="1580554" y="98226"/>
                </a:lnTo>
                <a:lnTo>
                  <a:pt x="1589484" y="98226"/>
                </a:lnTo>
                <a:lnTo>
                  <a:pt x="1589484" y="107156"/>
                </a:lnTo>
                <a:lnTo>
                  <a:pt x="1589484" y="107156"/>
                </a:lnTo>
                <a:lnTo>
                  <a:pt x="1589484" y="116085"/>
                </a:lnTo>
                <a:lnTo>
                  <a:pt x="1580554" y="125015"/>
                </a:lnTo>
                <a:lnTo>
                  <a:pt x="1580554" y="133945"/>
                </a:lnTo>
                <a:lnTo>
                  <a:pt x="1580554" y="142874"/>
                </a:lnTo>
                <a:lnTo>
                  <a:pt x="1571625" y="142874"/>
                </a:lnTo>
                <a:lnTo>
                  <a:pt x="1571625" y="151804"/>
                </a:lnTo>
                <a:lnTo>
                  <a:pt x="1562695" y="169663"/>
                </a:lnTo>
                <a:lnTo>
                  <a:pt x="1553765" y="169663"/>
                </a:lnTo>
                <a:lnTo>
                  <a:pt x="1544835" y="187523"/>
                </a:lnTo>
                <a:lnTo>
                  <a:pt x="1535906" y="196452"/>
                </a:lnTo>
                <a:lnTo>
                  <a:pt x="1518046" y="214312"/>
                </a:lnTo>
                <a:lnTo>
                  <a:pt x="1509117" y="223241"/>
                </a:lnTo>
                <a:lnTo>
                  <a:pt x="1491257" y="241101"/>
                </a:lnTo>
                <a:lnTo>
                  <a:pt x="1482328" y="250031"/>
                </a:lnTo>
                <a:lnTo>
                  <a:pt x="1464468" y="267890"/>
                </a:lnTo>
                <a:lnTo>
                  <a:pt x="1446609" y="276820"/>
                </a:lnTo>
                <a:lnTo>
                  <a:pt x="1428750" y="294679"/>
                </a:lnTo>
                <a:lnTo>
                  <a:pt x="1419820" y="303609"/>
                </a:lnTo>
                <a:lnTo>
                  <a:pt x="1401960" y="312538"/>
                </a:lnTo>
                <a:lnTo>
                  <a:pt x="1384101" y="321468"/>
                </a:lnTo>
                <a:lnTo>
                  <a:pt x="1366242" y="330398"/>
                </a:lnTo>
                <a:lnTo>
                  <a:pt x="1339453" y="339327"/>
                </a:lnTo>
                <a:lnTo>
                  <a:pt x="1312664" y="339327"/>
                </a:lnTo>
                <a:lnTo>
                  <a:pt x="1285875" y="348257"/>
                </a:lnTo>
                <a:lnTo>
                  <a:pt x="1259085" y="357187"/>
                </a:lnTo>
                <a:lnTo>
                  <a:pt x="1223367" y="357187"/>
                </a:lnTo>
                <a:lnTo>
                  <a:pt x="1187648" y="366116"/>
                </a:lnTo>
                <a:lnTo>
                  <a:pt x="1151929" y="366116"/>
                </a:lnTo>
                <a:lnTo>
                  <a:pt x="1116210" y="366116"/>
                </a:lnTo>
                <a:lnTo>
                  <a:pt x="1080492" y="366116"/>
                </a:lnTo>
                <a:lnTo>
                  <a:pt x="1044773" y="366116"/>
                </a:lnTo>
                <a:lnTo>
                  <a:pt x="1009054" y="375046"/>
                </a:lnTo>
                <a:lnTo>
                  <a:pt x="973335" y="375046"/>
                </a:lnTo>
                <a:lnTo>
                  <a:pt x="937617" y="375046"/>
                </a:lnTo>
                <a:lnTo>
                  <a:pt x="901898" y="383976"/>
                </a:lnTo>
                <a:lnTo>
                  <a:pt x="866179" y="383976"/>
                </a:lnTo>
                <a:lnTo>
                  <a:pt x="830460" y="392906"/>
                </a:lnTo>
                <a:lnTo>
                  <a:pt x="794742" y="401835"/>
                </a:lnTo>
                <a:lnTo>
                  <a:pt x="767953" y="401835"/>
                </a:lnTo>
                <a:lnTo>
                  <a:pt x="732234" y="410765"/>
                </a:lnTo>
                <a:lnTo>
                  <a:pt x="696515" y="419695"/>
                </a:lnTo>
                <a:lnTo>
                  <a:pt x="651867" y="428624"/>
                </a:lnTo>
                <a:lnTo>
                  <a:pt x="616148" y="437554"/>
                </a:lnTo>
                <a:lnTo>
                  <a:pt x="580429" y="455413"/>
                </a:lnTo>
                <a:lnTo>
                  <a:pt x="544710" y="464343"/>
                </a:lnTo>
                <a:lnTo>
                  <a:pt x="508992" y="473273"/>
                </a:lnTo>
                <a:lnTo>
                  <a:pt x="473273" y="482202"/>
                </a:lnTo>
                <a:lnTo>
                  <a:pt x="446484" y="491132"/>
                </a:lnTo>
                <a:lnTo>
                  <a:pt x="419695" y="508991"/>
                </a:lnTo>
                <a:lnTo>
                  <a:pt x="392906" y="517921"/>
                </a:lnTo>
                <a:lnTo>
                  <a:pt x="366117" y="526851"/>
                </a:lnTo>
                <a:lnTo>
                  <a:pt x="339328" y="535781"/>
                </a:lnTo>
                <a:lnTo>
                  <a:pt x="312539" y="544710"/>
                </a:lnTo>
                <a:lnTo>
                  <a:pt x="294679" y="553640"/>
                </a:lnTo>
                <a:lnTo>
                  <a:pt x="267890" y="562570"/>
                </a:lnTo>
                <a:lnTo>
                  <a:pt x="250031" y="571499"/>
                </a:lnTo>
                <a:lnTo>
                  <a:pt x="232171" y="571499"/>
                </a:lnTo>
                <a:lnTo>
                  <a:pt x="205382" y="580429"/>
                </a:lnTo>
                <a:lnTo>
                  <a:pt x="187523" y="589359"/>
                </a:lnTo>
                <a:lnTo>
                  <a:pt x="169664" y="589359"/>
                </a:lnTo>
                <a:lnTo>
                  <a:pt x="151804" y="598288"/>
                </a:lnTo>
                <a:lnTo>
                  <a:pt x="133945" y="598288"/>
                </a:lnTo>
                <a:lnTo>
                  <a:pt x="116085" y="607218"/>
                </a:lnTo>
                <a:lnTo>
                  <a:pt x="107156" y="616148"/>
                </a:lnTo>
                <a:lnTo>
                  <a:pt x="89296" y="616148"/>
                </a:lnTo>
                <a:lnTo>
                  <a:pt x="80367" y="625077"/>
                </a:lnTo>
                <a:lnTo>
                  <a:pt x="62507" y="634007"/>
                </a:lnTo>
                <a:lnTo>
                  <a:pt x="53578" y="642937"/>
                </a:lnTo>
                <a:lnTo>
                  <a:pt x="44648" y="651866"/>
                </a:lnTo>
                <a:lnTo>
                  <a:pt x="26789" y="651866"/>
                </a:lnTo>
                <a:lnTo>
                  <a:pt x="26789" y="660796"/>
                </a:lnTo>
                <a:lnTo>
                  <a:pt x="17859" y="660796"/>
                </a:lnTo>
                <a:lnTo>
                  <a:pt x="17859" y="660796"/>
                </a:lnTo>
                <a:lnTo>
                  <a:pt x="8929" y="660796"/>
                </a:lnTo>
                <a:lnTo>
                  <a:pt x="8929" y="669726"/>
                </a:lnTo>
                <a:lnTo>
                  <a:pt x="8929" y="669726"/>
                </a:lnTo>
                <a:lnTo>
                  <a:pt x="8929" y="669726"/>
                </a:lnTo>
                <a:lnTo>
                  <a:pt x="8929" y="669726"/>
                </a:lnTo>
                <a:lnTo>
                  <a:pt x="8929" y="669726"/>
                </a:lnTo>
                <a:lnTo>
                  <a:pt x="8929" y="678656"/>
                </a:lnTo>
                <a:lnTo>
                  <a:pt x="8929" y="678656"/>
                </a:lnTo>
                <a:lnTo>
                  <a:pt x="8929" y="678656"/>
                </a:lnTo>
                <a:lnTo>
                  <a:pt x="8929" y="678656"/>
                </a:lnTo>
                <a:lnTo>
                  <a:pt x="0" y="678656"/>
                </a:lnTo>
                <a:lnTo>
                  <a:pt x="0" y="678656"/>
                </a:lnTo>
                <a:lnTo>
                  <a:pt x="0" y="678656"/>
                </a:lnTo>
                <a:lnTo>
                  <a:pt x="0" y="687585"/>
                </a:lnTo>
                <a:lnTo>
                  <a:pt x="0" y="687585"/>
                </a:lnTo>
                <a:lnTo>
                  <a:pt x="0" y="687585"/>
                </a:lnTo>
                <a:lnTo>
                  <a:pt x="0" y="687585"/>
                </a:lnTo>
                <a:lnTo>
                  <a:pt x="0" y="687585"/>
                </a:lnTo>
                <a:lnTo>
                  <a:pt x="0" y="687585"/>
                </a:lnTo>
                <a:lnTo>
                  <a:pt x="0" y="687585"/>
                </a:lnTo>
                <a:lnTo>
                  <a:pt x="0" y="687585"/>
                </a:lnTo>
                <a:lnTo>
                  <a:pt x="0" y="687585"/>
                </a:lnTo>
                <a:lnTo>
                  <a:pt x="0" y="687585"/>
                </a:lnTo>
                <a:lnTo>
                  <a:pt x="0" y="687585"/>
                </a:lnTo>
                <a:lnTo>
                  <a:pt x="0" y="687585"/>
                </a:lnTo>
                <a:lnTo>
                  <a:pt x="8929" y="687585"/>
                </a:lnTo>
                <a:lnTo>
                  <a:pt x="8929" y="696515"/>
                </a:lnTo>
                <a:lnTo>
                  <a:pt x="8929" y="696515"/>
                </a:lnTo>
                <a:lnTo>
                  <a:pt x="8929" y="696515"/>
                </a:lnTo>
                <a:lnTo>
                  <a:pt x="0" y="696515"/>
                </a:lnTo>
                <a:lnTo>
                  <a:pt x="0" y="696515"/>
                </a:lnTo>
                <a:lnTo>
                  <a:pt x="0" y="696515"/>
                </a:lnTo>
                <a:lnTo>
                  <a:pt x="0" y="705445"/>
                </a:lnTo>
                <a:lnTo>
                  <a:pt x="0" y="705445"/>
                </a:lnTo>
                <a:lnTo>
                  <a:pt x="0" y="714374"/>
                </a:lnTo>
                <a:lnTo>
                  <a:pt x="0" y="723304"/>
                </a:lnTo>
                <a:lnTo>
                  <a:pt x="0" y="732234"/>
                </a:lnTo>
                <a:lnTo>
                  <a:pt x="0" y="741163"/>
                </a:lnTo>
                <a:lnTo>
                  <a:pt x="0" y="750093"/>
                </a:lnTo>
                <a:lnTo>
                  <a:pt x="8929" y="759023"/>
                </a:lnTo>
                <a:lnTo>
                  <a:pt x="8929" y="767952"/>
                </a:lnTo>
                <a:lnTo>
                  <a:pt x="8929" y="776882"/>
                </a:lnTo>
                <a:lnTo>
                  <a:pt x="8929" y="785812"/>
                </a:lnTo>
                <a:lnTo>
                  <a:pt x="17859" y="785812"/>
                </a:lnTo>
                <a:lnTo>
                  <a:pt x="26789" y="794741"/>
                </a:lnTo>
                <a:lnTo>
                  <a:pt x="26789" y="794741"/>
                </a:lnTo>
                <a:lnTo>
                  <a:pt x="35718" y="803671"/>
                </a:lnTo>
                <a:lnTo>
                  <a:pt x="44648" y="812601"/>
                </a:lnTo>
                <a:lnTo>
                  <a:pt x="53578" y="812601"/>
                </a:lnTo>
                <a:lnTo>
                  <a:pt x="71437" y="821531"/>
                </a:lnTo>
                <a:lnTo>
                  <a:pt x="80367" y="821531"/>
                </a:lnTo>
                <a:lnTo>
                  <a:pt x="98226" y="830460"/>
                </a:lnTo>
                <a:lnTo>
                  <a:pt x="116085" y="839390"/>
                </a:lnTo>
                <a:lnTo>
                  <a:pt x="133945" y="839390"/>
                </a:lnTo>
                <a:lnTo>
                  <a:pt x="160734" y="839390"/>
                </a:lnTo>
                <a:lnTo>
                  <a:pt x="178593" y="839390"/>
                </a:lnTo>
                <a:lnTo>
                  <a:pt x="205382" y="839390"/>
                </a:lnTo>
                <a:lnTo>
                  <a:pt x="223242" y="839390"/>
                </a:lnTo>
                <a:lnTo>
                  <a:pt x="250031" y="830460"/>
                </a:lnTo>
                <a:lnTo>
                  <a:pt x="276820" y="830460"/>
                </a:lnTo>
                <a:lnTo>
                  <a:pt x="303609" y="821531"/>
                </a:lnTo>
                <a:lnTo>
                  <a:pt x="330398" y="812601"/>
                </a:lnTo>
                <a:lnTo>
                  <a:pt x="357187" y="812601"/>
                </a:lnTo>
                <a:lnTo>
                  <a:pt x="383976" y="803671"/>
                </a:lnTo>
                <a:lnTo>
                  <a:pt x="410765" y="794741"/>
                </a:lnTo>
                <a:lnTo>
                  <a:pt x="437554" y="794741"/>
                </a:lnTo>
                <a:lnTo>
                  <a:pt x="455414" y="794741"/>
                </a:lnTo>
                <a:lnTo>
                  <a:pt x="482203" y="785812"/>
                </a:lnTo>
                <a:lnTo>
                  <a:pt x="508992" y="785812"/>
                </a:lnTo>
                <a:lnTo>
                  <a:pt x="535781" y="785812"/>
                </a:lnTo>
                <a:lnTo>
                  <a:pt x="562570" y="785812"/>
                </a:lnTo>
                <a:lnTo>
                  <a:pt x="589359" y="776882"/>
                </a:lnTo>
                <a:lnTo>
                  <a:pt x="616148" y="776882"/>
                </a:lnTo>
                <a:lnTo>
                  <a:pt x="642937" y="776882"/>
                </a:lnTo>
                <a:lnTo>
                  <a:pt x="669726" y="776882"/>
                </a:lnTo>
                <a:lnTo>
                  <a:pt x="696515" y="776882"/>
                </a:lnTo>
                <a:lnTo>
                  <a:pt x="714375" y="776882"/>
                </a:lnTo>
                <a:lnTo>
                  <a:pt x="741164" y="776882"/>
                </a:lnTo>
                <a:lnTo>
                  <a:pt x="759023" y="776882"/>
                </a:lnTo>
                <a:lnTo>
                  <a:pt x="776882" y="776882"/>
                </a:lnTo>
                <a:lnTo>
                  <a:pt x="794742" y="776882"/>
                </a:lnTo>
                <a:lnTo>
                  <a:pt x="821531" y="776882"/>
                </a:lnTo>
                <a:lnTo>
                  <a:pt x="839390" y="785812"/>
                </a:lnTo>
                <a:lnTo>
                  <a:pt x="857250" y="785812"/>
                </a:lnTo>
                <a:lnTo>
                  <a:pt x="875109" y="776882"/>
                </a:lnTo>
                <a:lnTo>
                  <a:pt x="892968" y="776882"/>
                </a:lnTo>
                <a:lnTo>
                  <a:pt x="910828" y="776882"/>
                </a:lnTo>
                <a:lnTo>
                  <a:pt x="928687" y="776882"/>
                </a:lnTo>
                <a:lnTo>
                  <a:pt x="946546" y="776882"/>
                </a:lnTo>
                <a:lnTo>
                  <a:pt x="955476" y="776882"/>
                </a:lnTo>
                <a:lnTo>
                  <a:pt x="964406" y="785812"/>
                </a:lnTo>
                <a:lnTo>
                  <a:pt x="964406" y="785812"/>
                </a:lnTo>
                <a:lnTo>
                  <a:pt x="964406" y="785812"/>
                </a:lnTo>
                <a:lnTo>
                  <a:pt x="973335" y="785812"/>
                </a:lnTo>
                <a:lnTo>
                  <a:pt x="973335" y="785812"/>
                </a:lnTo>
                <a:lnTo>
                  <a:pt x="973335" y="785812"/>
                </a:lnTo>
                <a:lnTo>
                  <a:pt x="973335" y="785812"/>
                </a:lnTo>
                <a:lnTo>
                  <a:pt x="964406" y="785812"/>
                </a:lnTo>
                <a:lnTo>
                  <a:pt x="964406" y="785812"/>
                </a:lnTo>
                <a:lnTo>
                  <a:pt x="964406" y="785812"/>
                </a:lnTo>
                <a:lnTo>
                  <a:pt x="973335" y="785812"/>
                </a:lnTo>
                <a:lnTo>
                  <a:pt x="973335" y="785812"/>
                </a:lnTo>
                <a:lnTo>
                  <a:pt x="973335" y="785812"/>
                </a:lnTo>
                <a:lnTo>
                  <a:pt x="973335" y="785812"/>
                </a:lnTo>
                <a:lnTo>
                  <a:pt x="973335" y="785812"/>
                </a:lnTo>
                <a:lnTo>
                  <a:pt x="973335" y="785812"/>
                </a:lnTo>
                <a:lnTo>
                  <a:pt x="973335" y="785812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803671"/>
                </a:lnTo>
                <a:lnTo>
                  <a:pt x="973335" y="80367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794741"/>
                </a:lnTo>
                <a:lnTo>
                  <a:pt x="973335" y="803671"/>
                </a:lnTo>
                <a:lnTo>
                  <a:pt x="973335" y="803671"/>
                </a:lnTo>
                <a:lnTo>
                  <a:pt x="982265" y="803671"/>
                </a:lnTo>
                <a:lnTo>
                  <a:pt x="982265" y="812601"/>
                </a:lnTo>
                <a:lnTo>
                  <a:pt x="991195" y="812601"/>
                </a:lnTo>
                <a:lnTo>
                  <a:pt x="1000125" y="830460"/>
                </a:lnTo>
                <a:lnTo>
                  <a:pt x="1009054" y="839390"/>
                </a:lnTo>
                <a:lnTo>
                  <a:pt x="1017984" y="839390"/>
                </a:lnTo>
                <a:lnTo>
                  <a:pt x="1026914" y="848320"/>
                </a:lnTo>
                <a:lnTo>
                  <a:pt x="1035843" y="857249"/>
                </a:lnTo>
                <a:lnTo>
                  <a:pt x="1044773" y="857249"/>
                </a:lnTo>
                <a:lnTo>
                  <a:pt x="1053703" y="857249"/>
                </a:lnTo>
                <a:lnTo>
                  <a:pt x="1062632" y="866179"/>
                </a:lnTo>
                <a:lnTo>
                  <a:pt x="1071562" y="866179"/>
                </a:lnTo>
                <a:lnTo>
                  <a:pt x="1080492" y="866179"/>
                </a:lnTo>
                <a:lnTo>
                  <a:pt x="1089421" y="875109"/>
                </a:lnTo>
                <a:lnTo>
                  <a:pt x="1089421" y="875109"/>
                </a:lnTo>
                <a:lnTo>
                  <a:pt x="1098351" y="884038"/>
                </a:lnTo>
                <a:lnTo>
                  <a:pt x="1098351" y="884038"/>
                </a:lnTo>
                <a:lnTo>
                  <a:pt x="1107281" y="884038"/>
                </a:lnTo>
                <a:lnTo>
                  <a:pt x="1107281" y="892968"/>
                </a:lnTo>
                <a:lnTo>
                  <a:pt x="1116210" y="892968"/>
                </a:lnTo>
                <a:lnTo>
                  <a:pt x="1116210" y="901898"/>
                </a:lnTo>
                <a:lnTo>
                  <a:pt x="1116210" y="901898"/>
                </a:lnTo>
                <a:lnTo>
                  <a:pt x="1125140" y="910827"/>
                </a:lnTo>
                <a:lnTo>
                  <a:pt x="1125140" y="910827"/>
                </a:lnTo>
                <a:lnTo>
                  <a:pt x="1125140" y="910827"/>
                </a:lnTo>
                <a:lnTo>
                  <a:pt x="1116210" y="919757"/>
                </a:lnTo>
                <a:lnTo>
                  <a:pt x="1116210" y="928687"/>
                </a:lnTo>
                <a:lnTo>
                  <a:pt x="1107281" y="937616"/>
                </a:lnTo>
                <a:lnTo>
                  <a:pt x="1098351" y="946546"/>
                </a:lnTo>
                <a:lnTo>
                  <a:pt x="1080492" y="964406"/>
                </a:lnTo>
                <a:lnTo>
                  <a:pt x="1071562" y="973335"/>
                </a:lnTo>
                <a:lnTo>
                  <a:pt x="1053703" y="982265"/>
                </a:lnTo>
                <a:lnTo>
                  <a:pt x="1035843" y="1000124"/>
                </a:lnTo>
                <a:lnTo>
                  <a:pt x="1009054" y="1009054"/>
                </a:lnTo>
                <a:lnTo>
                  <a:pt x="991195" y="1026913"/>
                </a:lnTo>
                <a:lnTo>
                  <a:pt x="964406" y="1035843"/>
                </a:lnTo>
                <a:lnTo>
                  <a:pt x="937617" y="1053702"/>
                </a:lnTo>
                <a:lnTo>
                  <a:pt x="910828" y="1062632"/>
                </a:lnTo>
                <a:lnTo>
                  <a:pt x="875109" y="1071562"/>
                </a:lnTo>
                <a:lnTo>
                  <a:pt x="839390" y="1089421"/>
                </a:lnTo>
                <a:lnTo>
                  <a:pt x="803671" y="1107281"/>
                </a:lnTo>
                <a:lnTo>
                  <a:pt x="759023" y="1125140"/>
                </a:lnTo>
                <a:lnTo>
                  <a:pt x="705445" y="1143000"/>
                </a:lnTo>
                <a:lnTo>
                  <a:pt x="660796" y="1169789"/>
                </a:lnTo>
                <a:lnTo>
                  <a:pt x="607218" y="1187648"/>
                </a:lnTo>
                <a:lnTo>
                  <a:pt x="562570" y="1205507"/>
                </a:lnTo>
                <a:lnTo>
                  <a:pt x="517921" y="1232296"/>
                </a:lnTo>
                <a:lnTo>
                  <a:pt x="473273" y="1250156"/>
                </a:lnTo>
                <a:lnTo>
                  <a:pt x="428625" y="1268015"/>
                </a:lnTo>
                <a:lnTo>
                  <a:pt x="392906" y="1276945"/>
                </a:lnTo>
                <a:lnTo>
                  <a:pt x="357187" y="1294804"/>
                </a:lnTo>
                <a:lnTo>
                  <a:pt x="321468" y="1294804"/>
                </a:lnTo>
                <a:lnTo>
                  <a:pt x="285750" y="1303734"/>
                </a:lnTo>
                <a:lnTo>
                  <a:pt x="258960" y="1303734"/>
                </a:lnTo>
                <a:lnTo>
                  <a:pt x="223242" y="1303734"/>
                </a:lnTo>
                <a:lnTo>
                  <a:pt x="187523" y="1312664"/>
                </a:lnTo>
                <a:lnTo>
                  <a:pt x="160734" y="1321593"/>
                </a:lnTo>
                <a:lnTo>
                  <a:pt x="133945" y="1321593"/>
                </a:lnTo>
                <a:lnTo>
                  <a:pt x="116085" y="1330523"/>
                </a:lnTo>
                <a:lnTo>
                  <a:pt x="89296" y="1330523"/>
                </a:lnTo>
                <a:lnTo>
                  <a:pt x="80367" y="1339453"/>
                </a:lnTo>
                <a:lnTo>
                  <a:pt x="62507" y="1348382"/>
                </a:lnTo>
                <a:lnTo>
                  <a:pt x="53578" y="1348382"/>
                </a:lnTo>
                <a:lnTo>
                  <a:pt x="44648" y="1357312"/>
                </a:lnTo>
                <a:lnTo>
                  <a:pt x="35718" y="1366242"/>
                </a:lnTo>
                <a:lnTo>
                  <a:pt x="26789" y="1366242"/>
                </a:lnTo>
                <a:lnTo>
                  <a:pt x="26789" y="1366242"/>
                </a:lnTo>
                <a:lnTo>
                  <a:pt x="26789" y="1375171"/>
                </a:lnTo>
                <a:lnTo>
                  <a:pt x="26789" y="1375171"/>
                </a:lnTo>
                <a:lnTo>
                  <a:pt x="26789" y="1375171"/>
                </a:lnTo>
                <a:lnTo>
                  <a:pt x="26789" y="1375171"/>
                </a:lnTo>
                <a:lnTo>
                  <a:pt x="26789" y="1375171"/>
                </a:lnTo>
                <a:lnTo>
                  <a:pt x="26789" y="1375171"/>
                </a:lnTo>
                <a:lnTo>
                  <a:pt x="26789" y="1375171"/>
                </a:lnTo>
                <a:lnTo>
                  <a:pt x="26789" y="1375171"/>
                </a:lnTo>
                <a:lnTo>
                  <a:pt x="26789" y="1375171"/>
                </a:lnTo>
                <a:lnTo>
                  <a:pt x="26789" y="1375171"/>
                </a:lnTo>
                <a:lnTo>
                  <a:pt x="26789" y="1375171"/>
                </a:lnTo>
                <a:lnTo>
                  <a:pt x="26789" y="1375171"/>
                </a:lnTo>
                <a:lnTo>
                  <a:pt x="35718" y="1375171"/>
                </a:lnTo>
                <a:lnTo>
                  <a:pt x="35718" y="1375171"/>
                </a:lnTo>
                <a:lnTo>
                  <a:pt x="35718" y="1375171"/>
                </a:lnTo>
                <a:lnTo>
                  <a:pt x="35718" y="1375171"/>
                </a:lnTo>
                <a:lnTo>
                  <a:pt x="35718" y="1375171"/>
                </a:lnTo>
                <a:lnTo>
                  <a:pt x="35718" y="1375171"/>
                </a:lnTo>
                <a:lnTo>
                  <a:pt x="35718" y="1375171"/>
                </a:lnTo>
                <a:lnTo>
                  <a:pt x="26789" y="1375171"/>
                </a:lnTo>
                <a:lnTo>
                  <a:pt x="26789" y="1375171"/>
                </a:lnTo>
                <a:lnTo>
                  <a:pt x="35718" y="1375171"/>
                </a:lnTo>
                <a:lnTo>
                  <a:pt x="35718" y="1384101"/>
                </a:lnTo>
                <a:lnTo>
                  <a:pt x="35718" y="1384101"/>
                </a:lnTo>
                <a:lnTo>
                  <a:pt x="35718" y="1384101"/>
                </a:lnTo>
                <a:lnTo>
                  <a:pt x="35718" y="1384101"/>
                </a:lnTo>
                <a:lnTo>
                  <a:pt x="35718" y="1384101"/>
                </a:lnTo>
                <a:lnTo>
                  <a:pt x="35718" y="1384101"/>
                </a:lnTo>
                <a:lnTo>
                  <a:pt x="35718" y="1384101"/>
                </a:lnTo>
                <a:lnTo>
                  <a:pt x="35718" y="1384101"/>
                </a:lnTo>
                <a:lnTo>
                  <a:pt x="44648" y="1384101"/>
                </a:lnTo>
                <a:lnTo>
                  <a:pt x="44648" y="1384101"/>
                </a:lnTo>
                <a:lnTo>
                  <a:pt x="44648" y="1384101"/>
                </a:lnTo>
                <a:lnTo>
                  <a:pt x="44648" y="1393031"/>
                </a:lnTo>
                <a:lnTo>
                  <a:pt x="44648" y="1393031"/>
                </a:lnTo>
                <a:lnTo>
                  <a:pt x="44648" y="1393031"/>
                </a:lnTo>
                <a:lnTo>
                  <a:pt x="44648" y="1393031"/>
                </a:lnTo>
                <a:lnTo>
                  <a:pt x="53578" y="1393031"/>
                </a:lnTo>
                <a:lnTo>
                  <a:pt x="62507" y="1393031"/>
                </a:lnTo>
                <a:lnTo>
                  <a:pt x="71437" y="1401960"/>
                </a:lnTo>
                <a:lnTo>
                  <a:pt x="80367" y="1401960"/>
                </a:lnTo>
                <a:lnTo>
                  <a:pt x="98226" y="1410890"/>
                </a:lnTo>
                <a:lnTo>
                  <a:pt x="116085" y="1419820"/>
                </a:lnTo>
                <a:lnTo>
                  <a:pt x="133945" y="1419820"/>
                </a:lnTo>
                <a:lnTo>
                  <a:pt x="151804" y="1428750"/>
                </a:lnTo>
                <a:lnTo>
                  <a:pt x="169664" y="1428750"/>
                </a:lnTo>
                <a:lnTo>
                  <a:pt x="187523" y="1437679"/>
                </a:lnTo>
                <a:lnTo>
                  <a:pt x="205382" y="1446608"/>
                </a:lnTo>
                <a:lnTo>
                  <a:pt x="232171" y="1455538"/>
                </a:lnTo>
                <a:lnTo>
                  <a:pt x="250031" y="1455538"/>
                </a:lnTo>
                <a:lnTo>
                  <a:pt x="276820" y="1464468"/>
                </a:lnTo>
                <a:lnTo>
                  <a:pt x="294679" y="1464468"/>
                </a:lnTo>
                <a:lnTo>
                  <a:pt x="321468" y="1464468"/>
                </a:lnTo>
                <a:lnTo>
                  <a:pt x="348257" y="1473398"/>
                </a:lnTo>
                <a:lnTo>
                  <a:pt x="375046" y="1473398"/>
                </a:lnTo>
                <a:lnTo>
                  <a:pt x="401835" y="1473398"/>
                </a:lnTo>
                <a:lnTo>
                  <a:pt x="428625" y="1473398"/>
                </a:lnTo>
                <a:lnTo>
                  <a:pt x="446484" y="1464468"/>
                </a:lnTo>
                <a:lnTo>
                  <a:pt x="473273" y="1464468"/>
                </a:lnTo>
                <a:lnTo>
                  <a:pt x="500062" y="1464468"/>
                </a:lnTo>
                <a:lnTo>
                  <a:pt x="517921" y="1464468"/>
                </a:lnTo>
                <a:lnTo>
                  <a:pt x="544710" y="1464468"/>
                </a:lnTo>
                <a:lnTo>
                  <a:pt x="571500" y="1473398"/>
                </a:lnTo>
                <a:lnTo>
                  <a:pt x="598289" y="1473398"/>
                </a:lnTo>
                <a:lnTo>
                  <a:pt x="625078" y="1473398"/>
                </a:lnTo>
                <a:lnTo>
                  <a:pt x="642937" y="1473398"/>
                </a:lnTo>
                <a:lnTo>
                  <a:pt x="669726" y="1464468"/>
                </a:lnTo>
                <a:lnTo>
                  <a:pt x="687585" y="1464468"/>
                </a:lnTo>
                <a:lnTo>
                  <a:pt x="705445" y="1464468"/>
                </a:lnTo>
                <a:lnTo>
                  <a:pt x="732234" y="1464468"/>
                </a:lnTo>
                <a:lnTo>
                  <a:pt x="750093" y="1464468"/>
                </a:lnTo>
                <a:lnTo>
                  <a:pt x="767953" y="1464468"/>
                </a:lnTo>
                <a:lnTo>
                  <a:pt x="785812" y="1464468"/>
                </a:lnTo>
                <a:lnTo>
                  <a:pt x="803671" y="1464468"/>
                </a:lnTo>
                <a:lnTo>
                  <a:pt x="821531" y="1464468"/>
                </a:lnTo>
                <a:lnTo>
                  <a:pt x="839390" y="1464468"/>
                </a:lnTo>
                <a:lnTo>
                  <a:pt x="848320" y="1464468"/>
                </a:lnTo>
                <a:lnTo>
                  <a:pt x="866179" y="1464468"/>
                </a:lnTo>
                <a:lnTo>
                  <a:pt x="884039" y="1464468"/>
                </a:lnTo>
                <a:lnTo>
                  <a:pt x="901898" y="1464468"/>
                </a:lnTo>
                <a:lnTo>
                  <a:pt x="919757" y="1464468"/>
                </a:lnTo>
                <a:lnTo>
                  <a:pt x="937617" y="1473398"/>
                </a:lnTo>
                <a:lnTo>
                  <a:pt x="946546" y="1473398"/>
                </a:lnTo>
                <a:lnTo>
                  <a:pt x="964406" y="1473398"/>
                </a:lnTo>
                <a:lnTo>
                  <a:pt x="973335" y="1473398"/>
                </a:lnTo>
                <a:lnTo>
                  <a:pt x="991195" y="1473398"/>
                </a:lnTo>
                <a:lnTo>
                  <a:pt x="1000125" y="1464468"/>
                </a:lnTo>
                <a:lnTo>
                  <a:pt x="1009054" y="1473398"/>
                </a:lnTo>
                <a:lnTo>
                  <a:pt x="1017984" y="1473398"/>
                </a:lnTo>
                <a:lnTo>
                  <a:pt x="1017984" y="1464468"/>
                </a:lnTo>
                <a:lnTo>
                  <a:pt x="1026914" y="1464468"/>
                </a:lnTo>
                <a:lnTo>
                  <a:pt x="1026914" y="1464468"/>
                </a:lnTo>
                <a:lnTo>
                  <a:pt x="1035843" y="1464468"/>
                </a:lnTo>
                <a:lnTo>
                  <a:pt x="1035843" y="1464468"/>
                </a:lnTo>
                <a:lnTo>
                  <a:pt x="1035843" y="1464468"/>
                </a:lnTo>
                <a:lnTo>
                  <a:pt x="1044773" y="1464468"/>
                </a:lnTo>
                <a:lnTo>
                  <a:pt x="1044773" y="1464468"/>
                </a:lnTo>
                <a:lnTo>
                  <a:pt x="1053703" y="1464468"/>
                </a:lnTo>
                <a:lnTo>
                  <a:pt x="1062632" y="1464468"/>
                </a:lnTo>
                <a:lnTo>
                  <a:pt x="1071562" y="1473398"/>
                </a:lnTo>
                <a:lnTo>
                  <a:pt x="1080492" y="1473398"/>
                </a:lnTo>
                <a:lnTo>
                  <a:pt x="1089421" y="1473398"/>
                </a:lnTo>
                <a:lnTo>
                  <a:pt x="1098351" y="1473398"/>
                </a:lnTo>
                <a:lnTo>
                  <a:pt x="1107281" y="1473398"/>
                </a:lnTo>
                <a:lnTo>
                  <a:pt x="1125140" y="1473398"/>
                </a:lnTo>
                <a:lnTo>
                  <a:pt x="1134070" y="1482327"/>
                </a:lnTo>
                <a:lnTo>
                  <a:pt x="1143000" y="1482327"/>
                </a:lnTo>
                <a:lnTo>
                  <a:pt x="1151929" y="1491257"/>
                </a:lnTo>
                <a:lnTo>
                  <a:pt x="1169789" y="1491257"/>
                </a:lnTo>
                <a:lnTo>
                  <a:pt x="1187648" y="1500187"/>
                </a:lnTo>
                <a:lnTo>
                  <a:pt x="1205507" y="1509116"/>
                </a:lnTo>
                <a:lnTo>
                  <a:pt x="1223367" y="1509116"/>
                </a:lnTo>
                <a:lnTo>
                  <a:pt x="1241226" y="1518046"/>
                </a:lnTo>
                <a:lnTo>
                  <a:pt x="1268015" y="1518046"/>
                </a:lnTo>
                <a:lnTo>
                  <a:pt x="1285875" y="1518046"/>
                </a:lnTo>
                <a:lnTo>
                  <a:pt x="1294804" y="1526976"/>
                </a:lnTo>
                <a:lnTo>
                  <a:pt x="1321593" y="1526976"/>
                </a:lnTo>
                <a:lnTo>
                  <a:pt x="1330523" y="1526976"/>
                </a:lnTo>
                <a:lnTo>
                  <a:pt x="1348382" y="1535905"/>
                </a:lnTo>
                <a:lnTo>
                  <a:pt x="1357312" y="1535905"/>
                </a:lnTo>
                <a:lnTo>
                  <a:pt x="1366242" y="1535905"/>
                </a:lnTo>
                <a:lnTo>
                  <a:pt x="1375171" y="1544835"/>
                </a:lnTo>
                <a:lnTo>
                  <a:pt x="1375171" y="1553765"/>
                </a:lnTo>
                <a:lnTo>
                  <a:pt x="1384101" y="1562694"/>
                </a:lnTo>
                <a:lnTo>
                  <a:pt x="1384101" y="1562694"/>
                </a:lnTo>
                <a:lnTo>
                  <a:pt x="1384101" y="1571624"/>
                </a:lnTo>
                <a:lnTo>
                  <a:pt x="1393031" y="1580554"/>
                </a:lnTo>
                <a:lnTo>
                  <a:pt x="1384101" y="1589483"/>
                </a:lnTo>
                <a:lnTo>
                  <a:pt x="1384101" y="1598413"/>
                </a:lnTo>
                <a:lnTo>
                  <a:pt x="1375171" y="1616273"/>
                </a:lnTo>
                <a:lnTo>
                  <a:pt x="1366242" y="1625202"/>
                </a:lnTo>
                <a:lnTo>
                  <a:pt x="1366242" y="1643062"/>
                </a:lnTo>
                <a:lnTo>
                  <a:pt x="1348382" y="1660921"/>
                </a:lnTo>
                <a:lnTo>
                  <a:pt x="1339453" y="1669851"/>
                </a:lnTo>
                <a:lnTo>
                  <a:pt x="1321593" y="1696640"/>
                </a:lnTo>
                <a:lnTo>
                  <a:pt x="1294804" y="1705569"/>
                </a:lnTo>
                <a:lnTo>
                  <a:pt x="1276945" y="1723429"/>
                </a:lnTo>
                <a:lnTo>
                  <a:pt x="1241226" y="1750218"/>
                </a:lnTo>
                <a:lnTo>
                  <a:pt x="1196578" y="1759148"/>
                </a:lnTo>
                <a:lnTo>
                  <a:pt x="1151929" y="1777007"/>
                </a:lnTo>
                <a:lnTo>
                  <a:pt x="1107281" y="1794866"/>
                </a:lnTo>
                <a:lnTo>
                  <a:pt x="1053703" y="1812726"/>
                </a:lnTo>
                <a:lnTo>
                  <a:pt x="1009054" y="1830585"/>
                </a:lnTo>
                <a:lnTo>
                  <a:pt x="955476" y="1839515"/>
                </a:lnTo>
                <a:lnTo>
                  <a:pt x="910828" y="1857374"/>
                </a:lnTo>
                <a:lnTo>
                  <a:pt x="857250" y="1875233"/>
                </a:lnTo>
                <a:lnTo>
                  <a:pt x="812601" y="1884163"/>
                </a:lnTo>
                <a:lnTo>
                  <a:pt x="759023" y="1902023"/>
                </a:lnTo>
                <a:lnTo>
                  <a:pt x="714375" y="1919882"/>
                </a:lnTo>
                <a:lnTo>
                  <a:pt x="669726" y="1928812"/>
                </a:lnTo>
                <a:lnTo>
                  <a:pt x="625078" y="1937741"/>
                </a:lnTo>
                <a:lnTo>
                  <a:pt x="580429" y="1946671"/>
                </a:lnTo>
                <a:lnTo>
                  <a:pt x="535781" y="1964530"/>
                </a:lnTo>
                <a:lnTo>
                  <a:pt x="500062" y="1973460"/>
                </a:lnTo>
                <a:lnTo>
                  <a:pt x="455414" y="1991319"/>
                </a:lnTo>
                <a:lnTo>
                  <a:pt x="419695" y="2000249"/>
                </a:lnTo>
                <a:lnTo>
                  <a:pt x="383976" y="2018108"/>
                </a:lnTo>
                <a:lnTo>
                  <a:pt x="357187" y="2035968"/>
                </a:lnTo>
                <a:lnTo>
                  <a:pt x="330398" y="20538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098977" y="3277195"/>
            <a:ext cx="160735" cy="187524"/>
          </a:xfrm>
          <a:custGeom>
            <a:avLst/>
            <a:gdLst/>
            <a:ahLst/>
            <a:cxnLst/>
            <a:rect l="0" t="0" r="0" b="0"/>
            <a:pathLst>
              <a:path w="160735" h="187524">
                <a:moveTo>
                  <a:pt x="160734" y="133945"/>
                </a:moveTo>
                <a:lnTo>
                  <a:pt x="133945" y="151805"/>
                </a:lnTo>
                <a:lnTo>
                  <a:pt x="116086" y="160734"/>
                </a:lnTo>
                <a:lnTo>
                  <a:pt x="98226" y="169664"/>
                </a:lnTo>
                <a:lnTo>
                  <a:pt x="89296" y="178594"/>
                </a:lnTo>
                <a:lnTo>
                  <a:pt x="80367" y="187523"/>
                </a:lnTo>
                <a:lnTo>
                  <a:pt x="71437" y="187523"/>
                </a:lnTo>
                <a:lnTo>
                  <a:pt x="62507" y="187523"/>
                </a:lnTo>
                <a:lnTo>
                  <a:pt x="62507" y="187523"/>
                </a:lnTo>
                <a:lnTo>
                  <a:pt x="53578" y="187523"/>
                </a:lnTo>
                <a:lnTo>
                  <a:pt x="44648" y="178594"/>
                </a:lnTo>
                <a:lnTo>
                  <a:pt x="44648" y="178594"/>
                </a:lnTo>
                <a:lnTo>
                  <a:pt x="35718" y="178594"/>
                </a:lnTo>
                <a:lnTo>
                  <a:pt x="35718" y="178594"/>
                </a:lnTo>
                <a:lnTo>
                  <a:pt x="35718" y="178594"/>
                </a:lnTo>
                <a:lnTo>
                  <a:pt x="35718" y="178594"/>
                </a:lnTo>
                <a:lnTo>
                  <a:pt x="35718" y="178594"/>
                </a:lnTo>
                <a:lnTo>
                  <a:pt x="35718" y="178594"/>
                </a:lnTo>
                <a:lnTo>
                  <a:pt x="35718" y="178594"/>
                </a:lnTo>
                <a:lnTo>
                  <a:pt x="35718" y="178594"/>
                </a:lnTo>
                <a:lnTo>
                  <a:pt x="35718" y="178594"/>
                </a:lnTo>
                <a:lnTo>
                  <a:pt x="26789" y="178594"/>
                </a:lnTo>
                <a:lnTo>
                  <a:pt x="17859" y="178594"/>
                </a:lnTo>
                <a:lnTo>
                  <a:pt x="17859" y="178594"/>
                </a:lnTo>
                <a:lnTo>
                  <a:pt x="8929" y="169664"/>
                </a:lnTo>
                <a:lnTo>
                  <a:pt x="8929" y="169664"/>
                </a:lnTo>
                <a:lnTo>
                  <a:pt x="8929" y="169664"/>
                </a:lnTo>
                <a:lnTo>
                  <a:pt x="8929" y="169664"/>
                </a:lnTo>
                <a:lnTo>
                  <a:pt x="0" y="169664"/>
                </a:lnTo>
                <a:lnTo>
                  <a:pt x="0" y="169664"/>
                </a:lnTo>
                <a:lnTo>
                  <a:pt x="0" y="169664"/>
                </a:lnTo>
                <a:lnTo>
                  <a:pt x="0" y="169664"/>
                </a:lnTo>
                <a:lnTo>
                  <a:pt x="0" y="169664"/>
                </a:lnTo>
                <a:lnTo>
                  <a:pt x="0" y="169664"/>
                </a:lnTo>
                <a:lnTo>
                  <a:pt x="0" y="169664"/>
                </a:lnTo>
                <a:lnTo>
                  <a:pt x="0" y="169664"/>
                </a:lnTo>
                <a:lnTo>
                  <a:pt x="0" y="169664"/>
                </a:lnTo>
                <a:lnTo>
                  <a:pt x="8929" y="169664"/>
                </a:lnTo>
                <a:lnTo>
                  <a:pt x="8929" y="169664"/>
                </a:lnTo>
                <a:lnTo>
                  <a:pt x="8929" y="178594"/>
                </a:lnTo>
                <a:lnTo>
                  <a:pt x="17859" y="178594"/>
                </a:lnTo>
                <a:lnTo>
                  <a:pt x="17859" y="169664"/>
                </a:lnTo>
                <a:lnTo>
                  <a:pt x="17859" y="133945"/>
                </a:lnTo>
                <a:lnTo>
                  <a:pt x="8929" y="80367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750719" y="535781"/>
            <a:ext cx="142876" cy="2884290"/>
          </a:xfrm>
          <a:custGeom>
            <a:avLst/>
            <a:gdLst/>
            <a:ahLst/>
            <a:cxnLst/>
            <a:rect l="0" t="0" r="0" b="0"/>
            <a:pathLst>
              <a:path w="142876" h="2884290">
                <a:moveTo>
                  <a:pt x="125015" y="0"/>
                </a:moveTo>
                <a:lnTo>
                  <a:pt x="116086" y="0"/>
                </a:lnTo>
                <a:lnTo>
                  <a:pt x="116086" y="0"/>
                </a:lnTo>
                <a:lnTo>
                  <a:pt x="116086" y="0"/>
                </a:lnTo>
                <a:lnTo>
                  <a:pt x="107156" y="0"/>
                </a:lnTo>
                <a:lnTo>
                  <a:pt x="107156" y="0"/>
                </a:lnTo>
                <a:lnTo>
                  <a:pt x="107156" y="0"/>
                </a:lnTo>
                <a:lnTo>
                  <a:pt x="116086" y="0"/>
                </a:lnTo>
                <a:lnTo>
                  <a:pt x="116086" y="8930"/>
                </a:lnTo>
                <a:lnTo>
                  <a:pt x="116086" y="8930"/>
                </a:lnTo>
                <a:lnTo>
                  <a:pt x="116086" y="8930"/>
                </a:lnTo>
                <a:lnTo>
                  <a:pt x="116086" y="17860"/>
                </a:lnTo>
                <a:lnTo>
                  <a:pt x="116086" y="17860"/>
                </a:lnTo>
                <a:lnTo>
                  <a:pt x="116086" y="17860"/>
                </a:lnTo>
                <a:lnTo>
                  <a:pt x="116086" y="26789"/>
                </a:lnTo>
                <a:lnTo>
                  <a:pt x="116086" y="35719"/>
                </a:lnTo>
                <a:lnTo>
                  <a:pt x="116086" y="35719"/>
                </a:lnTo>
                <a:lnTo>
                  <a:pt x="116086" y="44649"/>
                </a:lnTo>
                <a:lnTo>
                  <a:pt x="116086" y="53578"/>
                </a:lnTo>
                <a:lnTo>
                  <a:pt x="116086" y="62508"/>
                </a:lnTo>
                <a:lnTo>
                  <a:pt x="116086" y="80367"/>
                </a:lnTo>
                <a:lnTo>
                  <a:pt x="116086" y="89297"/>
                </a:lnTo>
                <a:lnTo>
                  <a:pt x="116086" y="107157"/>
                </a:lnTo>
                <a:lnTo>
                  <a:pt x="116086" y="116086"/>
                </a:lnTo>
                <a:lnTo>
                  <a:pt x="125015" y="142875"/>
                </a:lnTo>
                <a:lnTo>
                  <a:pt x="125015" y="160735"/>
                </a:lnTo>
                <a:lnTo>
                  <a:pt x="125015" y="187524"/>
                </a:lnTo>
                <a:lnTo>
                  <a:pt x="125015" y="214313"/>
                </a:lnTo>
                <a:lnTo>
                  <a:pt x="125015" y="241102"/>
                </a:lnTo>
                <a:lnTo>
                  <a:pt x="133945" y="276820"/>
                </a:lnTo>
                <a:lnTo>
                  <a:pt x="133945" y="303610"/>
                </a:lnTo>
                <a:lnTo>
                  <a:pt x="133945" y="339328"/>
                </a:lnTo>
                <a:lnTo>
                  <a:pt x="133945" y="375047"/>
                </a:lnTo>
                <a:lnTo>
                  <a:pt x="133945" y="401836"/>
                </a:lnTo>
                <a:lnTo>
                  <a:pt x="142875" y="437555"/>
                </a:lnTo>
                <a:lnTo>
                  <a:pt x="133945" y="482203"/>
                </a:lnTo>
                <a:lnTo>
                  <a:pt x="133945" y="517922"/>
                </a:lnTo>
                <a:lnTo>
                  <a:pt x="133945" y="553641"/>
                </a:lnTo>
                <a:lnTo>
                  <a:pt x="125015" y="589360"/>
                </a:lnTo>
                <a:lnTo>
                  <a:pt x="125015" y="634008"/>
                </a:lnTo>
                <a:lnTo>
                  <a:pt x="116086" y="678656"/>
                </a:lnTo>
                <a:lnTo>
                  <a:pt x="116086" y="723305"/>
                </a:lnTo>
                <a:lnTo>
                  <a:pt x="107156" y="767953"/>
                </a:lnTo>
                <a:lnTo>
                  <a:pt x="107156" y="812602"/>
                </a:lnTo>
                <a:lnTo>
                  <a:pt x="98226" y="866180"/>
                </a:lnTo>
                <a:lnTo>
                  <a:pt x="98226" y="910828"/>
                </a:lnTo>
                <a:lnTo>
                  <a:pt x="89297" y="964406"/>
                </a:lnTo>
                <a:lnTo>
                  <a:pt x="89297" y="1017984"/>
                </a:lnTo>
                <a:lnTo>
                  <a:pt x="80367" y="1071563"/>
                </a:lnTo>
                <a:lnTo>
                  <a:pt x="80367" y="1125141"/>
                </a:lnTo>
                <a:lnTo>
                  <a:pt x="80367" y="1178719"/>
                </a:lnTo>
                <a:lnTo>
                  <a:pt x="71437" y="1232297"/>
                </a:lnTo>
                <a:lnTo>
                  <a:pt x="71437" y="1294805"/>
                </a:lnTo>
                <a:lnTo>
                  <a:pt x="71437" y="1348383"/>
                </a:lnTo>
                <a:lnTo>
                  <a:pt x="62508" y="1410891"/>
                </a:lnTo>
                <a:lnTo>
                  <a:pt x="62508" y="1464469"/>
                </a:lnTo>
                <a:lnTo>
                  <a:pt x="62508" y="1526977"/>
                </a:lnTo>
                <a:lnTo>
                  <a:pt x="62508" y="1589484"/>
                </a:lnTo>
                <a:lnTo>
                  <a:pt x="53578" y="1651992"/>
                </a:lnTo>
                <a:lnTo>
                  <a:pt x="53578" y="1714500"/>
                </a:lnTo>
                <a:lnTo>
                  <a:pt x="53578" y="1768078"/>
                </a:lnTo>
                <a:lnTo>
                  <a:pt x="53578" y="1830586"/>
                </a:lnTo>
                <a:lnTo>
                  <a:pt x="53578" y="1893094"/>
                </a:lnTo>
                <a:lnTo>
                  <a:pt x="53578" y="1955602"/>
                </a:lnTo>
                <a:lnTo>
                  <a:pt x="53578" y="2009180"/>
                </a:lnTo>
                <a:lnTo>
                  <a:pt x="53578" y="2071688"/>
                </a:lnTo>
                <a:lnTo>
                  <a:pt x="62508" y="2125266"/>
                </a:lnTo>
                <a:lnTo>
                  <a:pt x="62508" y="2187774"/>
                </a:lnTo>
                <a:lnTo>
                  <a:pt x="62508" y="2241352"/>
                </a:lnTo>
                <a:lnTo>
                  <a:pt x="62508" y="2294930"/>
                </a:lnTo>
                <a:lnTo>
                  <a:pt x="62508" y="2357437"/>
                </a:lnTo>
                <a:lnTo>
                  <a:pt x="62508" y="2411015"/>
                </a:lnTo>
                <a:lnTo>
                  <a:pt x="62508" y="2464594"/>
                </a:lnTo>
                <a:lnTo>
                  <a:pt x="62508" y="2509242"/>
                </a:lnTo>
                <a:lnTo>
                  <a:pt x="62508" y="2562820"/>
                </a:lnTo>
                <a:lnTo>
                  <a:pt x="62508" y="2607469"/>
                </a:lnTo>
                <a:lnTo>
                  <a:pt x="53578" y="2652117"/>
                </a:lnTo>
                <a:lnTo>
                  <a:pt x="53578" y="2687836"/>
                </a:lnTo>
                <a:lnTo>
                  <a:pt x="53578" y="2723555"/>
                </a:lnTo>
                <a:lnTo>
                  <a:pt x="53578" y="2759273"/>
                </a:lnTo>
                <a:lnTo>
                  <a:pt x="53578" y="2786062"/>
                </a:lnTo>
                <a:lnTo>
                  <a:pt x="62508" y="2812851"/>
                </a:lnTo>
                <a:lnTo>
                  <a:pt x="62508" y="2830711"/>
                </a:lnTo>
                <a:lnTo>
                  <a:pt x="62508" y="2848570"/>
                </a:lnTo>
                <a:lnTo>
                  <a:pt x="62508" y="2857500"/>
                </a:lnTo>
                <a:lnTo>
                  <a:pt x="62508" y="2866430"/>
                </a:lnTo>
                <a:lnTo>
                  <a:pt x="62508" y="2866430"/>
                </a:lnTo>
                <a:lnTo>
                  <a:pt x="62508" y="2875359"/>
                </a:lnTo>
                <a:lnTo>
                  <a:pt x="62508" y="2875359"/>
                </a:lnTo>
                <a:lnTo>
                  <a:pt x="62508" y="2884289"/>
                </a:lnTo>
                <a:lnTo>
                  <a:pt x="53578" y="2884289"/>
                </a:lnTo>
                <a:lnTo>
                  <a:pt x="53578" y="2884289"/>
                </a:lnTo>
                <a:lnTo>
                  <a:pt x="53578" y="2884289"/>
                </a:lnTo>
                <a:lnTo>
                  <a:pt x="44648" y="2866430"/>
                </a:lnTo>
                <a:lnTo>
                  <a:pt x="26789" y="2839640"/>
                </a:lnTo>
                <a:lnTo>
                  <a:pt x="0" y="2794992"/>
                </a:lnTo>
                <a:lnTo>
                  <a:pt x="0" y="279499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875734" y="2125265"/>
            <a:ext cx="26790" cy="53580"/>
          </a:xfrm>
          <a:custGeom>
            <a:avLst/>
            <a:gdLst/>
            <a:ahLst/>
            <a:cxnLst/>
            <a:rect l="0" t="0" r="0" b="0"/>
            <a:pathLst>
              <a:path w="26790" h="53580">
                <a:moveTo>
                  <a:pt x="26789" y="0"/>
                </a:move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35719"/>
                </a:lnTo>
                <a:lnTo>
                  <a:pt x="0" y="44649"/>
                </a:lnTo>
                <a:lnTo>
                  <a:pt x="0" y="44649"/>
                </a:lnTo>
                <a:lnTo>
                  <a:pt x="8930" y="53579"/>
                </a:lnTo>
                <a:lnTo>
                  <a:pt x="8930" y="535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884664" y="2205633"/>
            <a:ext cx="1" cy="53579"/>
          </a:xfrm>
          <a:custGeom>
            <a:avLst/>
            <a:gdLst/>
            <a:ahLst/>
            <a:cxnLst/>
            <a:rect l="0" t="0" r="0" b="0"/>
            <a:pathLst>
              <a:path w="1" h="53579">
                <a:moveTo>
                  <a:pt x="0" y="0"/>
                </a:move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35718"/>
                </a:lnTo>
                <a:lnTo>
                  <a:pt x="0" y="44648"/>
                </a:lnTo>
                <a:lnTo>
                  <a:pt x="0" y="44648"/>
                </a:lnTo>
                <a:lnTo>
                  <a:pt x="0" y="53578"/>
                </a:lnTo>
                <a:lnTo>
                  <a:pt x="0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831086" y="2366367"/>
            <a:ext cx="26790" cy="17860"/>
          </a:xfrm>
          <a:custGeom>
            <a:avLst/>
            <a:gdLst/>
            <a:ahLst/>
            <a:cxnLst/>
            <a:rect l="0" t="0" r="0" b="0"/>
            <a:pathLst>
              <a:path w="26790" h="17860">
                <a:moveTo>
                  <a:pt x="26789" y="17859"/>
                </a:moveTo>
                <a:lnTo>
                  <a:pt x="17859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8930"/>
                </a:lnTo>
                <a:lnTo>
                  <a:pt x="17859" y="0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884664" y="2464594"/>
            <a:ext cx="8931" cy="44649"/>
          </a:xfrm>
          <a:custGeom>
            <a:avLst/>
            <a:gdLst/>
            <a:ahLst/>
            <a:cxnLst/>
            <a:rect l="0" t="0" r="0" b="0"/>
            <a:pathLst>
              <a:path w="8931" h="44649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35719"/>
                </a:lnTo>
                <a:lnTo>
                  <a:pt x="0" y="35719"/>
                </a:lnTo>
                <a:lnTo>
                  <a:pt x="8930" y="44648"/>
                </a:lnTo>
                <a:lnTo>
                  <a:pt x="8930" y="44648"/>
                </a:lnTo>
                <a:lnTo>
                  <a:pt x="8930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902523" y="2607469"/>
            <a:ext cx="8931" cy="1"/>
          </a:xfrm>
          <a:custGeom>
            <a:avLst/>
            <a:gdLst/>
            <a:ahLst/>
            <a:cxnLst/>
            <a:rect l="0" t="0" r="0" b="0"/>
            <a:pathLst>
              <a:path w="8931" h="1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875734" y="2732484"/>
            <a:ext cx="1" cy="26790"/>
          </a:xfrm>
          <a:custGeom>
            <a:avLst/>
            <a:gdLst/>
            <a:ahLst/>
            <a:cxnLst/>
            <a:rect l="0" t="0" r="0" b="0"/>
            <a:pathLst>
              <a:path w="1" h="26790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902523" y="2893218"/>
            <a:ext cx="17861" cy="17861"/>
          </a:xfrm>
          <a:custGeom>
            <a:avLst/>
            <a:gdLst/>
            <a:ahLst/>
            <a:cxnLst/>
            <a:rect l="0" t="0" r="0" b="0"/>
            <a:pathLst>
              <a:path w="17861" h="17861">
                <a:moveTo>
                  <a:pt x="17860" y="0"/>
                </a:moveTo>
                <a:lnTo>
                  <a:pt x="17860" y="0"/>
                </a:lnTo>
                <a:lnTo>
                  <a:pt x="8930" y="0"/>
                </a:ln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8930" y="17860"/>
                </a:lnTo>
                <a:lnTo>
                  <a:pt x="17860" y="17860"/>
                </a:lnTo>
                <a:lnTo>
                  <a:pt x="17860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884664" y="3062882"/>
            <a:ext cx="17860" cy="35720"/>
          </a:xfrm>
          <a:custGeom>
            <a:avLst/>
            <a:gdLst/>
            <a:ahLst/>
            <a:cxnLst/>
            <a:rect l="0" t="0" r="0" b="0"/>
            <a:pathLst>
              <a:path w="17860" h="35720">
                <a:moveTo>
                  <a:pt x="17859" y="0"/>
                </a:moveTo>
                <a:lnTo>
                  <a:pt x="17859" y="8930"/>
                </a:lnTo>
                <a:lnTo>
                  <a:pt x="8930" y="8930"/>
                </a:lnTo>
                <a:lnTo>
                  <a:pt x="8930" y="17860"/>
                </a:lnTo>
                <a:lnTo>
                  <a:pt x="0" y="2678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8930" y="26789"/>
                </a:lnTo>
                <a:lnTo>
                  <a:pt x="17859" y="17860"/>
                </a:lnTo>
                <a:lnTo>
                  <a:pt x="17859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893594" y="3214687"/>
            <a:ext cx="35720" cy="80368"/>
          </a:xfrm>
          <a:custGeom>
            <a:avLst/>
            <a:gdLst/>
            <a:ahLst/>
            <a:cxnLst/>
            <a:rect l="0" t="0" r="0" b="0"/>
            <a:pathLst>
              <a:path w="35720" h="80368">
                <a:moveTo>
                  <a:pt x="35719" y="0"/>
                </a:moveTo>
                <a:lnTo>
                  <a:pt x="26789" y="8930"/>
                </a:lnTo>
                <a:lnTo>
                  <a:pt x="26789" y="17859"/>
                </a:lnTo>
                <a:lnTo>
                  <a:pt x="8929" y="35719"/>
                </a:lnTo>
                <a:lnTo>
                  <a:pt x="0" y="53578"/>
                </a:lnTo>
                <a:lnTo>
                  <a:pt x="0" y="62508"/>
                </a:lnTo>
                <a:lnTo>
                  <a:pt x="0" y="80367"/>
                </a:lnTo>
                <a:lnTo>
                  <a:pt x="0" y="80367"/>
                </a:lnTo>
                <a:lnTo>
                  <a:pt x="8929" y="80367"/>
                </a:lnTo>
                <a:lnTo>
                  <a:pt x="17859" y="80367"/>
                </a:lnTo>
                <a:lnTo>
                  <a:pt x="17859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5920383" y="3393281"/>
            <a:ext cx="44649" cy="35720"/>
          </a:xfrm>
          <a:custGeom>
            <a:avLst/>
            <a:gdLst/>
            <a:ahLst/>
            <a:cxnLst/>
            <a:rect l="0" t="0" r="0" b="0"/>
            <a:pathLst>
              <a:path w="44649" h="35720">
                <a:moveTo>
                  <a:pt x="44648" y="0"/>
                </a:moveTo>
                <a:lnTo>
                  <a:pt x="44648" y="0"/>
                </a:lnTo>
                <a:lnTo>
                  <a:pt x="35719" y="8930"/>
                </a:lnTo>
                <a:lnTo>
                  <a:pt x="26789" y="26789"/>
                </a:lnTo>
                <a:lnTo>
                  <a:pt x="17859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0" y="26789"/>
                </a:lnTo>
                <a:lnTo>
                  <a:pt x="0" y="893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2946797" y="1723429"/>
            <a:ext cx="223243" cy="250033"/>
          </a:xfrm>
          <a:custGeom>
            <a:avLst/>
            <a:gdLst/>
            <a:ahLst/>
            <a:cxnLst/>
            <a:rect l="0" t="0" r="0" b="0"/>
            <a:pathLst>
              <a:path w="223243" h="250033">
                <a:moveTo>
                  <a:pt x="133945" y="62508"/>
                </a:moveTo>
                <a:lnTo>
                  <a:pt x="133945" y="62508"/>
                </a:lnTo>
                <a:lnTo>
                  <a:pt x="133945" y="62508"/>
                </a:lnTo>
                <a:lnTo>
                  <a:pt x="125016" y="62508"/>
                </a:lnTo>
                <a:lnTo>
                  <a:pt x="125016" y="62508"/>
                </a:lnTo>
                <a:lnTo>
                  <a:pt x="125016" y="53579"/>
                </a:lnTo>
                <a:lnTo>
                  <a:pt x="116086" y="53579"/>
                </a:lnTo>
                <a:lnTo>
                  <a:pt x="116086" y="44649"/>
                </a:lnTo>
                <a:lnTo>
                  <a:pt x="116086" y="44649"/>
                </a:lnTo>
                <a:lnTo>
                  <a:pt x="116086" y="35719"/>
                </a:lnTo>
                <a:lnTo>
                  <a:pt x="107156" y="26790"/>
                </a:lnTo>
                <a:lnTo>
                  <a:pt x="107156" y="17860"/>
                </a:lnTo>
                <a:lnTo>
                  <a:pt x="98226" y="8930"/>
                </a:lnTo>
                <a:lnTo>
                  <a:pt x="89297" y="0"/>
                </a:lnTo>
                <a:lnTo>
                  <a:pt x="80367" y="0"/>
                </a:lnTo>
                <a:lnTo>
                  <a:pt x="71437" y="0"/>
                </a:lnTo>
                <a:lnTo>
                  <a:pt x="62508" y="0"/>
                </a:lnTo>
                <a:lnTo>
                  <a:pt x="53578" y="8930"/>
                </a:lnTo>
                <a:lnTo>
                  <a:pt x="35719" y="26790"/>
                </a:lnTo>
                <a:lnTo>
                  <a:pt x="26789" y="53579"/>
                </a:lnTo>
                <a:lnTo>
                  <a:pt x="17859" y="80368"/>
                </a:lnTo>
                <a:lnTo>
                  <a:pt x="8930" y="116086"/>
                </a:lnTo>
                <a:lnTo>
                  <a:pt x="0" y="151805"/>
                </a:lnTo>
                <a:lnTo>
                  <a:pt x="0" y="187524"/>
                </a:lnTo>
                <a:lnTo>
                  <a:pt x="0" y="214313"/>
                </a:lnTo>
                <a:lnTo>
                  <a:pt x="8930" y="232172"/>
                </a:lnTo>
                <a:lnTo>
                  <a:pt x="17859" y="250032"/>
                </a:lnTo>
                <a:lnTo>
                  <a:pt x="35719" y="250032"/>
                </a:lnTo>
                <a:lnTo>
                  <a:pt x="44648" y="250032"/>
                </a:lnTo>
                <a:lnTo>
                  <a:pt x="62508" y="241102"/>
                </a:lnTo>
                <a:lnTo>
                  <a:pt x="71437" y="214313"/>
                </a:lnTo>
                <a:lnTo>
                  <a:pt x="89297" y="187524"/>
                </a:lnTo>
                <a:lnTo>
                  <a:pt x="98226" y="151805"/>
                </a:lnTo>
                <a:lnTo>
                  <a:pt x="98226" y="116086"/>
                </a:lnTo>
                <a:lnTo>
                  <a:pt x="107156" y="89297"/>
                </a:lnTo>
                <a:lnTo>
                  <a:pt x="107156" y="53579"/>
                </a:lnTo>
                <a:lnTo>
                  <a:pt x="98226" y="35719"/>
                </a:lnTo>
                <a:lnTo>
                  <a:pt x="98226" y="35719"/>
                </a:lnTo>
                <a:lnTo>
                  <a:pt x="98226" y="53579"/>
                </a:lnTo>
                <a:lnTo>
                  <a:pt x="98226" y="80368"/>
                </a:lnTo>
                <a:lnTo>
                  <a:pt x="107156" y="116086"/>
                </a:lnTo>
                <a:lnTo>
                  <a:pt x="107156" y="151805"/>
                </a:lnTo>
                <a:lnTo>
                  <a:pt x="125016" y="178594"/>
                </a:lnTo>
                <a:lnTo>
                  <a:pt x="133945" y="205383"/>
                </a:lnTo>
                <a:lnTo>
                  <a:pt x="151805" y="223243"/>
                </a:lnTo>
                <a:lnTo>
                  <a:pt x="160734" y="232172"/>
                </a:lnTo>
                <a:lnTo>
                  <a:pt x="178594" y="232172"/>
                </a:lnTo>
                <a:lnTo>
                  <a:pt x="196453" y="223243"/>
                </a:lnTo>
                <a:lnTo>
                  <a:pt x="214312" y="205383"/>
                </a:lnTo>
                <a:lnTo>
                  <a:pt x="223242" y="178594"/>
                </a:lnTo>
                <a:lnTo>
                  <a:pt x="223242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161109" y="1616273"/>
            <a:ext cx="187525" cy="285751"/>
          </a:xfrm>
          <a:custGeom>
            <a:avLst/>
            <a:gdLst/>
            <a:ahLst/>
            <a:cxnLst/>
            <a:rect l="0" t="0" r="0" b="0"/>
            <a:pathLst>
              <a:path w="187525" h="285751">
                <a:moveTo>
                  <a:pt x="89297" y="0"/>
                </a:moveTo>
                <a:lnTo>
                  <a:pt x="80368" y="0"/>
                </a:lnTo>
                <a:lnTo>
                  <a:pt x="80368" y="0"/>
                </a:lnTo>
                <a:lnTo>
                  <a:pt x="71438" y="8930"/>
                </a:lnTo>
                <a:lnTo>
                  <a:pt x="62508" y="26789"/>
                </a:lnTo>
                <a:lnTo>
                  <a:pt x="44649" y="44649"/>
                </a:lnTo>
                <a:lnTo>
                  <a:pt x="35719" y="80367"/>
                </a:lnTo>
                <a:lnTo>
                  <a:pt x="17860" y="116086"/>
                </a:lnTo>
                <a:lnTo>
                  <a:pt x="8930" y="160735"/>
                </a:lnTo>
                <a:lnTo>
                  <a:pt x="0" y="196453"/>
                </a:lnTo>
                <a:lnTo>
                  <a:pt x="8930" y="223242"/>
                </a:lnTo>
                <a:lnTo>
                  <a:pt x="17860" y="250031"/>
                </a:lnTo>
                <a:lnTo>
                  <a:pt x="26789" y="267891"/>
                </a:lnTo>
                <a:lnTo>
                  <a:pt x="44649" y="276821"/>
                </a:lnTo>
                <a:lnTo>
                  <a:pt x="80368" y="285750"/>
                </a:lnTo>
                <a:lnTo>
                  <a:pt x="116086" y="276821"/>
                </a:lnTo>
                <a:lnTo>
                  <a:pt x="151805" y="258961"/>
                </a:lnTo>
                <a:lnTo>
                  <a:pt x="187524" y="232172"/>
                </a:lnTo>
                <a:lnTo>
                  <a:pt x="187524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3348633" y="1634133"/>
            <a:ext cx="142876" cy="392907"/>
          </a:xfrm>
          <a:custGeom>
            <a:avLst/>
            <a:gdLst/>
            <a:ahLst/>
            <a:cxnLst/>
            <a:rect l="0" t="0" r="0" b="0"/>
            <a:pathLst>
              <a:path w="142876" h="392907">
                <a:moveTo>
                  <a:pt x="17859" y="17859"/>
                </a:moveTo>
                <a:lnTo>
                  <a:pt x="17859" y="26789"/>
                </a:lnTo>
                <a:lnTo>
                  <a:pt x="8930" y="26789"/>
                </a:lnTo>
                <a:lnTo>
                  <a:pt x="8930" y="44648"/>
                </a:lnTo>
                <a:lnTo>
                  <a:pt x="8930" y="71437"/>
                </a:lnTo>
                <a:lnTo>
                  <a:pt x="0" y="98226"/>
                </a:lnTo>
                <a:lnTo>
                  <a:pt x="8930" y="116086"/>
                </a:lnTo>
                <a:lnTo>
                  <a:pt x="8930" y="142875"/>
                </a:lnTo>
                <a:lnTo>
                  <a:pt x="17859" y="160734"/>
                </a:lnTo>
                <a:lnTo>
                  <a:pt x="26789" y="169664"/>
                </a:lnTo>
                <a:lnTo>
                  <a:pt x="35719" y="169664"/>
                </a:lnTo>
                <a:lnTo>
                  <a:pt x="44648" y="169664"/>
                </a:lnTo>
                <a:lnTo>
                  <a:pt x="53578" y="160734"/>
                </a:lnTo>
                <a:lnTo>
                  <a:pt x="71437" y="142875"/>
                </a:lnTo>
                <a:lnTo>
                  <a:pt x="80367" y="116086"/>
                </a:lnTo>
                <a:lnTo>
                  <a:pt x="89297" y="89296"/>
                </a:lnTo>
                <a:lnTo>
                  <a:pt x="98226" y="53578"/>
                </a:lnTo>
                <a:lnTo>
                  <a:pt x="107156" y="26789"/>
                </a:lnTo>
                <a:lnTo>
                  <a:pt x="116086" y="8929"/>
                </a:lnTo>
                <a:lnTo>
                  <a:pt x="116086" y="0"/>
                </a:lnTo>
                <a:lnTo>
                  <a:pt x="116086" y="0"/>
                </a:lnTo>
                <a:lnTo>
                  <a:pt x="125015" y="0"/>
                </a:lnTo>
                <a:lnTo>
                  <a:pt x="125015" y="17859"/>
                </a:lnTo>
                <a:lnTo>
                  <a:pt x="125015" y="44648"/>
                </a:lnTo>
                <a:lnTo>
                  <a:pt x="125015" y="71437"/>
                </a:lnTo>
                <a:lnTo>
                  <a:pt x="125015" y="107156"/>
                </a:lnTo>
                <a:lnTo>
                  <a:pt x="133945" y="142875"/>
                </a:lnTo>
                <a:lnTo>
                  <a:pt x="133945" y="187523"/>
                </a:lnTo>
                <a:lnTo>
                  <a:pt x="142875" y="232171"/>
                </a:lnTo>
                <a:lnTo>
                  <a:pt x="142875" y="267890"/>
                </a:lnTo>
                <a:lnTo>
                  <a:pt x="133945" y="312539"/>
                </a:lnTo>
                <a:lnTo>
                  <a:pt x="125015" y="339328"/>
                </a:lnTo>
                <a:lnTo>
                  <a:pt x="116086" y="366117"/>
                </a:lnTo>
                <a:lnTo>
                  <a:pt x="89297" y="383976"/>
                </a:lnTo>
                <a:lnTo>
                  <a:pt x="71437" y="392906"/>
                </a:lnTo>
                <a:lnTo>
                  <a:pt x="44648" y="392906"/>
                </a:lnTo>
                <a:lnTo>
                  <a:pt x="26789" y="375046"/>
                </a:lnTo>
                <a:lnTo>
                  <a:pt x="17859" y="348257"/>
                </a:lnTo>
                <a:lnTo>
                  <a:pt x="8930" y="303609"/>
                </a:lnTo>
                <a:lnTo>
                  <a:pt x="0" y="258961"/>
                </a:lnTo>
                <a:lnTo>
                  <a:pt x="0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3571875" y="1535906"/>
            <a:ext cx="196454" cy="214314"/>
          </a:xfrm>
          <a:custGeom>
            <a:avLst/>
            <a:gdLst/>
            <a:ahLst/>
            <a:cxnLst/>
            <a:rect l="0" t="0" r="0" b="0"/>
            <a:pathLst>
              <a:path w="196454" h="214314">
                <a:moveTo>
                  <a:pt x="98227" y="26789"/>
                </a:moveTo>
                <a:lnTo>
                  <a:pt x="89297" y="26789"/>
                </a:lnTo>
                <a:lnTo>
                  <a:pt x="89297" y="17859"/>
                </a:lnTo>
                <a:lnTo>
                  <a:pt x="80367" y="17859"/>
                </a:lnTo>
                <a:lnTo>
                  <a:pt x="71438" y="8930"/>
                </a:lnTo>
                <a:lnTo>
                  <a:pt x="71438" y="8930"/>
                </a:lnTo>
                <a:lnTo>
                  <a:pt x="62508" y="8930"/>
                </a:lnTo>
                <a:lnTo>
                  <a:pt x="44648" y="17859"/>
                </a:lnTo>
                <a:lnTo>
                  <a:pt x="35719" y="35719"/>
                </a:lnTo>
                <a:lnTo>
                  <a:pt x="26789" y="62508"/>
                </a:lnTo>
                <a:lnTo>
                  <a:pt x="8930" y="89297"/>
                </a:lnTo>
                <a:lnTo>
                  <a:pt x="0" y="125016"/>
                </a:lnTo>
                <a:lnTo>
                  <a:pt x="0" y="151805"/>
                </a:lnTo>
                <a:lnTo>
                  <a:pt x="0" y="178594"/>
                </a:lnTo>
                <a:lnTo>
                  <a:pt x="8930" y="205383"/>
                </a:lnTo>
                <a:lnTo>
                  <a:pt x="17859" y="214313"/>
                </a:lnTo>
                <a:lnTo>
                  <a:pt x="35719" y="214313"/>
                </a:lnTo>
                <a:lnTo>
                  <a:pt x="62508" y="205383"/>
                </a:lnTo>
                <a:lnTo>
                  <a:pt x="89297" y="187523"/>
                </a:lnTo>
                <a:lnTo>
                  <a:pt x="125016" y="160734"/>
                </a:lnTo>
                <a:lnTo>
                  <a:pt x="151805" y="133945"/>
                </a:lnTo>
                <a:lnTo>
                  <a:pt x="169664" y="98227"/>
                </a:lnTo>
                <a:lnTo>
                  <a:pt x="187523" y="53578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3750469" y="1348383"/>
            <a:ext cx="62509" cy="410766"/>
          </a:xfrm>
          <a:custGeom>
            <a:avLst/>
            <a:gdLst/>
            <a:ahLst/>
            <a:cxnLst/>
            <a:rect l="0" t="0" r="0" b="0"/>
            <a:pathLst>
              <a:path w="62509" h="410766">
                <a:moveTo>
                  <a:pt x="8929" y="0"/>
                </a:moveTo>
                <a:lnTo>
                  <a:pt x="8929" y="0"/>
                </a:lnTo>
                <a:lnTo>
                  <a:pt x="8929" y="8930"/>
                </a:lnTo>
                <a:lnTo>
                  <a:pt x="8929" y="8930"/>
                </a:lnTo>
                <a:lnTo>
                  <a:pt x="0" y="26789"/>
                </a:lnTo>
                <a:lnTo>
                  <a:pt x="0" y="44648"/>
                </a:lnTo>
                <a:lnTo>
                  <a:pt x="0" y="71437"/>
                </a:lnTo>
                <a:lnTo>
                  <a:pt x="0" y="107156"/>
                </a:lnTo>
                <a:lnTo>
                  <a:pt x="0" y="160734"/>
                </a:lnTo>
                <a:lnTo>
                  <a:pt x="0" y="205382"/>
                </a:lnTo>
                <a:lnTo>
                  <a:pt x="0" y="258961"/>
                </a:lnTo>
                <a:lnTo>
                  <a:pt x="8929" y="303609"/>
                </a:lnTo>
                <a:lnTo>
                  <a:pt x="8929" y="339328"/>
                </a:lnTo>
                <a:lnTo>
                  <a:pt x="17859" y="375046"/>
                </a:lnTo>
                <a:lnTo>
                  <a:pt x="26789" y="401836"/>
                </a:lnTo>
                <a:lnTo>
                  <a:pt x="35719" y="410765"/>
                </a:lnTo>
                <a:lnTo>
                  <a:pt x="53578" y="410765"/>
                </a:lnTo>
                <a:lnTo>
                  <a:pt x="62508" y="401836"/>
                </a:lnTo>
                <a:lnTo>
                  <a:pt x="62508" y="40183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884414" y="1491258"/>
            <a:ext cx="53579" cy="178594"/>
          </a:xfrm>
          <a:custGeom>
            <a:avLst/>
            <a:gdLst/>
            <a:ahLst/>
            <a:cxnLst/>
            <a:rect l="0" t="0" r="0" b="0"/>
            <a:pathLst>
              <a:path w="53579" h="178594">
                <a:moveTo>
                  <a:pt x="35719" y="0"/>
                </a:moveTo>
                <a:lnTo>
                  <a:pt x="26789" y="8929"/>
                </a:lnTo>
                <a:lnTo>
                  <a:pt x="26789" y="26789"/>
                </a:lnTo>
                <a:lnTo>
                  <a:pt x="17859" y="53578"/>
                </a:lnTo>
                <a:lnTo>
                  <a:pt x="8930" y="71437"/>
                </a:lnTo>
                <a:lnTo>
                  <a:pt x="8930" y="98226"/>
                </a:lnTo>
                <a:lnTo>
                  <a:pt x="0" y="116086"/>
                </a:lnTo>
                <a:lnTo>
                  <a:pt x="8930" y="142875"/>
                </a:lnTo>
                <a:lnTo>
                  <a:pt x="17859" y="160734"/>
                </a:lnTo>
                <a:lnTo>
                  <a:pt x="26789" y="169664"/>
                </a:lnTo>
                <a:lnTo>
                  <a:pt x="35719" y="178593"/>
                </a:lnTo>
                <a:lnTo>
                  <a:pt x="44649" y="169664"/>
                </a:lnTo>
                <a:lnTo>
                  <a:pt x="53578" y="142875"/>
                </a:lnTo>
                <a:lnTo>
                  <a:pt x="53578" y="116086"/>
                </a:lnTo>
                <a:lnTo>
                  <a:pt x="53578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3902273" y="1330523"/>
            <a:ext cx="35720" cy="53580"/>
          </a:xfrm>
          <a:custGeom>
            <a:avLst/>
            <a:gdLst/>
            <a:ahLst/>
            <a:cxnLst/>
            <a:rect l="0" t="0" r="0" b="0"/>
            <a:pathLst>
              <a:path w="35720" h="53580">
                <a:moveTo>
                  <a:pt x="35719" y="8930"/>
                </a:moveTo>
                <a:lnTo>
                  <a:pt x="35719" y="8930"/>
                </a:lnTo>
                <a:lnTo>
                  <a:pt x="26790" y="0"/>
                </a:lnTo>
                <a:lnTo>
                  <a:pt x="8930" y="0"/>
                </a:lnTo>
                <a:lnTo>
                  <a:pt x="8930" y="0"/>
                </a:ln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0" y="26790"/>
                </a:lnTo>
                <a:lnTo>
                  <a:pt x="8930" y="35719"/>
                </a:lnTo>
                <a:lnTo>
                  <a:pt x="17860" y="44649"/>
                </a:lnTo>
                <a:lnTo>
                  <a:pt x="35719" y="53579"/>
                </a:lnTo>
                <a:lnTo>
                  <a:pt x="35719" y="535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4071938" y="1393031"/>
            <a:ext cx="125016" cy="196454"/>
          </a:xfrm>
          <a:custGeom>
            <a:avLst/>
            <a:gdLst/>
            <a:ahLst/>
            <a:cxnLst/>
            <a:rect l="0" t="0" r="0" b="0"/>
            <a:pathLst>
              <a:path w="125016" h="196454">
                <a:moveTo>
                  <a:pt x="89296" y="0"/>
                </a:moveTo>
                <a:lnTo>
                  <a:pt x="80367" y="0"/>
                </a:lnTo>
                <a:lnTo>
                  <a:pt x="71437" y="8930"/>
                </a:lnTo>
                <a:lnTo>
                  <a:pt x="53578" y="17859"/>
                </a:lnTo>
                <a:lnTo>
                  <a:pt x="44648" y="35719"/>
                </a:lnTo>
                <a:lnTo>
                  <a:pt x="26789" y="53578"/>
                </a:lnTo>
                <a:lnTo>
                  <a:pt x="8929" y="80367"/>
                </a:lnTo>
                <a:lnTo>
                  <a:pt x="0" y="116086"/>
                </a:lnTo>
                <a:lnTo>
                  <a:pt x="0" y="142875"/>
                </a:lnTo>
                <a:lnTo>
                  <a:pt x="0" y="169664"/>
                </a:lnTo>
                <a:lnTo>
                  <a:pt x="17859" y="187523"/>
                </a:lnTo>
                <a:lnTo>
                  <a:pt x="26789" y="196453"/>
                </a:lnTo>
                <a:lnTo>
                  <a:pt x="53578" y="196453"/>
                </a:lnTo>
                <a:lnTo>
                  <a:pt x="80367" y="178594"/>
                </a:lnTo>
                <a:lnTo>
                  <a:pt x="98226" y="160734"/>
                </a:lnTo>
                <a:lnTo>
                  <a:pt x="125015" y="133945"/>
                </a:lnTo>
                <a:lnTo>
                  <a:pt x="125015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2902148" y="1660922"/>
            <a:ext cx="1401962" cy="571501"/>
          </a:xfrm>
          <a:custGeom>
            <a:avLst/>
            <a:gdLst/>
            <a:ahLst/>
            <a:cxnLst/>
            <a:rect l="0" t="0" r="0" b="0"/>
            <a:pathLst>
              <a:path w="1401962" h="571501">
                <a:moveTo>
                  <a:pt x="0" y="571500"/>
                </a:moveTo>
                <a:lnTo>
                  <a:pt x="0" y="571500"/>
                </a:lnTo>
                <a:lnTo>
                  <a:pt x="8930" y="562570"/>
                </a:lnTo>
                <a:lnTo>
                  <a:pt x="26790" y="553640"/>
                </a:lnTo>
                <a:lnTo>
                  <a:pt x="53579" y="544711"/>
                </a:lnTo>
                <a:lnTo>
                  <a:pt x="107157" y="517922"/>
                </a:lnTo>
                <a:lnTo>
                  <a:pt x="169665" y="491132"/>
                </a:lnTo>
                <a:lnTo>
                  <a:pt x="258961" y="455414"/>
                </a:lnTo>
                <a:lnTo>
                  <a:pt x="366118" y="419695"/>
                </a:lnTo>
                <a:lnTo>
                  <a:pt x="491133" y="375047"/>
                </a:lnTo>
                <a:lnTo>
                  <a:pt x="625079" y="321468"/>
                </a:lnTo>
                <a:lnTo>
                  <a:pt x="767954" y="276820"/>
                </a:lnTo>
                <a:lnTo>
                  <a:pt x="910829" y="232172"/>
                </a:lnTo>
                <a:lnTo>
                  <a:pt x="1035844" y="187523"/>
                </a:lnTo>
                <a:lnTo>
                  <a:pt x="1151930" y="133945"/>
                </a:lnTo>
                <a:lnTo>
                  <a:pt x="1259086" y="89297"/>
                </a:lnTo>
                <a:lnTo>
                  <a:pt x="1339454" y="44648"/>
                </a:lnTo>
                <a:lnTo>
                  <a:pt x="1401961" y="0"/>
                </a:lnTo>
                <a:lnTo>
                  <a:pt x="140196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2625328" y="928687"/>
            <a:ext cx="1830587" cy="1357314"/>
          </a:xfrm>
          <a:custGeom>
            <a:avLst/>
            <a:gdLst/>
            <a:ahLst/>
            <a:cxnLst/>
            <a:rect l="0" t="0" r="0" b="0"/>
            <a:pathLst>
              <a:path w="1830587" h="1357314">
                <a:moveTo>
                  <a:pt x="1455539" y="142875"/>
                </a:moveTo>
                <a:lnTo>
                  <a:pt x="1446610" y="133946"/>
                </a:lnTo>
                <a:lnTo>
                  <a:pt x="1410891" y="125016"/>
                </a:lnTo>
                <a:lnTo>
                  <a:pt x="1375172" y="116086"/>
                </a:lnTo>
                <a:lnTo>
                  <a:pt x="1339453" y="107157"/>
                </a:lnTo>
                <a:lnTo>
                  <a:pt x="1285875" y="98227"/>
                </a:lnTo>
                <a:lnTo>
                  <a:pt x="1232297" y="89297"/>
                </a:lnTo>
                <a:lnTo>
                  <a:pt x="1169789" y="89297"/>
                </a:lnTo>
                <a:lnTo>
                  <a:pt x="1098352" y="98227"/>
                </a:lnTo>
                <a:lnTo>
                  <a:pt x="1026914" y="107157"/>
                </a:lnTo>
                <a:lnTo>
                  <a:pt x="946547" y="125016"/>
                </a:lnTo>
                <a:lnTo>
                  <a:pt x="866180" y="151805"/>
                </a:lnTo>
                <a:lnTo>
                  <a:pt x="776883" y="178594"/>
                </a:lnTo>
                <a:lnTo>
                  <a:pt x="687586" y="214313"/>
                </a:lnTo>
                <a:lnTo>
                  <a:pt x="607219" y="250032"/>
                </a:lnTo>
                <a:lnTo>
                  <a:pt x="517922" y="285750"/>
                </a:lnTo>
                <a:lnTo>
                  <a:pt x="437555" y="330399"/>
                </a:lnTo>
                <a:lnTo>
                  <a:pt x="357188" y="383977"/>
                </a:lnTo>
                <a:lnTo>
                  <a:pt x="294680" y="437555"/>
                </a:lnTo>
                <a:lnTo>
                  <a:pt x="223242" y="500063"/>
                </a:lnTo>
                <a:lnTo>
                  <a:pt x="169664" y="562571"/>
                </a:lnTo>
                <a:lnTo>
                  <a:pt x="116086" y="634008"/>
                </a:lnTo>
                <a:lnTo>
                  <a:pt x="80367" y="705446"/>
                </a:lnTo>
                <a:lnTo>
                  <a:pt x="44649" y="785813"/>
                </a:lnTo>
                <a:lnTo>
                  <a:pt x="17860" y="866180"/>
                </a:lnTo>
                <a:lnTo>
                  <a:pt x="8930" y="946547"/>
                </a:lnTo>
                <a:lnTo>
                  <a:pt x="0" y="1017985"/>
                </a:lnTo>
                <a:lnTo>
                  <a:pt x="8930" y="1089422"/>
                </a:lnTo>
                <a:lnTo>
                  <a:pt x="35719" y="1151930"/>
                </a:lnTo>
                <a:lnTo>
                  <a:pt x="62508" y="1205508"/>
                </a:lnTo>
                <a:lnTo>
                  <a:pt x="98227" y="1250157"/>
                </a:lnTo>
                <a:lnTo>
                  <a:pt x="151805" y="1285875"/>
                </a:lnTo>
                <a:lnTo>
                  <a:pt x="214313" y="1321594"/>
                </a:lnTo>
                <a:lnTo>
                  <a:pt x="276820" y="1339453"/>
                </a:lnTo>
                <a:lnTo>
                  <a:pt x="357188" y="1348383"/>
                </a:lnTo>
                <a:lnTo>
                  <a:pt x="437555" y="1357313"/>
                </a:lnTo>
                <a:lnTo>
                  <a:pt x="526852" y="1357313"/>
                </a:lnTo>
                <a:lnTo>
                  <a:pt x="625078" y="1348383"/>
                </a:lnTo>
                <a:lnTo>
                  <a:pt x="723305" y="1330524"/>
                </a:lnTo>
                <a:lnTo>
                  <a:pt x="821531" y="1312664"/>
                </a:lnTo>
                <a:lnTo>
                  <a:pt x="919758" y="1285875"/>
                </a:lnTo>
                <a:lnTo>
                  <a:pt x="1026914" y="1250157"/>
                </a:lnTo>
                <a:lnTo>
                  <a:pt x="1125141" y="1205508"/>
                </a:lnTo>
                <a:lnTo>
                  <a:pt x="1214438" y="1160860"/>
                </a:lnTo>
                <a:lnTo>
                  <a:pt x="1303735" y="1107282"/>
                </a:lnTo>
                <a:lnTo>
                  <a:pt x="1393031" y="1044774"/>
                </a:lnTo>
                <a:lnTo>
                  <a:pt x="1473399" y="973336"/>
                </a:lnTo>
                <a:lnTo>
                  <a:pt x="1544836" y="901899"/>
                </a:lnTo>
                <a:lnTo>
                  <a:pt x="1616274" y="830461"/>
                </a:lnTo>
                <a:lnTo>
                  <a:pt x="1669852" y="759024"/>
                </a:lnTo>
                <a:lnTo>
                  <a:pt x="1723430" y="678657"/>
                </a:lnTo>
                <a:lnTo>
                  <a:pt x="1759149" y="607219"/>
                </a:lnTo>
                <a:lnTo>
                  <a:pt x="1794867" y="535782"/>
                </a:lnTo>
                <a:lnTo>
                  <a:pt x="1812727" y="473274"/>
                </a:lnTo>
                <a:lnTo>
                  <a:pt x="1821656" y="410766"/>
                </a:lnTo>
                <a:lnTo>
                  <a:pt x="1830586" y="348258"/>
                </a:lnTo>
                <a:lnTo>
                  <a:pt x="1812727" y="285750"/>
                </a:lnTo>
                <a:lnTo>
                  <a:pt x="1794867" y="232172"/>
                </a:lnTo>
                <a:lnTo>
                  <a:pt x="1768078" y="178594"/>
                </a:lnTo>
                <a:lnTo>
                  <a:pt x="1732360" y="125016"/>
                </a:lnTo>
                <a:lnTo>
                  <a:pt x="1696641" y="89297"/>
                </a:lnTo>
                <a:lnTo>
                  <a:pt x="1643063" y="53579"/>
                </a:lnTo>
                <a:lnTo>
                  <a:pt x="1580555" y="26789"/>
                </a:lnTo>
                <a:lnTo>
                  <a:pt x="1509117" y="8930"/>
                </a:lnTo>
                <a:lnTo>
                  <a:pt x="1428750" y="0"/>
                </a:lnTo>
                <a:lnTo>
                  <a:pt x="1339453" y="8930"/>
                </a:lnTo>
                <a:lnTo>
                  <a:pt x="1241227" y="35719"/>
                </a:lnTo>
                <a:lnTo>
                  <a:pt x="1134070" y="71438"/>
                </a:lnTo>
                <a:lnTo>
                  <a:pt x="1026914" y="116086"/>
                </a:lnTo>
                <a:lnTo>
                  <a:pt x="919758" y="178594"/>
                </a:lnTo>
                <a:lnTo>
                  <a:pt x="919758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1017984" y="6679405"/>
            <a:ext cx="8931" cy="1"/>
          </a:xfrm>
          <a:custGeom>
            <a:avLst/>
            <a:gdLst/>
            <a:ahLst/>
            <a:cxnLst/>
            <a:rect l="0" t="0" r="0" b="0"/>
            <a:pathLst>
              <a:path w="8931" h="1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4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Gaps and </a:t>
            </a:r>
            <a:r>
              <a:rPr lang="en-US" dirty="0" smtClean="0"/>
              <a:t>Redundancies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286000" cy="4525963"/>
          </a:xfrm>
        </p:spPr>
        <p:txBody>
          <a:bodyPr/>
          <a:lstStyle/>
          <a:p>
            <a:r>
              <a:rPr lang="en-US" dirty="0" smtClean="0"/>
              <a:t>Paths in Triangle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413" y="1330924"/>
            <a:ext cx="6376987" cy="5212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5107781" y="2339578"/>
            <a:ext cx="1107283" cy="196454"/>
          </a:xfrm>
          <a:custGeom>
            <a:avLst/>
            <a:gdLst/>
            <a:ahLst/>
            <a:cxnLst/>
            <a:rect l="0" t="0" r="0" b="0"/>
            <a:pathLst>
              <a:path w="1107283" h="196454">
                <a:moveTo>
                  <a:pt x="35719" y="62508"/>
                </a:moveTo>
                <a:lnTo>
                  <a:pt x="35719" y="53578"/>
                </a:lnTo>
                <a:lnTo>
                  <a:pt x="35719" y="53578"/>
                </a:lnTo>
                <a:lnTo>
                  <a:pt x="26789" y="53578"/>
                </a:lnTo>
                <a:lnTo>
                  <a:pt x="26789" y="44648"/>
                </a:lnTo>
                <a:lnTo>
                  <a:pt x="26789" y="44648"/>
                </a:lnTo>
                <a:lnTo>
                  <a:pt x="26789" y="35719"/>
                </a:lnTo>
                <a:lnTo>
                  <a:pt x="17860" y="35719"/>
                </a:lnTo>
                <a:lnTo>
                  <a:pt x="17860" y="35719"/>
                </a:lnTo>
                <a:lnTo>
                  <a:pt x="17860" y="35719"/>
                </a:lnTo>
                <a:lnTo>
                  <a:pt x="17860" y="44648"/>
                </a:lnTo>
                <a:lnTo>
                  <a:pt x="17860" y="53578"/>
                </a:lnTo>
                <a:lnTo>
                  <a:pt x="17860" y="62508"/>
                </a:lnTo>
                <a:lnTo>
                  <a:pt x="17860" y="71437"/>
                </a:lnTo>
                <a:lnTo>
                  <a:pt x="17860" y="80367"/>
                </a:lnTo>
                <a:lnTo>
                  <a:pt x="17860" y="89297"/>
                </a:lnTo>
                <a:lnTo>
                  <a:pt x="17860" y="98226"/>
                </a:lnTo>
                <a:lnTo>
                  <a:pt x="17860" y="98226"/>
                </a:lnTo>
                <a:lnTo>
                  <a:pt x="17860" y="98226"/>
                </a:lnTo>
                <a:lnTo>
                  <a:pt x="17860" y="98226"/>
                </a:lnTo>
                <a:lnTo>
                  <a:pt x="17860" y="89297"/>
                </a:lnTo>
                <a:lnTo>
                  <a:pt x="8930" y="80367"/>
                </a:lnTo>
                <a:lnTo>
                  <a:pt x="8930" y="71437"/>
                </a:lnTo>
                <a:lnTo>
                  <a:pt x="0" y="62508"/>
                </a:lnTo>
                <a:lnTo>
                  <a:pt x="0" y="5357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8930" y="53578"/>
                </a:lnTo>
                <a:lnTo>
                  <a:pt x="17860" y="53578"/>
                </a:lnTo>
                <a:lnTo>
                  <a:pt x="35719" y="53578"/>
                </a:lnTo>
                <a:lnTo>
                  <a:pt x="53578" y="53578"/>
                </a:lnTo>
                <a:lnTo>
                  <a:pt x="62508" y="62508"/>
                </a:lnTo>
                <a:lnTo>
                  <a:pt x="89297" y="62508"/>
                </a:lnTo>
                <a:lnTo>
                  <a:pt x="107157" y="62508"/>
                </a:lnTo>
                <a:lnTo>
                  <a:pt x="133946" y="62508"/>
                </a:lnTo>
                <a:lnTo>
                  <a:pt x="151805" y="62508"/>
                </a:lnTo>
                <a:lnTo>
                  <a:pt x="178594" y="62508"/>
                </a:lnTo>
                <a:lnTo>
                  <a:pt x="205383" y="53578"/>
                </a:lnTo>
                <a:lnTo>
                  <a:pt x="241102" y="53578"/>
                </a:lnTo>
                <a:lnTo>
                  <a:pt x="267891" y="53578"/>
                </a:lnTo>
                <a:lnTo>
                  <a:pt x="294680" y="53578"/>
                </a:lnTo>
                <a:lnTo>
                  <a:pt x="321469" y="53578"/>
                </a:lnTo>
                <a:lnTo>
                  <a:pt x="348258" y="53578"/>
                </a:lnTo>
                <a:lnTo>
                  <a:pt x="375047" y="53578"/>
                </a:lnTo>
                <a:lnTo>
                  <a:pt x="410766" y="44648"/>
                </a:lnTo>
                <a:lnTo>
                  <a:pt x="437555" y="44648"/>
                </a:lnTo>
                <a:lnTo>
                  <a:pt x="464344" y="44648"/>
                </a:lnTo>
                <a:lnTo>
                  <a:pt x="500063" y="44648"/>
                </a:lnTo>
                <a:lnTo>
                  <a:pt x="526852" y="35719"/>
                </a:lnTo>
                <a:lnTo>
                  <a:pt x="553641" y="35719"/>
                </a:lnTo>
                <a:lnTo>
                  <a:pt x="589360" y="26789"/>
                </a:lnTo>
                <a:lnTo>
                  <a:pt x="616149" y="26789"/>
                </a:lnTo>
                <a:lnTo>
                  <a:pt x="642938" y="26789"/>
                </a:lnTo>
                <a:lnTo>
                  <a:pt x="669727" y="35719"/>
                </a:lnTo>
                <a:lnTo>
                  <a:pt x="696516" y="35719"/>
                </a:lnTo>
                <a:lnTo>
                  <a:pt x="723305" y="44648"/>
                </a:lnTo>
                <a:lnTo>
                  <a:pt x="750094" y="44648"/>
                </a:lnTo>
                <a:lnTo>
                  <a:pt x="776883" y="44648"/>
                </a:lnTo>
                <a:lnTo>
                  <a:pt x="794742" y="44648"/>
                </a:lnTo>
                <a:lnTo>
                  <a:pt x="812602" y="44648"/>
                </a:lnTo>
                <a:lnTo>
                  <a:pt x="839391" y="44648"/>
                </a:lnTo>
                <a:lnTo>
                  <a:pt x="857250" y="44648"/>
                </a:lnTo>
                <a:lnTo>
                  <a:pt x="866180" y="35719"/>
                </a:lnTo>
                <a:lnTo>
                  <a:pt x="884039" y="35719"/>
                </a:lnTo>
                <a:lnTo>
                  <a:pt x="901899" y="26789"/>
                </a:lnTo>
                <a:lnTo>
                  <a:pt x="910828" y="26789"/>
                </a:lnTo>
                <a:lnTo>
                  <a:pt x="928688" y="26789"/>
                </a:lnTo>
                <a:lnTo>
                  <a:pt x="946547" y="26789"/>
                </a:lnTo>
                <a:lnTo>
                  <a:pt x="955477" y="26789"/>
                </a:lnTo>
                <a:lnTo>
                  <a:pt x="973336" y="17859"/>
                </a:lnTo>
                <a:lnTo>
                  <a:pt x="982266" y="17859"/>
                </a:lnTo>
                <a:lnTo>
                  <a:pt x="1000125" y="17859"/>
                </a:lnTo>
                <a:lnTo>
                  <a:pt x="1009055" y="17859"/>
                </a:lnTo>
                <a:lnTo>
                  <a:pt x="1009055" y="17859"/>
                </a:lnTo>
                <a:lnTo>
                  <a:pt x="1017985" y="17859"/>
                </a:lnTo>
                <a:lnTo>
                  <a:pt x="1026914" y="8930"/>
                </a:lnTo>
                <a:lnTo>
                  <a:pt x="1035844" y="8930"/>
                </a:lnTo>
                <a:lnTo>
                  <a:pt x="1053703" y="8930"/>
                </a:lnTo>
                <a:lnTo>
                  <a:pt x="1062633" y="8930"/>
                </a:lnTo>
                <a:lnTo>
                  <a:pt x="1071563" y="8930"/>
                </a:lnTo>
                <a:lnTo>
                  <a:pt x="1089422" y="0"/>
                </a:lnTo>
                <a:lnTo>
                  <a:pt x="1098352" y="0"/>
                </a:lnTo>
                <a:lnTo>
                  <a:pt x="1098352" y="0"/>
                </a:lnTo>
                <a:lnTo>
                  <a:pt x="1098352" y="0"/>
                </a:lnTo>
                <a:lnTo>
                  <a:pt x="1098352" y="8930"/>
                </a:lnTo>
                <a:lnTo>
                  <a:pt x="1098352" y="8930"/>
                </a:lnTo>
                <a:lnTo>
                  <a:pt x="1098352" y="8930"/>
                </a:lnTo>
                <a:lnTo>
                  <a:pt x="1098352" y="8930"/>
                </a:lnTo>
                <a:lnTo>
                  <a:pt x="1098352" y="17859"/>
                </a:lnTo>
                <a:lnTo>
                  <a:pt x="1089422" y="17859"/>
                </a:lnTo>
                <a:lnTo>
                  <a:pt x="1089422" y="17859"/>
                </a:lnTo>
                <a:lnTo>
                  <a:pt x="1089422" y="26789"/>
                </a:lnTo>
                <a:lnTo>
                  <a:pt x="1098352" y="35719"/>
                </a:lnTo>
                <a:lnTo>
                  <a:pt x="1098352" y="53578"/>
                </a:lnTo>
                <a:lnTo>
                  <a:pt x="1098352" y="80367"/>
                </a:lnTo>
                <a:lnTo>
                  <a:pt x="1107282" y="116086"/>
                </a:lnTo>
                <a:lnTo>
                  <a:pt x="1107282" y="151805"/>
                </a:lnTo>
                <a:lnTo>
                  <a:pt x="1107282" y="178594"/>
                </a:lnTo>
                <a:lnTo>
                  <a:pt x="1107282" y="196453"/>
                </a:lnTo>
                <a:lnTo>
                  <a:pt x="1107282" y="196453"/>
                </a:lnTo>
                <a:lnTo>
                  <a:pt x="1098352" y="178594"/>
                </a:lnTo>
                <a:lnTo>
                  <a:pt x="1098352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482453" y="2678906"/>
            <a:ext cx="44650" cy="1"/>
          </a:xfrm>
          <a:custGeom>
            <a:avLst/>
            <a:gdLst/>
            <a:ahLst/>
            <a:cxnLst/>
            <a:rect l="0" t="0" r="0" b="0"/>
            <a:pathLst>
              <a:path w="44650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35719" y="0"/>
                </a:lnTo>
                <a:lnTo>
                  <a:pt x="44649" y="0"/>
                </a:lnTo>
                <a:lnTo>
                  <a:pt x="4464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580680" y="2768203"/>
            <a:ext cx="1" cy="26790"/>
          </a:xfrm>
          <a:custGeom>
            <a:avLst/>
            <a:gdLst/>
            <a:ahLst/>
            <a:cxnLst/>
            <a:rect l="0" t="0" r="0" b="0"/>
            <a:pathLst>
              <a:path w="1" h="26790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17860"/>
                </a:lnTo>
                <a:lnTo>
                  <a:pt x="0" y="26789"/>
                </a:lnTo>
                <a:lnTo>
                  <a:pt x="0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562820" y="3027164"/>
            <a:ext cx="1" cy="44649"/>
          </a:xfrm>
          <a:custGeom>
            <a:avLst/>
            <a:gdLst/>
            <a:ahLst/>
            <a:cxnLst/>
            <a:rect l="0" t="0" r="0" b="0"/>
            <a:pathLst>
              <a:path w="1" h="44649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44648"/>
                </a:lnTo>
                <a:lnTo>
                  <a:pt x="0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544961" y="3366492"/>
            <a:ext cx="8931" cy="53579"/>
          </a:xfrm>
          <a:custGeom>
            <a:avLst/>
            <a:gdLst/>
            <a:ahLst/>
            <a:cxnLst/>
            <a:rect l="0" t="0" r="0" b="0"/>
            <a:pathLst>
              <a:path w="8931" h="53579">
                <a:moveTo>
                  <a:pt x="8930" y="0"/>
                </a:move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35719"/>
                </a:lnTo>
                <a:lnTo>
                  <a:pt x="0" y="53578"/>
                </a:lnTo>
                <a:lnTo>
                  <a:pt x="0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553891" y="3643312"/>
            <a:ext cx="8930" cy="17860"/>
          </a:xfrm>
          <a:custGeom>
            <a:avLst/>
            <a:gdLst/>
            <a:ahLst/>
            <a:cxnLst/>
            <a:rect l="0" t="0" r="0" b="0"/>
            <a:pathLst>
              <a:path w="8930" h="17860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8929" y="17859"/>
                </a:lnTo>
                <a:lnTo>
                  <a:pt x="8929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598539" y="3875484"/>
            <a:ext cx="26790" cy="169665"/>
          </a:xfrm>
          <a:custGeom>
            <a:avLst/>
            <a:gdLst/>
            <a:ahLst/>
            <a:cxnLst/>
            <a:rect l="0" t="0" r="0" b="0"/>
            <a:pathLst>
              <a:path w="26790" h="169665">
                <a:moveTo>
                  <a:pt x="26789" y="0"/>
                </a:moveTo>
                <a:lnTo>
                  <a:pt x="17859" y="8930"/>
                </a:lnTo>
                <a:lnTo>
                  <a:pt x="17859" y="26789"/>
                </a:lnTo>
                <a:lnTo>
                  <a:pt x="8930" y="53578"/>
                </a:lnTo>
                <a:lnTo>
                  <a:pt x="0" y="89297"/>
                </a:lnTo>
                <a:lnTo>
                  <a:pt x="0" y="116086"/>
                </a:lnTo>
                <a:lnTo>
                  <a:pt x="8930" y="151805"/>
                </a:lnTo>
                <a:lnTo>
                  <a:pt x="8930" y="169664"/>
                </a:lnTo>
                <a:lnTo>
                  <a:pt x="8930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4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81834"/>
            <a:ext cx="7000274" cy="6166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3839766" y="1205508"/>
            <a:ext cx="169665" cy="89298"/>
          </a:xfrm>
          <a:custGeom>
            <a:avLst/>
            <a:gdLst/>
            <a:ahLst/>
            <a:cxnLst/>
            <a:rect l="0" t="0" r="0" b="0"/>
            <a:pathLst>
              <a:path w="169665" h="89298">
                <a:moveTo>
                  <a:pt x="8929" y="26789"/>
                </a:moveTo>
                <a:lnTo>
                  <a:pt x="8929" y="17859"/>
                </a:lnTo>
                <a:lnTo>
                  <a:pt x="8929" y="17859"/>
                </a:lnTo>
                <a:lnTo>
                  <a:pt x="8929" y="17859"/>
                </a:lnTo>
                <a:lnTo>
                  <a:pt x="8929" y="8929"/>
                </a:lnTo>
                <a:lnTo>
                  <a:pt x="0" y="8929"/>
                </a:lnTo>
                <a:lnTo>
                  <a:pt x="8929" y="8929"/>
                </a:lnTo>
                <a:lnTo>
                  <a:pt x="8929" y="8929"/>
                </a:lnTo>
                <a:lnTo>
                  <a:pt x="8929" y="8929"/>
                </a:lnTo>
                <a:lnTo>
                  <a:pt x="8929" y="8929"/>
                </a:lnTo>
                <a:lnTo>
                  <a:pt x="17859" y="17859"/>
                </a:lnTo>
                <a:lnTo>
                  <a:pt x="17859" y="26789"/>
                </a:lnTo>
                <a:lnTo>
                  <a:pt x="26789" y="35719"/>
                </a:lnTo>
                <a:lnTo>
                  <a:pt x="35718" y="53578"/>
                </a:lnTo>
                <a:lnTo>
                  <a:pt x="44648" y="62508"/>
                </a:lnTo>
                <a:lnTo>
                  <a:pt x="44648" y="71437"/>
                </a:lnTo>
                <a:lnTo>
                  <a:pt x="53578" y="80367"/>
                </a:lnTo>
                <a:lnTo>
                  <a:pt x="53578" y="80367"/>
                </a:lnTo>
                <a:lnTo>
                  <a:pt x="53578" y="80367"/>
                </a:lnTo>
                <a:lnTo>
                  <a:pt x="53578" y="80367"/>
                </a:lnTo>
                <a:lnTo>
                  <a:pt x="53578" y="80367"/>
                </a:lnTo>
                <a:lnTo>
                  <a:pt x="53578" y="71437"/>
                </a:lnTo>
                <a:lnTo>
                  <a:pt x="53578" y="53578"/>
                </a:lnTo>
                <a:lnTo>
                  <a:pt x="53578" y="44648"/>
                </a:lnTo>
                <a:lnTo>
                  <a:pt x="53578" y="26789"/>
                </a:lnTo>
                <a:lnTo>
                  <a:pt x="53578" y="17859"/>
                </a:lnTo>
                <a:lnTo>
                  <a:pt x="53578" y="0"/>
                </a:lnTo>
                <a:lnTo>
                  <a:pt x="62507" y="0"/>
                </a:lnTo>
                <a:lnTo>
                  <a:pt x="71437" y="0"/>
                </a:lnTo>
                <a:lnTo>
                  <a:pt x="80367" y="8929"/>
                </a:lnTo>
                <a:lnTo>
                  <a:pt x="89297" y="17859"/>
                </a:lnTo>
                <a:lnTo>
                  <a:pt x="107156" y="35719"/>
                </a:lnTo>
                <a:lnTo>
                  <a:pt x="116086" y="53578"/>
                </a:lnTo>
                <a:lnTo>
                  <a:pt x="125015" y="71437"/>
                </a:lnTo>
                <a:lnTo>
                  <a:pt x="133945" y="80367"/>
                </a:lnTo>
                <a:lnTo>
                  <a:pt x="142875" y="89297"/>
                </a:lnTo>
                <a:lnTo>
                  <a:pt x="151804" y="80367"/>
                </a:lnTo>
                <a:lnTo>
                  <a:pt x="160734" y="71437"/>
                </a:lnTo>
                <a:lnTo>
                  <a:pt x="160734" y="53578"/>
                </a:lnTo>
                <a:lnTo>
                  <a:pt x="169664" y="35719"/>
                </a:lnTo>
                <a:lnTo>
                  <a:pt x="169664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009430" y="1125141"/>
            <a:ext cx="107157" cy="98227"/>
          </a:xfrm>
          <a:custGeom>
            <a:avLst/>
            <a:gdLst/>
            <a:ahLst/>
            <a:cxnLst/>
            <a:rect l="0" t="0" r="0" b="0"/>
            <a:pathLst>
              <a:path w="107157" h="98227">
                <a:moveTo>
                  <a:pt x="0" y="44648"/>
                </a:moveTo>
                <a:lnTo>
                  <a:pt x="0" y="53578"/>
                </a:lnTo>
                <a:lnTo>
                  <a:pt x="8929" y="53578"/>
                </a:lnTo>
                <a:lnTo>
                  <a:pt x="8929" y="71437"/>
                </a:lnTo>
                <a:lnTo>
                  <a:pt x="17859" y="80367"/>
                </a:lnTo>
                <a:lnTo>
                  <a:pt x="26789" y="89296"/>
                </a:lnTo>
                <a:lnTo>
                  <a:pt x="44648" y="98226"/>
                </a:lnTo>
                <a:lnTo>
                  <a:pt x="53578" y="89296"/>
                </a:lnTo>
                <a:lnTo>
                  <a:pt x="71437" y="89296"/>
                </a:lnTo>
                <a:lnTo>
                  <a:pt x="80367" y="80367"/>
                </a:lnTo>
                <a:lnTo>
                  <a:pt x="89297" y="62507"/>
                </a:lnTo>
                <a:lnTo>
                  <a:pt x="98226" y="53578"/>
                </a:lnTo>
                <a:lnTo>
                  <a:pt x="107156" y="35718"/>
                </a:lnTo>
                <a:lnTo>
                  <a:pt x="98226" y="26789"/>
                </a:lnTo>
                <a:lnTo>
                  <a:pt x="98226" y="8929"/>
                </a:lnTo>
                <a:lnTo>
                  <a:pt x="89297" y="0"/>
                </a:lnTo>
                <a:lnTo>
                  <a:pt x="71437" y="0"/>
                </a:lnTo>
                <a:lnTo>
                  <a:pt x="62508" y="0"/>
                </a:lnTo>
                <a:lnTo>
                  <a:pt x="44648" y="0"/>
                </a:lnTo>
                <a:lnTo>
                  <a:pt x="35718" y="0"/>
                </a:lnTo>
                <a:lnTo>
                  <a:pt x="26789" y="0"/>
                </a:lnTo>
                <a:lnTo>
                  <a:pt x="26789" y="8929"/>
                </a:lnTo>
                <a:lnTo>
                  <a:pt x="35718" y="8929"/>
                </a:lnTo>
                <a:lnTo>
                  <a:pt x="44648" y="8929"/>
                </a:lnTo>
                <a:lnTo>
                  <a:pt x="44648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134445" y="982266"/>
            <a:ext cx="241103" cy="178594"/>
          </a:xfrm>
          <a:custGeom>
            <a:avLst/>
            <a:gdLst/>
            <a:ahLst/>
            <a:cxnLst/>
            <a:rect l="0" t="0" r="0" b="0"/>
            <a:pathLst>
              <a:path w="241103" h="178594">
                <a:moveTo>
                  <a:pt x="0" y="89296"/>
                </a:moveTo>
                <a:lnTo>
                  <a:pt x="0" y="89296"/>
                </a:lnTo>
                <a:lnTo>
                  <a:pt x="0" y="98226"/>
                </a:lnTo>
                <a:lnTo>
                  <a:pt x="0" y="107156"/>
                </a:lnTo>
                <a:lnTo>
                  <a:pt x="8930" y="116085"/>
                </a:lnTo>
                <a:lnTo>
                  <a:pt x="17860" y="125015"/>
                </a:lnTo>
                <a:lnTo>
                  <a:pt x="26789" y="133945"/>
                </a:lnTo>
                <a:lnTo>
                  <a:pt x="35719" y="142875"/>
                </a:lnTo>
                <a:lnTo>
                  <a:pt x="53578" y="160734"/>
                </a:lnTo>
                <a:lnTo>
                  <a:pt x="62508" y="169664"/>
                </a:lnTo>
                <a:lnTo>
                  <a:pt x="62508" y="178593"/>
                </a:lnTo>
                <a:lnTo>
                  <a:pt x="71438" y="178593"/>
                </a:lnTo>
                <a:lnTo>
                  <a:pt x="71438" y="178593"/>
                </a:lnTo>
                <a:lnTo>
                  <a:pt x="71438" y="178593"/>
                </a:lnTo>
                <a:lnTo>
                  <a:pt x="71438" y="169664"/>
                </a:lnTo>
                <a:lnTo>
                  <a:pt x="62508" y="160734"/>
                </a:lnTo>
                <a:lnTo>
                  <a:pt x="62508" y="151804"/>
                </a:lnTo>
                <a:lnTo>
                  <a:pt x="53578" y="133945"/>
                </a:lnTo>
                <a:lnTo>
                  <a:pt x="53578" y="116085"/>
                </a:lnTo>
                <a:lnTo>
                  <a:pt x="53578" y="98226"/>
                </a:lnTo>
                <a:lnTo>
                  <a:pt x="44649" y="80367"/>
                </a:lnTo>
                <a:lnTo>
                  <a:pt x="44649" y="71437"/>
                </a:lnTo>
                <a:lnTo>
                  <a:pt x="44649" y="62507"/>
                </a:lnTo>
                <a:lnTo>
                  <a:pt x="53578" y="62507"/>
                </a:lnTo>
                <a:lnTo>
                  <a:pt x="62508" y="71437"/>
                </a:lnTo>
                <a:lnTo>
                  <a:pt x="62508" y="80367"/>
                </a:lnTo>
                <a:lnTo>
                  <a:pt x="71438" y="98226"/>
                </a:lnTo>
                <a:lnTo>
                  <a:pt x="89297" y="116085"/>
                </a:lnTo>
                <a:lnTo>
                  <a:pt x="98227" y="142875"/>
                </a:lnTo>
                <a:lnTo>
                  <a:pt x="107157" y="160734"/>
                </a:lnTo>
                <a:lnTo>
                  <a:pt x="116086" y="169664"/>
                </a:lnTo>
                <a:lnTo>
                  <a:pt x="125016" y="178593"/>
                </a:lnTo>
                <a:lnTo>
                  <a:pt x="125016" y="178593"/>
                </a:lnTo>
                <a:lnTo>
                  <a:pt x="125016" y="178593"/>
                </a:lnTo>
                <a:lnTo>
                  <a:pt x="125016" y="169664"/>
                </a:lnTo>
                <a:lnTo>
                  <a:pt x="125016" y="151804"/>
                </a:lnTo>
                <a:lnTo>
                  <a:pt x="125016" y="133945"/>
                </a:lnTo>
                <a:lnTo>
                  <a:pt x="116086" y="98226"/>
                </a:lnTo>
                <a:lnTo>
                  <a:pt x="116086" y="71437"/>
                </a:lnTo>
                <a:lnTo>
                  <a:pt x="125016" y="44648"/>
                </a:lnTo>
                <a:lnTo>
                  <a:pt x="125016" y="17859"/>
                </a:lnTo>
                <a:lnTo>
                  <a:pt x="125016" y="8929"/>
                </a:lnTo>
                <a:lnTo>
                  <a:pt x="133946" y="0"/>
                </a:lnTo>
                <a:lnTo>
                  <a:pt x="142875" y="8929"/>
                </a:lnTo>
                <a:lnTo>
                  <a:pt x="151805" y="26789"/>
                </a:lnTo>
                <a:lnTo>
                  <a:pt x="160735" y="35718"/>
                </a:lnTo>
                <a:lnTo>
                  <a:pt x="178594" y="62507"/>
                </a:lnTo>
                <a:lnTo>
                  <a:pt x="187524" y="80367"/>
                </a:lnTo>
                <a:lnTo>
                  <a:pt x="205383" y="98226"/>
                </a:lnTo>
                <a:lnTo>
                  <a:pt x="223243" y="116085"/>
                </a:lnTo>
                <a:lnTo>
                  <a:pt x="232172" y="125015"/>
                </a:lnTo>
                <a:lnTo>
                  <a:pt x="232172" y="116085"/>
                </a:lnTo>
                <a:lnTo>
                  <a:pt x="241102" y="98226"/>
                </a:lnTo>
                <a:lnTo>
                  <a:pt x="241102" y="71437"/>
                </a:lnTo>
                <a:lnTo>
                  <a:pt x="241102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840016" y="1089422"/>
            <a:ext cx="196454" cy="151806"/>
          </a:xfrm>
          <a:custGeom>
            <a:avLst/>
            <a:gdLst/>
            <a:ahLst/>
            <a:cxnLst/>
            <a:rect l="0" t="0" r="0" b="0"/>
            <a:pathLst>
              <a:path w="196454" h="151806">
                <a:moveTo>
                  <a:pt x="8929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8929" y="62508"/>
                </a:lnTo>
                <a:lnTo>
                  <a:pt x="8929" y="62508"/>
                </a:lnTo>
                <a:lnTo>
                  <a:pt x="17859" y="71437"/>
                </a:lnTo>
                <a:lnTo>
                  <a:pt x="26789" y="80367"/>
                </a:lnTo>
                <a:lnTo>
                  <a:pt x="26789" y="89297"/>
                </a:lnTo>
                <a:lnTo>
                  <a:pt x="44648" y="98226"/>
                </a:lnTo>
                <a:lnTo>
                  <a:pt x="44648" y="107156"/>
                </a:lnTo>
                <a:lnTo>
                  <a:pt x="53578" y="116086"/>
                </a:lnTo>
                <a:lnTo>
                  <a:pt x="53578" y="125015"/>
                </a:lnTo>
                <a:lnTo>
                  <a:pt x="53578" y="133945"/>
                </a:lnTo>
                <a:lnTo>
                  <a:pt x="53578" y="133945"/>
                </a:lnTo>
                <a:lnTo>
                  <a:pt x="44648" y="125015"/>
                </a:lnTo>
                <a:lnTo>
                  <a:pt x="44648" y="116086"/>
                </a:lnTo>
                <a:lnTo>
                  <a:pt x="35718" y="107156"/>
                </a:lnTo>
                <a:lnTo>
                  <a:pt x="35718" y="89297"/>
                </a:lnTo>
                <a:lnTo>
                  <a:pt x="26789" y="80367"/>
                </a:lnTo>
                <a:lnTo>
                  <a:pt x="26789" y="62508"/>
                </a:lnTo>
                <a:lnTo>
                  <a:pt x="26789" y="53578"/>
                </a:lnTo>
                <a:lnTo>
                  <a:pt x="26789" y="44648"/>
                </a:lnTo>
                <a:lnTo>
                  <a:pt x="35718" y="35719"/>
                </a:lnTo>
                <a:lnTo>
                  <a:pt x="35718" y="35719"/>
                </a:lnTo>
                <a:lnTo>
                  <a:pt x="44648" y="44648"/>
                </a:lnTo>
                <a:lnTo>
                  <a:pt x="53578" y="53578"/>
                </a:lnTo>
                <a:lnTo>
                  <a:pt x="62507" y="62508"/>
                </a:lnTo>
                <a:lnTo>
                  <a:pt x="71437" y="80367"/>
                </a:lnTo>
                <a:lnTo>
                  <a:pt x="89297" y="98226"/>
                </a:lnTo>
                <a:lnTo>
                  <a:pt x="98226" y="116086"/>
                </a:lnTo>
                <a:lnTo>
                  <a:pt x="107156" y="125015"/>
                </a:lnTo>
                <a:lnTo>
                  <a:pt x="116086" y="142875"/>
                </a:lnTo>
                <a:lnTo>
                  <a:pt x="116086" y="151805"/>
                </a:lnTo>
                <a:lnTo>
                  <a:pt x="116086" y="151805"/>
                </a:lnTo>
                <a:lnTo>
                  <a:pt x="116086" y="142875"/>
                </a:lnTo>
                <a:lnTo>
                  <a:pt x="116086" y="133945"/>
                </a:lnTo>
                <a:lnTo>
                  <a:pt x="107156" y="116086"/>
                </a:lnTo>
                <a:lnTo>
                  <a:pt x="107156" y="89297"/>
                </a:lnTo>
                <a:lnTo>
                  <a:pt x="107156" y="62508"/>
                </a:lnTo>
                <a:lnTo>
                  <a:pt x="107156" y="35719"/>
                </a:lnTo>
                <a:lnTo>
                  <a:pt x="107156" y="17859"/>
                </a:lnTo>
                <a:lnTo>
                  <a:pt x="116086" y="8929"/>
                </a:lnTo>
                <a:lnTo>
                  <a:pt x="116086" y="0"/>
                </a:lnTo>
                <a:lnTo>
                  <a:pt x="125015" y="0"/>
                </a:lnTo>
                <a:lnTo>
                  <a:pt x="142875" y="8929"/>
                </a:lnTo>
                <a:lnTo>
                  <a:pt x="151804" y="26789"/>
                </a:lnTo>
                <a:lnTo>
                  <a:pt x="160734" y="35719"/>
                </a:lnTo>
                <a:lnTo>
                  <a:pt x="178593" y="53578"/>
                </a:lnTo>
                <a:lnTo>
                  <a:pt x="178593" y="71437"/>
                </a:lnTo>
                <a:lnTo>
                  <a:pt x="187523" y="80367"/>
                </a:lnTo>
                <a:lnTo>
                  <a:pt x="196453" y="89297"/>
                </a:lnTo>
                <a:lnTo>
                  <a:pt x="196453" y="89297"/>
                </a:lnTo>
                <a:lnTo>
                  <a:pt x="196453" y="80367"/>
                </a:lnTo>
                <a:lnTo>
                  <a:pt x="196453" y="71437"/>
                </a:lnTo>
                <a:lnTo>
                  <a:pt x="196453" y="53578"/>
                </a:lnTo>
                <a:lnTo>
                  <a:pt x="196453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081117" y="1107281"/>
            <a:ext cx="44650" cy="53579"/>
          </a:xfrm>
          <a:custGeom>
            <a:avLst/>
            <a:gdLst/>
            <a:ahLst/>
            <a:cxnLst/>
            <a:rect l="0" t="0" r="0" b="0"/>
            <a:pathLst>
              <a:path w="44650" h="5357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17860"/>
                </a:lnTo>
                <a:lnTo>
                  <a:pt x="17860" y="26789"/>
                </a:lnTo>
                <a:lnTo>
                  <a:pt x="26789" y="35719"/>
                </a:lnTo>
                <a:lnTo>
                  <a:pt x="26789" y="44649"/>
                </a:lnTo>
                <a:lnTo>
                  <a:pt x="35719" y="53578"/>
                </a:lnTo>
                <a:lnTo>
                  <a:pt x="35719" y="53578"/>
                </a:lnTo>
                <a:lnTo>
                  <a:pt x="44649" y="53578"/>
                </a:lnTo>
                <a:lnTo>
                  <a:pt x="35719" y="44649"/>
                </a:lnTo>
                <a:lnTo>
                  <a:pt x="35719" y="35719"/>
                </a:lnTo>
                <a:lnTo>
                  <a:pt x="3571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018609" y="973336"/>
            <a:ext cx="35720" cy="44649"/>
          </a:xfrm>
          <a:custGeom>
            <a:avLst/>
            <a:gdLst/>
            <a:ahLst/>
            <a:cxnLst/>
            <a:rect l="0" t="0" r="0" b="0"/>
            <a:pathLst>
              <a:path w="35720" h="44649">
                <a:moveTo>
                  <a:pt x="8930" y="0"/>
                </a:moveTo>
                <a:lnTo>
                  <a:pt x="893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0" y="17859"/>
                </a:lnTo>
                <a:lnTo>
                  <a:pt x="8930" y="26789"/>
                </a:lnTo>
                <a:lnTo>
                  <a:pt x="17860" y="35719"/>
                </a:lnTo>
                <a:lnTo>
                  <a:pt x="35719" y="44648"/>
                </a:lnTo>
                <a:lnTo>
                  <a:pt x="35719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152555" y="1026914"/>
            <a:ext cx="187524" cy="125017"/>
          </a:xfrm>
          <a:custGeom>
            <a:avLst/>
            <a:gdLst/>
            <a:ahLst/>
            <a:cxnLst/>
            <a:rect l="0" t="0" r="0" b="0"/>
            <a:pathLst>
              <a:path w="187524" h="125017">
                <a:moveTo>
                  <a:pt x="8929" y="0"/>
                </a:moveTo>
                <a:lnTo>
                  <a:pt x="8929" y="0"/>
                </a:ln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8929" y="53578"/>
                </a:lnTo>
                <a:lnTo>
                  <a:pt x="17859" y="71437"/>
                </a:lnTo>
                <a:lnTo>
                  <a:pt x="26789" y="89297"/>
                </a:lnTo>
                <a:lnTo>
                  <a:pt x="35718" y="98227"/>
                </a:lnTo>
                <a:lnTo>
                  <a:pt x="44648" y="107156"/>
                </a:lnTo>
                <a:lnTo>
                  <a:pt x="44648" y="125016"/>
                </a:lnTo>
                <a:lnTo>
                  <a:pt x="53578" y="125016"/>
                </a:lnTo>
                <a:lnTo>
                  <a:pt x="53578" y="125016"/>
                </a:lnTo>
                <a:lnTo>
                  <a:pt x="53578" y="125016"/>
                </a:lnTo>
                <a:lnTo>
                  <a:pt x="53578" y="107156"/>
                </a:lnTo>
                <a:lnTo>
                  <a:pt x="53578" y="89297"/>
                </a:lnTo>
                <a:lnTo>
                  <a:pt x="62508" y="71437"/>
                </a:lnTo>
                <a:lnTo>
                  <a:pt x="62508" y="53578"/>
                </a:lnTo>
                <a:lnTo>
                  <a:pt x="71437" y="35719"/>
                </a:lnTo>
                <a:lnTo>
                  <a:pt x="80367" y="26789"/>
                </a:lnTo>
                <a:lnTo>
                  <a:pt x="80367" y="26789"/>
                </a:lnTo>
                <a:lnTo>
                  <a:pt x="89297" y="26789"/>
                </a:lnTo>
                <a:lnTo>
                  <a:pt x="98226" y="35719"/>
                </a:lnTo>
                <a:lnTo>
                  <a:pt x="116086" y="53578"/>
                </a:lnTo>
                <a:lnTo>
                  <a:pt x="125015" y="71437"/>
                </a:lnTo>
                <a:lnTo>
                  <a:pt x="142875" y="89297"/>
                </a:lnTo>
                <a:lnTo>
                  <a:pt x="160734" y="98227"/>
                </a:lnTo>
                <a:lnTo>
                  <a:pt x="169664" y="116086"/>
                </a:lnTo>
                <a:lnTo>
                  <a:pt x="178593" y="116086"/>
                </a:lnTo>
                <a:lnTo>
                  <a:pt x="178593" y="116086"/>
                </a:lnTo>
                <a:lnTo>
                  <a:pt x="178593" y="107156"/>
                </a:lnTo>
                <a:lnTo>
                  <a:pt x="187523" y="89297"/>
                </a:lnTo>
                <a:lnTo>
                  <a:pt x="187523" y="71437"/>
                </a:lnTo>
                <a:lnTo>
                  <a:pt x="187523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375797" y="1000125"/>
            <a:ext cx="125017" cy="62509"/>
          </a:xfrm>
          <a:custGeom>
            <a:avLst/>
            <a:gdLst/>
            <a:ahLst/>
            <a:cxnLst/>
            <a:rect l="0" t="0" r="0" b="0"/>
            <a:pathLst>
              <a:path w="125017" h="62509">
                <a:moveTo>
                  <a:pt x="0" y="62508"/>
                </a:moveTo>
                <a:lnTo>
                  <a:pt x="0" y="62508"/>
                </a:lnTo>
                <a:lnTo>
                  <a:pt x="0" y="53578"/>
                </a:lnTo>
                <a:lnTo>
                  <a:pt x="8930" y="44648"/>
                </a:lnTo>
                <a:lnTo>
                  <a:pt x="17859" y="35719"/>
                </a:lnTo>
                <a:lnTo>
                  <a:pt x="26789" y="26789"/>
                </a:lnTo>
                <a:lnTo>
                  <a:pt x="35719" y="17859"/>
                </a:lnTo>
                <a:lnTo>
                  <a:pt x="53578" y="8930"/>
                </a:lnTo>
                <a:lnTo>
                  <a:pt x="71437" y="0"/>
                </a:lnTo>
                <a:lnTo>
                  <a:pt x="89297" y="0"/>
                </a:lnTo>
                <a:lnTo>
                  <a:pt x="98226" y="8930"/>
                </a:lnTo>
                <a:lnTo>
                  <a:pt x="116086" y="8930"/>
                </a:lnTo>
                <a:lnTo>
                  <a:pt x="125016" y="17859"/>
                </a:lnTo>
                <a:lnTo>
                  <a:pt x="125016" y="17859"/>
                </a:lnTo>
                <a:lnTo>
                  <a:pt x="125016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384727" y="937617"/>
            <a:ext cx="62508" cy="169665"/>
          </a:xfrm>
          <a:custGeom>
            <a:avLst/>
            <a:gdLst/>
            <a:ahLst/>
            <a:cxnLst/>
            <a:rect l="0" t="0" r="0" b="0"/>
            <a:pathLst>
              <a:path w="62508" h="169665">
                <a:moveTo>
                  <a:pt x="0" y="0"/>
                </a:moveTo>
                <a:lnTo>
                  <a:pt x="0" y="0"/>
                </a:lnTo>
                <a:lnTo>
                  <a:pt x="8929" y="8930"/>
                </a:lnTo>
                <a:lnTo>
                  <a:pt x="8929" y="26789"/>
                </a:lnTo>
                <a:lnTo>
                  <a:pt x="17859" y="44649"/>
                </a:lnTo>
                <a:lnTo>
                  <a:pt x="26789" y="71438"/>
                </a:lnTo>
                <a:lnTo>
                  <a:pt x="35718" y="98227"/>
                </a:lnTo>
                <a:lnTo>
                  <a:pt x="53578" y="125016"/>
                </a:lnTo>
                <a:lnTo>
                  <a:pt x="53578" y="142875"/>
                </a:lnTo>
                <a:lnTo>
                  <a:pt x="62507" y="160734"/>
                </a:lnTo>
                <a:lnTo>
                  <a:pt x="62507" y="169664"/>
                </a:lnTo>
                <a:lnTo>
                  <a:pt x="62507" y="160734"/>
                </a:lnTo>
                <a:lnTo>
                  <a:pt x="62507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384727" y="910828"/>
            <a:ext cx="125016" cy="258962"/>
          </a:xfrm>
          <a:custGeom>
            <a:avLst/>
            <a:gdLst/>
            <a:ahLst/>
            <a:cxnLst/>
            <a:rect l="0" t="0" r="0" b="0"/>
            <a:pathLst>
              <a:path w="125016" h="258962">
                <a:moveTo>
                  <a:pt x="26789" y="8930"/>
                </a:moveTo>
                <a:lnTo>
                  <a:pt x="26789" y="8930"/>
                </a:lnTo>
                <a:lnTo>
                  <a:pt x="26789" y="8930"/>
                </a:lnTo>
                <a:lnTo>
                  <a:pt x="26789" y="8930"/>
                </a:lnTo>
                <a:lnTo>
                  <a:pt x="17859" y="17859"/>
                </a:lnTo>
                <a:lnTo>
                  <a:pt x="17859" y="26789"/>
                </a:lnTo>
                <a:lnTo>
                  <a:pt x="8929" y="44648"/>
                </a:lnTo>
                <a:lnTo>
                  <a:pt x="0" y="53578"/>
                </a:lnTo>
                <a:lnTo>
                  <a:pt x="0" y="71438"/>
                </a:lnTo>
                <a:lnTo>
                  <a:pt x="0" y="89297"/>
                </a:lnTo>
                <a:lnTo>
                  <a:pt x="8929" y="98227"/>
                </a:lnTo>
                <a:lnTo>
                  <a:pt x="17859" y="98227"/>
                </a:lnTo>
                <a:lnTo>
                  <a:pt x="35718" y="98227"/>
                </a:lnTo>
                <a:lnTo>
                  <a:pt x="53578" y="89297"/>
                </a:lnTo>
                <a:lnTo>
                  <a:pt x="62507" y="80367"/>
                </a:lnTo>
                <a:lnTo>
                  <a:pt x="80367" y="62508"/>
                </a:lnTo>
                <a:lnTo>
                  <a:pt x="98226" y="44648"/>
                </a:lnTo>
                <a:lnTo>
                  <a:pt x="107156" y="35719"/>
                </a:lnTo>
                <a:lnTo>
                  <a:pt x="107156" y="17859"/>
                </a:lnTo>
                <a:lnTo>
                  <a:pt x="107156" y="8930"/>
                </a:lnTo>
                <a:lnTo>
                  <a:pt x="98226" y="0"/>
                </a:lnTo>
                <a:lnTo>
                  <a:pt x="89296" y="0"/>
                </a:lnTo>
                <a:lnTo>
                  <a:pt x="71437" y="0"/>
                </a:lnTo>
                <a:lnTo>
                  <a:pt x="53578" y="17859"/>
                </a:lnTo>
                <a:lnTo>
                  <a:pt x="35718" y="35719"/>
                </a:lnTo>
                <a:lnTo>
                  <a:pt x="26789" y="53578"/>
                </a:lnTo>
                <a:lnTo>
                  <a:pt x="17859" y="80367"/>
                </a:lnTo>
                <a:lnTo>
                  <a:pt x="8929" y="107156"/>
                </a:lnTo>
                <a:lnTo>
                  <a:pt x="8929" y="133945"/>
                </a:lnTo>
                <a:lnTo>
                  <a:pt x="17859" y="142875"/>
                </a:lnTo>
                <a:lnTo>
                  <a:pt x="26789" y="151805"/>
                </a:lnTo>
                <a:lnTo>
                  <a:pt x="44648" y="151805"/>
                </a:lnTo>
                <a:lnTo>
                  <a:pt x="62507" y="151805"/>
                </a:lnTo>
                <a:lnTo>
                  <a:pt x="80367" y="133945"/>
                </a:lnTo>
                <a:lnTo>
                  <a:pt x="98226" y="116086"/>
                </a:lnTo>
                <a:lnTo>
                  <a:pt x="116086" y="98227"/>
                </a:lnTo>
                <a:lnTo>
                  <a:pt x="125015" y="71438"/>
                </a:lnTo>
                <a:lnTo>
                  <a:pt x="125015" y="53578"/>
                </a:lnTo>
                <a:lnTo>
                  <a:pt x="125015" y="26789"/>
                </a:lnTo>
                <a:lnTo>
                  <a:pt x="125015" y="8930"/>
                </a:lnTo>
                <a:lnTo>
                  <a:pt x="116086" y="0"/>
                </a:lnTo>
                <a:lnTo>
                  <a:pt x="98226" y="0"/>
                </a:lnTo>
                <a:lnTo>
                  <a:pt x="89296" y="0"/>
                </a:lnTo>
                <a:lnTo>
                  <a:pt x="71437" y="17859"/>
                </a:lnTo>
                <a:lnTo>
                  <a:pt x="62507" y="35719"/>
                </a:lnTo>
                <a:lnTo>
                  <a:pt x="53578" y="62508"/>
                </a:lnTo>
                <a:lnTo>
                  <a:pt x="44648" y="89297"/>
                </a:lnTo>
                <a:lnTo>
                  <a:pt x="35718" y="116086"/>
                </a:lnTo>
                <a:lnTo>
                  <a:pt x="35718" y="133945"/>
                </a:lnTo>
                <a:lnTo>
                  <a:pt x="44648" y="142875"/>
                </a:lnTo>
                <a:lnTo>
                  <a:pt x="53578" y="142875"/>
                </a:lnTo>
                <a:lnTo>
                  <a:pt x="71437" y="142875"/>
                </a:lnTo>
                <a:lnTo>
                  <a:pt x="89296" y="133945"/>
                </a:lnTo>
                <a:lnTo>
                  <a:pt x="98226" y="116086"/>
                </a:lnTo>
                <a:lnTo>
                  <a:pt x="116086" y="89297"/>
                </a:lnTo>
                <a:lnTo>
                  <a:pt x="125015" y="71438"/>
                </a:lnTo>
                <a:lnTo>
                  <a:pt x="125015" y="53578"/>
                </a:lnTo>
                <a:lnTo>
                  <a:pt x="125015" y="44648"/>
                </a:lnTo>
                <a:lnTo>
                  <a:pt x="116086" y="35719"/>
                </a:lnTo>
                <a:lnTo>
                  <a:pt x="98226" y="44648"/>
                </a:lnTo>
                <a:lnTo>
                  <a:pt x="80367" y="53578"/>
                </a:lnTo>
                <a:lnTo>
                  <a:pt x="62507" y="80367"/>
                </a:lnTo>
                <a:lnTo>
                  <a:pt x="53578" y="116086"/>
                </a:lnTo>
                <a:lnTo>
                  <a:pt x="53578" y="151805"/>
                </a:lnTo>
                <a:lnTo>
                  <a:pt x="53578" y="187523"/>
                </a:lnTo>
                <a:lnTo>
                  <a:pt x="53578" y="214313"/>
                </a:lnTo>
                <a:lnTo>
                  <a:pt x="53578" y="241102"/>
                </a:lnTo>
                <a:lnTo>
                  <a:pt x="53578" y="258961"/>
                </a:lnTo>
                <a:lnTo>
                  <a:pt x="53578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893594" y="1482328"/>
            <a:ext cx="250032" cy="178595"/>
          </a:xfrm>
          <a:custGeom>
            <a:avLst/>
            <a:gdLst/>
            <a:ahLst/>
            <a:cxnLst/>
            <a:rect l="0" t="0" r="0" b="0"/>
            <a:pathLst>
              <a:path w="250032" h="178595">
                <a:moveTo>
                  <a:pt x="0" y="44648"/>
                </a:moveTo>
                <a:lnTo>
                  <a:pt x="0" y="44648"/>
                </a:lnTo>
                <a:lnTo>
                  <a:pt x="0" y="44648"/>
                </a:lnTo>
                <a:lnTo>
                  <a:pt x="8929" y="53578"/>
                </a:lnTo>
                <a:lnTo>
                  <a:pt x="8929" y="62508"/>
                </a:lnTo>
                <a:lnTo>
                  <a:pt x="17859" y="80367"/>
                </a:lnTo>
                <a:lnTo>
                  <a:pt x="26789" y="98226"/>
                </a:lnTo>
                <a:lnTo>
                  <a:pt x="44648" y="116086"/>
                </a:lnTo>
                <a:lnTo>
                  <a:pt x="44648" y="142875"/>
                </a:lnTo>
                <a:lnTo>
                  <a:pt x="53578" y="160734"/>
                </a:lnTo>
                <a:lnTo>
                  <a:pt x="62508" y="169664"/>
                </a:lnTo>
                <a:lnTo>
                  <a:pt x="62508" y="178594"/>
                </a:lnTo>
                <a:lnTo>
                  <a:pt x="62508" y="178594"/>
                </a:lnTo>
                <a:lnTo>
                  <a:pt x="62508" y="178594"/>
                </a:lnTo>
                <a:lnTo>
                  <a:pt x="62508" y="169664"/>
                </a:lnTo>
                <a:lnTo>
                  <a:pt x="62508" y="151805"/>
                </a:lnTo>
                <a:lnTo>
                  <a:pt x="62508" y="133945"/>
                </a:lnTo>
                <a:lnTo>
                  <a:pt x="62508" y="107156"/>
                </a:lnTo>
                <a:lnTo>
                  <a:pt x="53578" y="80367"/>
                </a:lnTo>
                <a:lnTo>
                  <a:pt x="53578" y="53578"/>
                </a:lnTo>
                <a:lnTo>
                  <a:pt x="44648" y="35719"/>
                </a:lnTo>
                <a:lnTo>
                  <a:pt x="44648" y="17859"/>
                </a:lnTo>
                <a:lnTo>
                  <a:pt x="44648" y="17859"/>
                </a:lnTo>
                <a:lnTo>
                  <a:pt x="44648" y="17859"/>
                </a:lnTo>
                <a:lnTo>
                  <a:pt x="53578" y="35719"/>
                </a:lnTo>
                <a:lnTo>
                  <a:pt x="62508" y="53578"/>
                </a:lnTo>
                <a:lnTo>
                  <a:pt x="71437" y="71437"/>
                </a:lnTo>
                <a:lnTo>
                  <a:pt x="80367" y="89297"/>
                </a:lnTo>
                <a:lnTo>
                  <a:pt x="89297" y="107156"/>
                </a:lnTo>
                <a:lnTo>
                  <a:pt x="98226" y="133945"/>
                </a:lnTo>
                <a:lnTo>
                  <a:pt x="107156" y="142875"/>
                </a:lnTo>
                <a:lnTo>
                  <a:pt x="107156" y="151805"/>
                </a:lnTo>
                <a:lnTo>
                  <a:pt x="116086" y="160734"/>
                </a:lnTo>
                <a:lnTo>
                  <a:pt x="116086" y="160734"/>
                </a:lnTo>
                <a:lnTo>
                  <a:pt x="125015" y="151805"/>
                </a:lnTo>
                <a:lnTo>
                  <a:pt x="125015" y="133945"/>
                </a:lnTo>
                <a:lnTo>
                  <a:pt x="125015" y="116086"/>
                </a:lnTo>
                <a:lnTo>
                  <a:pt x="125015" y="80367"/>
                </a:lnTo>
                <a:lnTo>
                  <a:pt x="125015" y="53578"/>
                </a:lnTo>
                <a:lnTo>
                  <a:pt x="125015" y="26789"/>
                </a:lnTo>
                <a:lnTo>
                  <a:pt x="133945" y="8930"/>
                </a:lnTo>
                <a:lnTo>
                  <a:pt x="142875" y="0"/>
                </a:lnTo>
                <a:lnTo>
                  <a:pt x="151804" y="0"/>
                </a:lnTo>
                <a:lnTo>
                  <a:pt x="160734" y="8930"/>
                </a:lnTo>
                <a:lnTo>
                  <a:pt x="178594" y="26789"/>
                </a:lnTo>
                <a:lnTo>
                  <a:pt x="187523" y="62508"/>
                </a:lnTo>
                <a:lnTo>
                  <a:pt x="196453" y="89297"/>
                </a:lnTo>
                <a:lnTo>
                  <a:pt x="214312" y="116086"/>
                </a:lnTo>
                <a:lnTo>
                  <a:pt x="223242" y="133945"/>
                </a:lnTo>
                <a:lnTo>
                  <a:pt x="232172" y="151805"/>
                </a:lnTo>
                <a:lnTo>
                  <a:pt x="241101" y="160734"/>
                </a:lnTo>
                <a:lnTo>
                  <a:pt x="241101" y="160734"/>
                </a:lnTo>
                <a:lnTo>
                  <a:pt x="250031" y="151805"/>
                </a:lnTo>
                <a:lnTo>
                  <a:pt x="250031" y="133945"/>
                </a:lnTo>
                <a:lnTo>
                  <a:pt x="250031" y="107156"/>
                </a:lnTo>
                <a:lnTo>
                  <a:pt x="250031" y="71437"/>
                </a:lnTo>
                <a:lnTo>
                  <a:pt x="250031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170414" y="1500187"/>
            <a:ext cx="26790" cy="116087"/>
          </a:xfrm>
          <a:custGeom>
            <a:avLst/>
            <a:gdLst/>
            <a:ahLst/>
            <a:cxnLst/>
            <a:rect l="0" t="0" r="0" b="0"/>
            <a:pathLst>
              <a:path w="26790" h="116087">
                <a:moveTo>
                  <a:pt x="0" y="0"/>
                </a:move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62508"/>
                </a:lnTo>
                <a:lnTo>
                  <a:pt x="0" y="80367"/>
                </a:lnTo>
                <a:lnTo>
                  <a:pt x="8930" y="98227"/>
                </a:lnTo>
                <a:lnTo>
                  <a:pt x="8930" y="107157"/>
                </a:lnTo>
                <a:lnTo>
                  <a:pt x="17859" y="116086"/>
                </a:lnTo>
                <a:lnTo>
                  <a:pt x="17859" y="116086"/>
                </a:lnTo>
                <a:lnTo>
                  <a:pt x="26789" y="116086"/>
                </a:lnTo>
                <a:lnTo>
                  <a:pt x="26789" y="98227"/>
                </a:lnTo>
                <a:lnTo>
                  <a:pt x="26789" y="80367"/>
                </a:lnTo>
                <a:lnTo>
                  <a:pt x="17859" y="44649"/>
                </a:lnTo>
                <a:lnTo>
                  <a:pt x="17859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125766" y="1419820"/>
            <a:ext cx="62508" cy="17860"/>
          </a:xfrm>
          <a:custGeom>
            <a:avLst/>
            <a:gdLst/>
            <a:ahLst/>
            <a:cxnLst/>
            <a:rect l="0" t="0" r="0" b="0"/>
            <a:pathLst>
              <a:path w="62508" h="17860">
                <a:moveTo>
                  <a:pt x="8929" y="0"/>
                </a:moveTo>
                <a:lnTo>
                  <a:pt x="8929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8929" y="8930"/>
                </a:lnTo>
                <a:lnTo>
                  <a:pt x="17859" y="17859"/>
                </a:lnTo>
                <a:lnTo>
                  <a:pt x="35718" y="17859"/>
                </a:lnTo>
                <a:lnTo>
                  <a:pt x="53578" y="17859"/>
                </a:lnTo>
                <a:lnTo>
                  <a:pt x="62507" y="8930"/>
                </a:lnTo>
                <a:lnTo>
                  <a:pt x="62507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286500" y="1428750"/>
            <a:ext cx="133946" cy="133946"/>
          </a:xfrm>
          <a:custGeom>
            <a:avLst/>
            <a:gdLst/>
            <a:ahLst/>
            <a:cxnLst/>
            <a:rect l="0" t="0" r="0" b="0"/>
            <a:pathLst>
              <a:path w="133946" h="133946">
                <a:moveTo>
                  <a:pt x="0" y="62508"/>
                </a:moveTo>
                <a:lnTo>
                  <a:pt x="0" y="71437"/>
                </a:lnTo>
                <a:lnTo>
                  <a:pt x="0" y="80367"/>
                </a:lnTo>
                <a:lnTo>
                  <a:pt x="0" y="98226"/>
                </a:lnTo>
                <a:lnTo>
                  <a:pt x="0" y="107156"/>
                </a:lnTo>
                <a:lnTo>
                  <a:pt x="0" y="116086"/>
                </a:lnTo>
                <a:lnTo>
                  <a:pt x="8930" y="125015"/>
                </a:lnTo>
                <a:lnTo>
                  <a:pt x="8930" y="133945"/>
                </a:lnTo>
                <a:lnTo>
                  <a:pt x="8930" y="133945"/>
                </a:lnTo>
                <a:lnTo>
                  <a:pt x="8930" y="133945"/>
                </a:lnTo>
                <a:lnTo>
                  <a:pt x="8930" y="125015"/>
                </a:lnTo>
                <a:lnTo>
                  <a:pt x="8930" y="98226"/>
                </a:lnTo>
                <a:lnTo>
                  <a:pt x="8930" y="80367"/>
                </a:lnTo>
                <a:lnTo>
                  <a:pt x="8930" y="53578"/>
                </a:lnTo>
                <a:lnTo>
                  <a:pt x="8930" y="26789"/>
                </a:lnTo>
                <a:lnTo>
                  <a:pt x="8930" y="8929"/>
                </a:lnTo>
                <a:lnTo>
                  <a:pt x="17859" y="0"/>
                </a:lnTo>
                <a:lnTo>
                  <a:pt x="26789" y="0"/>
                </a:lnTo>
                <a:lnTo>
                  <a:pt x="44648" y="0"/>
                </a:lnTo>
                <a:lnTo>
                  <a:pt x="53578" y="8929"/>
                </a:lnTo>
                <a:lnTo>
                  <a:pt x="71438" y="26789"/>
                </a:lnTo>
                <a:lnTo>
                  <a:pt x="80367" y="35719"/>
                </a:lnTo>
                <a:lnTo>
                  <a:pt x="98227" y="53578"/>
                </a:lnTo>
                <a:lnTo>
                  <a:pt x="107156" y="62508"/>
                </a:lnTo>
                <a:lnTo>
                  <a:pt x="125016" y="71437"/>
                </a:lnTo>
                <a:lnTo>
                  <a:pt x="133945" y="71437"/>
                </a:lnTo>
                <a:lnTo>
                  <a:pt x="133945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447234" y="1312664"/>
            <a:ext cx="133947" cy="89298"/>
          </a:xfrm>
          <a:custGeom>
            <a:avLst/>
            <a:gdLst/>
            <a:ahLst/>
            <a:cxnLst/>
            <a:rect l="0" t="0" r="0" b="0"/>
            <a:pathLst>
              <a:path w="133947" h="89298">
                <a:moveTo>
                  <a:pt x="0" y="89297"/>
                </a:moveTo>
                <a:lnTo>
                  <a:pt x="0" y="89297"/>
                </a:lnTo>
                <a:lnTo>
                  <a:pt x="0" y="89297"/>
                </a:lnTo>
                <a:lnTo>
                  <a:pt x="17860" y="80367"/>
                </a:lnTo>
                <a:lnTo>
                  <a:pt x="26789" y="71438"/>
                </a:lnTo>
                <a:lnTo>
                  <a:pt x="44649" y="53578"/>
                </a:lnTo>
                <a:lnTo>
                  <a:pt x="62508" y="44649"/>
                </a:lnTo>
                <a:lnTo>
                  <a:pt x="89297" y="35719"/>
                </a:lnTo>
                <a:lnTo>
                  <a:pt x="98227" y="26789"/>
                </a:lnTo>
                <a:lnTo>
                  <a:pt x="116086" y="8930"/>
                </a:lnTo>
                <a:lnTo>
                  <a:pt x="133946" y="8930"/>
                </a:lnTo>
                <a:lnTo>
                  <a:pt x="133946" y="0"/>
                </a:lnTo>
                <a:lnTo>
                  <a:pt x="13394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491883" y="1294805"/>
            <a:ext cx="62509" cy="187524"/>
          </a:xfrm>
          <a:custGeom>
            <a:avLst/>
            <a:gdLst/>
            <a:ahLst/>
            <a:cxnLst/>
            <a:rect l="0" t="0" r="0" b="0"/>
            <a:pathLst>
              <a:path w="62509" h="187524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8930" y="44648"/>
                </a:lnTo>
                <a:lnTo>
                  <a:pt x="17859" y="62508"/>
                </a:lnTo>
                <a:lnTo>
                  <a:pt x="26789" y="89297"/>
                </a:lnTo>
                <a:lnTo>
                  <a:pt x="35719" y="116085"/>
                </a:lnTo>
                <a:lnTo>
                  <a:pt x="44648" y="142874"/>
                </a:lnTo>
                <a:lnTo>
                  <a:pt x="53578" y="160734"/>
                </a:lnTo>
                <a:lnTo>
                  <a:pt x="62508" y="178593"/>
                </a:lnTo>
                <a:lnTo>
                  <a:pt x="62508" y="187523"/>
                </a:lnTo>
                <a:lnTo>
                  <a:pt x="62508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5929313" y="2152054"/>
            <a:ext cx="250032" cy="187525"/>
          </a:xfrm>
          <a:custGeom>
            <a:avLst/>
            <a:gdLst/>
            <a:ahLst/>
            <a:cxnLst/>
            <a:rect l="0" t="0" r="0" b="0"/>
            <a:pathLst>
              <a:path w="250032" h="187525">
                <a:moveTo>
                  <a:pt x="0" y="62508"/>
                </a:moveTo>
                <a:lnTo>
                  <a:pt x="0" y="62508"/>
                </a:lnTo>
                <a:lnTo>
                  <a:pt x="8929" y="71438"/>
                </a:lnTo>
                <a:lnTo>
                  <a:pt x="8929" y="80368"/>
                </a:lnTo>
                <a:lnTo>
                  <a:pt x="17859" y="98227"/>
                </a:lnTo>
                <a:lnTo>
                  <a:pt x="17859" y="125016"/>
                </a:lnTo>
                <a:lnTo>
                  <a:pt x="35718" y="142875"/>
                </a:lnTo>
                <a:lnTo>
                  <a:pt x="44648" y="160735"/>
                </a:lnTo>
                <a:lnTo>
                  <a:pt x="44648" y="169665"/>
                </a:lnTo>
                <a:lnTo>
                  <a:pt x="53578" y="178594"/>
                </a:lnTo>
                <a:lnTo>
                  <a:pt x="62507" y="187524"/>
                </a:lnTo>
                <a:lnTo>
                  <a:pt x="62507" y="187524"/>
                </a:lnTo>
                <a:lnTo>
                  <a:pt x="62507" y="178594"/>
                </a:lnTo>
                <a:lnTo>
                  <a:pt x="62507" y="160735"/>
                </a:lnTo>
                <a:lnTo>
                  <a:pt x="53578" y="142875"/>
                </a:lnTo>
                <a:lnTo>
                  <a:pt x="53578" y="125016"/>
                </a:lnTo>
                <a:lnTo>
                  <a:pt x="53578" y="98227"/>
                </a:lnTo>
                <a:lnTo>
                  <a:pt x="53578" y="80368"/>
                </a:lnTo>
                <a:lnTo>
                  <a:pt x="44648" y="62508"/>
                </a:lnTo>
                <a:lnTo>
                  <a:pt x="53578" y="53579"/>
                </a:lnTo>
                <a:lnTo>
                  <a:pt x="53578" y="53579"/>
                </a:lnTo>
                <a:lnTo>
                  <a:pt x="62507" y="53579"/>
                </a:lnTo>
                <a:lnTo>
                  <a:pt x="71437" y="71438"/>
                </a:lnTo>
                <a:lnTo>
                  <a:pt x="80367" y="80368"/>
                </a:lnTo>
                <a:lnTo>
                  <a:pt x="89296" y="107157"/>
                </a:lnTo>
                <a:lnTo>
                  <a:pt x="107156" y="125016"/>
                </a:lnTo>
                <a:lnTo>
                  <a:pt x="116085" y="142875"/>
                </a:lnTo>
                <a:lnTo>
                  <a:pt x="125015" y="151805"/>
                </a:lnTo>
                <a:lnTo>
                  <a:pt x="133945" y="169665"/>
                </a:lnTo>
                <a:lnTo>
                  <a:pt x="133945" y="169665"/>
                </a:lnTo>
                <a:lnTo>
                  <a:pt x="133945" y="169665"/>
                </a:lnTo>
                <a:lnTo>
                  <a:pt x="133945" y="160735"/>
                </a:lnTo>
                <a:lnTo>
                  <a:pt x="133945" y="142875"/>
                </a:lnTo>
                <a:lnTo>
                  <a:pt x="133945" y="116086"/>
                </a:lnTo>
                <a:lnTo>
                  <a:pt x="133945" y="89297"/>
                </a:lnTo>
                <a:lnTo>
                  <a:pt x="142875" y="53579"/>
                </a:lnTo>
                <a:lnTo>
                  <a:pt x="142875" y="26790"/>
                </a:lnTo>
                <a:lnTo>
                  <a:pt x="151804" y="8930"/>
                </a:lnTo>
                <a:lnTo>
                  <a:pt x="160734" y="0"/>
                </a:lnTo>
                <a:lnTo>
                  <a:pt x="169664" y="8930"/>
                </a:lnTo>
                <a:lnTo>
                  <a:pt x="178593" y="26790"/>
                </a:lnTo>
                <a:lnTo>
                  <a:pt x="187523" y="44649"/>
                </a:lnTo>
                <a:lnTo>
                  <a:pt x="196453" y="71438"/>
                </a:lnTo>
                <a:lnTo>
                  <a:pt x="205382" y="98227"/>
                </a:lnTo>
                <a:lnTo>
                  <a:pt x="214312" y="125016"/>
                </a:lnTo>
                <a:lnTo>
                  <a:pt x="223242" y="133946"/>
                </a:lnTo>
                <a:lnTo>
                  <a:pt x="232171" y="142875"/>
                </a:lnTo>
                <a:lnTo>
                  <a:pt x="241101" y="142875"/>
                </a:lnTo>
                <a:lnTo>
                  <a:pt x="250031" y="133946"/>
                </a:lnTo>
                <a:lnTo>
                  <a:pt x="250031" y="116086"/>
                </a:lnTo>
                <a:lnTo>
                  <a:pt x="250031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161484" y="2116336"/>
            <a:ext cx="223244" cy="178594"/>
          </a:xfrm>
          <a:custGeom>
            <a:avLst/>
            <a:gdLst/>
            <a:ahLst/>
            <a:cxnLst/>
            <a:rect l="0" t="0" r="0" b="0"/>
            <a:pathLst>
              <a:path w="223244" h="178594">
                <a:moveTo>
                  <a:pt x="0" y="53578"/>
                </a:moveTo>
                <a:lnTo>
                  <a:pt x="0" y="62508"/>
                </a:lnTo>
                <a:lnTo>
                  <a:pt x="0" y="80367"/>
                </a:lnTo>
                <a:lnTo>
                  <a:pt x="0" y="107156"/>
                </a:lnTo>
                <a:lnTo>
                  <a:pt x="0" y="133945"/>
                </a:lnTo>
                <a:lnTo>
                  <a:pt x="8930" y="151804"/>
                </a:lnTo>
                <a:lnTo>
                  <a:pt x="17860" y="169664"/>
                </a:lnTo>
                <a:lnTo>
                  <a:pt x="17860" y="178593"/>
                </a:lnTo>
                <a:lnTo>
                  <a:pt x="35719" y="178593"/>
                </a:lnTo>
                <a:lnTo>
                  <a:pt x="44649" y="178593"/>
                </a:lnTo>
                <a:lnTo>
                  <a:pt x="44649" y="160734"/>
                </a:lnTo>
                <a:lnTo>
                  <a:pt x="53579" y="142875"/>
                </a:lnTo>
                <a:lnTo>
                  <a:pt x="62508" y="116086"/>
                </a:lnTo>
                <a:lnTo>
                  <a:pt x="62508" y="89297"/>
                </a:lnTo>
                <a:lnTo>
                  <a:pt x="62508" y="53578"/>
                </a:lnTo>
                <a:lnTo>
                  <a:pt x="62508" y="26789"/>
                </a:lnTo>
                <a:lnTo>
                  <a:pt x="53579" y="8929"/>
                </a:lnTo>
                <a:lnTo>
                  <a:pt x="53579" y="0"/>
                </a:lnTo>
                <a:lnTo>
                  <a:pt x="62508" y="0"/>
                </a:lnTo>
                <a:lnTo>
                  <a:pt x="62508" y="8929"/>
                </a:lnTo>
                <a:lnTo>
                  <a:pt x="71438" y="26789"/>
                </a:lnTo>
                <a:lnTo>
                  <a:pt x="71438" y="53578"/>
                </a:lnTo>
                <a:lnTo>
                  <a:pt x="80368" y="80367"/>
                </a:lnTo>
                <a:lnTo>
                  <a:pt x="89297" y="98226"/>
                </a:lnTo>
                <a:lnTo>
                  <a:pt x="107157" y="125015"/>
                </a:lnTo>
                <a:lnTo>
                  <a:pt x="116086" y="133945"/>
                </a:lnTo>
                <a:lnTo>
                  <a:pt x="133946" y="142875"/>
                </a:lnTo>
                <a:lnTo>
                  <a:pt x="151805" y="142875"/>
                </a:lnTo>
                <a:lnTo>
                  <a:pt x="169664" y="142875"/>
                </a:lnTo>
                <a:lnTo>
                  <a:pt x="187524" y="125015"/>
                </a:lnTo>
                <a:lnTo>
                  <a:pt x="205383" y="107156"/>
                </a:lnTo>
                <a:lnTo>
                  <a:pt x="214313" y="80367"/>
                </a:lnTo>
                <a:lnTo>
                  <a:pt x="223243" y="44648"/>
                </a:lnTo>
                <a:lnTo>
                  <a:pt x="223243" y="17859"/>
                </a:lnTo>
                <a:lnTo>
                  <a:pt x="223243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313289" y="2062758"/>
            <a:ext cx="133946" cy="196454"/>
          </a:xfrm>
          <a:custGeom>
            <a:avLst/>
            <a:gdLst/>
            <a:ahLst/>
            <a:cxnLst/>
            <a:rect l="0" t="0" r="0" b="0"/>
            <a:pathLst>
              <a:path w="133946" h="196454">
                <a:moveTo>
                  <a:pt x="0" y="0"/>
                </a:moveTo>
                <a:lnTo>
                  <a:pt x="0" y="8929"/>
                </a:lnTo>
                <a:lnTo>
                  <a:pt x="0" y="17859"/>
                </a:lnTo>
                <a:lnTo>
                  <a:pt x="8930" y="26789"/>
                </a:lnTo>
                <a:lnTo>
                  <a:pt x="8930" y="53578"/>
                </a:lnTo>
                <a:lnTo>
                  <a:pt x="17859" y="80367"/>
                </a:lnTo>
                <a:lnTo>
                  <a:pt x="35719" y="107156"/>
                </a:lnTo>
                <a:lnTo>
                  <a:pt x="44649" y="133945"/>
                </a:lnTo>
                <a:lnTo>
                  <a:pt x="62508" y="160734"/>
                </a:lnTo>
                <a:lnTo>
                  <a:pt x="80367" y="169664"/>
                </a:lnTo>
                <a:lnTo>
                  <a:pt x="89297" y="187523"/>
                </a:lnTo>
                <a:lnTo>
                  <a:pt x="107156" y="196453"/>
                </a:lnTo>
                <a:lnTo>
                  <a:pt x="125016" y="196453"/>
                </a:lnTo>
                <a:lnTo>
                  <a:pt x="133945" y="187523"/>
                </a:lnTo>
                <a:lnTo>
                  <a:pt x="133945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6349008" y="2062758"/>
            <a:ext cx="26790" cy="214313"/>
          </a:xfrm>
          <a:custGeom>
            <a:avLst/>
            <a:gdLst/>
            <a:ahLst/>
            <a:cxnLst/>
            <a:rect l="0" t="0" r="0" b="0"/>
            <a:pathLst>
              <a:path w="26790" h="214313">
                <a:moveTo>
                  <a:pt x="26789" y="0"/>
                </a:moveTo>
                <a:lnTo>
                  <a:pt x="26789" y="8929"/>
                </a:lnTo>
                <a:lnTo>
                  <a:pt x="17859" y="26789"/>
                </a:lnTo>
                <a:lnTo>
                  <a:pt x="8930" y="44648"/>
                </a:lnTo>
                <a:lnTo>
                  <a:pt x="0" y="71437"/>
                </a:lnTo>
                <a:lnTo>
                  <a:pt x="0" y="107156"/>
                </a:lnTo>
                <a:lnTo>
                  <a:pt x="0" y="142875"/>
                </a:lnTo>
                <a:lnTo>
                  <a:pt x="0" y="169664"/>
                </a:lnTo>
                <a:lnTo>
                  <a:pt x="0" y="196453"/>
                </a:lnTo>
                <a:lnTo>
                  <a:pt x="0" y="205382"/>
                </a:lnTo>
                <a:lnTo>
                  <a:pt x="0" y="214312"/>
                </a:lnTo>
                <a:lnTo>
                  <a:pt x="0" y="205382"/>
                </a:lnTo>
                <a:lnTo>
                  <a:pt x="0" y="2053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465094" y="2062758"/>
            <a:ext cx="89298" cy="53579"/>
          </a:xfrm>
          <a:custGeom>
            <a:avLst/>
            <a:gdLst/>
            <a:ahLst/>
            <a:cxnLst/>
            <a:rect l="0" t="0" r="0" b="0"/>
            <a:pathLst>
              <a:path w="89298" h="53579">
                <a:moveTo>
                  <a:pt x="0" y="53578"/>
                </a:moveTo>
                <a:lnTo>
                  <a:pt x="0" y="53578"/>
                </a:lnTo>
                <a:lnTo>
                  <a:pt x="8929" y="44648"/>
                </a:lnTo>
                <a:lnTo>
                  <a:pt x="17859" y="35718"/>
                </a:lnTo>
                <a:lnTo>
                  <a:pt x="35719" y="26789"/>
                </a:lnTo>
                <a:lnTo>
                  <a:pt x="53578" y="17859"/>
                </a:lnTo>
                <a:lnTo>
                  <a:pt x="62508" y="8929"/>
                </a:lnTo>
                <a:lnTo>
                  <a:pt x="71437" y="0"/>
                </a:lnTo>
                <a:lnTo>
                  <a:pt x="89297" y="0"/>
                </a:lnTo>
                <a:lnTo>
                  <a:pt x="89297" y="0"/>
                </a:lnTo>
                <a:lnTo>
                  <a:pt x="8929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6000750" y="2482453"/>
            <a:ext cx="258962" cy="169665"/>
          </a:xfrm>
          <a:custGeom>
            <a:avLst/>
            <a:gdLst/>
            <a:ahLst/>
            <a:cxnLst/>
            <a:rect l="0" t="0" r="0" b="0"/>
            <a:pathLst>
              <a:path w="258962" h="169665">
                <a:moveTo>
                  <a:pt x="0" y="44649"/>
                </a:moveTo>
                <a:lnTo>
                  <a:pt x="0" y="44649"/>
                </a:lnTo>
                <a:lnTo>
                  <a:pt x="0" y="44649"/>
                </a:lnTo>
                <a:lnTo>
                  <a:pt x="0" y="53578"/>
                </a:lnTo>
                <a:lnTo>
                  <a:pt x="8930" y="62508"/>
                </a:lnTo>
                <a:lnTo>
                  <a:pt x="17859" y="80367"/>
                </a:lnTo>
                <a:lnTo>
                  <a:pt x="26789" y="98227"/>
                </a:lnTo>
                <a:lnTo>
                  <a:pt x="35719" y="116086"/>
                </a:lnTo>
                <a:lnTo>
                  <a:pt x="44648" y="133945"/>
                </a:lnTo>
                <a:lnTo>
                  <a:pt x="53578" y="142875"/>
                </a:lnTo>
                <a:lnTo>
                  <a:pt x="53578" y="151805"/>
                </a:lnTo>
                <a:lnTo>
                  <a:pt x="62508" y="160735"/>
                </a:lnTo>
                <a:lnTo>
                  <a:pt x="62508" y="160735"/>
                </a:lnTo>
                <a:lnTo>
                  <a:pt x="62508" y="151805"/>
                </a:lnTo>
                <a:lnTo>
                  <a:pt x="62508" y="142875"/>
                </a:lnTo>
                <a:lnTo>
                  <a:pt x="53578" y="125016"/>
                </a:lnTo>
                <a:lnTo>
                  <a:pt x="53578" y="98227"/>
                </a:lnTo>
                <a:lnTo>
                  <a:pt x="44648" y="71438"/>
                </a:lnTo>
                <a:lnTo>
                  <a:pt x="35719" y="44649"/>
                </a:lnTo>
                <a:lnTo>
                  <a:pt x="26789" y="17860"/>
                </a:lnTo>
                <a:lnTo>
                  <a:pt x="26789" y="0"/>
                </a:lnTo>
                <a:lnTo>
                  <a:pt x="26789" y="0"/>
                </a:lnTo>
                <a:lnTo>
                  <a:pt x="35719" y="0"/>
                </a:lnTo>
                <a:lnTo>
                  <a:pt x="44648" y="8930"/>
                </a:lnTo>
                <a:lnTo>
                  <a:pt x="53578" y="35719"/>
                </a:lnTo>
                <a:lnTo>
                  <a:pt x="71438" y="62508"/>
                </a:lnTo>
                <a:lnTo>
                  <a:pt x="80367" y="89297"/>
                </a:lnTo>
                <a:lnTo>
                  <a:pt x="89297" y="116086"/>
                </a:lnTo>
                <a:lnTo>
                  <a:pt x="98227" y="142875"/>
                </a:lnTo>
                <a:lnTo>
                  <a:pt x="107156" y="151805"/>
                </a:lnTo>
                <a:lnTo>
                  <a:pt x="116086" y="169664"/>
                </a:lnTo>
                <a:lnTo>
                  <a:pt x="116086" y="169664"/>
                </a:lnTo>
                <a:lnTo>
                  <a:pt x="125016" y="151805"/>
                </a:lnTo>
                <a:lnTo>
                  <a:pt x="125016" y="133945"/>
                </a:lnTo>
                <a:lnTo>
                  <a:pt x="133945" y="107156"/>
                </a:lnTo>
                <a:lnTo>
                  <a:pt x="133945" y="80367"/>
                </a:lnTo>
                <a:lnTo>
                  <a:pt x="133945" y="44649"/>
                </a:lnTo>
                <a:lnTo>
                  <a:pt x="133945" y="17860"/>
                </a:lnTo>
                <a:lnTo>
                  <a:pt x="142875" y="0"/>
                </a:lnTo>
                <a:lnTo>
                  <a:pt x="151805" y="0"/>
                </a:lnTo>
                <a:lnTo>
                  <a:pt x="160734" y="8930"/>
                </a:lnTo>
                <a:lnTo>
                  <a:pt x="169664" y="35719"/>
                </a:lnTo>
                <a:lnTo>
                  <a:pt x="187523" y="62508"/>
                </a:lnTo>
                <a:lnTo>
                  <a:pt x="205383" y="89297"/>
                </a:lnTo>
                <a:lnTo>
                  <a:pt x="214313" y="125016"/>
                </a:lnTo>
                <a:lnTo>
                  <a:pt x="223242" y="142875"/>
                </a:lnTo>
                <a:lnTo>
                  <a:pt x="232172" y="160735"/>
                </a:lnTo>
                <a:lnTo>
                  <a:pt x="241102" y="169664"/>
                </a:lnTo>
                <a:lnTo>
                  <a:pt x="250031" y="151805"/>
                </a:lnTo>
                <a:lnTo>
                  <a:pt x="258961" y="133945"/>
                </a:lnTo>
                <a:lnTo>
                  <a:pt x="258961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6232922" y="2402086"/>
            <a:ext cx="250032" cy="205384"/>
          </a:xfrm>
          <a:custGeom>
            <a:avLst/>
            <a:gdLst/>
            <a:ahLst/>
            <a:cxnLst/>
            <a:rect l="0" t="0" r="0" b="0"/>
            <a:pathLst>
              <a:path w="250032" h="205384">
                <a:moveTo>
                  <a:pt x="0" y="53578"/>
                </a:moveTo>
                <a:lnTo>
                  <a:pt x="0" y="53578"/>
                </a:lnTo>
                <a:lnTo>
                  <a:pt x="0" y="62508"/>
                </a:lnTo>
                <a:lnTo>
                  <a:pt x="0" y="80367"/>
                </a:lnTo>
                <a:lnTo>
                  <a:pt x="0" y="98227"/>
                </a:lnTo>
                <a:lnTo>
                  <a:pt x="0" y="116086"/>
                </a:lnTo>
                <a:lnTo>
                  <a:pt x="8930" y="142875"/>
                </a:lnTo>
                <a:lnTo>
                  <a:pt x="17859" y="160734"/>
                </a:lnTo>
                <a:lnTo>
                  <a:pt x="26789" y="187523"/>
                </a:lnTo>
                <a:lnTo>
                  <a:pt x="35719" y="196453"/>
                </a:lnTo>
                <a:lnTo>
                  <a:pt x="35719" y="205383"/>
                </a:lnTo>
                <a:lnTo>
                  <a:pt x="44648" y="205383"/>
                </a:lnTo>
                <a:lnTo>
                  <a:pt x="44648" y="196453"/>
                </a:lnTo>
                <a:lnTo>
                  <a:pt x="53578" y="187523"/>
                </a:lnTo>
                <a:lnTo>
                  <a:pt x="53578" y="160734"/>
                </a:lnTo>
                <a:lnTo>
                  <a:pt x="53578" y="133945"/>
                </a:lnTo>
                <a:lnTo>
                  <a:pt x="53578" y="107156"/>
                </a:lnTo>
                <a:lnTo>
                  <a:pt x="53578" y="80367"/>
                </a:lnTo>
                <a:lnTo>
                  <a:pt x="44648" y="62508"/>
                </a:lnTo>
                <a:lnTo>
                  <a:pt x="44648" y="44648"/>
                </a:lnTo>
                <a:lnTo>
                  <a:pt x="44648" y="44648"/>
                </a:lnTo>
                <a:lnTo>
                  <a:pt x="53578" y="53578"/>
                </a:lnTo>
                <a:lnTo>
                  <a:pt x="62508" y="71437"/>
                </a:lnTo>
                <a:lnTo>
                  <a:pt x="71437" y="89297"/>
                </a:lnTo>
                <a:lnTo>
                  <a:pt x="80367" y="116086"/>
                </a:lnTo>
                <a:lnTo>
                  <a:pt x="89297" y="142875"/>
                </a:lnTo>
                <a:lnTo>
                  <a:pt x="98226" y="160734"/>
                </a:lnTo>
                <a:lnTo>
                  <a:pt x="107156" y="169664"/>
                </a:lnTo>
                <a:lnTo>
                  <a:pt x="116086" y="178594"/>
                </a:lnTo>
                <a:lnTo>
                  <a:pt x="125016" y="178594"/>
                </a:lnTo>
                <a:lnTo>
                  <a:pt x="133945" y="169664"/>
                </a:lnTo>
                <a:lnTo>
                  <a:pt x="142875" y="151805"/>
                </a:lnTo>
                <a:lnTo>
                  <a:pt x="142875" y="125016"/>
                </a:lnTo>
                <a:lnTo>
                  <a:pt x="142875" y="98227"/>
                </a:lnTo>
                <a:lnTo>
                  <a:pt x="133945" y="62508"/>
                </a:lnTo>
                <a:lnTo>
                  <a:pt x="133945" y="35718"/>
                </a:lnTo>
                <a:lnTo>
                  <a:pt x="125016" y="8929"/>
                </a:lnTo>
                <a:lnTo>
                  <a:pt x="133945" y="0"/>
                </a:lnTo>
                <a:lnTo>
                  <a:pt x="133945" y="0"/>
                </a:lnTo>
                <a:lnTo>
                  <a:pt x="142875" y="17859"/>
                </a:lnTo>
                <a:lnTo>
                  <a:pt x="151805" y="35718"/>
                </a:lnTo>
                <a:lnTo>
                  <a:pt x="160734" y="53578"/>
                </a:lnTo>
                <a:lnTo>
                  <a:pt x="178594" y="71437"/>
                </a:lnTo>
                <a:lnTo>
                  <a:pt x="187523" y="89297"/>
                </a:lnTo>
                <a:lnTo>
                  <a:pt x="205383" y="107156"/>
                </a:lnTo>
                <a:lnTo>
                  <a:pt x="214312" y="116086"/>
                </a:lnTo>
                <a:lnTo>
                  <a:pt x="223242" y="116086"/>
                </a:lnTo>
                <a:lnTo>
                  <a:pt x="241101" y="107156"/>
                </a:lnTo>
                <a:lnTo>
                  <a:pt x="241101" y="98227"/>
                </a:lnTo>
                <a:lnTo>
                  <a:pt x="250031" y="71437"/>
                </a:lnTo>
                <a:lnTo>
                  <a:pt x="250031" y="44648"/>
                </a:lnTo>
                <a:lnTo>
                  <a:pt x="241101" y="8929"/>
                </a:lnTo>
                <a:lnTo>
                  <a:pt x="241101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6420445" y="2357437"/>
            <a:ext cx="17861" cy="258962"/>
          </a:xfrm>
          <a:custGeom>
            <a:avLst/>
            <a:gdLst/>
            <a:ahLst/>
            <a:cxnLst/>
            <a:rect l="0" t="0" r="0" b="0"/>
            <a:pathLst>
              <a:path w="17861" h="258962">
                <a:moveTo>
                  <a:pt x="0" y="0"/>
                </a:moveTo>
                <a:lnTo>
                  <a:pt x="0" y="17860"/>
                </a:lnTo>
                <a:lnTo>
                  <a:pt x="0" y="44649"/>
                </a:lnTo>
                <a:lnTo>
                  <a:pt x="0" y="89297"/>
                </a:lnTo>
                <a:lnTo>
                  <a:pt x="0" y="133946"/>
                </a:lnTo>
                <a:lnTo>
                  <a:pt x="8930" y="178594"/>
                </a:lnTo>
                <a:lnTo>
                  <a:pt x="8930" y="214313"/>
                </a:lnTo>
                <a:lnTo>
                  <a:pt x="8930" y="241102"/>
                </a:lnTo>
                <a:lnTo>
                  <a:pt x="8930" y="258961"/>
                </a:lnTo>
                <a:lnTo>
                  <a:pt x="17860" y="250032"/>
                </a:lnTo>
                <a:lnTo>
                  <a:pt x="17860" y="241102"/>
                </a:lnTo>
                <a:lnTo>
                  <a:pt x="17860" y="205383"/>
                </a:lnTo>
                <a:lnTo>
                  <a:pt x="17860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6536531" y="2321719"/>
            <a:ext cx="125017" cy="71438"/>
          </a:xfrm>
          <a:custGeom>
            <a:avLst/>
            <a:gdLst/>
            <a:ahLst/>
            <a:cxnLst/>
            <a:rect l="0" t="0" r="0" b="0"/>
            <a:pathLst>
              <a:path w="125017" h="71438">
                <a:moveTo>
                  <a:pt x="0" y="71437"/>
                </a:moveTo>
                <a:lnTo>
                  <a:pt x="0" y="71437"/>
                </a:lnTo>
                <a:lnTo>
                  <a:pt x="0" y="71437"/>
                </a:lnTo>
                <a:lnTo>
                  <a:pt x="8930" y="71437"/>
                </a:lnTo>
                <a:lnTo>
                  <a:pt x="26789" y="71437"/>
                </a:lnTo>
                <a:lnTo>
                  <a:pt x="44649" y="62507"/>
                </a:lnTo>
                <a:lnTo>
                  <a:pt x="62508" y="62507"/>
                </a:lnTo>
                <a:lnTo>
                  <a:pt x="80367" y="53578"/>
                </a:lnTo>
                <a:lnTo>
                  <a:pt x="98227" y="44648"/>
                </a:lnTo>
                <a:lnTo>
                  <a:pt x="107157" y="35718"/>
                </a:lnTo>
                <a:lnTo>
                  <a:pt x="116086" y="35718"/>
                </a:lnTo>
                <a:lnTo>
                  <a:pt x="125016" y="26789"/>
                </a:lnTo>
                <a:lnTo>
                  <a:pt x="125016" y="17859"/>
                </a:lnTo>
                <a:lnTo>
                  <a:pt x="125016" y="0"/>
                </a:lnTo>
                <a:lnTo>
                  <a:pt x="12501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6572250" y="2330648"/>
            <a:ext cx="53579" cy="160736"/>
          </a:xfrm>
          <a:custGeom>
            <a:avLst/>
            <a:gdLst/>
            <a:ahLst/>
            <a:cxnLst/>
            <a:rect l="0" t="0" r="0" b="0"/>
            <a:pathLst>
              <a:path w="53579" h="160736">
                <a:moveTo>
                  <a:pt x="8930" y="0"/>
                </a:moveTo>
                <a:lnTo>
                  <a:pt x="8930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62508"/>
                </a:lnTo>
                <a:lnTo>
                  <a:pt x="8930" y="80367"/>
                </a:lnTo>
                <a:lnTo>
                  <a:pt x="17859" y="107156"/>
                </a:lnTo>
                <a:lnTo>
                  <a:pt x="26789" y="125016"/>
                </a:lnTo>
                <a:lnTo>
                  <a:pt x="44648" y="151805"/>
                </a:lnTo>
                <a:lnTo>
                  <a:pt x="53578" y="160735"/>
                </a:lnTo>
                <a:lnTo>
                  <a:pt x="53578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849195" y="2428875"/>
            <a:ext cx="321470" cy="276821"/>
          </a:xfrm>
          <a:custGeom>
            <a:avLst/>
            <a:gdLst/>
            <a:ahLst/>
            <a:cxnLst/>
            <a:rect l="0" t="0" r="0" b="0"/>
            <a:pathLst>
              <a:path w="321470" h="276821">
                <a:moveTo>
                  <a:pt x="8930" y="267891"/>
                </a:moveTo>
                <a:lnTo>
                  <a:pt x="8930" y="267891"/>
                </a:lnTo>
                <a:lnTo>
                  <a:pt x="8930" y="276820"/>
                </a:lnTo>
                <a:lnTo>
                  <a:pt x="0" y="276820"/>
                </a:lnTo>
                <a:lnTo>
                  <a:pt x="0" y="276820"/>
                </a:lnTo>
                <a:lnTo>
                  <a:pt x="8930" y="267891"/>
                </a:lnTo>
                <a:lnTo>
                  <a:pt x="26789" y="250031"/>
                </a:lnTo>
                <a:lnTo>
                  <a:pt x="62508" y="214313"/>
                </a:lnTo>
                <a:lnTo>
                  <a:pt x="116086" y="169664"/>
                </a:lnTo>
                <a:lnTo>
                  <a:pt x="169664" y="116086"/>
                </a:lnTo>
                <a:lnTo>
                  <a:pt x="241102" y="62508"/>
                </a:lnTo>
                <a:lnTo>
                  <a:pt x="321469" y="0"/>
                </a:lnTo>
                <a:lnTo>
                  <a:pt x="32146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2" name="Freeform 3071"/>
          <p:cNvSpPr/>
          <p:nvPr/>
        </p:nvSpPr>
        <p:spPr>
          <a:xfrm>
            <a:off x="7750969" y="4036218"/>
            <a:ext cx="169665" cy="169665"/>
          </a:xfrm>
          <a:custGeom>
            <a:avLst/>
            <a:gdLst/>
            <a:ahLst/>
            <a:cxnLst/>
            <a:rect l="0" t="0" r="0" b="0"/>
            <a:pathLst>
              <a:path w="169665" h="169665">
                <a:moveTo>
                  <a:pt x="0" y="169664"/>
                </a:moveTo>
                <a:lnTo>
                  <a:pt x="0" y="169664"/>
                </a:lnTo>
                <a:lnTo>
                  <a:pt x="0" y="169664"/>
                </a:lnTo>
                <a:lnTo>
                  <a:pt x="0" y="169664"/>
                </a:lnTo>
                <a:lnTo>
                  <a:pt x="0" y="169664"/>
                </a:lnTo>
                <a:lnTo>
                  <a:pt x="0" y="169664"/>
                </a:lnTo>
                <a:lnTo>
                  <a:pt x="8929" y="160735"/>
                </a:lnTo>
                <a:lnTo>
                  <a:pt x="17859" y="151805"/>
                </a:lnTo>
                <a:lnTo>
                  <a:pt x="53578" y="142875"/>
                </a:lnTo>
                <a:lnTo>
                  <a:pt x="98226" y="107157"/>
                </a:lnTo>
                <a:lnTo>
                  <a:pt x="133945" y="62508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" name="Freeform 3072"/>
          <p:cNvSpPr/>
          <p:nvPr/>
        </p:nvSpPr>
        <p:spPr>
          <a:xfrm>
            <a:off x="7000875" y="446484"/>
            <a:ext cx="473274" cy="696517"/>
          </a:xfrm>
          <a:custGeom>
            <a:avLst/>
            <a:gdLst/>
            <a:ahLst/>
            <a:cxnLst/>
            <a:rect l="0" t="0" r="0" b="0"/>
            <a:pathLst>
              <a:path w="473274" h="696517">
                <a:moveTo>
                  <a:pt x="8930" y="696516"/>
                </a:moveTo>
                <a:lnTo>
                  <a:pt x="8930" y="696516"/>
                </a:lnTo>
                <a:lnTo>
                  <a:pt x="0" y="696516"/>
                </a:lnTo>
                <a:lnTo>
                  <a:pt x="0" y="696516"/>
                </a:lnTo>
                <a:lnTo>
                  <a:pt x="0" y="696516"/>
                </a:lnTo>
                <a:lnTo>
                  <a:pt x="0" y="696516"/>
                </a:lnTo>
                <a:lnTo>
                  <a:pt x="0" y="696516"/>
                </a:lnTo>
                <a:lnTo>
                  <a:pt x="0" y="696516"/>
                </a:lnTo>
                <a:lnTo>
                  <a:pt x="0" y="687586"/>
                </a:lnTo>
                <a:lnTo>
                  <a:pt x="0" y="678657"/>
                </a:lnTo>
                <a:lnTo>
                  <a:pt x="8930" y="651867"/>
                </a:lnTo>
                <a:lnTo>
                  <a:pt x="17859" y="616149"/>
                </a:lnTo>
                <a:lnTo>
                  <a:pt x="44648" y="562571"/>
                </a:lnTo>
                <a:lnTo>
                  <a:pt x="80367" y="491133"/>
                </a:lnTo>
                <a:lnTo>
                  <a:pt x="133945" y="410766"/>
                </a:lnTo>
                <a:lnTo>
                  <a:pt x="196453" y="312539"/>
                </a:lnTo>
                <a:lnTo>
                  <a:pt x="267891" y="223243"/>
                </a:lnTo>
                <a:lnTo>
                  <a:pt x="339328" y="133946"/>
                </a:lnTo>
                <a:lnTo>
                  <a:pt x="410766" y="53578"/>
                </a:lnTo>
                <a:lnTo>
                  <a:pt x="473273" y="0"/>
                </a:lnTo>
                <a:lnTo>
                  <a:pt x="47327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5" name="Freeform 3074"/>
          <p:cNvSpPr/>
          <p:nvPr/>
        </p:nvSpPr>
        <p:spPr>
          <a:xfrm>
            <a:off x="7652742" y="178594"/>
            <a:ext cx="35720" cy="151805"/>
          </a:xfrm>
          <a:custGeom>
            <a:avLst/>
            <a:gdLst/>
            <a:ahLst/>
            <a:cxnLst/>
            <a:rect l="0" t="0" r="0" b="0"/>
            <a:pathLst>
              <a:path w="35720" h="151805">
                <a:moveTo>
                  <a:pt x="8930" y="0"/>
                </a:moveTo>
                <a:lnTo>
                  <a:pt x="8930" y="0"/>
                </a:lnTo>
                <a:lnTo>
                  <a:pt x="893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35718"/>
                </a:lnTo>
                <a:lnTo>
                  <a:pt x="0" y="62508"/>
                </a:lnTo>
                <a:lnTo>
                  <a:pt x="0" y="89297"/>
                </a:lnTo>
                <a:lnTo>
                  <a:pt x="8930" y="116086"/>
                </a:lnTo>
                <a:lnTo>
                  <a:pt x="8930" y="125015"/>
                </a:lnTo>
                <a:lnTo>
                  <a:pt x="17860" y="142875"/>
                </a:lnTo>
                <a:lnTo>
                  <a:pt x="26789" y="142875"/>
                </a:lnTo>
                <a:lnTo>
                  <a:pt x="35719" y="151804"/>
                </a:lnTo>
                <a:lnTo>
                  <a:pt x="35719" y="142875"/>
                </a:lnTo>
                <a:lnTo>
                  <a:pt x="35719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6" name="Freeform 3075"/>
          <p:cNvSpPr/>
          <p:nvPr/>
        </p:nvSpPr>
        <p:spPr>
          <a:xfrm>
            <a:off x="7581305" y="321469"/>
            <a:ext cx="178594" cy="35719"/>
          </a:xfrm>
          <a:custGeom>
            <a:avLst/>
            <a:gdLst/>
            <a:ahLst/>
            <a:cxnLst/>
            <a:rect l="0" t="0" r="0" b="0"/>
            <a:pathLst>
              <a:path w="178594" h="35719">
                <a:moveTo>
                  <a:pt x="0" y="35718"/>
                </a:move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8929" y="35718"/>
                </a:lnTo>
                <a:lnTo>
                  <a:pt x="26789" y="35718"/>
                </a:lnTo>
                <a:lnTo>
                  <a:pt x="44648" y="26789"/>
                </a:lnTo>
                <a:lnTo>
                  <a:pt x="71437" y="26789"/>
                </a:lnTo>
                <a:lnTo>
                  <a:pt x="98226" y="26789"/>
                </a:lnTo>
                <a:lnTo>
                  <a:pt x="116086" y="17859"/>
                </a:lnTo>
                <a:lnTo>
                  <a:pt x="142875" y="17859"/>
                </a:lnTo>
                <a:lnTo>
                  <a:pt x="151804" y="17859"/>
                </a:lnTo>
                <a:lnTo>
                  <a:pt x="169664" y="8929"/>
                </a:lnTo>
                <a:lnTo>
                  <a:pt x="178593" y="0"/>
                </a:lnTo>
                <a:lnTo>
                  <a:pt x="17859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7" name="Freeform 3076"/>
          <p:cNvSpPr/>
          <p:nvPr/>
        </p:nvSpPr>
        <p:spPr>
          <a:xfrm>
            <a:off x="7492008" y="125016"/>
            <a:ext cx="169665" cy="80368"/>
          </a:xfrm>
          <a:custGeom>
            <a:avLst/>
            <a:gdLst/>
            <a:ahLst/>
            <a:cxnLst/>
            <a:rect l="0" t="0" r="0" b="0"/>
            <a:pathLst>
              <a:path w="169665" h="80368">
                <a:moveTo>
                  <a:pt x="53578" y="71437"/>
                </a:moveTo>
                <a:lnTo>
                  <a:pt x="35719" y="80367"/>
                </a:lnTo>
                <a:lnTo>
                  <a:pt x="17859" y="80367"/>
                </a:lnTo>
                <a:lnTo>
                  <a:pt x="0" y="80367"/>
                </a:lnTo>
                <a:lnTo>
                  <a:pt x="0" y="80367"/>
                </a:lnTo>
                <a:lnTo>
                  <a:pt x="0" y="71437"/>
                </a:lnTo>
                <a:lnTo>
                  <a:pt x="8930" y="62507"/>
                </a:lnTo>
                <a:lnTo>
                  <a:pt x="17859" y="53578"/>
                </a:lnTo>
                <a:lnTo>
                  <a:pt x="35719" y="44648"/>
                </a:lnTo>
                <a:lnTo>
                  <a:pt x="53578" y="35718"/>
                </a:lnTo>
                <a:lnTo>
                  <a:pt x="80367" y="26789"/>
                </a:lnTo>
                <a:lnTo>
                  <a:pt x="107156" y="17859"/>
                </a:lnTo>
                <a:lnTo>
                  <a:pt x="142875" y="8929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8" name="Freeform 3077"/>
          <p:cNvSpPr/>
          <p:nvPr/>
        </p:nvSpPr>
        <p:spPr>
          <a:xfrm>
            <a:off x="7804547" y="151805"/>
            <a:ext cx="392906" cy="321469"/>
          </a:xfrm>
          <a:custGeom>
            <a:avLst/>
            <a:gdLst/>
            <a:ahLst/>
            <a:cxnLst/>
            <a:rect l="0" t="0" r="0" b="0"/>
            <a:pathLst>
              <a:path w="392906" h="321469">
                <a:moveTo>
                  <a:pt x="8930" y="8929"/>
                </a:moveTo>
                <a:lnTo>
                  <a:pt x="8930" y="1785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35718"/>
                </a:lnTo>
                <a:lnTo>
                  <a:pt x="8930" y="44648"/>
                </a:lnTo>
                <a:lnTo>
                  <a:pt x="0" y="71437"/>
                </a:lnTo>
                <a:lnTo>
                  <a:pt x="0" y="89297"/>
                </a:lnTo>
                <a:lnTo>
                  <a:pt x="0" y="107156"/>
                </a:lnTo>
                <a:lnTo>
                  <a:pt x="8930" y="116086"/>
                </a:lnTo>
                <a:lnTo>
                  <a:pt x="8930" y="125015"/>
                </a:lnTo>
                <a:lnTo>
                  <a:pt x="8930" y="125015"/>
                </a:lnTo>
                <a:lnTo>
                  <a:pt x="8930" y="125015"/>
                </a:lnTo>
                <a:lnTo>
                  <a:pt x="8930" y="125015"/>
                </a:lnTo>
                <a:lnTo>
                  <a:pt x="8930" y="125015"/>
                </a:lnTo>
                <a:lnTo>
                  <a:pt x="8930" y="116086"/>
                </a:lnTo>
                <a:lnTo>
                  <a:pt x="17859" y="98226"/>
                </a:lnTo>
                <a:lnTo>
                  <a:pt x="17859" y="89297"/>
                </a:lnTo>
                <a:lnTo>
                  <a:pt x="26789" y="80367"/>
                </a:lnTo>
                <a:lnTo>
                  <a:pt x="26789" y="62507"/>
                </a:lnTo>
                <a:lnTo>
                  <a:pt x="26789" y="53578"/>
                </a:lnTo>
                <a:lnTo>
                  <a:pt x="35719" y="53578"/>
                </a:lnTo>
                <a:lnTo>
                  <a:pt x="35719" y="44648"/>
                </a:lnTo>
                <a:lnTo>
                  <a:pt x="44648" y="44648"/>
                </a:lnTo>
                <a:lnTo>
                  <a:pt x="53578" y="62507"/>
                </a:lnTo>
                <a:lnTo>
                  <a:pt x="62508" y="89297"/>
                </a:lnTo>
                <a:lnTo>
                  <a:pt x="71437" y="116086"/>
                </a:lnTo>
                <a:lnTo>
                  <a:pt x="71437" y="142875"/>
                </a:lnTo>
                <a:lnTo>
                  <a:pt x="80367" y="151804"/>
                </a:lnTo>
                <a:lnTo>
                  <a:pt x="80367" y="151804"/>
                </a:lnTo>
                <a:lnTo>
                  <a:pt x="80367" y="151804"/>
                </a:lnTo>
                <a:lnTo>
                  <a:pt x="89297" y="142875"/>
                </a:lnTo>
                <a:lnTo>
                  <a:pt x="89297" y="142875"/>
                </a:lnTo>
                <a:lnTo>
                  <a:pt x="98226" y="133945"/>
                </a:lnTo>
                <a:lnTo>
                  <a:pt x="107156" y="116086"/>
                </a:lnTo>
                <a:lnTo>
                  <a:pt x="107156" y="98226"/>
                </a:lnTo>
                <a:lnTo>
                  <a:pt x="116086" y="80367"/>
                </a:lnTo>
                <a:lnTo>
                  <a:pt x="125016" y="62507"/>
                </a:lnTo>
                <a:lnTo>
                  <a:pt x="133945" y="53578"/>
                </a:lnTo>
                <a:lnTo>
                  <a:pt x="142875" y="53578"/>
                </a:lnTo>
                <a:lnTo>
                  <a:pt x="142875" y="53578"/>
                </a:lnTo>
                <a:lnTo>
                  <a:pt x="142875" y="53578"/>
                </a:lnTo>
                <a:lnTo>
                  <a:pt x="151805" y="71437"/>
                </a:lnTo>
                <a:lnTo>
                  <a:pt x="160734" y="98226"/>
                </a:lnTo>
                <a:lnTo>
                  <a:pt x="160734" y="125015"/>
                </a:lnTo>
                <a:lnTo>
                  <a:pt x="169664" y="142875"/>
                </a:lnTo>
                <a:lnTo>
                  <a:pt x="178594" y="142875"/>
                </a:lnTo>
                <a:lnTo>
                  <a:pt x="178594" y="142875"/>
                </a:lnTo>
                <a:lnTo>
                  <a:pt x="187523" y="133945"/>
                </a:lnTo>
                <a:lnTo>
                  <a:pt x="196453" y="125015"/>
                </a:lnTo>
                <a:lnTo>
                  <a:pt x="205383" y="116086"/>
                </a:lnTo>
                <a:lnTo>
                  <a:pt x="214312" y="98226"/>
                </a:lnTo>
                <a:lnTo>
                  <a:pt x="223242" y="80367"/>
                </a:lnTo>
                <a:lnTo>
                  <a:pt x="232172" y="62507"/>
                </a:lnTo>
                <a:lnTo>
                  <a:pt x="241101" y="44648"/>
                </a:lnTo>
                <a:lnTo>
                  <a:pt x="250031" y="35718"/>
                </a:lnTo>
                <a:lnTo>
                  <a:pt x="250031" y="26789"/>
                </a:lnTo>
                <a:lnTo>
                  <a:pt x="258961" y="26789"/>
                </a:lnTo>
                <a:lnTo>
                  <a:pt x="258961" y="35718"/>
                </a:lnTo>
                <a:lnTo>
                  <a:pt x="267891" y="44648"/>
                </a:lnTo>
                <a:lnTo>
                  <a:pt x="267891" y="71437"/>
                </a:lnTo>
                <a:lnTo>
                  <a:pt x="276820" y="98226"/>
                </a:lnTo>
                <a:lnTo>
                  <a:pt x="276820" y="107156"/>
                </a:lnTo>
                <a:lnTo>
                  <a:pt x="285750" y="116086"/>
                </a:lnTo>
                <a:lnTo>
                  <a:pt x="285750" y="125015"/>
                </a:lnTo>
                <a:lnTo>
                  <a:pt x="285750" y="125015"/>
                </a:lnTo>
                <a:lnTo>
                  <a:pt x="294680" y="125015"/>
                </a:lnTo>
                <a:lnTo>
                  <a:pt x="294680" y="125015"/>
                </a:lnTo>
                <a:lnTo>
                  <a:pt x="294680" y="133945"/>
                </a:lnTo>
                <a:lnTo>
                  <a:pt x="294680" y="142875"/>
                </a:lnTo>
                <a:lnTo>
                  <a:pt x="294680" y="160734"/>
                </a:lnTo>
                <a:lnTo>
                  <a:pt x="294680" y="196453"/>
                </a:lnTo>
                <a:lnTo>
                  <a:pt x="294680" y="223242"/>
                </a:lnTo>
                <a:lnTo>
                  <a:pt x="294680" y="258961"/>
                </a:lnTo>
                <a:lnTo>
                  <a:pt x="294680" y="285750"/>
                </a:lnTo>
                <a:lnTo>
                  <a:pt x="294680" y="303609"/>
                </a:lnTo>
                <a:lnTo>
                  <a:pt x="294680" y="321468"/>
                </a:lnTo>
                <a:lnTo>
                  <a:pt x="294680" y="321468"/>
                </a:lnTo>
                <a:lnTo>
                  <a:pt x="294680" y="303609"/>
                </a:lnTo>
                <a:lnTo>
                  <a:pt x="285750" y="285750"/>
                </a:lnTo>
                <a:lnTo>
                  <a:pt x="285750" y="250031"/>
                </a:lnTo>
                <a:lnTo>
                  <a:pt x="285750" y="223242"/>
                </a:lnTo>
                <a:lnTo>
                  <a:pt x="285750" y="187523"/>
                </a:lnTo>
                <a:lnTo>
                  <a:pt x="294680" y="160734"/>
                </a:lnTo>
                <a:lnTo>
                  <a:pt x="294680" y="142875"/>
                </a:lnTo>
                <a:lnTo>
                  <a:pt x="303609" y="116086"/>
                </a:lnTo>
                <a:lnTo>
                  <a:pt x="312539" y="80367"/>
                </a:lnTo>
                <a:lnTo>
                  <a:pt x="330398" y="44648"/>
                </a:lnTo>
                <a:lnTo>
                  <a:pt x="339328" y="17859"/>
                </a:lnTo>
                <a:lnTo>
                  <a:pt x="357187" y="8929"/>
                </a:lnTo>
                <a:lnTo>
                  <a:pt x="366117" y="0"/>
                </a:lnTo>
                <a:lnTo>
                  <a:pt x="375047" y="0"/>
                </a:lnTo>
                <a:lnTo>
                  <a:pt x="383976" y="0"/>
                </a:lnTo>
                <a:lnTo>
                  <a:pt x="383976" y="8929"/>
                </a:lnTo>
                <a:lnTo>
                  <a:pt x="392905" y="44648"/>
                </a:lnTo>
                <a:lnTo>
                  <a:pt x="383976" y="71437"/>
                </a:lnTo>
                <a:lnTo>
                  <a:pt x="375047" y="107156"/>
                </a:lnTo>
                <a:lnTo>
                  <a:pt x="366117" y="116086"/>
                </a:lnTo>
                <a:lnTo>
                  <a:pt x="357187" y="125015"/>
                </a:lnTo>
                <a:lnTo>
                  <a:pt x="357187" y="125015"/>
                </a:lnTo>
                <a:lnTo>
                  <a:pt x="348258" y="125015"/>
                </a:lnTo>
                <a:lnTo>
                  <a:pt x="348258" y="116086"/>
                </a:lnTo>
                <a:lnTo>
                  <a:pt x="357187" y="98226"/>
                </a:lnTo>
                <a:lnTo>
                  <a:pt x="366117" y="80367"/>
                </a:lnTo>
                <a:lnTo>
                  <a:pt x="366117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9" name="Freeform 3078"/>
          <p:cNvSpPr/>
          <p:nvPr/>
        </p:nvSpPr>
        <p:spPr>
          <a:xfrm>
            <a:off x="8224241" y="125016"/>
            <a:ext cx="196455" cy="160735"/>
          </a:xfrm>
          <a:custGeom>
            <a:avLst/>
            <a:gdLst/>
            <a:ahLst/>
            <a:cxnLst/>
            <a:rect l="0" t="0" r="0" b="0"/>
            <a:pathLst>
              <a:path w="196455" h="160735">
                <a:moveTo>
                  <a:pt x="0" y="71437"/>
                </a:moveTo>
                <a:lnTo>
                  <a:pt x="8930" y="80367"/>
                </a:lnTo>
                <a:lnTo>
                  <a:pt x="17860" y="89296"/>
                </a:lnTo>
                <a:lnTo>
                  <a:pt x="17860" y="98226"/>
                </a:lnTo>
                <a:lnTo>
                  <a:pt x="17860" y="116086"/>
                </a:lnTo>
                <a:lnTo>
                  <a:pt x="17860" y="133945"/>
                </a:lnTo>
                <a:lnTo>
                  <a:pt x="17860" y="142875"/>
                </a:lnTo>
                <a:lnTo>
                  <a:pt x="17860" y="160734"/>
                </a:lnTo>
                <a:lnTo>
                  <a:pt x="26789" y="160734"/>
                </a:lnTo>
                <a:lnTo>
                  <a:pt x="35719" y="160734"/>
                </a:lnTo>
                <a:lnTo>
                  <a:pt x="44649" y="151804"/>
                </a:lnTo>
                <a:lnTo>
                  <a:pt x="44649" y="151804"/>
                </a:lnTo>
                <a:lnTo>
                  <a:pt x="53579" y="142875"/>
                </a:lnTo>
                <a:lnTo>
                  <a:pt x="62508" y="125015"/>
                </a:lnTo>
                <a:lnTo>
                  <a:pt x="71438" y="116086"/>
                </a:lnTo>
                <a:lnTo>
                  <a:pt x="80368" y="98226"/>
                </a:lnTo>
                <a:lnTo>
                  <a:pt x="80368" y="80367"/>
                </a:lnTo>
                <a:lnTo>
                  <a:pt x="71438" y="62507"/>
                </a:lnTo>
                <a:lnTo>
                  <a:pt x="71438" y="53578"/>
                </a:lnTo>
                <a:lnTo>
                  <a:pt x="62508" y="53578"/>
                </a:lnTo>
                <a:lnTo>
                  <a:pt x="62508" y="53578"/>
                </a:lnTo>
                <a:lnTo>
                  <a:pt x="53579" y="53578"/>
                </a:lnTo>
                <a:lnTo>
                  <a:pt x="53579" y="53578"/>
                </a:lnTo>
                <a:lnTo>
                  <a:pt x="53579" y="62507"/>
                </a:lnTo>
                <a:lnTo>
                  <a:pt x="53579" y="62507"/>
                </a:lnTo>
                <a:lnTo>
                  <a:pt x="53579" y="71437"/>
                </a:lnTo>
                <a:lnTo>
                  <a:pt x="62508" y="71437"/>
                </a:lnTo>
                <a:lnTo>
                  <a:pt x="71438" y="71437"/>
                </a:lnTo>
                <a:lnTo>
                  <a:pt x="89297" y="71437"/>
                </a:lnTo>
                <a:lnTo>
                  <a:pt x="107157" y="62507"/>
                </a:lnTo>
                <a:lnTo>
                  <a:pt x="125016" y="53578"/>
                </a:lnTo>
                <a:lnTo>
                  <a:pt x="142875" y="44648"/>
                </a:lnTo>
                <a:lnTo>
                  <a:pt x="160735" y="35718"/>
                </a:lnTo>
                <a:lnTo>
                  <a:pt x="169664" y="26789"/>
                </a:lnTo>
                <a:lnTo>
                  <a:pt x="178594" y="8929"/>
                </a:lnTo>
                <a:lnTo>
                  <a:pt x="187524" y="8929"/>
                </a:lnTo>
                <a:lnTo>
                  <a:pt x="187524" y="0"/>
                </a:lnTo>
                <a:lnTo>
                  <a:pt x="187524" y="0"/>
                </a:lnTo>
                <a:lnTo>
                  <a:pt x="187524" y="0"/>
                </a:lnTo>
                <a:lnTo>
                  <a:pt x="178594" y="8929"/>
                </a:lnTo>
                <a:lnTo>
                  <a:pt x="178594" y="8929"/>
                </a:lnTo>
                <a:lnTo>
                  <a:pt x="169664" y="17859"/>
                </a:lnTo>
                <a:lnTo>
                  <a:pt x="169664" y="26789"/>
                </a:lnTo>
                <a:lnTo>
                  <a:pt x="169664" y="35718"/>
                </a:lnTo>
                <a:lnTo>
                  <a:pt x="169664" y="44648"/>
                </a:lnTo>
                <a:lnTo>
                  <a:pt x="178594" y="62507"/>
                </a:lnTo>
                <a:lnTo>
                  <a:pt x="178594" y="71437"/>
                </a:lnTo>
                <a:lnTo>
                  <a:pt x="187524" y="80367"/>
                </a:lnTo>
                <a:lnTo>
                  <a:pt x="187524" y="89296"/>
                </a:lnTo>
                <a:lnTo>
                  <a:pt x="196454" y="98226"/>
                </a:lnTo>
                <a:lnTo>
                  <a:pt x="187524" y="125015"/>
                </a:lnTo>
                <a:lnTo>
                  <a:pt x="187524" y="133945"/>
                </a:lnTo>
                <a:lnTo>
                  <a:pt x="187524" y="142875"/>
                </a:lnTo>
                <a:lnTo>
                  <a:pt x="178594" y="151804"/>
                </a:lnTo>
                <a:lnTo>
                  <a:pt x="169664" y="151804"/>
                </a:lnTo>
                <a:lnTo>
                  <a:pt x="160735" y="142875"/>
                </a:lnTo>
                <a:lnTo>
                  <a:pt x="151805" y="142875"/>
                </a:lnTo>
                <a:lnTo>
                  <a:pt x="151805" y="133945"/>
                </a:lnTo>
                <a:lnTo>
                  <a:pt x="151805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0" name="Freeform 3079"/>
          <p:cNvSpPr/>
          <p:nvPr/>
        </p:nvSpPr>
        <p:spPr>
          <a:xfrm>
            <a:off x="8483202" y="98227"/>
            <a:ext cx="26790" cy="151805"/>
          </a:xfrm>
          <a:custGeom>
            <a:avLst/>
            <a:gdLst/>
            <a:ahLst/>
            <a:cxnLst/>
            <a:rect l="0" t="0" r="0" b="0"/>
            <a:pathLst>
              <a:path w="26790" h="151805">
                <a:moveTo>
                  <a:pt x="8930" y="44648"/>
                </a:moveTo>
                <a:lnTo>
                  <a:pt x="17860" y="35718"/>
                </a:lnTo>
                <a:lnTo>
                  <a:pt x="26789" y="17859"/>
                </a:lnTo>
                <a:lnTo>
                  <a:pt x="26789" y="17859"/>
                </a:lnTo>
                <a:lnTo>
                  <a:pt x="26789" y="8929"/>
                </a:lnTo>
                <a:lnTo>
                  <a:pt x="26789" y="0"/>
                </a:lnTo>
                <a:lnTo>
                  <a:pt x="26789" y="0"/>
                </a:lnTo>
                <a:lnTo>
                  <a:pt x="17860" y="0"/>
                </a:lnTo>
                <a:lnTo>
                  <a:pt x="17860" y="0"/>
                </a:lnTo>
                <a:lnTo>
                  <a:pt x="8930" y="8929"/>
                </a:lnTo>
                <a:lnTo>
                  <a:pt x="8930" y="17859"/>
                </a:lnTo>
                <a:lnTo>
                  <a:pt x="8930" y="26789"/>
                </a:lnTo>
                <a:lnTo>
                  <a:pt x="0" y="35718"/>
                </a:lnTo>
                <a:lnTo>
                  <a:pt x="0" y="53578"/>
                </a:lnTo>
                <a:lnTo>
                  <a:pt x="8930" y="62507"/>
                </a:lnTo>
                <a:lnTo>
                  <a:pt x="8930" y="71437"/>
                </a:lnTo>
                <a:lnTo>
                  <a:pt x="17860" y="89296"/>
                </a:lnTo>
                <a:lnTo>
                  <a:pt x="17860" y="98226"/>
                </a:lnTo>
                <a:lnTo>
                  <a:pt x="26789" y="116085"/>
                </a:lnTo>
                <a:lnTo>
                  <a:pt x="26789" y="125015"/>
                </a:lnTo>
                <a:lnTo>
                  <a:pt x="26789" y="133945"/>
                </a:lnTo>
                <a:lnTo>
                  <a:pt x="26789" y="133945"/>
                </a:lnTo>
                <a:lnTo>
                  <a:pt x="17860" y="142875"/>
                </a:lnTo>
                <a:lnTo>
                  <a:pt x="17860" y="151804"/>
                </a:lnTo>
                <a:lnTo>
                  <a:pt x="8930" y="151804"/>
                </a:lnTo>
                <a:lnTo>
                  <a:pt x="8930" y="151804"/>
                </a:lnTo>
                <a:lnTo>
                  <a:pt x="8930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1" name="Freeform 3080"/>
          <p:cNvSpPr/>
          <p:nvPr/>
        </p:nvSpPr>
        <p:spPr>
          <a:xfrm>
            <a:off x="8554640" y="196453"/>
            <a:ext cx="8931" cy="80368"/>
          </a:xfrm>
          <a:custGeom>
            <a:avLst/>
            <a:gdLst/>
            <a:ahLst/>
            <a:cxnLst/>
            <a:rect l="0" t="0" r="0" b="0"/>
            <a:pathLst>
              <a:path w="8931" h="80368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0" y="17859"/>
                </a:lnTo>
                <a:lnTo>
                  <a:pt x="0" y="26789"/>
                </a:lnTo>
                <a:lnTo>
                  <a:pt x="0" y="53578"/>
                </a:lnTo>
                <a:lnTo>
                  <a:pt x="0" y="62508"/>
                </a:lnTo>
                <a:lnTo>
                  <a:pt x="0" y="71438"/>
                </a:lnTo>
                <a:lnTo>
                  <a:pt x="0" y="80367"/>
                </a:lnTo>
                <a:lnTo>
                  <a:pt x="8930" y="80367"/>
                </a:lnTo>
                <a:lnTo>
                  <a:pt x="8930" y="80367"/>
                </a:lnTo>
                <a:lnTo>
                  <a:pt x="8930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2" name="Freeform 3081"/>
          <p:cNvSpPr/>
          <p:nvPr/>
        </p:nvSpPr>
        <p:spPr>
          <a:xfrm>
            <a:off x="8572499" y="44648"/>
            <a:ext cx="1" cy="62509"/>
          </a:xfrm>
          <a:custGeom>
            <a:avLst/>
            <a:gdLst/>
            <a:ahLst/>
            <a:cxnLst/>
            <a:rect l="0" t="0" r="0" b="0"/>
            <a:pathLst>
              <a:path w="1" h="62509">
                <a:moveTo>
                  <a:pt x="0" y="62508"/>
                </a:moveTo>
                <a:lnTo>
                  <a:pt x="0" y="35719"/>
                </a:lnTo>
                <a:lnTo>
                  <a:pt x="0" y="26789"/>
                </a:lnTo>
                <a:lnTo>
                  <a:pt x="0" y="1786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3" name="Freeform 3082"/>
          <p:cNvSpPr/>
          <p:nvPr/>
        </p:nvSpPr>
        <p:spPr>
          <a:xfrm>
            <a:off x="8599288" y="26789"/>
            <a:ext cx="89298" cy="232173"/>
          </a:xfrm>
          <a:custGeom>
            <a:avLst/>
            <a:gdLst/>
            <a:ahLst/>
            <a:cxnLst/>
            <a:rect l="0" t="0" r="0" b="0"/>
            <a:pathLst>
              <a:path w="89298" h="232173">
                <a:moveTo>
                  <a:pt x="17860" y="0"/>
                </a:move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8930"/>
                </a:lnTo>
                <a:lnTo>
                  <a:pt x="26789" y="17859"/>
                </a:lnTo>
                <a:lnTo>
                  <a:pt x="26789" y="35719"/>
                </a:lnTo>
                <a:lnTo>
                  <a:pt x="26789" y="53578"/>
                </a:lnTo>
                <a:lnTo>
                  <a:pt x="17860" y="80367"/>
                </a:lnTo>
                <a:lnTo>
                  <a:pt x="17860" y="98227"/>
                </a:lnTo>
                <a:lnTo>
                  <a:pt x="8930" y="125016"/>
                </a:lnTo>
                <a:lnTo>
                  <a:pt x="8930" y="142875"/>
                </a:lnTo>
                <a:lnTo>
                  <a:pt x="0" y="169664"/>
                </a:lnTo>
                <a:lnTo>
                  <a:pt x="0" y="187523"/>
                </a:lnTo>
                <a:lnTo>
                  <a:pt x="0" y="196453"/>
                </a:lnTo>
                <a:lnTo>
                  <a:pt x="0" y="196453"/>
                </a:lnTo>
                <a:lnTo>
                  <a:pt x="8930" y="196453"/>
                </a:lnTo>
                <a:lnTo>
                  <a:pt x="17860" y="187523"/>
                </a:lnTo>
                <a:lnTo>
                  <a:pt x="26789" y="187523"/>
                </a:lnTo>
                <a:lnTo>
                  <a:pt x="35719" y="169664"/>
                </a:lnTo>
                <a:lnTo>
                  <a:pt x="53578" y="160734"/>
                </a:lnTo>
                <a:lnTo>
                  <a:pt x="62508" y="151805"/>
                </a:lnTo>
                <a:lnTo>
                  <a:pt x="71438" y="151805"/>
                </a:lnTo>
                <a:lnTo>
                  <a:pt x="80367" y="151805"/>
                </a:lnTo>
                <a:lnTo>
                  <a:pt x="89297" y="151805"/>
                </a:lnTo>
                <a:lnTo>
                  <a:pt x="89297" y="160734"/>
                </a:lnTo>
                <a:lnTo>
                  <a:pt x="89297" y="169664"/>
                </a:lnTo>
                <a:lnTo>
                  <a:pt x="89297" y="187523"/>
                </a:lnTo>
                <a:lnTo>
                  <a:pt x="71438" y="214313"/>
                </a:lnTo>
                <a:lnTo>
                  <a:pt x="62508" y="232172"/>
                </a:lnTo>
                <a:lnTo>
                  <a:pt x="53578" y="232172"/>
                </a:lnTo>
                <a:lnTo>
                  <a:pt x="53578" y="232172"/>
                </a:lnTo>
                <a:lnTo>
                  <a:pt x="53578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4" name="Freeform 3083"/>
          <p:cNvSpPr/>
          <p:nvPr/>
        </p:nvSpPr>
        <p:spPr>
          <a:xfrm>
            <a:off x="8742163" y="89297"/>
            <a:ext cx="17861" cy="125016"/>
          </a:xfrm>
          <a:custGeom>
            <a:avLst/>
            <a:gdLst/>
            <a:ahLst/>
            <a:cxnLst/>
            <a:rect l="0" t="0" r="0" b="0"/>
            <a:pathLst>
              <a:path w="17861" h="125016">
                <a:moveTo>
                  <a:pt x="0" y="35719"/>
                </a:moveTo>
                <a:lnTo>
                  <a:pt x="8930" y="35719"/>
                </a:lnTo>
                <a:lnTo>
                  <a:pt x="8930" y="26789"/>
                </a:lnTo>
                <a:lnTo>
                  <a:pt x="17860" y="17859"/>
                </a:lnTo>
                <a:lnTo>
                  <a:pt x="17860" y="8930"/>
                </a:lnTo>
                <a:lnTo>
                  <a:pt x="17860" y="8930"/>
                </a:lnTo>
                <a:lnTo>
                  <a:pt x="17860" y="0"/>
                </a:lnTo>
                <a:lnTo>
                  <a:pt x="17860" y="8930"/>
                </a:lnTo>
                <a:lnTo>
                  <a:pt x="17860" y="17859"/>
                </a:lnTo>
                <a:lnTo>
                  <a:pt x="17860" y="26789"/>
                </a:lnTo>
                <a:lnTo>
                  <a:pt x="8930" y="44648"/>
                </a:lnTo>
                <a:lnTo>
                  <a:pt x="8930" y="62508"/>
                </a:lnTo>
                <a:lnTo>
                  <a:pt x="8930" y="80367"/>
                </a:lnTo>
                <a:lnTo>
                  <a:pt x="8930" y="98226"/>
                </a:lnTo>
                <a:lnTo>
                  <a:pt x="8930" y="116086"/>
                </a:lnTo>
                <a:lnTo>
                  <a:pt x="8930" y="125015"/>
                </a:lnTo>
                <a:lnTo>
                  <a:pt x="8930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5" name="Freeform 3084"/>
          <p:cNvSpPr/>
          <p:nvPr/>
        </p:nvSpPr>
        <p:spPr>
          <a:xfrm>
            <a:off x="8795741" y="142875"/>
            <a:ext cx="89298" cy="44649"/>
          </a:xfrm>
          <a:custGeom>
            <a:avLst/>
            <a:gdLst/>
            <a:ahLst/>
            <a:cxnLst/>
            <a:rect l="0" t="0" r="0" b="0"/>
            <a:pathLst>
              <a:path w="89298" h="44649">
                <a:moveTo>
                  <a:pt x="0" y="44648"/>
                </a:moveTo>
                <a:lnTo>
                  <a:pt x="8930" y="35719"/>
                </a:lnTo>
                <a:lnTo>
                  <a:pt x="17860" y="26789"/>
                </a:lnTo>
                <a:lnTo>
                  <a:pt x="17860" y="26789"/>
                </a:lnTo>
                <a:lnTo>
                  <a:pt x="26789" y="17859"/>
                </a:lnTo>
                <a:lnTo>
                  <a:pt x="26789" y="17859"/>
                </a:lnTo>
                <a:lnTo>
                  <a:pt x="35719" y="17859"/>
                </a:lnTo>
                <a:lnTo>
                  <a:pt x="35719" y="17859"/>
                </a:lnTo>
                <a:lnTo>
                  <a:pt x="44649" y="17859"/>
                </a:lnTo>
                <a:lnTo>
                  <a:pt x="44649" y="17859"/>
                </a:lnTo>
                <a:lnTo>
                  <a:pt x="53579" y="17859"/>
                </a:lnTo>
                <a:lnTo>
                  <a:pt x="62508" y="17859"/>
                </a:lnTo>
                <a:lnTo>
                  <a:pt x="71438" y="17859"/>
                </a:lnTo>
                <a:lnTo>
                  <a:pt x="71438" y="8930"/>
                </a:lnTo>
                <a:lnTo>
                  <a:pt x="80368" y="8930"/>
                </a:lnTo>
                <a:lnTo>
                  <a:pt x="80368" y="8930"/>
                </a:lnTo>
                <a:lnTo>
                  <a:pt x="89297" y="0"/>
                </a:lnTo>
                <a:lnTo>
                  <a:pt x="89297" y="0"/>
                </a:lnTo>
                <a:lnTo>
                  <a:pt x="89297" y="8930"/>
                </a:lnTo>
                <a:lnTo>
                  <a:pt x="89297" y="17859"/>
                </a:lnTo>
                <a:lnTo>
                  <a:pt x="80368" y="26789"/>
                </a:lnTo>
                <a:lnTo>
                  <a:pt x="62508" y="44648"/>
                </a:lnTo>
                <a:lnTo>
                  <a:pt x="62508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6" name="Freeform 3085"/>
          <p:cNvSpPr/>
          <p:nvPr/>
        </p:nvSpPr>
        <p:spPr>
          <a:xfrm>
            <a:off x="7742039" y="455414"/>
            <a:ext cx="169665" cy="196454"/>
          </a:xfrm>
          <a:custGeom>
            <a:avLst/>
            <a:gdLst/>
            <a:ahLst/>
            <a:cxnLst/>
            <a:rect l="0" t="0" r="0" b="0"/>
            <a:pathLst>
              <a:path w="169665" h="196454">
                <a:moveTo>
                  <a:pt x="62508" y="17859"/>
                </a:moveTo>
                <a:lnTo>
                  <a:pt x="62508" y="8930"/>
                </a:lnTo>
                <a:lnTo>
                  <a:pt x="53578" y="8930"/>
                </a:lnTo>
                <a:lnTo>
                  <a:pt x="53578" y="0"/>
                </a:lnTo>
                <a:lnTo>
                  <a:pt x="53578" y="0"/>
                </a:lnTo>
                <a:lnTo>
                  <a:pt x="44649" y="8930"/>
                </a:lnTo>
                <a:lnTo>
                  <a:pt x="35719" y="17859"/>
                </a:lnTo>
                <a:lnTo>
                  <a:pt x="26789" y="35719"/>
                </a:lnTo>
                <a:lnTo>
                  <a:pt x="17859" y="62508"/>
                </a:lnTo>
                <a:lnTo>
                  <a:pt x="8930" y="80367"/>
                </a:lnTo>
                <a:lnTo>
                  <a:pt x="0" y="107156"/>
                </a:lnTo>
                <a:lnTo>
                  <a:pt x="0" y="133945"/>
                </a:lnTo>
                <a:lnTo>
                  <a:pt x="0" y="142875"/>
                </a:lnTo>
                <a:lnTo>
                  <a:pt x="8930" y="160734"/>
                </a:lnTo>
                <a:lnTo>
                  <a:pt x="8930" y="169664"/>
                </a:lnTo>
                <a:lnTo>
                  <a:pt x="17859" y="169664"/>
                </a:lnTo>
                <a:lnTo>
                  <a:pt x="35719" y="169664"/>
                </a:lnTo>
                <a:lnTo>
                  <a:pt x="44649" y="160734"/>
                </a:lnTo>
                <a:lnTo>
                  <a:pt x="53578" y="151805"/>
                </a:lnTo>
                <a:lnTo>
                  <a:pt x="62508" y="133945"/>
                </a:lnTo>
                <a:lnTo>
                  <a:pt x="71438" y="107156"/>
                </a:lnTo>
                <a:lnTo>
                  <a:pt x="71438" y="80367"/>
                </a:lnTo>
                <a:lnTo>
                  <a:pt x="80367" y="62508"/>
                </a:lnTo>
                <a:lnTo>
                  <a:pt x="80367" y="44648"/>
                </a:lnTo>
                <a:lnTo>
                  <a:pt x="80367" y="35719"/>
                </a:lnTo>
                <a:lnTo>
                  <a:pt x="80367" y="35719"/>
                </a:lnTo>
                <a:lnTo>
                  <a:pt x="89297" y="53578"/>
                </a:lnTo>
                <a:lnTo>
                  <a:pt x="89297" y="71438"/>
                </a:lnTo>
                <a:lnTo>
                  <a:pt x="89297" y="89297"/>
                </a:lnTo>
                <a:lnTo>
                  <a:pt x="98227" y="116086"/>
                </a:lnTo>
                <a:lnTo>
                  <a:pt x="98227" y="142875"/>
                </a:lnTo>
                <a:lnTo>
                  <a:pt x="107156" y="160734"/>
                </a:lnTo>
                <a:lnTo>
                  <a:pt x="116086" y="178594"/>
                </a:lnTo>
                <a:lnTo>
                  <a:pt x="125016" y="187524"/>
                </a:lnTo>
                <a:lnTo>
                  <a:pt x="142875" y="196453"/>
                </a:lnTo>
                <a:lnTo>
                  <a:pt x="151805" y="196453"/>
                </a:lnTo>
                <a:lnTo>
                  <a:pt x="160734" y="187524"/>
                </a:lnTo>
                <a:lnTo>
                  <a:pt x="169664" y="160734"/>
                </a:lnTo>
                <a:lnTo>
                  <a:pt x="169664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7" name="Freeform 3086"/>
          <p:cNvSpPr/>
          <p:nvPr/>
        </p:nvSpPr>
        <p:spPr>
          <a:xfrm>
            <a:off x="7911703" y="500062"/>
            <a:ext cx="107157" cy="26791"/>
          </a:xfrm>
          <a:custGeom>
            <a:avLst/>
            <a:gdLst/>
            <a:ahLst/>
            <a:cxnLst/>
            <a:rect l="0" t="0" r="0" b="0"/>
            <a:pathLst>
              <a:path w="107157" h="26791">
                <a:moveTo>
                  <a:pt x="0" y="17860"/>
                </a:moveTo>
                <a:lnTo>
                  <a:pt x="0" y="17860"/>
                </a:lnTo>
                <a:lnTo>
                  <a:pt x="8930" y="26790"/>
                </a:lnTo>
                <a:lnTo>
                  <a:pt x="8930" y="26790"/>
                </a:lnTo>
                <a:lnTo>
                  <a:pt x="26789" y="26790"/>
                </a:lnTo>
                <a:lnTo>
                  <a:pt x="35719" y="17860"/>
                </a:lnTo>
                <a:lnTo>
                  <a:pt x="53578" y="17860"/>
                </a:lnTo>
                <a:lnTo>
                  <a:pt x="71438" y="8930"/>
                </a:lnTo>
                <a:lnTo>
                  <a:pt x="80367" y="8930"/>
                </a:lnTo>
                <a:lnTo>
                  <a:pt x="98227" y="8930"/>
                </a:lnTo>
                <a:lnTo>
                  <a:pt x="98227" y="0"/>
                </a:lnTo>
                <a:lnTo>
                  <a:pt x="107156" y="8930"/>
                </a:lnTo>
                <a:lnTo>
                  <a:pt x="107156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8" name="Freeform 3087"/>
          <p:cNvSpPr/>
          <p:nvPr/>
        </p:nvSpPr>
        <p:spPr>
          <a:xfrm>
            <a:off x="7947422" y="535781"/>
            <a:ext cx="151806" cy="62509"/>
          </a:xfrm>
          <a:custGeom>
            <a:avLst/>
            <a:gdLst/>
            <a:ahLst/>
            <a:cxnLst/>
            <a:rect l="0" t="0" r="0" b="0"/>
            <a:pathLst>
              <a:path w="151806" h="62509">
                <a:moveTo>
                  <a:pt x="0" y="62508"/>
                </a:moveTo>
                <a:lnTo>
                  <a:pt x="0" y="53578"/>
                </a:lnTo>
                <a:lnTo>
                  <a:pt x="0" y="53578"/>
                </a:lnTo>
                <a:lnTo>
                  <a:pt x="8930" y="53578"/>
                </a:lnTo>
                <a:lnTo>
                  <a:pt x="17859" y="44649"/>
                </a:lnTo>
                <a:lnTo>
                  <a:pt x="35719" y="44649"/>
                </a:lnTo>
                <a:lnTo>
                  <a:pt x="53578" y="35719"/>
                </a:lnTo>
                <a:lnTo>
                  <a:pt x="80367" y="26789"/>
                </a:lnTo>
                <a:lnTo>
                  <a:pt x="98226" y="26789"/>
                </a:lnTo>
                <a:lnTo>
                  <a:pt x="116086" y="17860"/>
                </a:lnTo>
                <a:lnTo>
                  <a:pt x="142875" y="8930"/>
                </a:lnTo>
                <a:lnTo>
                  <a:pt x="151805" y="0"/>
                </a:lnTo>
                <a:lnTo>
                  <a:pt x="15180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9" name="Freeform 3088"/>
          <p:cNvSpPr/>
          <p:nvPr/>
        </p:nvSpPr>
        <p:spPr>
          <a:xfrm>
            <a:off x="8152805" y="383977"/>
            <a:ext cx="116086" cy="205383"/>
          </a:xfrm>
          <a:custGeom>
            <a:avLst/>
            <a:gdLst/>
            <a:ahLst/>
            <a:cxnLst/>
            <a:rect l="0" t="0" r="0" b="0"/>
            <a:pathLst>
              <a:path w="116086" h="205383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8929"/>
                </a:lnTo>
                <a:lnTo>
                  <a:pt x="8929" y="17859"/>
                </a:lnTo>
                <a:lnTo>
                  <a:pt x="8929" y="35718"/>
                </a:lnTo>
                <a:lnTo>
                  <a:pt x="8929" y="62507"/>
                </a:lnTo>
                <a:lnTo>
                  <a:pt x="0" y="89296"/>
                </a:lnTo>
                <a:lnTo>
                  <a:pt x="0" y="116085"/>
                </a:lnTo>
                <a:lnTo>
                  <a:pt x="0" y="133945"/>
                </a:lnTo>
                <a:lnTo>
                  <a:pt x="0" y="151804"/>
                </a:lnTo>
                <a:lnTo>
                  <a:pt x="0" y="169664"/>
                </a:lnTo>
                <a:lnTo>
                  <a:pt x="0" y="178593"/>
                </a:lnTo>
                <a:lnTo>
                  <a:pt x="0" y="178593"/>
                </a:lnTo>
                <a:lnTo>
                  <a:pt x="8929" y="169664"/>
                </a:lnTo>
                <a:lnTo>
                  <a:pt x="26789" y="151804"/>
                </a:lnTo>
                <a:lnTo>
                  <a:pt x="44647" y="133945"/>
                </a:lnTo>
                <a:lnTo>
                  <a:pt x="62507" y="116085"/>
                </a:lnTo>
                <a:lnTo>
                  <a:pt x="80366" y="98226"/>
                </a:lnTo>
                <a:lnTo>
                  <a:pt x="98225" y="89296"/>
                </a:lnTo>
                <a:lnTo>
                  <a:pt x="107155" y="89296"/>
                </a:lnTo>
                <a:lnTo>
                  <a:pt x="116085" y="98226"/>
                </a:lnTo>
                <a:lnTo>
                  <a:pt x="116085" y="107156"/>
                </a:lnTo>
                <a:lnTo>
                  <a:pt x="107155" y="125015"/>
                </a:lnTo>
                <a:lnTo>
                  <a:pt x="98225" y="151804"/>
                </a:lnTo>
                <a:lnTo>
                  <a:pt x="80366" y="169664"/>
                </a:lnTo>
                <a:lnTo>
                  <a:pt x="62507" y="187523"/>
                </a:lnTo>
                <a:lnTo>
                  <a:pt x="53577" y="205382"/>
                </a:lnTo>
                <a:lnTo>
                  <a:pt x="53577" y="205382"/>
                </a:lnTo>
                <a:lnTo>
                  <a:pt x="53577" y="2053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0" name="Freeform 3089"/>
          <p:cNvSpPr/>
          <p:nvPr/>
        </p:nvSpPr>
        <p:spPr>
          <a:xfrm>
            <a:off x="8286749" y="562570"/>
            <a:ext cx="71439" cy="125017"/>
          </a:xfrm>
          <a:custGeom>
            <a:avLst/>
            <a:gdLst/>
            <a:ahLst/>
            <a:cxnLst/>
            <a:rect l="0" t="0" r="0" b="0"/>
            <a:pathLst>
              <a:path w="71439" h="125017">
                <a:moveTo>
                  <a:pt x="71438" y="0"/>
                </a:moveTo>
                <a:lnTo>
                  <a:pt x="71438" y="0"/>
                </a:lnTo>
                <a:lnTo>
                  <a:pt x="71438" y="8930"/>
                </a:lnTo>
                <a:lnTo>
                  <a:pt x="71438" y="8930"/>
                </a:lnTo>
                <a:lnTo>
                  <a:pt x="62508" y="26789"/>
                </a:lnTo>
                <a:lnTo>
                  <a:pt x="53578" y="44649"/>
                </a:lnTo>
                <a:lnTo>
                  <a:pt x="44649" y="62508"/>
                </a:lnTo>
                <a:lnTo>
                  <a:pt x="26789" y="89297"/>
                </a:lnTo>
                <a:lnTo>
                  <a:pt x="17860" y="107157"/>
                </a:lnTo>
                <a:lnTo>
                  <a:pt x="0" y="125016"/>
                </a:lnTo>
                <a:lnTo>
                  <a:pt x="0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1" name="Freeform 3090"/>
          <p:cNvSpPr/>
          <p:nvPr/>
        </p:nvSpPr>
        <p:spPr>
          <a:xfrm>
            <a:off x="8429624" y="339328"/>
            <a:ext cx="133947" cy="178595"/>
          </a:xfrm>
          <a:custGeom>
            <a:avLst/>
            <a:gdLst/>
            <a:ahLst/>
            <a:cxnLst/>
            <a:rect l="0" t="0" r="0" b="0"/>
            <a:pathLst>
              <a:path w="133947" h="178595">
                <a:moveTo>
                  <a:pt x="0" y="0"/>
                </a:moveTo>
                <a:lnTo>
                  <a:pt x="8930" y="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17859"/>
                </a:lnTo>
                <a:lnTo>
                  <a:pt x="8930" y="26789"/>
                </a:lnTo>
                <a:lnTo>
                  <a:pt x="17860" y="44649"/>
                </a:lnTo>
                <a:lnTo>
                  <a:pt x="17860" y="62508"/>
                </a:lnTo>
                <a:lnTo>
                  <a:pt x="17860" y="80367"/>
                </a:lnTo>
                <a:lnTo>
                  <a:pt x="8930" y="107156"/>
                </a:lnTo>
                <a:lnTo>
                  <a:pt x="8930" y="125016"/>
                </a:lnTo>
                <a:lnTo>
                  <a:pt x="8930" y="142875"/>
                </a:lnTo>
                <a:lnTo>
                  <a:pt x="8930" y="160734"/>
                </a:lnTo>
                <a:lnTo>
                  <a:pt x="0" y="169664"/>
                </a:lnTo>
                <a:lnTo>
                  <a:pt x="0" y="178594"/>
                </a:lnTo>
                <a:lnTo>
                  <a:pt x="0" y="169664"/>
                </a:lnTo>
                <a:lnTo>
                  <a:pt x="0" y="169664"/>
                </a:lnTo>
                <a:lnTo>
                  <a:pt x="17860" y="151805"/>
                </a:lnTo>
                <a:lnTo>
                  <a:pt x="26789" y="125016"/>
                </a:lnTo>
                <a:lnTo>
                  <a:pt x="44649" y="107156"/>
                </a:lnTo>
                <a:lnTo>
                  <a:pt x="62508" y="89297"/>
                </a:lnTo>
                <a:lnTo>
                  <a:pt x="80367" y="71438"/>
                </a:lnTo>
                <a:lnTo>
                  <a:pt x="98227" y="62508"/>
                </a:lnTo>
                <a:lnTo>
                  <a:pt x="116086" y="62508"/>
                </a:lnTo>
                <a:lnTo>
                  <a:pt x="125016" y="71438"/>
                </a:lnTo>
                <a:lnTo>
                  <a:pt x="133946" y="89297"/>
                </a:lnTo>
                <a:lnTo>
                  <a:pt x="133946" y="107156"/>
                </a:lnTo>
                <a:lnTo>
                  <a:pt x="125016" y="116086"/>
                </a:lnTo>
                <a:lnTo>
                  <a:pt x="116086" y="142875"/>
                </a:lnTo>
                <a:lnTo>
                  <a:pt x="98227" y="160734"/>
                </a:lnTo>
                <a:lnTo>
                  <a:pt x="89297" y="169664"/>
                </a:lnTo>
                <a:lnTo>
                  <a:pt x="80367" y="169664"/>
                </a:lnTo>
                <a:lnTo>
                  <a:pt x="80367" y="169664"/>
                </a:lnTo>
                <a:lnTo>
                  <a:pt x="80367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2" name="Freeform 3091"/>
          <p:cNvSpPr/>
          <p:nvPr/>
        </p:nvSpPr>
        <p:spPr>
          <a:xfrm>
            <a:off x="8590359" y="375047"/>
            <a:ext cx="107157" cy="44649"/>
          </a:xfrm>
          <a:custGeom>
            <a:avLst/>
            <a:gdLst/>
            <a:ahLst/>
            <a:cxnLst/>
            <a:rect l="0" t="0" r="0" b="0"/>
            <a:pathLst>
              <a:path w="107157" h="44649">
                <a:moveTo>
                  <a:pt x="0" y="44648"/>
                </a:moveTo>
                <a:lnTo>
                  <a:pt x="0" y="35719"/>
                </a:lnTo>
                <a:lnTo>
                  <a:pt x="0" y="35719"/>
                </a:lnTo>
                <a:lnTo>
                  <a:pt x="8929" y="26789"/>
                </a:lnTo>
                <a:lnTo>
                  <a:pt x="17859" y="26789"/>
                </a:lnTo>
                <a:lnTo>
                  <a:pt x="35718" y="17859"/>
                </a:lnTo>
                <a:lnTo>
                  <a:pt x="53578" y="17859"/>
                </a:lnTo>
                <a:lnTo>
                  <a:pt x="71437" y="8930"/>
                </a:lnTo>
                <a:lnTo>
                  <a:pt x="89296" y="8930"/>
                </a:lnTo>
                <a:lnTo>
                  <a:pt x="107156" y="0"/>
                </a:lnTo>
                <a:lnTo>
                  <a:pt x="107156" y="8930"/>
                </a:lnTo>
                <a:lnTo>
                  <a:pt x="107156" y="8930"/>
                </a:lnTo>
                <a:lnTo>
                  <a:pt x="107156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3" name="Freeform 3092"/>
          <p:cNvSpPr/>
          <p:nvPr/>
        </p:nvSpPr>
        <p:spPr>
          <a:xfrm>
            <a:off x="8599288" y="437555"/>
            <a:ext cx="89298" cy="35719"/>
          </a:xfrm>
          <a:custGeom>
            <a:avLst/>
            <a:gdLst/>
            <a:ahLst/>
            <a:cxnLst/>
            <a:rect l="0" t="0" r="0" b="0"/>
            <a:pathLst>
              <a:path w="89298" h="35719">
                <a:moveTo>
                  <a:pt x="8930" y="35718"/>
                </a:moveTo>
                <a:lnTo>
                  <a:pt x="893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17859"/>
                </a:lnTo>
                <a:lnTo>
                  <a:pt x="17860" y="17859"/>
                </a:lnTo>
                <a:lnTo>
                  <a:pt x="35719" y="17859"/>
                </a:lnTo>
                <a:lnTo>
                  <a:pt x="44649" y="17859"/>
                </a:lnTo>
                <a:lnTo>
                  <a:pt x="53578" y="17859"/>
                </a:lnTo>
                <a:lnTo>
                  <a:pt x="71438" y="17859"/>
                </a:lnTo>
                <a:lnTo>
                  <a:pt x="80367" y="8929"/>
                </a:lnTo>
                <a:lnTo>
                  <a:pt x="89297" y="0"/>
                </a:lnTo>
                <a:lnTo>
                  <a:pt x="8929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4" name="Freeform 3093"/>
          <p:cNvSpPr/>
          <p:nvPr/>
        </p:nvSpPr>
        <p:spPr>
          <a:xfrm>
            <a:off x="8822530" y="312539"/>
            <a:ext cx="44650" cy="71439"/>
          </a:xfrm>
          <a:custGeom>
            <a:avLst/>
            <a:gdLst/>
            <a:ahLst/>
            <a:cxnLst/>
            <a:rect l="0" t="0" r="0" b="0"/>
            <a:pathLst>
              <a:path w="44650" h="71439">
                <a:moveTo>
                  <a:pt x="35719" y="8930"/>
                </a:moveTo>
                <a:lnTo>
                  <a:pt x="44649" y="0"/>
                </a:lnTo>
                <a:lnTo>
                  <a:pt x="35719" y="0"/>
                </a:lnTo>
                <a:lnTo>
                  <a:pt x="26790" y="0"/>
                </a:lnTo>
                <a:lnTo>
                  <a:pt x="17860" y="8930"/>
                </a:lnTo>
                <a:lnTo>
                  <a:pt x="8930" y="17859"/>
                </a:lnTo>
                <a:lnTo>
                  <a:pt x="0" y="35719"/>
                </a:lnTo>
                <a:lnTo>
                  <a:pt x="0" y="44648"/>
                </a:lnTo>
                <a:lnTo>
                  <a:pt x="0" y="53578"/>
                </a:lnTo>
                <a:lnTo>
                  <a:pt x="8930" y="62508"/>
                </a:lnTo>
                <a:lnTo>
                  <a:pt x="17860" y="71438"/>
                </a:lnTo>
                <a:lnTo>
                  <a:pt x="26790" y="71438"/>
                </a:lnTo>
                <a:lnTo>
                  <a:pt x="35719" y="71438"/>
                </a:lnTo>
                <a:lnTo>
                  <a:pt x="44649" y="62508"/>
                </a:lnTo>
                <a:lnTo>
                  <a:pt x="44649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5" name="Freeform 3094"/>
          <p:cNvSpPr/>
          <p:nvPr/>
        </p:nvSpPr>
        <p:spPr>
          <a:xfrm>
            <a:off x="8295679" y="750094"/>
            <a:ext cx="196454" cy="133946"/>
          </a:xfrm>
          <a:custGeom>
            <a:avLst/>
            <a:gdLst/>
            <a:ahLst/>
            <a:cxnLst/>
            <a:rect l="0" t="0" r="0" b="0"/>
            <a:pathLst>
              <a:path w="196454" h="133946">
                <a:moveTo>
                  <a:pt x="89297" y="53578"/>
                </a:moveTo>
                <a:lnTo>
                  <a:pt x="98226" y="44648"/>
                </a:lnTo>
                <a:lnTo>
                  <a:pt x="98226" y="44648"/>
                </a:lnTo>
                <a:lnTo>
                  <a:pt x="98226" y="26789"/>
                </a:lnTo>
                <a:lnTo>
                  <a:pt x="98226" y="17859"/>
                </a:lnTo>
                <a:lnTo>
                  <a:pt x="98226" y="8929"/>
                </a:lnTo>
                <a:lnTo>
                  <a:pt x="98226" y="0"/>
                </a:lnTo>
                <a:lnTo>
                  <a:pt x="89297" y="0"/>
                </a:lnTo>
                <a:lnTo>
                  <a:pt x="80367" y="0"/>
                </a:lnTo>
                <a:lnTo>
                  <a:pt x="71437" y="8929"/>
                </a:lnTo>
                <a:lnTo>
                  <a:pt x="62508" y="26789"/>
                </a:lnTo>
                <a:lnTo>
                  <a:pt x="44648" y="44648"/>
                </a:lnTo>
                <a:lnTo>
                  <a:pt x="26789" y="62507"/>
                </a:lnTo>
                <a:lnTo>
                  <a:pt x="17859" y="89297"/>
                </a:lnTo>
                <a:lnTo>
                  <a:pt x="8930" y="107156"/>
                </a:lnTo>
                <a:lnTo>
                  <a:pt x="0" y="125015"/>
                </a:lnTo>
                <a:lnTo>
                  <a:pt x="8930" y="133945"/>
                </a:lnTo>
                <a:lnTo>
                  <a:pt x="17859" y="133945"/>
                </a:lnTo>
                <a:lnTo>
                  <a:pt x="26789" y="133945"/>
                </a:lnTo>
                <a:lnTo>
                  <a:pt x="35719" y="133945"/>
                </a:lnTo>
                <a:lnTo>
                  <a:pt x="44648" y="116086"/>
                </a:lnTo>
                <a:lnTo>
                  <a:pt x="62508" y="98226"/>
                </a:lnTo>
                <a:lnTo>
                  <a:pt x="71437" y="80367"/>
                </a:lnTo>
                <a:lnTo>
                  <a:pt x="89297" y="62507"/>
                </a:lnTo>
                <a:lnTo>
                  <a:pt x="89297" y="53578"/>
                </a:lnTo>
                <a:lnTo>
                  <a:pt x="98226" y="44648"/>
                </a:lnTo>
                <a:lnTo>
                  <a:pt x="98226" y="44648"/>
                </a:lnTo>
                <a:lnTo>
                  <a:pt x="98226" y="53578"/>
                </a:lnTo>
                <a:lnTo>
                  <a:pt x="98226" y="62507"/>
                </a:lnTo>
                <a:lnTo>
                  <a:pt x="98226" y="80367"/>
                </a:lnTo>
                <a:lnTo>
                  <a:pt x="107156" y="89297"/>
                </a:lnTo>
                <a:lnTo>
                  <a:pt x="107156" y="107156"/>
                </a:lnTo>
                <a:lnTo>
                  <a:pt x="116086" y="116086"/>
                </a:lnTo>
                <a:lnTo>
                  <a:pt x="133945" y="116086"/>
                </a:lnTo>
                <a:lnTo>
                  <a:pt x="142875" y="116086"/>
                </a:lnTo>
                <a:lnTo>
                  <a:pt x="160734" y="107156"/>
                </a:lnTo>
                <a:lnTo>
                  <a:pt x="178594" y="98226"/>
                </a:lnTo>
                <a:lnTo>
                  <a:pt x="196453" y="89297"/>
                </a:lnTo>
                <a:lnTo>
                  <a:pt x="196453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6" name="Freeform 3095"/>
          <p:cNvSpPr/>
          <p:nvPr/>
        </p:nvSpPr>
        <p:spPr>
          <a:xfrm>
            <a:off x="8509991" y="642938"/>
            <a:ext cx="205384" cy="89297"/>
          </a:xfrm>
          <a:custGeom>
            <a:avLst/>
            <a:gdLst/>
            <a:ahLst/>
            <a:cxnLst/>
            <a:rect l="0" t="0" r="0" b="0"/>
            <a:pathLst>
              <a:path w="205384" h="89297">
                <a:moveTo>
                  <a:pt x="0" y="89296"/>
                </a:moveTo>
                <a:lnTo>
                  <a:pt x="0" y="89296"/>
                </a:lnTo>
                <a:lnTo>
                  <a:pt x="0" y="89296"/>
                </a:lnTo>
                <a:lnTo>
                  <a:pt x="8930" y="89296"/>
                </a:lnTo>
                <a:lnTo>
                  <a:pt x="17860" y="80367"/>
                </a:lnTo>
                <a:lnTo>
                  <a:pt x="35719" y="80367"/>
                </a:lnTo>
                <a:lnTo>
                  <a:pt x="53579" y="71437"/>
                </a:lnTo>
                <a:lnTo>
                  <a:pt x="80368" y="62507"/>
                </a:lnTo>
                <a:lnTo>
                  <a:pt x="107157" y="53578"/>
                </a:lnTo>
                <a:lnTo>
                  <a:pt x="142875" y="44648"/>
                </a:lnTo>
                <a:lnTo>
                  <a:pt x="160735" y="35718"/>
                </a:lnTo>
                <a:lnTo>
                  <a:pt x="178594" y="26789"/>
                </a:lnTo>
                <a:lnTo>
                  <a:pt x="196454" y="17859"/>
                </a:lnTo>
                <a:lnTo>
                  <a:pt x="205383" y="8929"/>
                </a:lnTo>
                <a:lnTo>
                  <a:pt x="205383" y="8929"/>
                </a:lnTo>
                <a:lnTo>
                  <a:pt x="205383" y="0"/>
                </a:lnTo>
                <a:lnTo>
                  <a:pt x="20538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7" name="Freeform 3096"/>
          <p:cNvSpPr/>
          <p:nvPr/>
        </p:nvSpPr>
        <p:spPr>
          <a:xfrm>
            <a:off x="8563570" y="723305"/>
            <a:ext cx="178594" cy="80368"/>
          </a:xfrm>
          <a:custGeom>
            <a:avLst/>
            <a:gdLst/>
            <a:ahLst/>
            <a:cxnLst/>
            <a:rect l="0" t="0" r="0" b="0"/>
            <a:pathLst>
              <a:path w="178594" h="80368">
                <a:moveTo>
                  <a:pt x="8929" y="80367"/>
                </a:move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8929" y="71437"/>
                </a:lnTo>
                <a:lnTo>
                  <a:pt x="26789" y="62507"/>
                </a:lnTo>
                <a:lnTo>
                  <a:pt x="53578" y="53578"/>
                </a:lnTo>
                <a:lnTo>
                  <a:pt x="80367" y="44648"/>
                </a:lnTo>
                <a:lnTo>
                  <a:pt x="107156" y="26789"/>
                </a:lnTo>
                <a:lnTo>
                  <a:pt x="133945" y="17859"/>
                </a:lnTo>
                <a:lnTo>
                  <a:pt x="151804" y="8929"/>
                </a:lnTo>
                <a:lnTo>
                  <a:pt x="169664" y="8929"/>
                </a:lnTo>
                <a:lnTo>
                  <a:pt x="178593" y="8929"/>
                </a:lnTo>
                <a:lnTo>
                  <a:pt x="178593" y="0"/>
                </a:lnTo>
                <a:lnTo>
                  <a:pt x="17859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8" name="Freeform 3097"/>
          <p:cNvSpPr/>
          <p:nvPr/>
        </p:nvSpPr>
        <p:spPr>
          <a:xfrm>
            <a:off x="8456413" y="562570"/>
            <a:ext cx="44650" cy="241103"/>
          </a:xfrm>
          <a:custGeom>
            <a:avLst/>
            <a:gdLst/>
            <a:ahLst/>
            <a:cxnLst/>
            <a:rect l="0" t="0" r="0" b="0"/>
            <a:pathLst>
              <a:path w="44650" h="241103">
                <a:moveTo>
                  <a:pt x="8930" y="8930"/>
                </a:move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44649"/>
                </a:lnTo>
                <a:lnTo>
                  <a:pt x="0" y="71438"/>
                </a:lnTo>
                <a:lnTo>
                  <a:pt x="0" y="98227"/>
                </a:lnTo>
                <a:lnTo>
                  <a:pt x="8930" y="125016"/>
                </a:lnTo>
                <a:lnTo>
                  <a:pt x="8930" y="151805"/>
                </a:lnTo>
                <a:lnTo>
                  <a:pt x="17860" y="178594"/>
                </a:lnTo>
                <a:lnTo>
                  <a:pt x="17860" y="196453"/>
                </a:lnTo>
                <a:lnTo>
                  <a:pt x="26789" y="214313"/>
                </a:lnTo>
                <a:lnTo>
                  <a:pt x="26789" y="223242"/>
                </a:lnTo>
                <a:lnTo>
                  <a:pt x="26789" y="232172"/>
                </a:lnTo>
                <a:lnTo>
                  <a:pt x="35719" y="241102"/>
                </a:lnTo>
                <a:lnTo>
                  <a:pt x="44649" y="241102"/>
                </a:lnTo>
                <a:lnTo>
                  <a:pt x="44649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9" name="Freeform 3098"/>
          <p:cNvSpPr/>
          <p:nvPr/>
        </p:nvSpPr>
        <p:spPr>
          <a:xfrm>
            <a:off x="8536780" y="910828"/>
            <a:ext cx="8931" cy="35720"/>
          </a:xfrm>
          <a:custGeom>
            <a:avLst/>
            <a:gdLst/>
            <a:ahLst/>
            <a:cxnLst/>
            <a:rect l="0" t="0" r="0" b="0"/>
            <a:pathLst>
              <a:path w="8931" h="35720">
                <a:moveTo>
                  <a:pt x="8930" y="35719"/>
                </a:moveTo>
                <a:lnTo>
                  <a:pt x="8930" y="35719"/>
                </a:lnTo>
                <a:lnTo>
                  <a:pt x="893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26789"/>
                </a:lnTo>
                <a:lnTo>
                  <a:pt x="8930" y="17859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0" name="Freeform 3099"/>
          <p:cNvSpPr/>
          <p:nvPr/>
        </p:nvSpPr>
        <p:spPr>
          <a:xfrm>
            <a:off x="8795741" y="562570"/>
            <a:ext cx="125017" cy="133947"/>
          </a:xfrm>
          <a:custGeom>
            <a:avLst/>
            <a:gdLst/>
            <a:ahLst/>
            <a:cxnLst/>
            <a:rect l="0" t="0" r="0" b="0"/>
            <a:pathLst>
              <a:path w="125017" h="133947">
                <a:moveTo>
                  <a:pt x="71438" y="17860"/>
                </a:moveTo>
                <a:lnTo>
                  <a:pt x="71438" y="8930"/>
                </a:lnTo>
                <a:lnTo>
                  <a:pt x="71438" y="0"/>
                </a:lnTo>
                <a:lnTo>
                  <a:pt x="62508" y="0"/>
                </a:lnTo>
                <a:lnTo>
                  <a:pt x="62508" y="8930"/>
                </a:lnTo>
                <a:lnTo>
                  <a:pt x="44649" y="17860"/>
                </a:lnTo>
                <a:lnTo>
                  <a:pt x="26789" y="26789"/>
                </a:lnTo>
                <a:lnTo>
                  <a:pt x="8930" y="53578"/>
                </a:lnTo>
                <a:lnTo>
                  <a:pt x="0" y="80368"/>
                </a:lnTo>
                <a:lnTo>
                  <a:pt x="0" y="107157"/>
                </a:lnTo>
                <a:lnTo>
                  <a:pt x="17860" y="116086"/>
                </a:lnTo>
                <a:lnTo>
                  <a:pt x="26789" y="125016"/>
                </a:lnTo>
                <a:lnTo>
                  <a:pt x="44649" y="133946"/>
                </a:lnTo>
                <a:lnTo>
                  <a:pt x="53579" y="133946"/>
                </a:lnTo>
                <a:lnTo>
                  <a:pt x="71438" y="133946"/>
                </a:lnTo>
                <a:lnTo>
                  <a:pt x="89297" y="125016"/>
                </a:lnTo>
                <a:lnTo>
                  <a:pt x="107157" y="116086"/>
                </a:lnTo>
                <a:lnTo>
                  <a:pt x="125016" y="107157"/>
                </a:lnTo>
                <a:lnTo>
                  <a:pt x="125016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4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16114" cy="2438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414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Metrics for Method </a:t>
            </a:r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Definition: The </a:t>
            </a:r>
            <a:r>
              <a:rPr lang="en-US" dirty="0"/>
              <a:t>coverage of a methodology M with respect to a metric S is the ratio of n to s. We denote it as </a:t>
            </a:r>
            <a:r>
              <a:rPr lang="en-US" dirty="0" smtClean="0"/>
              <a:t> C(M</a:t>
            </a:r>
            <a:r>
              <a:rPr lang="en-US" dirty="0"/>
              <a:t>, S).</a:t>
            </a:r>
          </a:p>
          <a:p>
            <a:r>
              <a:rPr lang="en-US" dirty="0" smtClean="0"/>
              <a:t>Definition:</a:t>
            </a:r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/>
              <a:t>redundancy of a methodology M with respect to a metric S is the ratio of m to s. We denote it as </a:t>
            </a:r>
            <a:r>
              <a:rPr lang="en-US" dirty="0" smtClean="0"/>
              <a:t>R(M</a:t>
            </a:r>
            <a:r>
              <a:rPr lang="en-US" dirty="0"/>
              <a:t>, S).</a:t>
            </a:r>
          </a:p>
          <a:p>
            <a:r>
              <a:rPr lang="en-US" dirty="0" smtClean="0"/>
              <a:t>Definition:</a:t>
            </a:r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/>
              <a:t>net redundancy of a methodology M with respect to a metric S is the ratio of m to n. We denote it as NR(M, S).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035844" y="1053703"/>
            <a:ext cx="1410891" cy="151806"/>
          </a:xfrm>
          <a:custGeom>
            <a:avLst/>
            <a:gdLst/>
            <a:ahLst/>
            <a:cxnLst/>
            <a:rect l="0" t="0" r="0" b="0"/>
            <a:pathLst>
              <a:path w="1410891" h="151806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17859"/>
                </a:lnTo>
                <a:lnTo>
                  <a:pt x="17859" y="17859"/>
                </a:lnTo>
                <a:lnTo>
                  <a:pt x="17859" y="26789"/>
                </a:lnTo>
                <a:lnTo>
                  <a:pt x="26789" y="35719"/>
                </a:lnTo>
                <a:lnTo>
                  <a:pt x="35719" y="35719"/>
                </a:lnTo>
                <a:lnTo>
                  <a:pt x="44648" y="35719"/>
                </a:lnTo>
                <a:lnTo>
                  <a:pt x="53578" y="44648"/>
                </a:lnTo>
                <a:lnTo>
                  <a:pt x="62508" y="44648"/>
                </a:lnTo>
                <a:lnTo>
                  <a:pt x="80367" y="44648"/>
                </a:lnTo>
                <a:lnTo>
                  <a:pt x="98226" y="53578"/>
                </a:lnTo>
                <a:lnTo>
                  <a:pt x="116086" y="53578"/>
                </a:lnTo>
                <a:lnTo>
                  <a:pt x="133945" y="62508"/>
                </a:lnTo>
                <a:lnTo>
                  <a:pt x="160734" y="62508"/>
                </a:lnTo>
                <a:lnTo>
                  <a:pt x="187523" y="62508"/>
                </a:lnTo>
                <a:lnTo>
                  <a:pt x="223242" y="71438"/>
                </a:lnTo>
                <a:lnTo>
                  <a:pt x="250031" y="71438"/>
                </a:lnTo>
                <a:lnTo>
                  <a:pt x="285750" y="80367"/>
                </a:lnTo>
                <a:lnTo>
                  <a:pt x="330398" y="80367"/>
                </a:lnTo>
                <a:lnTo>
                  <a:pt x="366117" y="80367"/>
                </a:lnTo>
                <a:lnTo>
                  <a:pt x="410765" y="89297"/>
                </a:lnTo>
                <a:lnTo>
                  <a:pt x="464344" y="89297"/>
                </a:lnTo>
                <a:lnTo>
                  <a:pt x="508992" y="89297"/>
                </a:lnTo>
                <a:lnTo>
                  <a:pt x="562570" y="89297"/>
                </a:lnTo>
                <a:lnTo>
                  <a:pt x="616148" y="89297"/>
                </a:lnTo>
                <a:lnTo>
                  <a:pt x="669726" y="98227"/>
                </a:lnTo>
                <a:lnTo>
                  <a:pt x="723304" y="98227"/>
                </a:lnTo>
                <a:lnTo>
                  <a:pt x="776883" y="98227"/>
                </a:lnTo>
                <a:lnTo>
                  <a:pt x="839390" y="89297"/>
                </a:lnTo>
                <a:lnTo>
                  <a:pt x="892969" y="89297"/>
                </a:lnTo>
                <a:lnTo>
                  <a:pt x="946547" y="89297"/>
                </a:lnTo>
                <a:lnTo>
                  <a:pt x="991195" y="89297"/>
                </a:lnTo>
                <a:lnTo>
                  <a:pt x="1044773" y="98227"/>
                </a:lnTo>
                <a:lnTo>
                  <a:pt x="1089422" y="98227"/>
                </a:lnTo>
                <a:lnTo>
                  <a:pt x="1134070" y="98227"/>
                </a:lnTo>
                <a:lnTo>
                  <a:pt x="1169789" y="98227"/>
                </a:lnTo>
                <a:lnTo>
                  <a:pt x="1205508" y="107156"/>
                </a:lnTo>
                <a:lnTo>
                  <a:pt x="1232297" y="107156"/>
                </a:lnTo>
                <a:lnTo>
                  <a:pt x="1268015" y="116086"/>
                </a:lnTo>
                <a:lnTo>
                  <a:pt x="1294804" y="116086"/>
                </a:lnTo>
                <a:lnTo>
                  <a:pt x="1330523" y="125016"/>
                </a:lnTo>
                <a:lnTo>
                  <a:pt x="1348383" y="133945"/>
                </a:lnTo>
                <a:lnTo>
                  <a:pt x="1375172" y="133945"/>
                </a:lnTo>
                <a:lnTo>
                  <a:pt x="1401961" y="142875"/>
                </a:lnTo>
                <a:lnTo>
                  <a:pt x="1410890" y="151805"/>
                </a:lnTo>
                <a:lnTo>
                  <a:pt x="1410890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8367116" y="1919883"/>
            <a:ext cx="267892" cy="89297"/>
          </a:xfrm>
          <a:custGeom>
            <a:avLst/>
            <a:gdLst/>
            <a:ahLst/>
            <a:cxnLst/>
            <a:rect l="0" t="0" r="0" b="0"/>
            <a:pathLst>
              <a:path w="267892" h="89297">
                <a:moveTo>
                  <a:pt x="17860" y="89296"/>
                </a:moveTo>
                <a:lnTo>
                  <a:pt x="8930" y="89296"/>
                </a:lnTo>
                <a:lnTo>
                  <a:pt x="8930" y="89296"/>
                </a:lnTo>
                <a:lnTo>
                  <a:pt x="0" y="89296"/>
                </a:lnTo>
                <a:lnTo>
                  <a:pt x="0" y="89296"/>
                </a:lnTo>
                <a:lnTo>
                  <a:pt x="0" y="89296"/>
                </a:lnTo>
                <a:lnTo>
                  <a:pt x="0" y="89296"/>
                </a:lnTo>
                <a:lnTo>
                  <a:pt x="0" y="89296"/>
                </a:lnTo>
                <a:lnTo>
                  <a:pt x="0" y="89296"/>
                </a:lnTo>
                <a:lnTo>
                  <a:pt x="0" y="89296"/>
                </a:lnTo>
                <a:lnTo>
                  <a:pt x="0" y="89296"/>
                </a:lnTo>
                <a:lnTo>
                  <a:pt x="0" y="89296"/>
                </a:lnTo>
                <a:lnTo>
                  <a:pt x="0" y="89296"/>
                </a:lnTo>
                <a:lnTo>
                  <a:pt x="0" y="89296"/>
                </a:lnTo>
                <a:lnTo>
                  <a:pt x="0" y="89296"/>
                </a:lnTo>
                <a:lnTo>
                  <a:pt x="0" y="89296"/>
                </a:lnTo>
                <a:lnTo>
                  <a:pt x="0" y="89296"/>
                </a:lnTo>
                <a:lnTo>
                  <a:pt x="0" y="89296"/>
                </a:lnTo>
                <a:lnTo>
                  <a:pt x="0" y="89296"/>
                </a:lnTo>
                <a:lnTo>
                  <a:pt x="8930" y="89296"/>
                </a:lnTo>
                <a:lnTo>
                  <a:pt x="35719" y="80367"/>
                </a:lnTo>
                <a:lnTo>
                  <a:pt x="71438" y="62507"/>
                </a:lnTo>
                <a:lnTo>
                  <a:pt x="116086" y="44648"/>
                </a:lnTo>
                <a:lnTo>
                  <a:pt x="160735" y="35718"/>
                </a:lnTo>
                <a:lnTo>
                  <a:pt x="205383" y="26789"/>
                </a:lnTo>
                <a:lnTo>
                  <a:pt x="241102" y="17859"/>
                </a:lnTo>
                <a:lnTo>
                  <a:pt x="258961" y="8929"/>
                </a:lnTo>
                <a:lnTo>
                  <a:pt x="267891" y="0"/>
                </a:lnTo>
                <a:lnTo>
                  <a:pt x="26789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045273" y="2294929"/>
            <a:ext cx="196455" cy="125017"/>
          </a:xfrm>
          <a:custGeom>
            <a:avLst/>
            <a:gdLst/>
            <a:ahLst/>
            <a:cxnLst/>
            <a:rect l="0" t="0" r="0" b="0"/>
            <a:pathLst>
              <a:path w="196455" h="125017">
                <a:moveTo>
                  <a:pt x="17860" y="125016"/>
                </a:moveTo>
                <a:lnTo>
                  <a:pt x="17860" y="125016"/>
                </a:lnTo>
                <a:lnTo>
                  <a:pt x="17860" y="125016"/>
                </a:lnTo>
                <a:lnTo>
                  <a:pt x="8930" y="125016"/>
                </a:lnTo>
                <a:lnTo>
                  <a:pt x="0" y="125016"/>
                </a:lnTo>
                <a:lnTo>
                  <a:pt x="0" y="125016"/>
                </a:lnTo>
                <a:lnTo>
                  <a:pt x="0" y="125016"/>
                </a:lnTo>
                <a:lnTo>
                  <a:pt x="0" y="125016"/>
                </a:lnTo>
                <a:lnTo>
                  <a:pt x="0" y="125016"/>
                </a:lnTo>
                <a:lnTo>
                  <a:pt x="8930" y="125016"/>
                </a:lnTo>
                <a:lnTo>
                  <a:pt x="17860" y="116086"/>
                </a:lnTo>
                <a:lnTo>
                  <a:pt x="44649" y="107157"/>
                </a:lnTo>
                <a:lnTo>
                  <a:pt x="71438" y="89297"/>
                </a:lnTo>
                <a:lnTo>
                  <a:pt x="107157" y="62508"/>
                </a:lnTo>
                <a:lnTo>
                  <a:pt x="133946" y="44649"/>
                </a:lnTo>
                <a:lnTo>
                  <a:pt x="169665" y="26790"/>
                </a:lnTo>
                <a:lnTo>
                  <a:pt x="187524" y="8930"/>
                </a:lnTo>
                <a:lnTo>
                  <a:pt x="196454" y="0"/>
                </a:lnTo>
                <a:lnTo>
                  <a:pt x="19645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554141" y="2937867"/>
            <a:ext cx="1" cy="8930"/>
          </a:xfrm>
          <a:custGeom>
            <a:avLst/>
            <a:gdLst/>
            <a:ahLst/>
            <a:cxnLst/>
            <a:rect l="0" t="0" r="0" b="0"/>
            <a:pathLst>
              <a:path w="1" h="893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768828" y="2009179"/>
            <a:ext cx="446485" cy="169666"/>
          </a:xfrm>
          <a:custGeom>
            <a:avLst/>
            <a:gdLst/>
            <a:ahLst/>
            <a:cxnLst/>
            <a:rect l="0" t="0" r="0" b="0"/>
            <a:pathLst>
              <a:path w="446485" h="169666">
                <a:moveTo>
                  <a:pt x="26789" y="169665"/>
                </a:moveTo>
                <a:lnTo>
                  <a:pt x="26789" y="169665"/>
                </a:lnTo>
                <a:lnTo>
                  <a:pt x="17860" y="169665"/>
                </a:lnTo>
                <a:lnTo>
                  <a:pt x="17860" y="169665"/>
                </a:lnTo>
                <a:lnTo>
                  <a:pt x="17860" y="169665"/>
                </a:lnTo>
                <a:lnTo>
                  <a:pt x="17860" y="169665"/>
                </a:lnTo>
                <a:lnTo>
                  <a:pt x="17860" y="169665"/>
                </a:lnTo>
                <a:lnTo>
                  <a:pt x="17860" y="169665"/>
                </a:lnTo>
                <a:lnTo>
                  <a:pt x="17860" y="169665"/>
                </a:lnTo>
                <a:lnTo>
                  <a:pt x="17860" y="169665"/>
                </a:lnTo>
                <a:lnTo>
                  <a:pt x="17860" y="169665"/>
                </a:lnTo>
                <a:lnTo>
                  <a:pt x="17860" y="169665"/>
                </a:lnTo>
                <a:lnTo>
                  <a:pt x="8930" y="169665"/>
                </a:lnTo>
                <a:lnTo>
                  <a:pt x="8930" y="169665"/>
                </a:lnTo>
                <a:lnTo>
                  <a:pt x="8930" y="169665"/>
                </a:lnTo>
                <a:lnTo>
                  <a:pt x="8930" y="169665"/>
                </a:lnTo>
                <a:lnTo>
                  <a:pt x="8930" y="169665"/>
                </a:lnTo>
                <a:lnTo>
                  <a:pt x="0" y="169665"/>
                </a:lnTo>
                <a:lnTo>
                  <a:pt x="0" y="169665"/>
                </a:lnTo>
                <a:lnTo>
                  <a:pt x="8930" y="169665"/>
                </a:lnTo>
                <a:lnTo>
                  <a:pt x="8930" y="169665"/>
                </a:lnTo>
                <a:lnTo>
                  <a:pt x="8930" y="169665"/>
                </a:lnTo>
                <a:lnTo>
                  <a:pt x="17860" y="169665"/>
                </a:lnTo>
                <a:lnTo>
                  <a:pt x="26789" y="169665"/>
                </a:lnTo>
                <a:lnTo>
                  <a:pt x="44649" y="160735"/>
                </a:lnTo>
                <a:lnTo>
                  <a:pt x="71438" y="142875"/>
                </a:lnTo>
                <a:lnTo>
                  <a:pt x="116086" y="125016"/>
                </a:lnTo>
                <a:lnTo>
                  <a:pt x="169664" y="98227"/>
                </a:lnTo>
                <a:lnTo>
                  <a:pt x="232172" y="71438"/>
                </a:lnTo>
                <a:lnTo>
                  <a:pt x="294680" y="53579"/>
                </a:lnTo>
                <a:lnTo>
                  <a:pt x="348258" y="26790"/>
                </a:lnTo>
                <a:lnTo>
                  <a:pt x="392906" y="8930"/>
                </a:lnTo>
                <a:lnTo>
                  <a:pt x="419695" y="0"/>
                </a:lnTo>
                <a:lnTo>
                  <a:pt x="437554" y="0"/>
                </a:lnTo>
                <a:lnTo>
                  <a:pt x="446484" y="0"/>
                </a:lnTo>
                <a:lnTo>
                  <a:pt x="446484" y="0"/>
                </a:lnTo>
                <a:lnTo>
                  <a:pt x="44648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563445" y="2562820"/>
            <a:ext cx="151806" cy="160736"/>
          </a:xfrm>
          <a:custGeom>
            <a:avLst/>
            <a:gdLst/>
            <a:ahLst/>
            <a:cxnLst/>
            <a:rect l="0" t="0" r="0" b="0"/>
            <a:pathLst>
              <a:path w="151806" h="160736">
                <a:moveTo>
                  <a:pt x="0" y="893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17860"/>
                </a:lnTo>
                <a:lnTo>
                  <a:pt x="8930" y="35719"/>
                </a:lnTo>
                <a:lnTo>
                  <a:pt x="17860" y="53578"/>
                </a:lnTo>
                <a:lnTo>
                  <a:pt x="17860" y="71438"/>
                </a:lnTo>
                <a:lnTo>
                  <a:pt x="17860" y="89297"/>
                </a:lnTo>
                <a:lnTo>
                  <a:pt x="26789" y="107157"/>
                </a:lnTo>
                <a:lnTo>
                  <a:pt x="26789" y="116086"/>
                </a:lnTo>
                <a:lnTo>
                  <a:pt x="26789" y="125016"/>
                </a:lnTo>
                <a:lnTo>
                  <a:pt x="26789" y="125016"/>
                </a:lnTo>
                <a:lnTo>
                  <a:pt x="26789" y="125016"/>
                </a:lnTo>
                <a:lnTo>
                  <a:pt x="35719" y="116086"/>
                </a:lnTo>
                <a:lnTo>
                  <a:pt x="35719" y="98227"/>
                </a:lnTo>
                <a:lnTo>
                  <a:pt x="44649" y="80368"/>
                </a:lnTo>
                <a:lnTo>
                  <a:pt x="53578" y="62508"/>
                </a:lnTo>
                <a:lnTo>
                  <a:pt x="62508" y="44649"/>
                </a:lnTo>
                <a:lnTo>
                  <a:pt x="71438" y="35719"/>
                </a:lnTo>
                <a:lnTo>
                  <a:pt x="80368" y="26789"/>
                </a:lnTo>
                <a:lnTo>
                  <a:pt x="80368" y="35719"/>
                </a:lnTo>
                <a:lnTo>
                  <a:pt x="98227" y="44649"/>
                </a:lnTo>
                <a:lnTo>
                  <a:pt x="107157" y="62508"/>
                </a:lnTo>
                <a:lnTo>
                  <a:pt x="116086" y="89297"/>
                </a:lnTo>
                <a:lnTo>
                  <a:pt x="125016" y="116086"/>
                </a:lnTo>
                <a:lnTo>
                  <a:pt x="133946" y="142875"/>
                </a:lnTo>
                <a:lnTo>
                  <a:pt x="142875" y="151805"/>
                </a:lnTo>
                <a:lnTo>
                  <a:pt x="142875" y="160735"/>
                </a:lnTo>
                <a:lnTo>
                  <a:pt x="151805" y="160735"/>
                </a:lnTo>
                <a:lnTo>
                  <a:pt x="151805" y="151805"/>
                </a:lnTo>
                <a:lnTo>
                  <a:pt x="151805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786688" y="2544961"/>
            <a:ext cx="125016" cy="169665"/>
          </a:xfrm>
          <a:custGeom>
            <a:avLst/>
            <a:gdLst/>
            <a:ahLst/>
            <a:cxnLst/>
            <a:rect l="0" t="0" r="0" b="0"/>
            <a:pathLst>
              <a:path w="125016" h="169665">
                <a:moveTo>
                  <a:pt x="44648" y="26789"/>
                </a:moveTo>
                <a:lnTo>
                  <a:pt x="44648" y="17859"/>
                </a:lnTo>
                <a:lnTo>
                  <a:pt x="35718" y="17859"/>
                </a:lnTo>
                <a:lnTo>
                  <a:pt x="35718" y="8930"/>
                </a:lnTo>
                <a:lnTo>
                  <a:pt x="26789" y="8930"/>
                </a:lnTo>
                <a:lnTo>
                  <a:pt x="26789" y="0"/>
                </a:lnTo>
                <a:lnTo>
                  <a:pt x="17859" y="8930"/>
                </a:lnTo>
                <a:lnTo>
                  <a:pt x="8929" y="17859"/>
                </a:lnTo>
                <a:lnTo>
                  <a:pt x="8929" y="35719"/>
                </a:lnTo>
                <a:lnTo>
                  <a:pt x="0" y="53578"/>
                </a:lnTo>
                <a:lnTo>
                  <a:pt x="0" y="89297"/>
                </a:lnTo>
                <a:lnTo>
                  <a:pt x="0" y="116086"/>
                </a:lnTo>
                <a:lnTo>
                  <a:pt x="8929" y="142875"/>
                </a:lnTo>
                <a:lnTo>
                  <a:pt x="17859" y="160734"/>
                </a:lnTo>
                <a:lnTo>
                  <a:pt x="26789" y="169664"/>
                </a:lnTo>
                <a:lnTo>
                  <a:pt x="44648" y="169664"/>
                </a:lnTo>
                <a:lnTo>
                  <a:pt x="62507" y="169664"/>
                </a:lnTo>
                <a:lnTo>
                  <a:pt x="89296" y="160734"/>
                </a:lnTo>
                <a:lnTo>
                  <a:pt x="107156" y="142875"/>
                </a:lnTo>
                <a:lnTo>
                  <a:pt x="125015" y="125016"/>
                </a:lnTo>
                <a:lnTo>
                  <a:pt x="125015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902773" y="2562820"/>
            <a:ext cx="151806" cy="169665"/>
          </a:xfrm>
          <a:custGeom>
            <a:avLst/>
            <a:gdLst/>
            <a:ahLst/>
            <a:cxnLst/>
            <a:rect l="0" t="0" r="0" b="0"/>
            <a:pathLst>
              <a:path w="151806" h="169665">
                <a:moveTo>
                  <a:pt x="8930" y="0"/>
                </a:moveTo>
                <a:lnTo>
                  <a:pt x="8930" y="8930"/>
                </a:lnTo>
                <a:lnTo>
                  <a:pt x="0" y="17860"/>
                </a:lnTo>
                <a:lnTo>
                  <a:pt x="0" y="44649"/>
                </a:lnTo>
                <a:lnTo>
                  <a:pt x="0" y="71438"/>
                </a:lnTo>
                <a:lnTo>
                  <a:pt x="0" y="89297"/>
                </a:lnTo>
                <a:lnTo>
                  <a:pt x="0" y="116086"/>
                </a:lnTo>
                <a:lnTo>
                  <a:pt x="0" y="133946"/>
                </a:lnTo>
                <a:lnTo>
                  <a:pt x="8930" y="151805"/>
                </a:lnTo>
                <a:lnTo>
                  <a:pt x="17860" y="151805"/>
                </a:lnTo>
                <a:lnTo>
                  <a:pt x="26790" y="151805"/>
                </a:lnTo>
                <a:lnTo>
                  <a:pt x="35719" y="142875"/>
                </a:lnTo>
                <a:lnTo>
                  <a:pt x="53579" y="133946"/>
                </a:lnTo>
                <a:lnTo>
                  <a:pt x="62508" y="107157"/>
                </a:lnTo>
                <a:lnTo>
                  <a:pt x="62508" y="80368"/>
                </a:lnTo>
                <a:lnTo>
                  <a:pt x="71438" y="53578"/>
                </a:lnTo>
                <a:lnTo>
                  <a:pt x="71438" y="35719"/>
                </a:lnTo>
                <a:lnTo>
                  <a:pt x="71438" y="17860"/>
                </a:lnTo>
                <a:lnTo>
                  <a:pt x="71438" y="17860"/>
                </a:lnTo>
                <a:lnTo>
                  <a:pt x="80368" y="35719"/>
                </a:lnTo>
                <a:lnTo>
                  <a:pt x="80368" y="62508"/>
                </a:lnTo>
                <a:lnTo>
                  <a:pt x="89297" y="89297"/>
                </a:lnTo>
                <a:lnTo>
                  <a:pt x="89297" y="116086"/>
                </a:lnTo>
                <a:lnTo>
                  <a:pt x="98227" y="133946"/>
                </a:lnTo>
                <a:lnTo>
                  <a:pt x="107157" y="151805"/>
                </a:lnTo>
                <a:lnTo>
                  <a:pt x="116086" y="169664"/>
                </a:lnTo>
                <a:lnTo>
                  <a:pt x="125016" y="169664"/>
                </a:lnTo>
                <a:lnTo>
                  <a:pt x="133946" y="169664"/>
                </a:lnTo>
                <a:lnTo>
                  <a:pt x="142875" y="151805"/>
                </a:lnTo>
                <a:lnTo>
                  <a:pt x="151805" y="125016"/>
                </a:lnTo>
                <a:lnTo>
                  <a:pt x="151805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8063508" y="2509242"/>
            <a:ext cx="80368" cy="205384"/>
          </a:xfrm>
          <a:custGeom>
            <a:avLst/>
            <a:gdLst/>
            <a:ahLst/>
            <a:cxnLst/>
            <a:rect l="0" t="0" r="0" b="0"/>
            <a:pathLst>
              <a:path w="80368" h="205384">
                <a:moveTo>
                  <a:pt x="35719" y="0"/>
                </a:moveTo>
                <a:lnTo>
                  <a:pt x="26789" y="0"/>
                </a:lnTo>
                <a:lnTo>
                  <a:pt x="26789" y="8930"/>
                </a:lnTo>
                <a:lnTo>
                  <a:pt x="17859" y="26789"/>
                </a:lnTo>
                <a:lnTo>
                  <a:pt x="17859" y="44649"/>
                </a:lnTo>
                <a:lnTo>
                  <a:pt x="8930" y="62508"/>
                </a:lnTo>
                <a:lnTo>
                  <a:pt x="8930" y="80367"/>
                </a:lnTo>
                <a:lnTo>
                  <a:pt x="0" y="89297"/>
                </a:lnTo>
                <a:lnTo>
                  <a:pt x="8930" y="98227"/>
                </a:lnTo>
                <a:lnTo>
                  <a:pt x="8930" y="107156"/>
                </a:lnTo>
                <a:lnTo>
                  <a:pt x="26789" y="107156"/>
                </a:lnTo>
                <a:lnTo>
                  <a:pt x="35719" y="107156"/>
                </a:lnTo>
                <a:lnTo>
                  <a:pt x="53578" y="107156"/>
                </a:lnTo>
                <a:lnTo>
                  <a:pt x="62508" y="107156"/>
                </a:lnTo>
                <a:lnTo>
                  <a:pt x="80367" y="116086"/>
                </a:lnTo>
                <a:lnTo>
                  <a:pt x="80367" y="125016"/>
                </a:lnTo>
                <a:lnTo>
                  <a:pt x="71437" y="142875"/>
                </a:lnTo>
                <a:lnTo>
                  <a:pt x="62508" y="160735"/>
                </a:lnTo>
                <a:lnTo>
                  <a:pt x="53578" y="178594"/>
                </a:lnTo>
                <a:lnTo>
                  <a:pt x="35719" y="196453"/>
                </a:lnTo>
                <a:lnTo>
                  <a:pt x="17859" y="205383"/>
                </a:lnTo>
                <a:lnTo>
                  <a:pt x="17859" y="205383"/>
                </a:lnTo>
                <a:lnTo>
                  <a:pt x="8930" y="196453"/>
                </a:lnTo>
                <a:lnTo>
                  <a:pt x="17859" y="178594"/>
                </a:lnTo>
                <a:lnTo>
                  <a:pt x="17859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8170664" y="2544961"/>
            <a:ext cx="125016" cy="133946"/>
          </a:xfrm>
          <a:custGeom>
            <a:avLst/>
            <a:gdLst/>
            <a:ahLst/>
            <a:cxnLst/>
            <a:rect l="0" t="0" r="0" b="0"/>
            <a:pathLst>
              <a:path w="125016" h="133946">
                <a:moveTo>
                  <a:pt x="26788" y="17859"/>
                </a:moveTo>
                <a:lnTo>
                  <a:pt x="17859" y="26789"/>
                </a:lnTo>
                <a:lnTo>
                  <a:pt x="8930" y="35719"/>
                </a:lnTo>
                <a:lnTo>
                  <a:pt x="0" y="44648"/>
                </a:lnTo>
                <a:lnTo>
                  <a:pt x="0" y="62508"/>
                </a:lnTo>
                <a:lnTo>
                  <a:pt x="0" y="71437"/>
                </a:lnTo>
                <a:lnTo>
                  <a:pt x="8930" y="80367"/>
                </a:lnTo>
                <a:lnTo>
                  <a:pt x="17859" y="80367"/>
                </a:lnTo>
                <a:lnTo>
                  <a:pt x="35718" y="71437"/>
                </a:lnTo>
                <a:lnTo>
                  <a:pt x="53577" y="71437"/>
                </a:lnTo>
                <a:lnTo>
                  <a:pt x="62507" y="62508"/>
                </a:lnTo>
                <a:lnTo>
                  <a:pt x="71437" y="53578"/>
                </a:lnTo>
                <a:lnTo>
                  <a:pt x="71437" y="35719"/>
                </a:lnTo>
                <a:lnTo>
                  <a:pt x="71437" y="26789"/>
                </a:lnTo>
                <a:lnTo>
                  <a:pt x="71437" y="8930"/>
                </a:lnTo>
                <a:lnTo>
                  <a:pt x="62507" y="0"/>
                </a:lnTo>
                <a:lnTo>
                  <a:pt x="53577" y="0"/>
                </a:lnTo>
                <a:lnTo>
                  <a:pt x="44648" y="8930"/>
                </a:lnTo>
                <a:lnTo>
                  <a:pt x="35718" y="17859"/>
                </a:lnTo>
                <a:lnTo>
                  <a:pt x="26788" y="44648"/>
                </a:lnTo>
                <a:lnTo>
                  <a:pt x="17859" y="62508"/>
                </a:lnTo>
                <a:lnTo>
                  <a:pt x="17859" y="89297"/>
                </a:lnTo>
                <a:lnTo>
                  <a:pt x="26788" y="107156"/>
                </a:lnTo>
                <a:lnTo>
                  <a:pt x="35718" y="125016"/>
                </a:lnTo>
                <a:lnTo>
                  <a:pt x="53577" y="133945"/>
                </a:lnTo>
                <a:lnTo>
                  <a:pt x="62507" y="133945"/>
                </a:lnTo>
                <a:lnTo>
                  <a:pt x="80366" y="133945"/>
                </a:lnTo>
                <a:lnTo>
                  <a:pt x="98226" y="116086"/>
                </a:lnTo>
                <a:lnTo>
                  <a:pt x="116085" y="98227"/>
                </a:lnTo>
                <a:lnTo>
                  <a:pt x="125015" y="80367"/>
                </a:lnTo>
                <a:lnTo>
                  <a:pt x="125015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8215312" y="2518172"/>
            <a:ext cx="133946" cy="133946"/>
          </a:xfrm>
          <a:custGeom>
            <a:avLst/>
            <a:gdLst/>
            <a:ahLst/>
            <a:cxnLst/>
            <a:rect l="0" t="0" r="0" b="0"/>
            <a:pathLst>
              <a:path w="133946" h="133946">
                <a:moveTo>
                  <a:pt x="133945" y="0"/>
                </a:moveTo>
                <a:lnTo>
                  <a:pt x="125015" y="8930"/>
                </a:lnTo>
                <a:lnTo>
                  <a:pt x="125015" y="17859"/>
                </a:lnTo>
                <a:lnTo>
                  <a:pt x="116086" y="26789"/>
                </a:lnTo>
                <a:lnTo>
                  <a:pt x="116086" y="35719"/>
                </a:lnTo>
                <a:lnTo>
                  <a:pt x="116086" y="44648"/>
                </a:lnTo>
                <a:lnTo>
                  <a:pt x="116086" y="53578"/>
                </a:lnTo>
                <a:lnTo>
                  <a:pt x="125015" y="62508"/>
                </a:lnTo>
                <a:lnTo>
                  <a:pt x="133945" y="71437"/>
                </a:lnTo>
                <a:lnTo>
                  <a:pt x="133945" y="80367"/>
                </a:lnTo>
                <a:lnTo>
                  <a:pt x="133945" y="98226"/>
                </a:lnTo>
                <a:lnTo>
                  <a:pt x="116086" y="107156"/>
                </a:lnTo>
                <a:lnTo>
                  <a:pt x="98226" y="116086"/>
                </a:lnTo>
                <a:lnTo>
                  <a:pt x="80367" y="133945"/>
                </a:lnTo>
                <a:lnTo>
                  <a:pt x="62508" y="133945"/>
                </a:lnTo>
                <a:lnTo>
                  <a:pt x="44648" y="133945"/>
                </a:lnTo>
                <a:lnTo>
                  <a:pt x="17859" y="116086"/>
                </a:lnTo>
                <a:lnTo>
                  <a:pt x="0" y="107156"/>
                </a:lnTo>
                <a:lnTo>
                  <a:pt x="0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8152805" y="3893343"/>
            <a:ext cx="26790" cy="142876"/>
          </a:xfrm>
          <a:custGeom>
            <a:avLst/>
            <a:gdLst/>
            <a:ahLst/>
            <a:cxnLst/>
            <a:rect l="0" t="0" r="0" b="0"/>
            <a:pathLst>
              <a:path w="26790" h="142876">
                <a:moveTo>
                  <a:pt x="8929" y="26789"/>
                </a:moveTo>
                <a:lnTo>
                  <a:pt x="8929" y="26789"/>
                </a:lnTo>
                <a:lnTo>
                  <a:pt x="8929" y="26789"/>
                </a:lnTo>
                <a:lnTo>
                  <a:pt x="0" y="26789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8929" y="26789"/>
                </a:lnTo>
                <a:lnTo>
                  <a:pt x="8929" y="53578"/>
                </a:lnTo>
                <a:lnTo>
                  <a:pt x="17859" y="71438"/>
                </a:lnTo>
                <a:lnTo>
                  <a:pt x="17859" y="98227"/>
                </a:lnTo>
                <a:lnTo>
                  <a:pt x="17859" y="125016"/>
                </a:lnTo>
                <a:lnTo>
                  <a:pt x="26789" y="133946"/>
                </a:lnTo>
                <a:lnTo>
                  <a:pt x="26789" y="142875"/>
                </a:lnTo>
                <a:lnTo>
                  <a:pt x="26789" y="142875"/>
                </a:lnTo>
                <a:lnTo>
                  <a:pt x="26789" y="142875"/>
                </a:lnTo>
                <a:lnTo>
                  <a:pt x="26789" y="142875"/>
                </a:lnTo>
                <a:lnTo>
                  <a:pt x="26789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938492" y="4161234"/>
            <a:ext cx="142876" cy="205384"/>
          </a:xfrm>
          <a:custGeom>
            <a:avLst/>
            <a:gdLst/>
            <a:ahLst/>
            <a:cxnLst/>
            <a:rect l="0" t="0" r="0" b="0"/>
            <a:pathLst>
              <a:path w="142876" h="205384">
                <a:moveTo>
                  <a:pt x="8930" y="71437"/>
                </a:moveTo>
                <a:lnTo>
                  <a:pt x="0" y="71437"/>
                </a:lnTo>
                <a:lnTo>
                  <a:pt x="0" y="80367"/>
                </a:lnTo>
                <a:lnTo>
                  <a:pt x="0" y="80367"/>
                </a:lnTo>
                <a:lnTo>
                  <a:pt x="8930" y="89297"/>
                </a:lnTo>
                <a:lnTo>
                  <a:pt x="17860" y="98227"/>
                </a:lnTo>
                <a:lnTo>
                  <a:pt x="26789" y="116086"/>
                </a:lnTo>
                <a:lnTo>
                  <a:pt x="44649" y="125016"/>
                </a:lnTo>
                <a:lnTo>
                  <a:pt x="53578" y="142875"/>
                </a:lnTo>
                <a:lnTo>
                  <a:pt x="62508" y="160734"/>
                </a:lnTo>
                <a:lnTo>
                  <a:pt x="71438" y="178594"/>
                </a:lnTo>
                <a:lnTo>
                  <a:pt x="80367" y="187523"/>
                </a:lnTo>
                <a:lnTo>
                  <a:pt x="80367" y="205383"/>
                </a:lnTo>
                <a:lnTo>
                  <a:pt x="80367" y="205383"/>
                </a:lnTo>
                <a:lnTo>
                  <a:pt x="80367" y="196453"/>
                </a:lnTo>
                <a:lnTo>
                  <a:pt x="80367" y="178594"/>
                </a:lnTo>
                <a:lnTo>
                  <a:pt x="71438" y="151805"/>
                </a:lnTo>
                <a:lnTo>
                  <a:pt x="71438" y="116086"/>
                </a:lnTo>
                <a:lnTo>
                  <a:pt x="71438" y="80367"/>
                </a:lnTo>
                <a:lnTo>
                  <a:pt x="71438" y="53578"/>
                </a:lnTo>
                <a:lnTo>
                  <a:pt x="80367" y="26789"/>
                </a:lnTo>
                <a:lnTo>
                  <a:pt x="89297" y="8930"/>
                </a:lnTo>
                <a:lnTo>
                  <a:pt x="98227" y="0"/>
                </a:lnTo>
                <a:lnTo>
                  <a:pt x="116086" y="0"/>
                </a:lnTo>
                <a:lnTo>
                  <a:pt x="133946" y="0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8090297" y="4205882"/>
            <a:ext cx="142875" cy="133947"/>
          </a:xfrm>
          <a:custGeom>
            <a:avLst/>
            <a:gdLst/>
            <a:ahLst/>
            <a:cxnLst/>
            <a:rect l="0" t="0" r="0" b="0"/>
            <a:pathLst>
              <a:path w="142875" h="133947">
                <a:moveTo>
                  <a:pt x="0" y="80368"/>
                </a:moveTo>
                <a:lnTo>
                  <a:pt x="0" y="80368"/>
                </a:lnTo>
                <a:lnTo>
                  <a:pt x="0" y="80368"/>
                </a:lnTo>
                <a:lnTo>
                  <a:pt x="8930" y="80368"/>
                </a:lnTo>
                <a:lnTo>
                  <a:pt x="17859" y="80368"/>
                </a:lnTo>
                <a:lnTo>
                  <a:pt x="35719" y="80368"/>
                </a:lnTo>
                <a:lnTo>
                  <a:pt x="44648" y="80368"/>
                </a:lnTo>
                <a:lnTo>
                  <a:pt x="62508" y="71438"/>
                </a:lnTo>
                <a:lnTo>
                  <a:pt x="71437" y="62508"/>
                </a:lnTo>
                <a:lnTo>
                  <a:pt x="80367" y="53579"/>
                </a:lnTo>
                <a:lnTo>
                  <a:pt x="80367" y="44649"/>
                </a:lnTo>
                <a:lnTo>
                  <a:pt x="80367" y="35719"/>
                </a:lnTo>
                <a:lnTo>
                  <a:pt x="80367" y="26789"/>
                </a:lnTo>
                <a:lnTo>
                  <a:pt x="71437" y="8930"/>
                </a:lnTo>
                <a:lnTo>
                  <a:pt x="62508" y="8930"/>
                </a:lnTo>
                <a:lnTo>
                  <a:pt x="53578" y="0"/>
                </a:lnTo>
                <a:lnTo>
                  <a:pt x="44648" y="8930"/>
                </a:lnTo>
                <a:lnTo>
                  <a:pt x="44648" y="17860"/>
                </a:lnTo>
                <a:lnTo>
                  <a:pt x="44648" y="35719"/>
                </a:lnTo>
                <a:lnTo>
                  <a:pt x="44648" y="62508"/>
                </a:lnTo>
                <a:lnTo>
                  <a:pt x="53578" y="80368"/>
                </a:lnTo>
                <a:lnTo>
                  <a:pt x="62508" y="107157"/>
                </a:lnTo>
                <a:lnTo>
                  <a:pt x="80367" y="116086"/>
                </a:lnTo>
                <a:lnTo>
                  <a:pt x="89297" y="133946"/>
                </a:lnTo>
                <a:lnTo>
                  <a:pt x="107155" y="133946"/>
                </a:lnTo>
                <a:lnTo>
                  <a:pt x="125015" y="133946"/>
                </a:lnTo>
                <a:lnTo>
                  <a:pt x="133944" y="133946"/>
                </a:lnTo>
                <a:lnTo>
                  <a:pt x="142874" y="125016"/>
                </a:lnTo>
                <a:lnTo>
                  <a:pt x="142874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8233171" y="4054078"/>
            <a:ext cx="125017" cy="241102"/>
          </a:xfrm>
          <a:custGeom>
            <a:avLst/>
            <a:gdLst/>
            <a:ahLst/>
            <a:cxnLst/>
            <a:rect l="0" t="0" r="0" b="0"/>
            <a:pathLst>
              <a:path w="125017" h="241102">
                <a:moveTo>
                  <a:pt x="44649" y="133945"/>
                </a:moveTo>
                <a:lnTo>
                  <a:pt x="44649" y="133945"/>
                </a:lnTo>
                <a:lnTo>
                  <a:pt x="44649" y="125015"/>
                </a:lnTo>
                <a:lnTo>
                  <a:pt x="44649" y="116086"/>
                </a:lnTo>
                <a:lnTo>
                  <a:pt x="35719" y="107156"/>
                </a:lnTo>
                <a:lnTo>
                  <a:pt x="35719" y="98226"/>
                </a:lnTo>
                <a:lnTo>
                  <a:pt x="35719" y="89297"/>
                </a:lnTo>
                <a:lnTo>
                  <a:pt x="26789" y="80367"/>
                </a:lnTo>
                <a:lnTo>
                  <a:pt x="26789" y="80367"/>
                </a:lnTo>
                <a:lnTo>
                  <a:pt x="17859" y="80367"/>
                </a:lnTo>
                <a:lnTo>
                  <a:pt x="8930" y="98226"/>
                </a:lnTo>
                <a:lnTo>
                  <a:pt x="8930" y="116086"/>
                </a:lnTo>
                <a:lnTo>
                  <a:pt x="0" y="142875"/>
                </a:lnTo>
                <a:lnTo>
                  <a:pt x="0" y="169664"/>
                </a:lnTo>
                <a:lnTo>
                  <a:pt x="8930" y="196453"/>
                </a:lnTo>
                <a:lnTo>
                  <a:pt x="8930" y="214312"/>
                </a:lnTo>
                <a:lnTo>
                  <a:pt x="17859" y="232172"/>
                </a:lnTo>
                <a:lnTo>
                  <a:pt x="26789" y="241101"/>
                </a:lnTo>
                <a:lnTo>
                  <a:pt x="35719" y="241101"/>
                </a:lnTo>
                <a:lnTo>
                  <a:pt x="53578" y="241101"/>
                </a:lnTo>
                <a:lnTo>
                  <a:pt x="62508" y="232172"/>
                </a:lnTo>
                <a:lnTo>
                  <a:pt x="71438" y="223242"/>
                </a:lnTo>
                <a:lnTo>
                  <a:pt x="80367" y="205383"/>
                </a:lnTo>
                <a:lnTo>
                  <a:pt x="80367" y="187523"/>
                </a:lnTo>
                <a:lnTo>
                  <a:pt x="80367" y="160734"/>
                </a:lnTo>
                <a:lnTo>
                  <a:pt x="71438" y="133945"/>
                </a:lnTo>
                <a:lnTo>
                  <a:pt x="62508" y="98226"/>
                </a:lnTo>
                <a:lnTo>
                  <a:pt x="53578" y="62508"/>
                </a:lnTo>
                <a:lnTo>
                  <a:pt x="35719" y="35718"/>
                </a:lnTo>
                <a:lnTo>
                  <a:pt x="26789" y="17859"/>
                </a:lnTo>
                <a:lnTo>
                  <a:pt x="26789" y="0"/>
                </a:lnTo>
                <a:lnTo>
                  <a:pt x="26789" y="0"/>
                </a:lnTo>
                <a:lnTo>
                  <a:pt x="26789" y="17859"/>
                </a:lnTo>
                <a:lnTo>
                  <a:pt x="26789" y="35718"/>
                </a:lnTo>
                <a:lnTo>
                  <a:pt x="26789" y="62508"/>
                </a:lnTo>
                <a:lnTo>
                  <a:pt x="35719" y="98226"/>
                </a:lnTo>
                <a:lnTo>
                  <a:pt x="44649" y="125015"/>
                </a:lnTo>
                <a:lnTo>
                  <a:pt x="62508" y="160734"/>
                </a:lnTo>
                <a:lnTo>
                  <a:pt x="71438" y="178593"/>
                </a:lnTo>
                <a:lnTo>
                  <a:pt x="89297" y="196453"/>
                </a:lnTo>
                <a:lnTo>
                  <a:pt x="98227" y="214312"/>
                </a:lnTo>
                <a:lnTo>
                  <a:pt x="107156" y="223242"/>
                </a:lnTo>
                <a:lnTo>
                  <a:pt x="116086" y="223242"/>
                </a:lnTo>
                <a:lnTo>
                  <a:pt x="116086" y="223242"/>
                </a:lnTo>
                <a:lnTo>
                  <a:pt x="125016" y="205383"/>
                </a:lnTo>
                <a:lnTo>
                  <a:pt x="125016" y="187523"/>
                </a:lnTo>
                <a:lnTo>
                  <a:pt x="125016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8340327" y="4080867"/>
            <a:ext cx="267892" cy="169665"/>
          </a:xfrm>
          <a:custGeom>
            <a:avLst/>
            <a:gdLst/>
            <a:ahLst/>
            <a:cxnLst/>
            <a:rect l="0" t="0" r="0" b="0"/>
            <a:pathLst>
              <a:path w="267892" h="169665">
                <a:moveTo>
                  <a:pt x="8930" y="26789"/>
                </a:moveTo>
                <a:lnTo>
                  <a:pt x="8930" y="35719"/>
                </a:lnTo>
                <a:lnTo>
                  <a:pt x="0" y="44648"/>
                </a:lnTo>
                <a:lnTo>
                  <a:pt x="0" y="62508"/>
                </a:lnTo>
                <a:lnTo>
                  <a:pt x="8930" y="80367"/>
                </a:lnTo>
                <a:lnTo>
                  <a:pt x="8930" y="98226"/>
                </a:lnTo>
                <a:lnTo>
                  <a:pt x="17860" y="107156"/>
                </a:lnTo>
                <a:lnTo>
                  <a:pt x="26789" y="125015"/>
                </a:lnTo>
                <a:lnTo>
                  <a:pt x="35719" y="142875"/>
                </a:lnTo>
                <a:lnTo>
                  <a:pt x="44649" y="160734"/>
                </a:lnTo>
                <a:lnTo>
                  <a:pt x="53578" y="169664"/>
                </a:lnTo>
                <a:lnTo>
                  <a:pt x="62508" y="169664"/>
                </a:lnTo>
                <a:lnTo>
                  <a:pt x="62508" y="169664"/>
                </a:lnTo>
                <a:lnTo>
                  <a:pt x="71438" y="160734"/>
                </a:lnTo>
                <a:lnTo>
                  <a:pt x="71438" y="151804"/>
                </a:lnTo>
                <a:lnTo>
                  <a:pt x="62508" y="133945"/>
                </a:lnTo>
                <a:lnTo>
                  <a:pt x="62508" y="107156"/>
                </a:lnTo>
                <a:lnTo>
                  <a:pt x="53578" y="80367"/>
                </a:lnTo>
                <a:lnTo>
                  <a:pt x="44649" y="62508"/>
                </a:lnTo>
                <a:lnTo>
                  <a:pt x="44649" y="44648"/>
                </a:lnTo>
                <a:lnTo>
                  <a:pt x="53578" y="44648"/>
                </a:lnTo>
                <a:lnTo>
                  <a:pt x="53578" y="44648"/>
                </a:lnTo>
                <a:lnTo>
                  <a:pt x="62508" y="53578"/>
                </a:lnTo>
                <a:lnTo>
                  <a:pt x="62508" y="71437"/>
                </a:lnTo>
                <a:lnTo>
                  <a:pt x="71438" y="89297"/>
                </a:lnTo>
                <a:lnTo>
                  <a:pt x="80368" y="107156"/>
                </a:lnTo>
                <a:lnTo>
                  <a:pt x="89297" y="125015"/>
                </a:lnTo>
                <a:lnTo>
                  <a:pt x="98227" y="133945"/>
                </a:lnTo>
                <a:lnTo>
                  <a:pt x="107157" y="142875"/>
                </a:lnTo>
                <a:lnTo>
                  <a:pt x="116086" y="142875"/>
                </a:lnTo>
                <a:lnTo>
                  <a:pt x="116086" y="142875"/>
                </a:lnTo>
                <a:lnTo>
                  <a:pt x="116086" y="133945"/>
                </a:lnTo>
                <a:lnTo>
                  <a:pt x="116086" y="125015"/>
                </a:lnTo>
                <a:lnTo>
                  <a:pt x="116086" y="98226"/>
                </a:lnTo>
                <a:lnTo>
                  <a:pt x="116086" y="71437"/>
                </a:lnTo>
                <a:lnTo>
                  <a:pt x="116086" y="44648"/>
                </a:lnTo>
                <a:lnTo>
                  <a:pt x="107157" y="26789"/>
                </a:lnTo>
                <a:lnTo>
                  <a:pt x="107157" y="8929"/>
                </a:lnTo>
                <a:lnTo>
                  <a:pt x="107157" y="0"/>
                </a:lnTo>
                <a:lnTo>
                  <a:pt x="116086" y="0"/>
                </a:lnTo>
                <a:lnTo>
                  <a:pt x="116086" y="17859"/>
                </a:lnTo>
                <a:lnTo>
                  <a:pt x="125016" y="26789"/>
                </a:lnTo>
                <a:lnTo>
                  <a:pt x="142875" y="44648"/>
                </a:lnTo>
                <a:lnTo>
                  <a:pt x="151805" y="62508"/>
                </a:lnTo>
                <a:lnTo>
                  <a:pt x="160735" y="80367"/>
                </a:lnTo>
                <a:lnTo>
                  <a:pt x="169664" y="98226"/>
                </a:lnTo>
                <a:lnTo>
                  <a:pt x="169664" y="107156"/>
                </a:lnTo>
                <a:lnTo>
                  <a:pt x="178594" y="116086"/>
                </a:lnTo>
                <a:lnTo>
                  <a:pt x="187524" y="125015"/>
                </a:lnTo>
                <a:lnTo>
                  <a:pt x="187524" y="125015"/>
                </a:lnTo>
                <a:lnTo>
                  <a:pt x="196453" y="107156"/>
                </a:lnTo>
                <a:lnTo>
                  <a:pt x="196453" y="89297"/>
                </a:lnTo>
                <a:lnTo>
                  <a:pt x="196453" y="71437"/>
                </a:lnTo>
                <a:lnTo>
                  <a:pt x="196453" y="44648"/>
                </a:lnTo>
                <a:lnTo>
                  <a:pt x="196453" y="26789"/>
                </a:lnTo>
                <a:lnTo>
                  <a:pt x="196453" y="17859"/>
                </a:lnTo>
                <a:lnTo>
                  <a:pt x="196453" y="17859"/>
                </a:lnTo>
                <a:lnTo>
                  <a:pt x="205383" y="17859"/>
                </a:lnTo>
                <a:lnTo>
                  <a:pt x="214313" y="35719"/>
                </a:lnTo>
                <a:lnTo>
                  <a:pt x="214313" y="53578"/>
                </a:lnTo>
                <a:lnTo>
                  <a:pt x="223243" y="71437"/>
                </a:lnTo>
                <a:lnTo>
                  <a:pt x="232172" y="80367"/>
                </a:lnTo>
                <a:lnTo>
                  <a:pt x="241102" y="89297"/>
                </a:lnTo>
                <a:lnTo>
                  <a:pt x="250032" y="98226"/>
                </a:lnTo>
                <a:lnTo>
                  <a:pt x="250032" y="98226"/>
                </a:lnTo>
                <a:lnTo>
                  <a:pt x="258961" y="98226"/>
                </a:lnTo>
                <a:lnTo>
                  <a:pt x="267891" y="89297"/>
                </a:lnTo>
                <a:lnTo>
                  <a:pt x="267891" y="71437"/>
                </a:lnTo>
                <a:lnTo>
                  <a:pt x="267891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8599288" y="3920132"/>
            <a:ext cx="133947" cy="267892"/>
          </a:xfrm>
          <a:custGeom>
            <a:avLst/>
            <a:gdLst/>
            <a:ahLst/>
            <a:cxnLst/>
            <a:rect l="0" t="0" r="0" b="0"/>
            <a:pathLst>
              <a:path w="133947" h="267892">
                <a:moveTo>
                  <a:pt x="17860" y="116086"/>
                </a:moveTo>
                <a:lnTo>
                  <a:pt x="17860" y="116086"/>
                </a:lnTo>
                <a:lnTo>
                  <a:pt x="17860" y="125016"/>
                </a:lnTo>
                <a:lnTo>
                  <a:pt x="8930" y="142875"/>
                </a:lnTo>
                <a:lnTo>
                  <a:pt x="8930" y="160735"/>
                </a:lnTo>
                <a:lnTo>
                  <a:pt x="8930" y="187524"/>
                </a:lnTo>
                <a:lnTo>
                  <a:pt x="8930" y="214313"/>
                </a:lnTo>
                <a:lnTo>
                  <a:pt x="17860" y="232172"/>
                </a:lnTo>
                <a:lnTo>
                  <a:pt x="17860" y="250032"/>
                </a:lnTo>
                <a:lnTo>
                  <a:pt x="26789" y="258961"/>
                </a:lnTo>
                <a:lnTo>
                  <a:pt x="26789" y="267891"/>
                </a:lnTo>
                <a:lnTo>
                  <a:pt x="35719" y="267891"/>
                </a:lnTo>
                <a:lnTo>
                  <a:pt x="44649" y="258961"/>
                </a:lnTo>
                <a:lnTo>
                  <a:pt x="53578" y="250032"/>
                </a:lnTo>
                <a:lnTo>
                  <a:pt x="53578" y="232172"/>
                </a:lnTo>
                <a:lnTo>
                  <a:pt x="53578" y="205383"/>
                </a:lnTo>
                <a:lnTo>
                  <a:pt x="44649" y="169664"/>
                </a:lnTo>
                <a:lnTo>
                  <a:pt x="44649" y="133946"/>
                </a:lnTo>
                <a:lnTo>
                  <a:pt x="26789" y="98227"/>
                </a:lnTo>
                <a:lnTo>
                  <a:pt x="17860" y="62508"/>
                </a:lnTo>
                <a:lnTo>
                  <a:pt x="17860" y="35719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0" y="8930"/>
                </a:lnTo>
                <a:lnTo>
                  <a:pt x="8930" y="17860"/>
                </a:lnTo>
                <a:lnTo>
                  <a:pt x="8930" y="44649"/>
                </a:lnTo>
                <a:lnTo>
                  <a:pt x="26789" y="71438"/>
                </a:lnTo>
                <a:lnTo>
                  <a:pt x="35719" y="98227"/>
                </a:lnTo>
                <a:lnTo>
                  <a:pt x="44649" y="133946"/>
                </a:lnTo>
                <a:lnTo>
                  <a:pt x="53578" y="160735"/>
                </a:lnTo>
                <a:lnTo>
                  <a:pt x="62508" y="178594"/>
                </a:lnTo>
                <a:lnTo>
                  <a:pt x="80367" y="205383"/>
                </a:lnTo>
                <a:lnTo>
                  <a:pt x="89297" y="214313"/>
                </a:lnTo>
                <a:lnTo>
                  <a:pt x="107157" y="214313"/>
                </a:lnTo>
                <a:lnTo>
                  <a:pt x="116086" y="214313"/>
                </a:lnTo>
                <a:lnTo>
                  <a:pt x="125016" y="205383"/>
                </a:lnTo>
                <a:lnTo>
                  <a:pt x="133946" y="187524"/>
                </a:lnTo>
                <a:lnTo>
                  <a:pt x="133946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8706445" y="3830836"/>
            <a:ext cx="178594" cy="267891"/>
          </a:xfrm>
          <a:custGeom>
            <a:avLst/>
            <a:gdLst/>
            <a:ahLst/>
            <a:cxnLst/>
            <a:rect l="0" t="0" r="0" b="0"/>
            <a:pathLst>
              <a:path w="178594" h="267891">
                <a:moveTo>
                  <a:pt x="0" y="196453"/>
                </a:moveTo>
                <a:lnTo>
                  <a:pt x="0" y="196453"/>
                </a:lnTo>
                <a:lnTo>
                  <a:pt x="0" y="196453"/>
                </a:lnTo>
                <a:lnTo>
                  <a:pt x="0" y="205382"/>
                </a:lnTo>
                <a:lnTo>
                  <a:pt x="8929" y="214312"/>
                </a:lnTo>
                <a:lnTo>
                  <a:pt x="17859" y="223242"/>
                </a:lnTo>
                <a:lnTo>
                  <a:pt x="17859" y="232171"/>
                </a:lnTo>
                <a:lnTo>
                  <a:pt x="26789" y="241101"/>
                </a:lnTo>
                <a:lnTo>
                  <a:pt x="26789" y="250031"/>
                </a:lnTo>
                <a:lnTo>
                  <a:pt x="26789" y="258960"/>
                </a:lnTo>
                <a:lnTo>
                  <a:pt x="26789" y="258960"/>
                </a:lnTo>
                <a:lnTo>
                  <a:pt x="26789" y="267890"/>
                </a:lnTo>
                <a:lnTo>
                  <a:pt x="35718" y="258960"/>
                </a:lnTo>
                <a:lnTo>
                  <a:pt x="35718" y="258960"/>
                </a:lnTo>
                <a:lnTo>
                  <a:pt x="44648" y="241101"/>
                </a:lnTo>
                <a:lnTo>
                  <a:pt x="44648" y="232171"/>
                </a:lnTo>
                <a:lnTo>
                  <a:pt x="53578" y="214312"/>
                </a:lnTo>
                <a:lnTo>
                  <a:pt x="53578" y="196453"/>
                </a:lnTo>
                <a:lnTo>
                  <a:pt x="62507" y="187523"/>
                </a:lnTo>
                <a:lnTo>
                  <a:pt x="62507" y="187523"/>
                </a:lnTo>
                <a:lnTo>
                  <a:pt x="62507" y="187523"/>
                </a:lnTo>
                <a:lnTo>
                  <a:pt x="71437" y="187523"/>
                </a:lnTo>
                <a:lnTo>
                  <a:pt x="71437" y="196453"/>
                </a:lnTo>
                <a:lnTo>
                  <a:pt x="71437" y="205382"/>
                </a:lnTo>
                <a:lnTo>
                  <a:pt x="71437" y="214312"/>
                </a:lnTo>
                <a:lnTo>
                  <a:pt x="71437" y="223242"/>
                </a:lnTo>
                <a:lnTo>
                  <a:pt x="71437" y="223242"/>
                </a:lnTo>
                <a:lnTo>
                  <a:pt x="71437" y="223242"/>
                </a:lnTo>
                <a:lnTo>
                  <a:pt x="80367" y="223242"/>
                </a:lnTo>
                <a:lnTo>
                  <a:pt x="80367" y="223242"/>
                </a:lnTo>
                <a:lnTo>
                  <a:pt x="80367" y="214312"/>
                </a:lnTo>
                <a:lnTo>
                  <a:pt x="80367" y="214312"/>
                </a:lnTo>
                <a:lnTo>
                  <a:pt x="89296" y="205382"/>
                </a:lnTo>
                <a:lnTo>
                  <a:pt x="89296" y="196453"/>
                </a:lnTo>
                <a:lnTo>
                  <a:pt x="98226" y="196453"/>
                </a:lnTo>
                <a:lnTo>
                  <a:pt x="107156" y="196453"/>
                </a:lnTo>
                <a:lnTo>
                  <a:pt x="107156" y="205382"/>
                </a:lnTo>
                <a:lnTo>
                  <a:pt x="116085" y="205382"/>
                </a:lnTo>
                <a:lnTo>
                  <a:pt x="116085" y="205382"/>
                </a:lnTo>
                <a:lnTo>
                  <a:pt x="125015" y="205382"/>
                </a:lnTo>
                <a:lnTo>
                  <a:pt x="125015" y="205382"/>
                </a:lnTo>
                <a:lnTo>
                  <a:pt x="133945" y="205382"/>
                </a:lnTo>
                <a:lnTo>
                  <a:pt x="142875" y="205382"/>
                </a:lnTo>
                <a:lnTo>
                  <a:pt x="142875" y="205382"/>
                </a:lnTo>
                <a:lnTo>
                  <a:pt x="142875" y="196453"/>
                </a:lnTo>
                <a:lnTo>
                  <a:pt x="142875" y="187523"/>
                </a:lnTo>
                <a:lnTo>
                  <a:pt x="142875" y="178593"/>
                </a:lnTo>
                <a:lnTo>
                  <a:pt x="142875" y="160734"/>
                </a:lnTo>
                <a:lnTo>
                  <a:pt x="142875" y="142875"/>
                </a:lnTo>
                <a:lnTo>
                  <a:pt x="142875" y="125015"/>
                </a:lnTo>
                <a:lnTo>
                  <a:pt x="142875" y="98226"/>
                </a:lnTo>
                <a:lnTo>
                  <a:pt x="142875" y="80367"/>
                </a:lnTo>
                <a:lnTo>
                  <a:pt x="133945" y="35718"/>
                </a:lnTo>
                <a:lnTo>
                  <a:pt x="116085" y="8929"/>
                </a:lnTo>
                <a:lnTo>
                  <a:pt x="107156" y="0"/>
                </a:lnTo>
                <a:lnTo>
                  <a:pt x="98226" y="8929"/>
                </a:lnTo>
                <a:lnTo>
                  <a:pt x="98226" y="17859"/>
                </a:lnTo>
                <a:lnTo>
                  <a:pt x="98226" y="35718"/>
                </a:lnTo>
                <a:lnTo>
                  <a:pt x="107156" y="44648"/>
                </a:lnTo>
                <a:lnTo>
                  <a:pt x="107156" y="62507"/>
                </a:lnTo>
                <a:lnTo>
                  <a:pt x="107156" y="80367"/>
                </a:lnTo>
                <a:lnTo>
                  <a:pt x="116085" y="98226"/>
                </a:lnTo>
                <a:lnTo>
                  <a:pt x="125015" y="116085"/>
                </a:lnTo>
                <a:lnTo>
                  <a:pt x="142875" y="142875"/>
                </a:lnTo>
                <a:lnTo>
                  <a:pt x="151804" y="160734"/>
                </a:lnTo>
                <a:lnTo>
                  <a:pt x="160734" y="178593"/>
                </a:lnTo>
                <a:lnTo>
                  <a:pt x="160734" y="178593"/>
                </a:lnTo>
                <a:lnTo>
                  <a:pt x="169664" y="187523"/>
                </a:lnTo>
                <a:lnTo>
                  <a:pt x="169664" y="187523"/>
                </a:lnTo>
                <a:lnTo>
                  <a:pt x="178593" y="187523"/>
                </a:lnTo>
                <a:lnTo>
                  <a:pt x="178593" y="187523"/>
                </a:lnTo>
                <a:lnTo>
                  <a:pt x="169664" y="178593"/>
                </a:lnTo>
                <a:lnTo>
                  <a:pt x="142875" y="160734"/>
                </a:lnTo>
                <a:lnTo>
                  <a:pt x="125015" y="133945"/>
                </a:lnTo>
                <a:lnTo>
                  <a:pt x="125015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822530" y="3875484"/>
            <a:ext cx="71439" cy="8931"/>
          </a:xfrm>
          <a:custGeom>
            <a:avLst/>
            <a:gdLst/>
            <a:ahLst/>
            <a:cxnLst/>
            <a:rect l="0" t="0" r="0" b="0"/>
            <a:pathLst>
              <a:path w="71439" h="8931">
                <a:moveTo>
                  <a:pt x="0" y="8930"/>
                </a:moveTo>
                <a:lnTo>
                  <a:pt x="0" y="8930"/>
                </a:lnTo>
                <a:lnTo>
                  <a:pt x="8930" y="8930"/>
                </a:lnTo>
                <a:lnTo>
                  <a:pt x="17860" y="8930"/>
                </a:lnTo>
                <a:lnTo>
                  <a:pt x="26790" y="8930"/>
                </a:lnTo>
                <a:lnTo>
                  <a:pt x="35719" y="0"/>
                </a:lnTo>
                <a:lnTo>
                  <a:pt x="44649" y="0"/>
                </a:lnTo>
                <a:lnTo>
                  <a:pt x="53579" y="0"/>
                </a:lnTo>
                <a:lnTo>
                  <a:pt x="62508" y="0"/>
                </a:lnTo>
                <a:lnTo>
                  <a:pt x="71438" y="0"/>
                </a:lnTo>
                <a:lnTo>
                  <a:pt x="7143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081367" y="4152304"/>
            <a:ext cx="714375" cy="303611"/>
          </a:xfrm>
          <a:custGeom>
            <a:avLst/>
            <a:gdLst/>
            <a:ahLst/>
            <a:cxnLst/>
            <a:rect l="0" t="0" r="0" b="0"/>
            <a:pathLst>
              <a:path w="714375" h="303611">
                <a:moveTo>
                  <a:pt x="0" y="303610"/>
                </a:moveTo>
                <a:lnTo>
                  <a:pt x="0" y="303610"/>
                </a:lnTo>
                <a:lnTo>
                  <a:pt x="8930" y="303610"/>
                </a:lnTo>
                <a:lnTo>
                  <a:pt x="26789" y="294680"/>
                </a:lnTo>
                <a:lnTo>
                  <a:pt x="62508" y="285750"/>
                </a:lnTo>
                <a:lnTo>
                  <a:pt x="98227" y="267891"/>
                </a:lnTo>
                <a:lnTo>
                  <a:pt x="160734" y="250032"/>
                </a:lnTo>
                <a:lnTo>
                  <a:pt x="232171" y="214313"/>
                </a:lnTo>
                <a:lnTo>
                  <a:pt x="303609" y="187524"/>
                </a:lnTo>
                <a:lnTo>
                  <a:pt x="383976" y="151805"/>
                </a:lnTo>
                <a:lnTo>
                  <a:pt x="455413" y="116086"/>
                </a:lnTo>
                <a:lnTo>
                  <a:pt x="535781" y="80367"/>
                </a:lnTo>
                <a:lnTo>
                  <a:pt x="598288" y="53578"/>
                </a:lnTo>
                <a:lnTo>
                  <a:pt x="634007" y="44649"/>
                </a:lnTo>
                <a:lnTo>
                  <a:pt x="651867" y="35719"/>
                </a:lnTo>
                <a:lnTo>
                  <a:pt x="687585" y="17860"/>
                </a:lnTo>
                <a:lnTo>
                  <a:pt x="705445" y="8930"/>
                </a:lnTo>
                <a:lnTo>
                  <a:pt x="714374" y="0"/>
                </a:lnTo>
                <a:lnTo>
                  <a:pt x="71437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3911203" y="5697140"/>
            <a:ext cx="98228" cy="303610"/>
          </a:xfrm>
          <a:custGeom>
            <a:avLst/>
            <a:gdLst/>
            <a:ahLst/>
            <a:cxnLst/>
            <a:rect l="0" t="0" r="0" b="0"/>
            <a:pathLst>
              <a:path w="98228" h="303610">
                <a:moveTo>
                  <a:pt x="0" y="0"/>
                </a:moveTo>
                <a:lnTo>
                  <a:pt x="8930" y="8930"/>
                </a:lnTo>
                <a:lnTo>
                  <a:pt x="8930" y="17859"/>
                </a:lnTo>
                <a:lnTo>
                  <a:pt x="17860" y="35719"/>
                </a:lnTo>
                <a:lnTo>
                  <a:pt x="26789" y="62508"/>
                </a:lnTo>
                <a:lnTo>
                  <a:pt x="35719" y="89297"/>
                </a:lnTo>
                <a:lnTo>
                  <a:pt x="53578" y="125015"/>
                </a:lnTo>
                <a:lnTo>
                  <a:pt x="62508" y="169664"/>
                </a:lnTo>
                <a:lnTo>
                  <a:pt x="71438" y="205383"/>
                </a:lnTo>
                <a:lnTo>
                  <a:pt x="89297" y="250031"/>
                </a:lnTo>
                <a:lnTo>
                  <a:pt x="98227" y="276820"/>
                </a:lnTo>
                <a:lnTo>
                  <a:pt x="98227" y="303609"/>
                </a:lnTo>
                <a:lnTo>
                  <a:pt x="98227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4009430" y="6107905"/>
            <a:ext cx="98227" cy="187525"/>
          </a:xfrm>
          <a:custGeom>
            <a:avLst/>
            <a:gdLst/>
            <a:ahLst/>
            <a:cxnLst/>
            <a:rect l="0" t="0" r="0" b="0"/>
            <a:pathLst>
              <a:path w="98227" h="187525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17860"/>
                </a:lnTo>
                <a:lnTo>
                  <a:pt x="17859" y="35719"/>
                </a:lnTo>
                <a:lnTo>
                  <a:pt x="35718" y="62508"/>
                </a:lnTo>
                <a:lnTo>
                  <a:pt x="53578" y="98227"/>
                </a:lnTo>
                <a:lnTo>
                  <a:pt x="62508" y="133946"/>
                </a:lnTo>
                <a:lnTo>
                  <a:pt x="71437" y="160735"/>
                </a:lnTo>
                <a:lnTo>
                  <a:pt x="80367" y="178594"/>
                </a:lnTo>
                <a:lnTo>
                  <a:pt x="89297" y="187524"/>
                </a:lnTo>
                <a:lnTo>
                  <a:pt x="89297" y="187524"/>
                </a:lnTo>
                <a:lnTo>
                  <a:pt x="98226" y="178594"/>
                </a:lnTo>
                <a:lnTo>
                  <a:pt x="98226" y="160735"/>
                </a:lnTo>
                <a:lnTo>
                  <a:pt x="98226" y="133946"/>
                </a:lnTo>
                <a:lnTo>
                  <a:pt x="89297" y="116086"/>
                </a:lnTo>
                <a:lnTo>
                  <a:pt x="89297" y="98227"/>
                </a:lnTo>
                <a:lnTo>
                  <a:pt x="80367" y="80368"/>
                </a:lnTo>
                <a:lnTo>
                  <a:pt x="80367" y="803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4009430" y="6215062"/>
            <a:ext cx="116087" cy="89298"/>
          </a:xfrm>
          <a:custGeom>
            <a:avLst/>
            <a:gdLst/>
            <a:ahLst/>
            <a:cxnLst/>
            <a:rect l="0" t="0" r="0" b="0"/>
            <a:pathLst>
              <a:path w="116087" h="89298">
                <a:moveTo>
                  <a:pt x="0" y="89297"/>
                </a:moveTo>
                <a:lnTo>
                  <a:pt x="0" y="89297"/>
                </a:lnTo>
                <a:lnTo>
                  <a:pt x="8929" y="80367"/>
                </a:lnTo>
                <a:lnTo>
                  <a:pt x="26789" y="71437"/>
                </a:lnTo>
                <a:lnTo>
                  <a:pt x="44648" y="62508"/>
                </a:lnTo>
                <a:lnTo>
                  <a:pt x="62508" y="44648"/>
                </a:lnTo>
                <a:lnTo>
                  <a:pt x="80367" y="26789"/>
                </a:lnTo>
                <a:lnTo>
                  <a:pt x="89297" y="17859"/>
                </a:lnTo>
                <a:lnTo>
                  <a:pt x="107156" y="8929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4143375" y="6107905"/>
            <a:ext cx="133946" cy="178595"/>
          </a:xfrm>
          <a:custGeom>
            <a:avLst/>
            <a:gdLst/>
            <a:ahLst/>
            <a:cxnLst/>
            <a:rect l="0" t="0" r="0" b="0"/>
            <a:pathLst>
              <a:path w="133946" h="178595">
                <a:moveTo>
                  <a:pt x="0" y="98227"/>
                </a:moveTo>
                <a:lnTo>
                  <a:pt x="8930" y="98227"/>
                </a:lnTo>
                <a:lnTo>
                  <a:pt x="8930" y="98227"/>
                </a:lnTo>
                <a:lnTo>
                  <a:pt x="8930" y="98227"/>
                </a:lnTo>
                <a:lnTo>
                  <a:pt x="17859" y="98227"/>
                </a:lnTo>
                <a:lnTo>
                  <a:pt x="26789" y="89297"/>
                </a:lnTo>
                <a:lnTo>
                  <a:pt x="26789" y="89297"/>
                </a:lnTo>
                <a:lnTo>
                  <a:pt x="35719" y="80368"/>
                </a:lnTo>
                <a:lnTo>
                  <a:pt x="35719" y="80368"/>
                </a:lnTo>
                <a:lnTo>
                  <a:pt x="44648" y="71438"/>
                </a:lnTo>
                <a:lnTo>
                  <a:pt x="44648" y="53579"/>
                </a:lnTo>
                <a:lnTo>
                  <a:pt x="44648" y="44649"/>
                </a:lnTo>
                <a:lnTo>
                  <a:pt x="35719" y="26790"/>
                </a:lnTo>
                <a:lnTo>
                  <a:pt x="26789" y="8930"/>
                </a:ln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17860"/>
                </a:lnTo>
                <a:lnTo>
                  <a:pt x="17859" y="44649"/>
                </a:lnTo>
                <a:lnTo>
                  <a:pt x="26789" y="71438"/>
                </a:lnTo>
                <a:lnTo>
                  <a:pt x="44648" y="107157"/>
                </a:lnTo>
                <a:lnTo>
                  <a:pt x="62508" y="133946"/>
                </a:lnTo>
                <a:lnTo>
                  <a:pt x="80367" y="160735"/>
                </a:lnTo>
                <a:lnTo>
                  <a:pt x="98227" y="169665"/>
                </a:lnTo>
                <a:lnTo>
                  <a:pt x="107156" y="178594"/>
                </a:lnTo>
                <a:lnTo>
                  <a:pt x="116086" y="178594"/>
                </a:lnTo>
                <a:lnTo>
                  <a:pt x="125016" y="160735"/>
                </a:lnTo>
                <a:lnTo>
                  <a:pt x="133945" y="142875"/>
                </a:lnTo>
                <a:lnTo>
                  <a:pt x="125016" y="116086"/>
                </a:lnTo>
                <a:lnTo>
                  <a:pt x="116086" y="89297"/>
                </a:lnTo>
                <a:lnTo>
                  <a:pt x="116086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4232672" y="6045398"/>
            <a:ext cx="125017" cy="214313"/>
          </a:xfrm>
          <a:custGeom>
            <a:avLst/>
            <a:gdLst/>
            <a:ahLst/>
            <a:cxnLst/>
            <a:rect l="0" t="0" r="0" b="0"/>
            <a:pathLst>
              <a:path w="125017" h="214313">
                <a:moveTo>
                  <a:pt x="35719" y="8929"/>
                </a:moveTo>
                <a:lnTo>
                  <a:pt x="26789" y="8929"/>
                </a:lnTo>
                <a:lnTo>
                  <a:pt x="26789" y="0"/>
                </a:lnTo>
                <a:lnTo>
                  <a:pt x="17859" y="0"/>
                </a:lnTo>
                <a:lnTo>
                  <a:pt x="8930" y="0"/>
                </a:lnTo>
                <a:lnTo>
                  <a:pt x="0" y="8929"/>
                </a:lnTo>
                <a:lnTo>
                  <a:pt x="0" y="17859"/>
                </a:lnTo>
                <a:lnTo>
                  <a:pt x="0" y="35718"/>
                </a:lnTo>
                <a:lnTo>
                  <a:pt x="8930" y="53578"/>
                </a:lnTo>
                <a:lnTo>
                  <a:pt x="17859" y="62507"/>
                </a:lnTo>
                <a:lnTo>
                  <a:pt x="26789" y="71437"/>
                </a:lnTo>
                <a:lnTo>
                  <a:pt x="44648" y="80367"/>
                </a:lnTo>
                <a:lnTo>
                  <a:pt x="62508" y="89297"/>
                </a:lnTo>
                <a:lnTo>
                  <a:pt x="80367" y="89297"/>
                </a:lnTo>
                <a:lnTo>
                  <a:pt x="98226" y="89297"/>
                </a:lnTo>
                <a:lnTo>
                  <a:pt x="116086" y="98226"/>
                </a:lnTo>
                <a:lnTo>
                  <a:pt x="116086" y="107156"/>
                </a:lnTo>
                <a:lnTo>
                  <a:pt x="125016" y="116086"/>
                </a:lnTo>
                <a:lnTo>
                  <a:pt x="125016" y="133945"/>
                </a:lnTo>
                <a:lnTo>
                  <a:pt x="116086" y="160734"/>
                </a:lnTo>
                <a:lnTo>
                  <a:pt x="98226" y="178593"/>
                </a:lnTo>
                <a:lnTo>
                  <a:pt x="80367" y="196453"/>
                </a:lnTo>
                <a:lnTo>
                  <a:pt x="53578" y="214312"/>
                </a:lnTo>
                <a:lnTo>
                  <a:pt x="35719" y="214312"/>
                </a:lnTo>
                <a:lnTo>
                  <a:pt x="26789" y="196453"/>
                </a:lnTo>
                <a:lnTo>
                  <a:pt x="17859" y="178593"/>
                </a:lnTo>
                <a:lnTo>
                  <a:pt x="17859" y="151804"/>
                </a:lnTo>
                <a:lnTo>
                  <a:pt x="17859" y="116086"/>
                </a:lnTo>
                <a:lnTo>
                  <a:pt x="17859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4268391" y="5938241"/>
            <a:ext cx="169665" cy="205384"/>
          </a:xfrm>
          <a:custGeom>
            <a:avLst/>
            <a:gdLst/>
            <a:ahLst/>
            <a:cxnLst/>
            <a:rect l="0" t="0" r="0" b="0"/>
            <a:pathLst>
              <a:path w="169665" h="205384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8929" y="26789"/>
                </a:lnTo>
                <a:lnTo>
                  <a:pt x="26789" y="44649"/>
                </a:lnTo>
                <a:lnTo>
                  <a:pt x="44648" y="62508"/>
                </a:lnTo>
                <a:lnTo>
                  <a:pt x="62507" y="89297"/>
                </a:lnTo>
                <a:lnTo>
                  <a:pt x="80367" y="116086"/>
                </a:lnTo>
                <a:lnTo>
                  <a:pt x="107156" y="142875"/>
                </a:lnTo>
                <a:lnTo>
                  <a:pt x="125015" y="169664"/>
                </a:lnTo>
                <a:lnTo>
                  <a:pt x="142875" y="187524"/>
                </a:lnTo>
                <a:lnTo>
                  <a:pt x="160734" y="196454"/>
                </a:lnTo>
                <a:lnTo>
                  <a:pt x="169664" y="205383"/>
                </a:lnTo>
                <a:lnTo>
                  <a:pt x="169664" y="205383"/>
                </a:lnTo>
                <a:lnTo>
                  <a:pt x="169664" y="196454"/>
                </a:lnTo>
                <a:lnTo>
                  <a:pt x="151804" y="187524"/>
                </a:lnTo>
                <a:lnTo>
                  <a:pt x="142875" y="169664"/>
                </a:lnTo>
                <a:lnTo>
                  <a:pt x="116086" y="151805"/>
                </a:lnTo>
                <a:lnTo>
                  <a:pt x="80367" y="125016"/>
                </a:lnTo>
                <a:lnTo>
                  <a:pt x="80367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4259461" y="6009679"/>
            <a:ext cx="116087" cy="53579"/>
          </a:xfrm>
          <a:custGeom>
            <a:avLst/>
            <a:gdLst/>
            <a:ahLst/>
            <a:cxnLst/>
            <a:rect l="0" t="0" r="0" b="0"/>
            <a:pathLst>
              <a:path w="116087" h="53579">
                <a:moveTo>
                  <a:pt x="0" y="53578"/>
                </a:moveTo>
                <a:lnTo>
                  <a:pt x="0" y="53578"/>
                </a:lnTo>
                <a:lnTo>
                  <a:pt x="8930" y="53578"/>
                </a:lnTo>
                <a:lnTo>
                  <a:pt x="26789" y="53578"/>
                </a:lnTo>
                <a:lnTo>
                  <a:pt x="35719" y="44648"/>
                </a:lnTo>
                <a:lnTo>
                  <a:pt x="53578" y="35719"/>
                </a:lnTo>
                <a:lnTo>
                  <a:pt x="71437" y="26789"/>
                </a:lnTo>
                <a:lnTo>
                  <a:pt x="89297" y="17859"/>
                </a:lnTo>
                <a:lnTo>
                  <a:pt x="98227" y="8930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4473773" y="5947171"/>
            <a:ext cx="133947" cy="178595"/>
          </a:xfrm>
          <a:custGeom>
            <a:avLst/>
            <a:gdLst/>
            <a:ahLst/>
            <a:cxnLst/>
            <a:rect l="0" t="0" r="0" b="0"/>
            <a:pathLst>
              <a:path w="133947" h="178595">
                <a:moveTo>
                  <a:pt x="35719" y="17859"/>
                </a:moveTo>
                <a:lnTo>
                  <a:pt x="26790" y="8930"/>
                </a:lnTo>
                <a:lnTo>
                  <a:pt x="17860" y="8930"/>
                </a:lnTo>
                <a:lnTo>
                  <a:pt x="8930" y="0"/>
                </a:lnTo>
                <a:lnTo>
                  <a:pt x="893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44649"/>
                </a:lnTo>
                <a:lnTo>
                  <a:pt x="8930" y="71438"/>
                </a:lnTo>
                <a:lnTo>
                  <a:pt x="26790" y="107156"/>
                </a:lnTo>
                <a:lnTo>
                  <a:pt x="44649" y="133945"/>
                </a:lnTo>
                <a:lnTo>
                  <a:pt x="62508" y="151805"/>
                </a:lnTo>
                <a:lnTo>
                  <a:pt x="80368" y="169664"/>
                </a:lnTo>
                <a:lnTo>
                  <a:pt x="98227" y="178594"/>
                </a:lnTo>
                <a:lnTo>
                  <a:pt x="116086" y="178594"/>
                </a:lnTo>
                <a:lnTo>
                  <a:pt x="125016" y="160734"/>
                </a:lnTo>
                <a:lnTo>
                  <a:pt x="133946" y="142875"/>
                </a:lnTo>
                <a:lnTo>
                  <a:pt x="133946" y="116086"/>
                </a:lnTo>
                <a:lnTo>
                  <a:pt x="133946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4580930" y="5866804"/>
            <a:ext cx="330399" cy="214313"/>
          </a:xfrm>
          <a:custGeom>
            <a:avLst/>
            <a:gdLst/>
            <a:ahLst/>
            <a:cxnLst/>
            <a:rect l="0" t="0" r="0" b="0"/>
            <a:pathLst>
              <a:path w="330399" h="214313">
                <a:moveTo>
                  <a:pt x="8929" y="80367"/>
                </a:moveTo>
                <a:lnTo>
                  <a:pt x="0" y="80367"/>
                </a:lnTo>
                <a:lnTo>
                  <a:pt x="0" y="89297"/>
                </a:lnTo>
                <a:lnTo>
                  <a:pt x="0" y="98226"/>
                </a:lnTo>
                <a:lnTo>
                  <a:pt x="0" y="107156"/>
                </a:lnTo>
                <a:lnTo>
                  <a:pt x="0" y="116086"/>
                </a:lnTo>
                <a:lnTo>
                  <a:pt x="8929" y="133945"/>
                </a:lnTo>
                <a:lnTo>
                  <a:pt x="17859" y="160734"/>
                </a:lnTo>
                <a:lnTo>
                  <a:pt x="26789" y="178594"/>
                </a:lnTo>
                <a:lnTo>
                  <a:pt x="44648" y="196453"/>
                </a:lnTo>
                <a:lnTo>
                  <a:pt x="53578" y="205383"/>
                </a:lnTo>
                <a:lnTo>
                  <a:pt x="62508" y="214312"/>
                </a:lnTo>
                <a:lnTo>
                  <a:pt x="71437" y="214312"/>
                </a:lnTo>
                <a:lnTo>
                  <a:pt x="80367" y="214312"/>
                </a:lnTo>
                <a:lnTo>
                  <a:pt x="80367" y="196453"/>
                </a:lnTo>
                <a:lnTo>
                  <a:pt x="71437" y="187523"/>
                </a:lnTo>
                <a:lnTo>
                  <a:pt x="71437" y="160734"/>
                </a:lnTo>
                <a:lnTo>
                  <a:pt x="62508" y="142875"/>
                </a:lnTo>
                <a:lnTo>
                  <a:pt x="53578" y="125016"/>
                </a:lnTo>
                <a:lnTo>
                  <a:pt x="53578" y="107156"/>
                </a:lnTo>
                <a:lnTo>
                  <a:pt x="53578" y="107156"/>
                </a:lnTo>
                <a:lnTo>
                  <a:pt x="53578" y="107156"/>
                </a:lnTo>
                <a:lnTo>
                  <a:pt x="71437" y="125016"/>
                </a:lnTo>
                <a:lnTo>
                  <a:pt x="80367" y="142875"/>
                </a:lnTo>
                <a:lnTo>
                  <a:pt x="98226" y="160734"/>
                </a:lnTo>
                <a:lnTo>
                  <a:pt x="107156" y="178594"/>
                </a:lnTo>
                <a:lnTo>
                  <a:pt x="116086" y="187523"/>
                </a:lnTo>
                <a:lnTo>
                  <a:pt x="133945" y="187523"/>
                </a:lnTo>
                <a:lnTo>
                  <a:pt x="133945" y="187523"/>
                </a:lnTo>
                <a:lnTo>
                  <a:pt x="142875" y="187523"/>
                </a:lnTo>
                <a:lnTo>
                  <a:pt x="142875" y="169664"/>
                </a:lnTo>
                <a:lnTo>
                  <a:pt x="133945" y="151805"/>
                </a:lnTo>
                <a:lnTo>
                  <a:pt x="125015" y="125016"/>
                </a:lnTo>
                <a:lnTo>
                  <a:pt x="116086" y="98226"/>
                </a:lnTo>
                <a:lnTo>
                  <a:pt x="116086" y="71437"/>
                </a:lnTo>
                <a:lnTo>
                  <a:pt x="107156" y="53578"/>
                </a:lnTo>
                <a:lnTo>
                  <a:pt x="107156" y="44648"/>
                </a:lnTo>
                <a:lnTo>
                  <a:pt x="116086" y="44648"/>
                </a:lnTo>
                <a:lnTo>
                  <a:pt x="125015" y="44648"/>
                </a:lnTo>
                <a:lnTo>
                  <a:pt x="133945" y="53578"/>
                </a:lnTo>
                <a:lnTo>
                  <a:pt x="151804" y="62508"/>
                </a:lnTo>
                <a:lnTo>
                  <a:pt x="160734" y="71437"/>
                </a:lnTo>
                <a:lnTo>
                  <a:pt x="178593" y="80367"/>
                </a:lnTo>
                <a:lnTo>
                  <a:pt x="178593" y="98226"/>
                </a:lnTo>
                <a:lnTo>
                  <a:pt x="187523" y="116086"/>
                </a:lnTo>
                <a:lnTo>
                  <a:pt x="196453" y="133945"/>
                </a:lnTo>
                <a:lnTo>
                  <a:pt x="196453" y="142875"/>
                </a:lnTo>
                <a:lnTo>
                  <a:pt x="196453" y="151805"/>
                </a:lnTo>
                <a:lnTo>
                  <a:pt x="196453" y="160734"/>
                </a:lnTo>
                <a:lnTo>
                  <a:pt x="196453" y="160734"/>
                </a:lnTo>
                <a:lnTo>
                  <a:pt x="196453" y="160734"/>
                </a:lnTo>
                <a:lnTo>
                  <a:pt x="196453" y="151805"/>
                </a:lnTo>
                <a:lnTo>
                  <a:pt x="205383" y="142875"/>
                </a:lnTo>
                <a:lnTo>
                  <a:pt x="214312" y="142875"/>
                </a:lnTo>
                <a:lnTo>
                  <a:pt x="214312" y="133945"/>
                </a:lnTo>
                <a:lnTo>
                  <a:pt x="223242" y="125016"/>
                </a:lnTo>
                <a:lnTo>
                  <a:pt x="223242" y="107156"/>
                </a:lnTo>
                <a:lnTo>
                  <a:pt x="223242" y="89297"/>
                </a:lnTo>
                <a:lnTo>
                  <a:pt x="223242" y="71437"/>
                </a:lnTo>
                <a:lnTo>
                  <a:pt x="214312" y="53578"/>
                </a:lnTo>
                <a:lnTo>
                  <a:pt x="214312" y="35719"/>
                </a:lnTo>
                <a:lnTo>
                  <a:pt x="205383" y="17859"/>
                </a:lnTo>
                <a:lnTo>
                  <a:pt x="205383" y="8930"/>
                </a:lnTo>
                <a:lnTo>
                  <a:pt x="196453" y="0"/>
                </a:lnTo>
                <a:lnTo>
                  <a:pt x="196453" y="0"/>
                </a:lnTo>
                <a:lnTo>
                  <a:pt x="205383" y="8930"/>
                </a:lnTo>
                <a:lnTo>
                  <a:pt x="205383" y="35719"/>
                </a:lnTo>
                <a:lnTo>
                  <a:pt x="223242" y="53578"/>
                </a:lnTo>
                <a:lnTo>
                  <a:pt x="232172" y="80367"/>
                </a:lnTo>
                <a:lnTo>
                  <a:pt x="241101" y="98226"/>
                </a:lnTo>
                <a:lnTo>
                  <a:pt x="258961" y="116086"/>
                </a:lnTo>
                <a:lnTo>
                  <a:pt x="267890" y="116086"/>
                </a:lnTo>
                <a:lnTo>
                  <a:pt x="276820" y="116086"/>
                </a:lnTo>
                <a:lnTo>
                  <a:pt x="285750" y="107156"/>
                </a:lnTo>
                <a:lnTo>
                  <a:pt x="285750" y="89297"/>
                </a:lnTo>
                <a:lnTo>
                  <a:pt x="294679" y="62508"/>
                </a:lnTo>
                <a:lnTo>
                  <a:pt x="294679" y="44648"/>
                </a:lnTo>
                <a:lnTo>
                  <a:pt x="294679" y="26789"/>
                </a:lnTo>
                <a:lnTo>
                  <a:pt x="294679" y="8930"/>
                </a:lnTo>
                <a:lnTo>
                  <a:pt x="303609" y="0"/>
                </a:lnTo>
                <a:lnTo>
                  <a:pt x="303609" y="0"/>
                </a:lnTo>
                <a:lnTo>
                  <a:pt x="312539" y="8930"/>
                </a:lnTo>
                <a:lnTo>
                  <a:pt x="312539" y="17859"/>
                </a:lnTo>
                <a:lnTo>
                  <a:pt x="321468" y="35719"/>
                </a:lnTo>
                <a:lnTo>
                  <a:pt x="330398" y="53578"/>
                </a:lnTo>
                <a:lnTo>
                  <a:pt x="330398" y="71437"/>
                </a:lnTo>
                <a:lnTo>
                  <a:pt x="330398" y="80367"/>
                </a:lnTo>
                <a:lnTo>
                  <a:pt x="321468" y="89297"/>
                </a:lnTo>
                <a:lnTo>
                  <a:pt x="312539" y="98226"/>
                </a:lnTo>
                <a:lnTo>
                  <a:pt x="294679" y="89297"/>
                </a:lnTo>
                <a:lnTo>
                  <a:pt x="294679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3045023" y="5822155"/>
            <a:ext cx="98228" cy="276822"/>
          </a:xfrm>
          <a:custGeom>
            <a:avLst/>
            <a:gdLst/>
            <a:ahLst/>
            <a:cxnLst/>
            <a:rect l="0" t="0" r="0" b="0"/>
            <a:pathLst>
              <a:path w="98228" h="276822">
                <a:moveTo>
                  <a:pt x="0" y="0"/>
                </a:moveTo>
                <a:lnTo>
                  <a:pt x="8930" y="26790"/>
                </a:lnTo>
                <a:lnTo>
                  <a:pt x="26790" y="71438"/>
                </a:lnTo>
                <a:lnTo>
                  <a:pt x="53579" y="133946"/>
                </a:lnTo>
                <a:lnTo>
                  <a:pt x="80368" y="205383"/>
                </a:lnTo>
                <a:lnTo>
                  <a:pt x="98227" y="276821"/>
                </a:lnTo>
                <a:lnTo>
                  <a:pt x="98227" y="27682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3643313" y="1937742"/>
            <a:ext cx="1410891" cy="98228"/>
          </a:xfrm>
          <a:custGeom>
            <a:avLst/>
            <a:gdLst/>
            <a:ahLst/>
            <a:cxnLst/>
            <a:rect l="0" t="0" r="0" b="0"/>
            <a:pathLst>
              <a:path w="1410891" h="98228">
                <a:moveTo>
                  <a:pt x="8929" y="17859"/>
                </a:moveTo>
                <a:lnTo>
                  <a:pt x="8929" y="17859"/>
                </a:lnTo>
                <a:lnTo>
                  <a:pt x="8929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8930"/>
                </a:lnTo>
                <a:lnTo>
                  <a:pt x="8929" y="17859"/>
                </a:lnTo>
                <a:lnTo>
                  <a:pt x="17859" y="26789"/>
                </a:lnTo>
                <a:lnTo>
                  <a:pt x="26789" y="44648"/>
                </a:lnTo>
                <a:lnTo>
                  <a:pt x="44648" y="53578"/>
                </a:lnTo>
                <a:lnTo>
                  <a:pt x="62507" y="71437"/>
                </a:lnTo>
                <a:lnTo>
                  <a:pt x="89296" y="80367"/>
                </a:lnTo>
                <a:lnTo>
                  <a:pt x="125015" y="89297"/>
                </a:lnTo>
                <a:lnTo>
                  <a:pt x="160734" y="98227"/>
                </a:lnTo>
                <a:lnTo>
                  <a:pt x="205382" y="98227"/>
                </a:lnTo>
                <a:lnTo>
                  <a:pt x="267890" y="98227"/>
                </a:lnTo>
                <a:lnTo>
                  <a:pt x="330398" y="98227"/>
                </a:lnTo>
                <a:lnTo>
                  <a:pt x="392906" y="98227"/>
                </a:lnTo>
                <a:lnTo>
                  <a:pt x="473273" y="98227"/>
                </a:lnTo>
                <a:lnTo>
                  <a:pt x="553640" y="98227"/>
                </a:lnTo>
                <a:lnTo>
                  <a:pt x="642937" y="89297"/>
                </a:lnTo>
                <a:lnTo>
                  <a:pt x="732234" y="80367"/>
                </a:lnTo>
                <a:lnTo>
                  <a:pt x="830460" y="71437"/>
                </a:lnTo>
                <a:lnTo>
                  <a:pt x="928687" y="62508"/>
                </a:lnTo>
                <a:lnTo>
                  <a:pt x="1017984" y="44648"/>
                </a:lnTo>
                <a:lnTo>
                  <a:pt x="1107281" y="35719"/>
                </a:lnTo>
                <a:lnTo>
                  <a:pt x="1187648" y="26789"/>
                </a:lnTo>
                <a:lnTo>
                  <a:pt x="1250156" y="17859"/>
                </a:lnTo>
                <a:lnTo>
                  <a:pt x="1321593" y="17859"/>
                </a:lnTo>
                <a:lnTo>
                  <a:pt x="1366242" y="26789"/>
                </a:lnTo>
                <a:lnTo>
                  <a:pt x="1410890" y="26789"/>
                </a:lnTo>
                <a:lnTo>
                  <a:pt x="1410890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3679031" y="3366492"/>
            <a:ext cx="2125267" cy="98227"/>
          </a:xfrm>
          <a:custGeom>
            <a:avLst/>
            <a:gdLst/>
            <a:ahLst/>
            <a:cxnLst/>
            <a:rect l="0" t="0" r="0" b="0"/>
            <a:pathLst>
              <a:path w="2125267" h="98227">
                <a:moveTo>
                  <a:pt x="142875" y="26789"/>
                </a:moveTo>
                <a:lnTo>
                  <a:pt x="133946" y="26789"/>
                </a:lnTo>
                <a:lnTo>
                  <a:pt x="125016" y="26789"/>
                </a:lnTo>
                <a:lnTo>
                  <a:pt x="107157" y="17859"/>
                </a:lnTo>
                <a:lnTo>
                  <a:pt x="89297" y="17859"/>
                </a:lnTo>
                <a:lnTo>
                  <a:pt x="80367" y="17859"/>
                </a:lnTo>
                <a:lnTo>
                  <a:pt x="62508" y="17859"/>
                </a:lnTo>
                <a:lnTo>
                  <a:pt x="44649" y="8929"/>
                </a:lnTo>
                <a:lnTo>
                  <a:pt x="35719" y="8929"/>
                </a:lnTo>
                <a:lnTo>
                  <a:pt x="26789" y="0"/>
                </a:lnTo>
                <a:lnTo>
                  <a:pt x="1786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29"/>
                </a:lnTo>
                <a:lnTo>
                  <a:pt x="17860" y="17859"/>
                </a:lnTo>
                <a:lnTo>
                  <a:pt x="26789" y="26789"/>
                </a:lnTo>
                <a:lnTo>
                  <a:pt x="44649" y="35719"/>
                </a:lnTo>
                <a:lnTo>
                  <a:pt x="62508" y="35719"/>
                </a:lnTo>
                <a:lnTo>
                  <a:pt x="80367" y="35719"/>
                </a:lnTo>
                <a:lnTo>
                  <a:pt x="116086" y="44648"/>
                </a:lnTo>
                <a:lnTo>
                  <a:pt x="142875" y="44648"/>
                </a:lnTo>
                <a:lnTo>
                  <a:pt x="178594" y="44648"/>
                </a:lnTo>
                <a:lnTo>
                  <a:pt x="223242" y="44648"/>
                </a:lnTo>
                <a:lnTo>
                  <a:pt x="258961" y="44648"/>
                </a:lnTo>
                <a:lnTo>
                  <a:pt x="312539" y="53578"/>
                </a:lnTo>
                <a:lnTo>
                  <a:pt x="357188" y="53578"/>
                </a:lnTo>
                <a:lnTo>
                  <a:pt x="419696" y="62508"/>
                </a:lnTo>
                <a:lnTo>
                  <a:pt x="473274" y="62508"/>
                </a:lnTo>
                <a:lnTo>
                  <a:pt x="535782" y="62508"/>
                </a:lnTo>
                <a:lnTo>
                  <a:pt x="598289" y="71437"/>
                </a:lnTo>
                <a:lnTo>
                  <a:pt x="669727" y="71437"/>
                </a:lnTo>
                <a:lnTo>
                  <a:pt x="732235" y="71437"/>
                </a:lnTo>
                <a:lnTo>
                  <a:pt x="812602" y="80367"/>
                </a:lnTo>
                <a:lnTo>
                  <a:pt x="884039" y="80367"/>
                </a:lnTo>
                <a:lnTo>
                  <a:pt x="964407" y="80367"/>
                </a:lnTo>
                <a:lnTo>
                  <a:pt x="1053703" y="80367"/>
                </a:lnTo>
                <a:lnTo>
                  <a:pt x="1134071" y="89297"/>
                </a:lnTo>
                <a:lnTo>
                  <a:pt x="1214438" y="89297"/>
                </a:lnTo>
                <a:lnTo>
                  <a:pt x="1303735" y="89297"/>
                </a:lnTo>
                <a:lnTo>
                  <a:pt x="1384102" y="89297"/>
                </a:lnTo>
                <a:lnTo>
                  <a:pt x="1473399" y="80367"/>
                </a:lnTo>
                <a:lnTo>
                  <a:pt x="1562696" y="80367"/>
                </a:lnTo>
                <a:lnTo>
                  <a:pt x="1651992" y="71437"/>
                </a:lnTo>
                <a:lnTo>
                  <a:pt x="1741289" y="62508"/>
                </a:lnTo>
                <a:lnTo>
                  <a:pt x="1821657" y="62508"/>
                </a:lnTo>
                <a:lnTo>
                  <a:pt x="1910953" y="62508"/>
                </a:lnTo>
                <a:lnTo>
                  <a:pt x="1982391" y="71437"/>
                </a:lnTo>
                <a:lnTo>
                  <a:pt x="2053828" y="80367"/>
                </a:lnTo>
                <a:lnTo>
                  <a:pt x="2125266" y="98226"/>
                </a:lnTo>
                <a:lnTo>
                  <a:pt x="2125266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3607594" y="4777382"/>
            <a:ext cx="2366368" cy="107158"/>
          </a:xfrm>
          <a:custGeom>
            <a:avLst/>
            <a:gdLst/>
            <a:ahLst/>
            <a:cxnLst/>
            <a:rect l="0" t="0" r="0" b="0"/>
            <a:pathLst>
              <a:path w="2366368" h="107158">
                <a:moveTo>
                  <a:pt x="35719" y="26789"/>
                </a:moveTo>
                <a:lnTo>
                  <a:pt x="26789" y="26789"/>
                </a:lnTo>
                <a:lnTo>
                  <a:pt x="17859" y="26789"/>
                </a:lnTo>
                <a:lnTo>
                  <a:pt x="8929" y="17860"/>
                </a:lnTo>
                <a:lnTo>
                  <a:pt x="8929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26789"/>
                </a:lnTo>
                <a:lnTo>
                  <a:pt x="0" y="35719"/>
                </a:lnTo>
                <a:lnTo>
                  <a:pt x="8929" y="44649"/>
                </a:lnTo>
                <a:lnTo>
                  <a:pt x="17859" y="53579"/>
                </a:lnTo>
                <a:lnTo>
                  <a:pt x="35719" y="62508"/>
                </a:lnTo>
                <a:lnTo>
                  <a:pt x="53578" y="71438"/>
                </a:lnTo>
                <a:lnTo>
                  <a:pt x="71437" y="71438"/>
                </a:lnTo>
                <a:lnTo>
                  <a:pt x="98226" y="80368"/>
                </a:lnTo>
                <a:lnTo>
                  <a:pt x="125015" y="80368"/>
                </a:lnTo>
                <a:lnTo>
                  <a:pt x="160734" y="89297"/>
                </a:lnTo>
                <a:lnTo>
                  <a:pt x="196453" y="89297"/>
                </a:lnTo>
                <a:lnTo>
                  <a:pt x="241101" y="89297"/>
                </a:lnTo>
                <a:lnTo>
                  <a:pt x="276820" y="98227"/>
                </a:lnTo>
                <a:lnTo>
                  <a:pt x="330398" y="98227"/>
                </a:lnTo>
                <a:lnTo>
                  <a:pt x="375047" y="98227"/>
                </a:lnTo>
                <a:lnTo>
                  <a:pt x="428625" y="107157"/>
                </a:lnTo>
                <a:lnTo>
                  <a:pt x="482203" y="107157"/>
                </a:lnTo>
                <a:lnTo>
                  <a:pt x="544711" y="107157"/>
                </a:lnTo>
                <a:lnTo>
                  <a:pt x="607219" y="107157"/>
                </a:lnTo>
                <a:lnTo>
                  <a:pt x="669726" y="98227"/>
                </a:lnTo>
                <a:lnTo>
                  <a:pt x="741164" y="98227"/>
                </a:lnTo>
                <a:lnTo>
                  <a:pt x="812601" y="89297"/>
                </a:lnTo>
                <a:lnTo>
                  <a:pt x="884039" y="89297"/>
                </a:lnTo>
                <a:lnTo>
                  <a:pt x="955476" y="80368"/>
                </a:lnTo>
                <a:lnTo>
                  <a:pt x="1035844" y="71438"/>
                </a:lnTo>
                <a:lnTo>
                  <a:pt x="1107281" y="71438"/>
                </a:lnTo>
                <a:lnTo>
                  <a:pt x="1187648" y="71438"/>
                </a:lnTo>
                <a:lnTo>
                  <a:pt x="1259086" y="62508"/>
                </a:lnTo>
                <a:lnTo>
                  <a:pt x="1330523" y="62508"/>
                </a:lnTo>
                <a:lnTo>
                  <a:pt x="1410890" y="53579"/>
                </a:lnTo>
                <a:lnTo>
                  <a:pt x="1491258" y="53579"/>
                </a:lnTo>
                <a:lnTo>
                  <a:pt x="1571625" y="44649"/>
                </a:lnTo>
                <a:lnTo>
                  <a:pt x="1643062" y="44649"/>
                </a:lnTo>
                <a:lnTo>
                  <a:pt x="1723429" y="35719"/>
                </a:lnTo>
                <a:lnTo>
                  <a:pt x="1803797" y="26789"/>
                </a:lnTo>
                <a:lnTo>
                  <a:pt x="1866304" y="17860"/>
                </a:lnTo>
                <a:lnTo>
                  <a:pt x="1937742" y="17860"/>
                </a:lnTo>
                <a:lnTo>
                  <a:pt x="2009179" y="8930"/>
                </a:lnTo>
                <a:lnTo>
                  <a:pt x="2071687" y="8930"/>
                </a:lnTo>
                <a:lnTo>
                  <a:pt x="2134195" y="0"/>
                </a:lnTo>
                <a:lnTo>
                  <a:pt x="2196703" y="0"/>
                </a:lnTo>
                <a:lnTo>
                  <a:pt x="2259211" y="0"/>
                </a:lnTo>
                <a:lnTo>
                  <a:pt x="2321719" y="0"/>
                </a:lnTo>
                <a:lnTo>
                  <a:pt x="2366367" y="0"/>
                </a:lnTo>
                <a:lnTo>
                  <a:pt x="236636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4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52600"/>
            <a:ext cx="8866187" cy="3286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4795242" y="2536031"/>
            <a:ext cx="464345" cy="446485"/>
          </a:xfrm>
          <a:custGeom>
            <a:avLst/>
            <a:gdLst/>
            <a:ahLst/>
            <a:cxnLst/>
            <a:rect l="0" t="0" r="0" b="0"/>
            <a:pathLst>
              <a:path w="464345" h="446485">
                <a:moveTo>
                  <a:pt x="285750" y="26789"/>
                </a:moveTo>
                <a:lnTo>
                  <a:pt x="285750" y="26789"/>
                </a:lnTo>
                <a:lnTo>
                  <a:pt x="285750" y="26789"/>
                </a:lnTo>
                <a:lnTo>
                  <a:pt x="285750" y="17860"/>
                </a:lnTo>
                <a:lnTo>
                  <a:pt x="285750" y="17860"/>
                </a:lnTo>
                <a:lnTo>
                  <a:pt x="285750" y="17860"/>
                </a:lnTo>
                <a:lnTo>
                  <a:pt x="285750" y="17860"/>
                </a:lnTo>
                <a:lnTo>
                  <a:pt x="276821" y="17860"/>
                </a:lnTo>
                <a:lnTo>
                  <a:pt x="276821" y="8930"/>
                </a:lnTo>
                <a:lnTo>
                  <a:pt x="276821" y="8930"/>
                </a:lnTo>
                <a:lnTo>
                  <a:pt x="267891" y="8930"/>
                </a:lnTo>
                <a:lnTo>
                  <a:pt x="267891" y="8930"/>
                </a:lnTo>
                <a:lnTo>
                  <a:pt x="258961" y="8930"/>
                </a:lnTo>
                <a:lnTo>
                  <a:pt x="250031" y="0"/>
                </a:lnTo>
                <a:lnTo>
                  <a:pt x="241102" y="0"/>
                </a:lnTo>
                <a:lnTo>
                  <a:pt x="232172" y="0"/>
                </a:lnTo>
                <a:lnTo>
                  <a:pt x="223242" y="0"/>
                </a:lnTo>
                <a:lnTo>
                  <a:pt x="214313" y="0"/>
                </a:lnTo>
                <a:lnTo>
                  <a:pt x="205383" y="0"/>
                </a:lnTo>
                <a:lnTo>
                  <a:pt x="187524" y="0"/>
                </a:lnTo>
                <a:lnTo>
                  <a:pt x="169664" y="0"/>
                </a:lnTo>
                <a:lnTo>
                  <a:pt x="151805" y="0"/>
                </a:lnTo>
                <a:lnTo>
                  <a:pt x="142875" y="0"/>
                </a:lnTo>
                <a:lnTo>
                  <a:pt x="125016" y="0"/>
                </a:lnTo>
                <a:lnTo>
                  <a:pt x="116086" y="0"/>
                </a:lnTo>
                <a:lnTo>
                  <a:pt x="98227" y="0"/>
                </a:lnTo>
                <a:lnTo>
                  <a:pt x="89297" y="0"/>
                </a:lnTo>
                <a:lnTo>
                  <a:pt x="80367" y="0"/>
                </a:lnTo>
                <a:lnTo>
                  <a:pt x="62508" y="0"/>
                </a:lnTo>
                <a:lnTo>
                  <a:pt x="53578" y="8930"/>
                </a:lnTo>
                <a:lnTo>
                  <a:pt x="44649" y="17860"/>
                </a:lnTo>
                <a:lnTo>
                  <a:pt x="35719" y="17860"/>
                </a:lnTo>
                <a:lnTo>
                  <a:pt x="35719" y="26789"/>
                </a:lnTo>
                <a:lnTo>
                  <a:pt x="26789" y="35719"/>
                </a:lnTo>
                <a:lnTo>
                  <a:pt x="17860" y="44649"/>
                </a:lnTo>
                <a:lnTo>
                  <a:pt x="8930" y="62508"/>
                </a:lnTo>
                <a:lnTo>
                  <a:pt x="8930" y="71438"/>
                </a:lnTo>
                <a:lnTo>
                  <a:pt x="8930" y="80367"/>
                </a:lnTo>
                <a:lnTo>
                  <a:pt x="0" y="89297"/>
                </a:lnTo>
                <a:lnTo>
                  <a:pt x="0" y="98227"/>
                </a:lnTo>
                <a:lnTo>
                  <a:pt x="0" y="116086"/>
                </a:lnTo>
                <a:lnTo>
                  <a:pt x="0" y="133946"/>
                </a:lnTo>
                <a:lnTo>
                  <a:pt x="0" y="142875"/>
                </a:lnTo>
                <a:lnTo>
                  <a:pt x="0" y="160735"/>
                </a:lnTo>
                <a:lnTo>
                  <a:pt x="0" y="178594"/>
                </a:lnTo>
                <a:lnTo>
                  <a:pt x="0" y="196453"/>
                </a:lnTo>
                <a:lnTo>
                  <a:pt x="8930" y="223242"/>
                </a:lnTo>
                <a:lnTo>
                  <a:pt x="8930" y="241102"/>
                </a:lnTo>
                <a:lnTo>
                  <a:pt x="8930" y="258961"/>
                </a:lnTo>
                <a:lnTo>
                  <a:pt x="17860" y="285750"/>
                </a:lnTo>
                <a:lnTo>
                  <a:pt x="26789" y="303609"/>
                </a:lnTo>
                <a:lnTo>
                  <a:pt x="35719" y="321469"/>
                </a:lnTo>
                <a:lnTo>
                  <a:pt x="44649" y="339328"/>
                </a:lnTo>
                <a:lnTo>
                  <a:pt x="44649" y="357187"/>
                </a:lnTo>
                <a:lnTo>
                  <a:pt x="62508" y="375047"/>
                </a:lnTo>
                <a:lnTo>
                  <a:pt x="71438" y="383976"/>
                </a:lnTo>
                <a:lnTo>
                  <a:pt x="89297" y="392906"/>
                </a:lnTo>
                <a:lnTo>
                  <a:pt x="98227" y="401836"/>
                </a:lnTo>
                <a:lnTo>
                  <a:pt x="116086" y="410765"/>
                </a:lnTo>
                <a:lnTo>
                  <a:pt x="133946" y="419695"/>
                </a:lnTo>
                <a:lnTo>
                  <a:pt x="151805" y="428625"/>
                </a:lnTo>
                <a:lnTo>
                  <a:pt x="178594" y="428625"/>
                </a:lnTo>
                <a:lnTo>
                  <a:pt x="196453" y="437555"/>
                </a:lnTo>
                <a:lnTo>
                  <a:pt x="214313" y="437555"/>
                </a:lnTo>
                <a:lnTo>
                  <a:pt x="232172" y="446484"/>
                </a:lnTo>
                <a:lnTo>
                  <a:pt x="241102" y="446484"/>
                </a:lnTo>
                <a:lnTo>
                  <a:pt x="258961" y="446484"/>
                </a:lnTo>
                <a:lnTo>
                  <a:pt x="276821" y="446484"/>
                </a:lnTo>
                <a:lnTo>
                  <a:pt x="285750" y="446484"/>
                </a:lnTo>
                <a:lnTo>
                  <a:pt x="294680" y="446484"/>
                </a:lnTo>
                <a:lnTo>
                  <a:pt x="312539" y="446484"/>
                </a:lnTo>
                <a:lnTo>
                  <a:pt x="321469" y="446484"/>
                </a:lnTo>
                <a:lnTo>
                  <a:pt x="330399" y="446484"/>
                </a:lnTo>
                <a:lnTo>
                  <a:pt x="339328" y="437555"/>
                </a:lnTo>
                <a:lnTo>
                  <a:pt x="348258" y="437555"/>
                </a:lnTo>
                <a:lnTo>
                  <a:pt x="366117" y="437555"/>
                </a:lnTo>
                <a:lnTo>
                  <a:pt x="375047" y="428625"/>
                </a:lnTo>
                <a:lnTo>
                  <a:pt x="383977" y="419695"/>
                </a:lnTo>
                <a:lnTo>
                  <a:pt x="392906" y="410765"/>
                </a:lnTo>
                <a:lnTo>
                  <a:pt x="410766" y="410765"/>
                </a:lnTo>
                <a:lnTo>
                  <a:pt x="419696" y="401836"/>
                </a:lnTo>
                <a:lnTo>
                  <a:pt x="428625" y="383976"/>
                </a:lnTo>
                <a:lnTo>
                  <a:pt x="437555" y="375047"/>
                </a:lnTo>
                <a:lnTo>
                  <a:pt x="446485" y="366117"/>
                </a:lnTo>
                <a:lnTo>
                  <a:pt x="446485" y="348258"/>
                </a:lnTo>
                <a:lnTo>
                  <a:pt x="455414" y="339328"/>
                </a:lnTo>
                <a:lnTo>
                  <a:pt x="464344" y="321469"/>
                </a:lnTo>
                <a:lnTo>
                  <a:pt x="464344" y="303609"/>
                </a:lnTo>
                <a:lnTo>
                  <a:pt x="464344" y="276820"/>
                </a:lnTo>
                <a:lnTo>
                  <a:pt x="455414" y="258961"/>
                </a:lnTo>
                <a:lnTo>
                  <a:pt x="446485" y="232172"/>
                </a:lnTo>
                <a:lnTo>
                  <a:pt x="437555" y="205383"/>
                </a:lnTo>
                <a:lnTo>
                  <a:pt x="428625" y="178594"/>
                </a:lnTo>
                <a:lnTo>
                  <a:pt x="419696" y="142875"/>
                </a:lnTo>
                <a:lnTo>
                  <a:pt x="410766" y="107157"/>
                </a:lnTo>
                <a:lnTo>
                  <a:pt x="392906" y="80367"/>
                </a:lnTo>
                <a:lnTo>
                  <a:pt x="375047" y="53578"/>
                </a:lnTo>
                <a:lnTo>
                  <a:pt x="366117" y="35719"/>
                </a:lnTo>
                <a:lnTo>
                  <a:pt x="339328" y="17860"/>
                </a:lnTo>
                <a:lnTo>
                  <a:pt x="321469" y="8930"/>
                </a:lnTo>
                <a:lnTo>
                  <a:pt x="32146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991320" y="3857625"/>
            <a:ext cx="303611" cy="26790"/>
          </a:xfrm>
          <a:custGeom>
            <a:avLst/>
            <a:gdLst/>
            <a:ahLst/>
            <a:cxnLst/>
            <a:rect l="0" t="0" r="0" b="0"/>
            <a:pathLst>
              <a:path w="303611" h="26790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17860" y="17859"/>
                </a:lnTo>
                <a:lnTo>
                  <a:pt x="17860" y="17859"/>
                </a:lnTo>
                <a:lnTo>
                  <a:pt x="26789" y="17859"/>
                </a:lnTo>
                <a:lnTo>
                  <a:pt x="35719" y="17859"/>
                </a:lnTo>
                <a:lnTo>
                  <a:pt x="44649" y="17859"/>
                </a:lnTo>
                <a:lnTo>
                  <a:pt x="53578" y="26789"/>
                </a:lnTo>
                <a:lnTo>
                  <a:pt x="62508" y="26789"/>
                </a:lnTo>
                <a:lnTo>
                  <a:pt x="80368" y="26789"/>
                </a:lnTo>
                <a:lnTo>
                  <a:pt x="98227" y="26789"/>
                </a:lnTo>
                <a:lnTo>
                  <a:pt x="116086" y="26789"/>
                </a:lnTo>
                <a:lnTo>
                  <a:pt x="142875" y="26789"/>
                </a:lnTo>
                <a:lnTo>
                  <a:pt x="160735" y="26789"/>
                </a:lnTo>
                <a:lnTo>
                  <a:pt x="178594" y="26789"/>
                </a:lnTo>
                <a:lnTo>
                  <a:pt x="205383" y="26789"/>
                </a:lnTo>
                <a:lnTo>
                  <a:pt x="232172" y="17859"/>
                </a:lnTo>
                <a:lnTo>
                  <a:pt x="258961" y="8929"/>
                </a:lnTo>
                <a:lnTo>
                  <a:pt x="285750" y="0"/>
                </a:lnTo>
                <a:lnTo>
                  <a:pt x="303610" y="0"/>
                </a:lnTo>
                <a:lnTo>
                  <a:pt x="30361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4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10187</TotalTime>
  <Words>887</Words>
  <Application>Microsoft Office PowerPoint</Application>
  <PresentationFormat>On-screen Show (4:3)</PresentationFormat>
  <Paragraphs>126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CSCE 747 Software Testing and Quality Assurance</vt:lpstr>
      <vt:lpstr>PowerPoint Presentation</vt:lpstr>
      <vt:lpstr>When should testing stop?</vt:lpstr>
      <vt:lpstr>PowerPoint Presentation</vt:lpstr>
      <vt:lpstr>Gaps and Redundancies</vt:lpstr>
      <vt:lpstr>PowerPoint Presentation</vt:lpstr>
      <vt:lpstr>PowerPoint Presentation</vt:lpstr>
      <vt:lpstr>Metrics for Method Evaluation</vt:lpstr>
      <vt:lpstr>PowerPoint Presentation</vt:lpstr>
      <vt:lpstr>PowerPoint Presentation</vt:lpstr>
      <vt:lpstr>Pseudo-code for the Insurance Premium Program </vt:lpstr>
      <vt:lpstr>cyclomatic complexity</vt:lpstr>
      <vt:lpstr>11.3.1 Path–Based Testing</vt:lpstr>
      <vt:lpstr>Fig11.4</vt:lpstr>
      <vt:lpstr>PowerPoint Presentation</vt:lpstr>
      <vt:lpstr>PowerPoint Presentation</vt:lpstr>
      <vt:lpstr>PowerPoint Presentation</vt:lpstr>
      <vt:lpstr>11.3.3 Slice Testing</vt:lpstr>
      <vt:lpstr>PowerPoint Presentation</vt:lpstr>
      <vt:lpstr>PowerPoint Presentation</vt:lpstr>
    </vt:vector>
  </TitlesOfParts>
  <Company>University of South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747 Software Testing and Quality Assurance</dc:title>
  <dc:creator>MATTHEWS, MANTON M</dc:creator>
  <cp:lastModifiedBy>STUDIO</cp:lastModifiedBy>
  <cp:revision>131</cp:revision>
  <cp:lastPrinted>2013-09-18T14:02:42Z</cp:lastPrinted>
  <dcterms:created xsi:type="dcterms:W3CDTF">2013-08-23T15:17:19Z</dcterms:created>
  <dcterms:modified xsi:type="dcterms:W3CDTF">2013-09-23T15:22:14Z</dcterms:modified>
</cp:coreProperties>
</file>