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61" r:id="rId3"/>
    <p:sldId id="436" r:id="rId4"/>
    <p:sldId id="395" r:id="rId5"/>
    <p:sldId id="397" r:id="rId6"/>
    <p:sldId id="425" r:id="rId7"/>
    <p:sldId id="426" r:id="rId8"/>
    <p:sldId id="427" r:id="rId9"/>
    <p:sldId id="428" r:id="rId10"/>
    <p:sldId id="432" r:id="rId11"/>
    <p:sldId id="429" r:id="rId12"/>
    <p:sldId id="430" r:id="rId13"/>
    <p:sldId id="431" r:id="rId14"/>
    <p:sldId id="433" r:id="rId15"/>
    <p:sldId id="434" r:id="rId16"/>
    <p:sldId id="435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6" r:id="rId26"/>
    <p:sldId id="447" r:id="rId27"/>
    <p:sldId id="448" r:id="rId28"/>
    <p:sldId id="449" r:id="rId29"/>
    <p:sldId id="451" r:id="rId30"/>
    <p:sldId id="450" r:id="rId31"/>
    <p:sldId id="453" r:id="rId32"/>
    <p:sldId id="454" r:id="rId33"/>
    <p:sldId id="455" r:id="rId34"/>
    <p:sldId id="456" r:id="rId35"/>
    <p:sldId id="457" r:id="rId36"/>
    <p:sldId id="458" r:id="rId37"/>
    <p:sldId id="459" r:id="rId38"/>
    <p:sldId id="460" r:id="rId39"/>
    <p:sldId id="461" r:id="rId40"/>
    <p:sldId id="452" r:id="rId41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60" y="0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948171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60" y="6948171"/>
            <a:ext cx="4160521" cy="365760"/>
          </a:xfrm>
          <a:prstGeom prst="rect">
            <a:avLst/>
          </a:prstGeom>
        </p:spPr>
        <p:txBody>
          <a:bodyPr vert="horz" lIns="96660" tIns="48329" rIns="96660" bIns="48329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11:52.4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14287 4986,'0'0,"50"0,49 0,75 0,49 0,-24 0,-1 0,50-25,-25 25,1-25,-51 25,-74-25,-24 1,-1 24,-49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9:35.4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322 2431</inkml:trace>
  <inkml:trace contextRef="#ctx0" brushRef="#br0" timeOffset="7159">3820 2406,'0'0,"50"0,-26 0,1 0,25 0,-25 0,-1 0,26 0,-50 0,25 0,24 0,1 0,0 0,-1 0,26 0,-1 0,25 0,-49 0,-1 0,1 25,0-25,-1 0,-24 0,0 0,25 25,-26-25,26 0,0 24,-1-24,-24 0,0 0,0 0,-1 0,-24 25,25 0,-25 0,0-25,0 25,0-1,0 1,0 0,0 0,25 0,0 24,-25-24,0 0,0 0,25 0,-25-1,0 1,24 25,-24-50,0 49,0-24,0 0,25 25,-25-26,0 1,0 0,0 25,25-26,-25 26,0 0,0-1,0 1,0-1,0 26,25-1,-25 1,0-1,25-24,-25 24,24 1,-24-26,25 26,-25-26,0 1,0-25,25 24,-25-24,0 0,0 24,25-24,-25 0,0 49,0-49,0 0,0 25,25-26,-25 26,0 0,24-1,-24-24,0 0,25 49,-25-49,0 25,0-1,0 1,0 0,25 24,0-24,-25-1,25 26,-25-51,0 1,0 25,0-25,0-1,24 1,-24 0,0 0,0 49,0-74,0 50,0-25,25-1,-25 26,0 0,25-25,-25-1,0 26,25-25,-25 0,0 24,0-24,0 0,0 0,0-1,0 26,25 0,-25-26,0 1,0 50,24-51,-24 1,0 25,0-1,0-49,0 50,0 0,0-50,0 24,0 26,0-25,0 0,0-1,0 1,0 25,0-25,0 0,0-1,0 26,0-50,0 50,0-50,0 24,0 26,0-25,0 0,0-25,0 24,0-24,0 25,0 0,0-25,0 25,0-25,0 49,0-49,0 25,0 25,0-50,0 25,0 24,0-49,0 50,0-25,0-1,0-24,0 25,0-25,0 25,0 0,0 0,0-25,0 49,0-49,0 25,0 49,-24-49,24 0,0-25,0 25,0 0,0-1,0-24,0 25,0-25,0 25,0-25,0 50,-25-50,25 25,0-25,0 24,0 1,0 25,-25-50,25 25,0-25,0 24,0 1,0-25,-25 25,25-25,-25 0,25 25,-49 0,24-25,-25 24,50-24,-24 0,-26 25,50-25,-50 0,50 0,-24 0,-26 0,50 0,-50 25,26-25,-1 25,0-25,0 0,0 0,25 0,-24 0,24 0,-50 25,25-25,0 0,1 0,-1 0,-25 0,50 24,-25-24,1 0,-1 0,-25 25,50-25,-25 0,-24 0,49 0</inkml:trace>
  <inkml:trace contextRef="#ctx0" brushRef="#br0" timeOffset="86355">21903 1712,'24'0,"1"0,25 0,-1 0,51 0,-51 0,26 0,-26 0,1 0,-1 0,-24 0,-25 0</inkml:trace>
  <inkml:trace contextRef="#ctx0" brushRef="#br0" timeOffset="87563">22845 1439,'0'24,"0"1,0 0,0 0,0 0,0-25,25 24,-25-24,0 25,0 0,0-25,0 25,0-25,25 50,0-50,-25 24,0 26,0-50,24 25,-24 0,25-25,0-25,0 0,0 0,-1 0,1-24,-25 24,0-25,25 1,-25 24,0 0,0-25,25 50,-25-24,0-26,0 50,0-25,0 25,0-25</inkml:trace>
  <inkml:trace contextRef="#ctx0" brushRef="#br0" timeOffset="89315">23440 1439,'0'-25,"-24"25,24 0,-25 0,0-25,0 25,25 0,-25 0,25 0,-24 0,-1 25,0-25,25 0,-25 0,25 25,-49-1,49 1,0 25,0-50,0 25,0-1,0 1,24-25,-24 25,25-25,-25 25,0 0,25-25,-25 25,0-25,0 24,0-24,0 25,0 0,0-25,0 25,-25-25,0 0,25 25,-24-25,24 0</inkml:trace>
  <inkml:trace contextRef="#ctx0" brushRef="#br0" timeOffset="90684">23440 1488,'0'25,"0"0,0-25,0 25,0-25,0 24,0 1,0-25,0 25,0-25,0 25,0 0,0 0,0-25,25 0,-25 24,50-24,24 25,1-25,-26 0,-24 25,25-25,-1 25,-24-25,-25 0,-25 0,0-25</inkml:trace>
  <inkml:trace contextRef="#ctx0" brushRef="#br0" timeOffset="91900">23490 1637,'0'-25,"25"25,-25 0,25 0,-25-25</inkml:trace>
  <inkml:trace contextRef="#ctx0" brushRef="#br0" timeOffset="92748">23490 1513,'0'-25,"50"0,-50 25,24 0,-24 0,25-24,0 24</inkml:trace>
  <inkml:trace contextRef="#ctx0" brushRef="#br0" timeOffset="95188">4961 2853,'50'0,"-26"0,76 0,48 0,26 0,49-50,1 25,-26 25,0-25,-24 25,0-24,-26 24,-48 0,-26 0,-49 0,0 0,-25-25</inkml:trace>
  <inkml:trace contextRef="#ctx0" brushRef="#br0" timeOffset="95868">7169 2406,'0'25,"0"24,24 1,-24-25,0 24,25 1,-25 0,0-1,0 1,0 0,0-26,0-24,0-24,0-26,0 25</inkml:trace>
  <inkml:trace contextRef="#ctx0" brushRef="#br0" timeOffset="97900">7268 2406,'49'0,"-24"25,0-25,0 0,0 25,-1-25,-24 24,25-24,0 0,0 0,-25 25,0 0,25-25,-1 25,-24-25,0 49,0 1,25-50,-25 25,0 0,0 0,0-1,0 1,0-25,-25 25,25-25,-24 50,24-50,-50 49,50-49,-25 25,25-25,-49 0,49 0,-25 0,25 0,-25 0,25 0,-50 0,50 0,-24 0,24 0,-25 0,0 0</inkml:trace>
  <inkml:trace contextRef="#ctx0" brushRef="#br0" timeOffset="482028">4564 10344,'0'0,"25"0,0 0,-1 0,51 0,-50 0,-1 0,26-25,0 25,-25 0,24 0,1 0,-25 0,24 0,1 0,-50 0,25 0,24 0,-24 0,0 0,24 0,-24 0,0 0,25 0,-50 0,49 0,-49 0,25 0,-25 0,25 0,0 0,-1 0,26 0,-50 0,50 0,-50 0,24 0,-24 0,25 0,-25 0,25 0,0 0,24 0,-49 0,25 0,-25 0,25 0,0 0,-25 0,25 0,-25 0,25 0,-1 0,1 0,-25 0,25 0,-25 0,25 0,0 0,-1 0,-24 0,25 0,0 0,-25 0,25 0,-25 0</inkml:trace>
  <inkml:trace contextRef="#ctx0" brushRef="#br0" timeOffset="488140">9922 12204,'25'0,"-1"-25,1 25,-25 0,25 0,25 0,-1 0,-24 0,25 0,-1 0,-24 0,0 0,25-25,-26 25,1 0,25 0,-25 0,-1 0,26 0,-25 0,24 0,1 0,-50 0,25 0,0 0,-1 0,1 0,-25 0,50 0,-25 0,-1 0,1 0,-25 0,25 0,0 0,0 0,-25 0,49 0,-24 0,0 0,-25 0,25 0,-1 0,1 0,-25 0,25 25,-25-25,25 0,-25 0,25 0,0 0,-1 0,-24 0,25 25,0-25,0 0,-25 0,25 0</inkml:trace>
  <inkml:trace contextRef="#ctx0" brushRef="#br0" timeOffset="497996">8111 10021,'0'0,"25"-25,25 25,-26-25,26 1,0 24,-50 0,24 0,-24 0</inkml:trace>
  <inkml:trace contextRef="#ctx0" brushRef="#br0" timeOffset="498685">8731 9575,'0'0,"25"24,0 1,-25 25,25-1,-25-24,0 0,24 25,-24-26,0 1,0 25,25 24,-25-49,0 0,0 25,0-75</inkml:trace>
  <inkml:trace contextRef="#ctx0" brushRef="#br0" timeOffset="500093">8657 9599,'0'0,"0"0,49 0,-49 0,25 0,25 0,-50 0,49 0,-49 0,25 0,25 0,-25 25,-25 0,24-25,-24 50,25-26,-25 1,0 0,0 0,0 0,0-1,0 1,0-25,0 25,0 0,-25 0,25-25,-24 24,24-24,0 25,-25 0,25-25,-25 25,25-25,0 25</inkml:trace>
  <inkml:trace contextRef="#ctx0" brushRef="#br0" timeOffset="506427">11485 11385,'0'0,"0"25,0 0,0 25,0-26,0 1,0 25,0-25,0-1,0 1,0 0,0 0,24-25,-24 25,0-1,25-24,-25 0,50 0,-50 0,25 0,-1 0,1-24,-25 24,25-25,-25 25,25-50,0 50,-25-49,24 24,-24 0,25 25,-25-25,0 25,0-49,0 24,0 0,0 0,0 0,0 1,0 48,0-24,0 25,0-25,0 50,0-25,0-1,25 26,-25-25,0 0,0-1,25 26,-25-25,0 24,0-24,0-25,0 25,25 0</inkml:trace>
  <inkml:trace contextRef="#ctx0" brushRef="#br0" timeOffset="570496">2952 8458,'0'0,"25"0,-1 0,1 0,0 0,0 0,0 0,24 0,1 0,-25 0,24 0,-24 0,0 25,24-25,-24 0,0 0,25 0,-26 0,26 0,-25 0,0 25,-1-25,26 0,-25 0,0 25,24-25,1 0,-25 0,0 0,-25 0,24 0,-24 0,25 0,0 0,0 0,-25 0,25 0,-1 0,-24 0</inkml:trace>
  <inkml:trace contextRef="#ctx0" brushRef="#br0" timeOffset="592998">4390 8260,'25'0,"25"0,-1 0,-24 0,25 0,-1 0,-24 0,25 0,-1 0,26 0,49 0,50 0,-1 0,26 25,-1-25,-24 25,-1-25,1 0,-75 0,-24 0,-1 0,-74 0</inkml:trace>
  <inkml:trace contextRef="#ctx0" brushRef="#br0" timeOffset="595598">4490 9426,'0'0,"24"0,26 0,24 0,1 0,-26 0,51-25,-26 25,1 0,49-25,-75 25,1 0,-25 0,24 0,-24 0</inkml:trace>
  <inkml:trace contextRef="#ctx0" brushRef="#br0" timeOffset="601182">9723 11261,'25'0,"0"0,-25 0,25 0,-25 0,25 0,-1 0,1 0,-25-24,50 24,-25 0,24 0,-24 0,50 0,-26 0,1 0,-1 0,26 0,-26 0,26 0,-50 0,-1 0,1 0</inkml:trace>
  <inkml:trace contextRef="#ctx0" brushRef="#br0" timeOffset="605005">4663 13915,'0'0,"0"0,25 0,-25 0,50 0,-26 0,1 0,50 0,-1-24,1 24,-1 0,25 0,-24 0,-1 0,0 0,1 0,-26 0,1 0,24 0,-49 0,0 0,0 0</inkml:trace>
  <inkml:trace contextRef="#ctx0" brushRef="#br0" timeOffset="704040">4539 5259,'25'0,"-25"0,25 0,0 0,-1 0,1 0,0 0,25 0,-1 0,-24 24,25-24,-50 0,25 0,-25 0,24 25,1-25,-25 25,0 0,0 0,0-1,25 26,0-25,-25 24,0 1,25 24,-25-24,24-25,-24 49,25 1,-25-50,0 24,0-24,0 25,0-26,0 1,0 25,0-1,0-24,0 0,0 25,0-26,0 1,0 25,0-50,0 49,0-24,0-25,0 25,0 0,0-25,0 25,25 24,-25-24,0 0,0 0,0-1,0 26,0-50,0 25,0 0,0-1,0 1,0 0,25 25,-25-25,0-1,0 1,0 0,0 0,0-25,0 25,0-25,0 24,0 1,0 0,0 0,25 0,-25-25,0 24,0 26,0-50,0 25,0 0,0 24,24-49,-24 25,0-25,0 50,25-26,-25 1,0-25,0 25,0-25,0 25,-25 0,1-25,-1 0,0 0,0 24,-24 1,24-25,0 0,25 25,-25-25,0 0</inkml:trace>
  <inkml:trace contextRef="#ctx0" brushRef="#br0" timeOffset="917148">2952 11212,'0'0,"25"0,-1 0,1 0,25 0,-25 0,-1 0,1 0,0 0,49-25,-74 25,50 0,-25 0,49 0,-24 0,-25 0,49 0,-24 0,74-25,-50 25,1 0,24 0,0 0,-25 0,26 0,-26 0,-24 0,24 0,-49 0,-25 0,25 0,-1 0,-24 0,25 0,50 25,-51-25,26 0,0 0,-26 0,1 25,25-25,-25 0,0 25,24-25,-24 0,0 0,0 0,-25 0,49 0,-49 0,25 0,0 24,0-24,-1 0,-24 0,25 0,0 0</inkml:trace>
  <inkml:trace contextRef="#ctx0" brushRef="#br0" timeOffset="1.14861E6">19124 5110,'0'25,"0"-25,50 0,-25 0,0 0,-1 0,26 0,0 0,-26 0,51 0,-26 0,1-25,0 25,-1 0,26 0,-26 0,1 0,-25 0,24 0,1 0,-25 0,0 0,-1 0,1 0,0 0,-25 0,25 0,0 0,-25 0,24 0,1 0</inkml:trace>
  <inkml:trace contextRef="#ctx0" brushRef="#br0" timeOffset="1.16828E6">13370 4390,'0'0,"0"0,25 0,-1 0,1 0,0 0,25 0,-26 0,1 0,50 0,-26 0,1 0,24 0,-24-24,-1 24,1-25,-50 25,50 0,-26 0,1 0</inkml:trace>
  <inkml:trace contextRef="#ctx0" brushRef="#br0" timeOffset="1.17885E6">14089 5829,'0'0,"0"0,25 0,0 0,24 0,1 0,-1 0,1 0,25-25,-26 25,1 0,-1 0,1 0,0 0,-26 0,1 0,-25-25,25 25,-25 0,50 0,-26 0,1 0,25 0,-1 0,-24 0,0 0,0 0</inkml:trace>
  <inkml:trace contextRef="#ctx0" brushRef="#br0" timeOffset="1.19112E6">16321 9674,'0'0,"0"0,50 0,-25 0,0 0,0 0,24 0,-24 0,0 0,0 0,-1 0,1 0,25-25,-50 25,49 0,-24 0,0 0,-25 0,25 0,-25 0,49 0,-49 0,25 0,-25 0,25 0,-25 0,25-25</inkml:trace>
  <inkml:trace contextRef="#ctx0" brushRef="#br0" timeOffset="1.19807E6">21779 12030,'0'0,"0"0,24 0,1 0,0 0,25 0,-26 0,26 0,-25 0,24 0,-24 0,0-25,25 25,-50 0,24 0,1 0,25-24,-50 24,25 0,-25 0,49 0,-49 0,25-25,25 25,-26 0,26 0,-25 0,0 0,-1 0</inkml:trace>
  <inkml:trace contextRef="#ctx0" brushRef="#br0" timeOffset="1.20025E6">21754 13494,'0'0,"25"0,24 0,-24 0,49-25,-49 25,50 0,-51 0,76 0,-76 0,1-25,25 25,-25 0,-25 0,49-25,-49 25,25 0,0 0,-25 0,25 0,-25 0,24-24,-24 24,25 0,0 0,0 0,-25 0</inkml:trace>
  <inkml:trace contextRef="#ctx0" brushRef="#br0" timeOffset="1.20268E6">21530 9004,'0'-25,"25"25,0 0,25 0,-50 0,24 0,26 0,0-25,-25 25,24 0,1 0,-1-24,1 24,-25 0,24 0,-24 0,0 0,25 0,-26 0,1 0,25 0,-25 0,-1-25,26 25,-50 0</inkml:trace>
  <inkml:trace contextRef="#ctx0" brushRef="#br0" timeOffset="1.27817E6">23068 12824,'-24'-25,"-1"25,-25-25,25 25,-24-24,24 24,25-25,-25 25,0 0,1 0,-1-25,0 25,25 0,-50 0,50 0,-25 0,1 0,-1 0,-25-25,25 25,1 0,-26 0,25 0,0 0,-24 0,24 0,0 0,0 0,1 0,-1 0,-25 0,25 0,1 0,-1 0,25 0,-50 0,25 0,-24 25,-1-25,25 25,-24 0,24-25,25 0,-50 24,26-24,-1 0,0 25,0 0,-25 0,50-25,-24 25,-1-25,-25 49,50-49,-25 0,25 25,-24 0,-1-25,0 25,25-25,-25 24,25 1,-25-25,25 25,-24 0,24 0,0-25,0 24,0 1,0 0,0-25,0 25,0 0,0 0,0-25,0 24,0 1,0 0,0-25,24 25,1 24,25-24,-50 0,49 0,-49-25,25 0,0 0,0 25,0-25,24 0,1 0,-25 24,24-24,1 25,-25-25,0 0,-25 0,24 0,26 0,-50 0,50 0,-26 0,26 0,-25 0,24 0,1 0,-25 0,0 0,-25 0,24 0,1 0,25 0,-25-25,-1 25,1 0,0 0,0 0,0-24,-1 24,26-25,-50 25,25 0,0-25,24 0,-24 25,0 0,-25 0,25-25,0 25,-1 0,1-24,-25-1,25 25,0-25,-25 25,25-25,-25 0,24 25,1-24,0-1,-25 0,0 25,25-25,-25 25,25-50,-25 50,0-24,0-1,0 0,0 0,0 0,24-24,-24 24,0 0,0 25,25-25,-25 1,0-1,0 25,0-25,0-25,0 26</inkml:trace>
  <inkml:trace contextRef="#ctx0" brushRef="#br0" timeOffset="1.2813E6">11534 4118,'25'0,"25"0,-1 0,1-25,24 0,50 0,-25 0,-24 25,24-49,-49 24,-25 25,-1 0</inkml:trace>
  <inkml:trace contextRef="#ctx0" brushRef="#br0" timeOffset="1.2823E6">11807 4986,'50'0,"-1"0,-24 0,0 0,0-25,24 25,-24-25,0 0,0 25,-25 0,49-24,-24 24</inkml:trace>
  <inkml:trace contextRef="#ctx0" brushRef="#br0" timeOffset="1.28315E6">11733 5680,'24'0,"1"0,0 0,25 0,-26 0,1 0,25 0,-1 0,1 0,-25 0,24 0,-24 0</inkml:trace>
  <inkml:trace contextRef="#ctx0" brushRef="#br0" timeOffset="1.28765E6">11708 9327,'0'0,"25"0,-25 0,24 0,26 0,-25 0,24 0,1-25,-25 25,0 0,-1 0,1 0,-25 0,25 0,25 0,-26-25</inkml:trace>
  <inkml:trace contextRef="#ctx0" brushRef="#br0" timeOffset="1.29503E6">12030 12452,'0'0,"50"0,-25 0,-1 0,26-25,-50 25,50-25,-50 25,25 0,-25 0</inkml:trace>
  <inkml:trace contextRef="#ctx0" brushRef="#br0" timeOffset="1.30175E6">11534 13370,'0'0,"25"0,0 0,0 0,49 0,-24 0,-1 0,1-25,24 25,1 0,-1-25,-24 25,24-25,-49 25,25 0,-1 0,-49 0,50-24,-50-1</inkml:trace>
  <inkml:trace contextRef="#ctx0" brushRef="#br0" timeOffset="1.44994E6">14808 7342,'25'0,"-25"0,50 0,-1 0,1 0,24 0,-24 0,24 0,1 0,24 0,0 0,75 0,0 0,-1 0,26 0,-26 0,1 0,-25 0,-25 0,25 25,-50-25,-25 0,1 0,-51 0</inkml:trace>
  <inkml:trace contextRef="#ctx0" brushRef="#br0" timeOffset="1.46123E6">20538 15825,'0'0,"0"0,50 0,-25 0,-1 0,51 0,-1 0,26 0,-1 0,50 0,-25-24,24 24,26 0,0-25,-1 25,-24-25,0 25,0 0,0 0,-75 0,0 0,-24 0,-50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9:25.1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1662 6176,'0'0,"25"0,24 0,1 0,0 0,-1 0,50 25,-24-25,49 0,-25 0,0 25,25-25,0 0,0 25,0 0,-24-25,48 24,-48-24,24 0,0 25,0-25,-50 0,25 0,-49 25,24-25,1 0,-26 0,1 25,-25-25,0 0,-25 0</inkml:trace>
  <inkml:trace contextRef="#ctx0" brushRef="#br0" timeOffset="133912">13196 6176,'25'25,"25"0,-26 0,1 0,25 24,-1-24,-24 0,0 0,0-1,0 1,-1-25,1 25,0 25,49-26,-24 26,24 0,50-1,-49 1,24-1,-49-24,-1 25,1-25</inkml:trace>
  <inkml:trace contextRef="#ctx0" brushRef="#br0" timeOffset="134921">14089 6300,'-25'25,"0"0,-24 25,24-26,0 1,-24 0,24 25,-25-26,25 51,-49-50,24 24,26-24,-76 25,51-1,-26 1,1 0,0 24,-26-24,51-26,-1 26,0-25,26 24,-1-49</inkml:trace>
  <inkml:trace contextRef="#ctx0" brushRef="#br0" timeOffset="254473">4539 5531,'-25'0,"1"0,-1 0,0 0,0-24,-24-1,-1 25,25-25,-24 25,-26 0,26 0,-1-25,0 0,-24 25,0-24,-1 24,1-25,-26 0,26 0,-75 0,25-24,25 24,-25 25,25-25,0 25,-25-25,49 25,1-24,-26 24,51 0,-50 0,49-25,-24 25,24 0,0 0,1 0,-26 0,26 0,24 0,0 0,-24 0,24 0,0 0,25 0,-25 25,0-25,1 24,24 1,-25 0,0 0,0 0,0-1,25 1,-25 25,1-25,-1-1,0 26,0-50,25 50,-25-26,1 26,-1-50,25 25,0-25,-25 49,25-49,-25 25,25-25,0 25,0 0,-25 0,25-25,0 24,-24 1,24 0,-25 0,25 0,0 24,0-49,0 25,0 0,0 0,0 0,0-1,0 1,0 25,0-50,25 0,24 49,-24-24,74 0,-49-25,-1 50,1-50,25 24,24 1,-50 0,26-25,-26 25,26-25,-26 0,26 0,-1 0,1 0,-26 0,50 0,-24 0,24 25,25-25,-49 0,-1 0,0 0,-49 24,0-24,25 0,-26 0,1 0,0 0,0 0,0 0,-1 0,1 0,50 0,-26 0,1 0,-1 0,-24 0,50 0,-26 0,26 0,-26 0,26 0,-26 0,26 0,-26 0,1 0,-25 0,24 0,1 0,0 0,-26 0,1-24,0-1,-25 25,25 0,-25 0,25 0,-1-25,-24 25,25-50,0 50,0-24,-25-1,25-25,-25 50,24-25,1-24,-25 24,0 0,25 0,-25 1,25-1,-25 0,0 0,0 25,0-25,0 1,0-1,0 0,0 0,0 25,0-25,0 0,0 1,-25 24,25-25,0 25,0-25,-25 0</inkml:trace>
  <inkml:trace contextRef="#ctx0" brushRef="#br0" timeOffset="262096">15180 6152,'0'24,"0"26,0-25,0 0,0 49,0-24,0-26,0 26,0 0,0-26,0 1,0 0,0-50,0 25,0-25,0-24,0 24,0-25,0 1,0-26,0 1,0 24,0 1,0 24,0 0,0 25,25 75,-25-51,50 76,-1-1,26-25,-50 25,24-49,-24 24,0-24,0 0,-25-50,0-25,0 0,25-49,-25 24,0-24,0-1,24 1,-24-50,0 49,0 1,25-25,-25 49,0 1,0-1,0 50</inkml:trace>
  <inkml:trace contextRef="#ctx0" brushRef="#br0" timeOffset="264280">15825 6449,'0'25,"0"-25,0 25,0-25,0 49,0-49,-24 25,24-25,0 25,0-25,0 25,0 0,24-25,26 24,-50-24,25 0,-25 0,49 0,-49 0,25 0,0 0,0 0,0-24,-25 24,24 0,1 0,-25 0,25-25,-25 0,25 25,-25-25,25-24,-25 49,0-25,0 0,0 0,0 25,-25-25,25 25,-25 0,0-24,0 24,1 0,24 0,-25 0,0 24,0-24,25 0,-25 0,1 0,24 0,-25 25</inkml:trace>
  <inkml:trace contextRef="#ctx0" brushRef="#br0" timeOffset="265321">16619 5978,'0'0,"0"0,0 25,0 24,0-49,0 50,0 0,0-50,-25 49,25-24,0 25,0-1,0 26,0-26,0 1,0 24,25-24,-25-25,0-1,25 26,-25-50,0 25,0 0,25-25,-25 0,25 0,-25 0,0-25,0 0</inkml:trace>
  <inkml:trace contextRef="#ctx0" brushRef="#br0" timeOffset="266377">16446 6449,'49'0,"-24"0,0 0,24 0,-49 0,50 0,-50 0,25 0,-25 0,49 0,-49 0,25 0,0 0</inkml:trace>
  <inkml:trace contextRef="#ctx0" brushRef="#br0" timeOffset="268784">17983 6524,'0'0,"0"0,-24 0,24-25,-50 25,50 0,-25 0,0 0,1 0,24 0,-25 0,25 25,-50-1,50-24,-25 25,25-25,-24 50,24-50,0 25,0-25,0 24,0 1,0 25,0-50,0 49,0-49,24 25,1-25,-25 0,25 0,0 0,-25 0,25 0,-1 0,-24 0,25-25,-25 1,0-1,25 25,0-50,-25 25,0 1,25-26,-1 25,-24-24,0 24,25-25,-25 1,25 24,-25 0,25-25,-25 26,0-1,0-25,0 50,0-25,0 25,0 50,0 0,0-26,0 26,0 0,0 24,0-49,0 24,0 26,0-26,0 1,-25-25,25 49,0-49,0 0,0 0,0 0,0-1</inkml:trace>
  <inkml:trace contextRef="#ctx0" brushRef="#br0" timeOffset="270296">18306 6424,'0'25,"0"0,0 25,0-26,0 1,0 25,0-25,0-25,0 24,0 1,25 0,-25 0,24 0,1-25,-25 0,25 0,-25 0,25-50,0 25,-25 0,24-24,1 24,-25-25,25 26,-25-1,25-25,-25 25,0 1,0 24,0 0,0 24,0 1,0 25,0-25,0 24,0 1,0-1,0-24,0 50,0-26,0-24,0 0</inkml:trace>
  <inkml:trace contextRef="#ctx0" brushRef="#br0" timeOffset="271617">18827 6623,'0'0,"25"-25,-1 25,-24 0,50 0,-50 0,25 0</inkml:trace>
  <inkml:trace contextRef="#ctx0" brushRef="#br0" timeOffset="273761">19571 6573,'0'25,"0"0,0 24,0-24,0 25,0 24,0-49,0 25,0-25,0-1,0 1,0 0,0 0,0 0,0-1,0 1,0 0,0-25,0 50,25-50,-25 0,-25-50,25 25,-25-24,0-26,-24-24,49 24,-50 1,0-50,26 50,-1-50,0 49,25 26,-25 24,25-25,-25 25,50 1,0 24,0 0,24 0,-49 0,25 0,0 0,0 0,-25 0,25 0,-1 49,26-49,0 50,-1-25,1 24,0-24,-26-25,26 25,-50 0,0-1,0 1,-25 25,25-50,-25 0,25 0,-24 0,-1 25,25-25,-25 24,25 1,-25-25</inkml:trace>
  <inkml:trace contextRef="#ctx0" brushRef="#br0" timeOffset="275489">20166 6127,'-25'0,"1"0,-1 25,25-1,-25 1,25 0,-25-25,0 50,25-26,-24 1,24 0,-25-25,25 50,0-26,0 1,0 0,0 0,0 0,0-25,0 0,25 0,-1 0,1-50,-25 25,25 0,-25 25,0-24,0 24,0-25,0 0,0 0,25 25,-25-25,0 1,25 24,-25-25,0 25,0 0,24 49,-24-49,0 50,0-50,0 25,0 0,0-1,25 1,-25 0,0 0,0-25,25 25,-25-1,0 1,0-25,25 0</inkml:trace>
  <inkml:trace contextRef="#ctx0" brushRef="#br0" timeOffset="276168">20489 5879,'0'0,"0"25,24-1,-24 1,0 25,0-1,0 1,0-25,0 24,0-24,0-25,0 50,0-25,0-1,0 26,0-25,0 0,0 49,0-24,0-1,0-24,0 25,0-50,0 0</inkml:trace>
  <inkml:trace contextRef="#ctx0" brushRef="#br0" timeOffset="276976">20216 6375,'25'0,"-1"0,1-25,25 25,-1 0,1 0,-25-25,24 0,-24 25,0-24,-25-1,25 25,0-25,-1 0,1 0,-25 25,0-24,0-1,0 0,0 25,0-25,0 0,0 1,0 24,0-50,0 50,0-25,0 25</inkml:trace>
  <inkml:trace contextRef="#ctx0" brushRef="#br0" timeOffset="278255">20687 5953,'0'25,"0"0,0 0,0-1,0 1,0 0,0 0,0 49,0-24,0-1,0 1,0 0,0-1,0-24,0 25,0-1,0 1,0-25,0-1,0 26,0-25,0 0,0-50,0 25,0-25,0-25,25 50,-25-49,25 24,-25 0,0-24,49-1,-24 25,-25-24,0 24,25 25,-25 0,25 0,-25 25,25-1,-1 26,-24-50,0 25,25 0,-25-1,0-24,0 25,0-25,0 50,0-25,25-1,-25 26,25 0,0-26,-25 1,0-25,0-25</inkml:trace>
  <inkml:trace contextRef="#ctx0" brushRef="#br0" timeOffset="285087">2654 7268,'-25'0,"0"-25,1 25,-1 0,0-25,0 25,-24 0,24 0,0-25,-49 25,49-24,0 24,0 0,0 0,25 0,-24 0,-26 0,50 0,-50 0,50 24,-24-24,-26 25,50-25,-25 25,0 0,1-25,-1 49,25-49,-25 25,25 0,0 0,-25-25,25 25,-25-1,25 1,0 0,0 0,0 0,0 49,0-49,0 0,0 49,0-74,0 50,0-26,25 1,-25 0,25 25,25-26,-50 1,24 0,26 0,0 0,-26 0,51 24,-26-49,1 50,0-25,-26-25,-24 0,50 24,-25-24,0 25,24-25,-49 0,25 0,25 0,-26 0,26 0,0-49,-25 49,24-25,-24 25,0-25,-25 25,25-25,-25-24,0 49,0-50,24 50,1-25,-25-25,0 26,25-26,0 0,-25 50,0-24,0-1,25 25,-25-25,0 25,0-50,0 50,0-24,0-1,0 0,0 25,0-25,0 25,0-25,0 25,0-24,0-1,0 0,0 25,0-25</inkml:trace>
  <inkml:trace contextRef="#ctx0" brushRef="#br0" timeOffset="330293">13568 8558,'0'0,"25"0,25 0,-26 0,26 0,0 0,-26 0,26 0,0 0,24 0,-24 0,-1 0,26-25,-51 25,26 0,-25-25</inkml:trace>
  <inkml:trace contextRef="#ctx0" brushRef="#br0" timeOffset="332332">14957 8384,'0'0,"0"50,0-26,0 1,25 25,-25-25,0-1,0 26,0-25,0 0,0 49,25-49,-25 0,0-1</inkml:trace>
  <inkml:trace contextRef="#ctx0" brushRef="#br0" timeOffset="333492">15205 8657,'0'0,"25"0,-25 25,0-25,0 24,25-24,0 0,-1 0,1 0,0 0,0 0,0 0,-25 0,25-24,-25-1,24 25,-24-25,0 25,0-25,0 0,0 25,0-24,-24 24,24 0,-25 0,0 0,-25 24,50-24,-25 25,25-25</inkml:trace>
  <inkml:trace contextRef="#ctx0" brushRef="#br0" timeOffset="334764">15553 8657,'0'0,"24"49,1-24,-25 0,0-25,0 25,25-25,0 25,-25-25,25 0,-1 0,1 0,0 0,0-25,0 0,-1 0,-24 0,0 1,0 24,0-25,0 0,-24 25,24 0,-25-25,25 25,-25 0,0 0,0 0,25 0</inkml:trace>
  <inkml:trace contextRef="#ctx0" brushRef="#br0" timeOffset="337253">15949 8682,'0'0,"0"24,0 1,0 25,0-25,0-25,0 49,0-24,0 0,0 24,0-24,0 0,0 0,0 0,0-25,0-25,0 25,0-25,0 0,0 0,-24 1,24-1,0-25,0 25,0 1,0-26,0 25,0 0,-25 1,25-1,0 0,0 25,0-25,0 25,0-25,0 25,0-24,49-1,-49 25,25 0,25 0,-50 25,0-1,25 1,-25-25,0 25,0 0,0 0,0-25,0 24,0-24,0 25,-25-25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32:59.4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11137 1389,'0'25,"50"-25,24 25,1-1,-26-24,26 0,-1 0,-24 25,24-25,-49 25,0-25,24 0,-49 0</inkml:trace>
  <inkml:trace contextRef="#ctx0" brushRef="#br0" timeOffset="4247">16619 6077,'0'0,"-49"0,24 0,0 25,-25 0,1 0,-1-1,0 1,-24 25,24-50,-49 49,25 1,24-50,-24 50,24-26,25-24,-24 50,49-25</inkml:trace>
  <inkml:trace contextRef="#ctx0" brushRef="#br0" timeOffset="92779">11733 223,'0'0,"0"25,0 0,0 0,0-1,0 26,0 0,0-26,0 26,0 0,0-50,0 0,0-25,0 0,0 0,24-24,-24 49,0-25,25-25,-25 25,0 1,0 24,0-25,0 25,0-25,0 0,25 0,0 1,0-26,-1 50,-24 0,25 0,-25 25,25 0,0 24,-25-24,25 25,-25-1,24 1,1-25,-25 24,25-24,-25-25,0-25</inkml:trace>
  <inkml:trace contextRef="#ctx0" brushRef="#br0" timeOffset="93970">11782 372,'0'0,"25"0,0 0,-25 0,25 0,-1 0,-24 0,25 0,0 0,0 0</inkml:trace>
  <inkml:trace contextRef="#ctx0" brushRef="#br0" timeOffset="97530">10195 2257,'0'0,"0"25,25 0,-25 0,0-25,0 24,0 26,0-25,24 0,-24 49,0-49,0 0,0-1,0-24,0 25,0 0,0 25,0-50,0 25,0-25,0-50,0 25,0-25,0 26,0-1,0 0,0-25,0 26,0-1,0 25,0-25,0 25,0-25,0 0,0-24,0 24,0 0,0 25,25 0,-25 0,25 0,0 0,-25 0,25 0,-25 25,0-25,0 25,24-25,1 49,-25-49,0 25,0-25,0 25,0 0,0-25,0 25,-25-25,25 24,0 1,25 0,25 0,-50-25,49 0,-49 25,50-25,-50 0,25 24,-25 1,0 0,0-25,-25 50,25-50,-25 25,25-1,0-24,-25 25,1-25,-1 0,25 0,-25 0,25 0,-50 25,50-25,-24 0,24 0,-25 0,0 0,25 0,-25 0</inkml:trace>
  <inkml:trace contextRef="#ctx0" brushRef="#br0" timeOffset="109209">16917 3349,'0'0,"0"-25,-25 0,0 25,0 0,25 0,-24 0,-1 0,0 0,0 0,0 0,25 0,-24 0,-1 0,0 25,0-25,25 25,-25-25,25 24,0 1,0-25,0 25,0-25,0 25,0-25,0 25,0-1,0 26,25-50,-25 25,25-25,-25 0,50 25,-50-25,24 0,-24 0,25 0,0 0,0 0,24 0,-24 0,0 0,0 0,0 24</inkml:trace>
  <inkml:trace contextRef="#ctx0" brushRef="#br0" timeOffset="235658">12477 0,'-25'0,"-25"0,1 0,24 0,-25 0,1 0,24 0,0 0,-25 0,50 0,-24 0,24 0,-50 0,25 0,0 0,-24 0,49 0,-25 0,0 0,0 0,25 0,-24 0,-1 0,0 25,0-25,-24 25,24-1,0-24,0 25,-24 0,24-25,0 25,25-25,0 25,-25-1,25 1,0 0,0 0,0-25,0 49,0-24,0 0,0 25,0-50,0 24,0 1,25 0,0 0,24 0,-24 24,25-49,-25 50,-1-25,1-25,0 0,-25 0,25 25,-25-25,49 0,-24 0,0 0,25 0,-1 0,-24 0,0 0,24 0,-24-25,0 25,0 0,0-50,24 50,-49-25,25 1,0 24,0 0,-25-25,25 25,-1-25,-24 25,25-25,-25 0,0 25,25-25,0 1,-25-1,0 0,25 0,-25 0,0 1,24-26,-24 50,0-25,0 0,0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36:12.9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20117 2158,'24'0,"-24"0,25 0,25 0,-50-25,25 25,-25 0,49 0,-49 0,50 0,-50 0,25-25,-1 25,1 0</inkml:trace>
  <inkml:trace contextRef="#ctx0" brushRef="#br0" timeOffset="18294">2828 4068,'0'0,"0"0,49 0,1 0,0 0,24 0,50 0,0 0,0 0,-25 0,50 0,-25 0,25 0,-50 0,50 0,-50 0,75 25,-25-25,24 25,-49-25,50 0,-25 24,24-24,1 25,-25-25,-50 25,50-25,-50 25,0-25,-24 0,-1 0,-24 0,-50 25,25-25,-1 0,1 0,0 0,0 24,24-24,1 0,0 0,-26 0,26 0,0 25,-26-25,1 0,0 0,0 0,49 0,-24 25,24-25,50 25,25-25,25 25,-1-25,1 24,0 1,-50-25,0 0,-50 0,-49 0,0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40:02.5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5680 7342,'0'25,"25"-25,0 0,24 0,1 0,0 0,-1 0,26 0,-26 0,26 0,24 0,0 0,0 0,25 0,-24 0,48 0,1 0,-25 0,50 0,-25 25,24-25,1 0,24 25,-49-25,-25 0,25 0,-25 0,-25 0,1 0,-1 0,-25 0,-24 0,24 0,-24 0,24 0,1 0,-26 0,51 0,-26 0,0 0,-24 0,24-25,-24 25,0 0,24-25,-24 25,-1 0,1 0,24 0,1 0,-26 0,1 0,-25-25,24 25,-24 0,0 0,49 0,1 0,49 0,-25 0,0 0,-24 0,-1 0,-24 0,-1 0</inkml:trace>
  <inkml:trace contextRef="#ctx0" brushRef="#br0" timeOffset="3345">5531 5829,'0'0,"0"0,25 0,0 0,25 0,-26-25,1 25,25 0,-25 0,-1 0,1 0,0 0,0 0,0 0,-25 0,25 0,-1 0,26 0,-25 0,24 0,1 0,24 0,1 0,49 0,-50 0,25 25,-24-25,-1 0,1 0,-1 25,1-25,-26 0,-24 25,25-25,-1 0,26 0,-51 25,26-25,0 0,-1 0,-24 0,25 24,-1-24,-24 0,0 0,24 0,-49 0,25 0,25 0,-1 0,-24 0,50 0,-26-24,-24 24,0 0,24 0,-24 0,0 0</inkml:trace>
  <inkml:trace contextRef="#ctx0" brushRef="#br0" timeOffset="25582">8979 5110,'25'0,"-25"0,25 0,49 0,-49 0,0-25,0 25,0 0,-1-25,-24 0,0 25</inkml:trace>
  <inkml:trace contextRef="#ctx0" brushRef="#br0" timeOffset="26488">9203 4961,'-25'0,"25"0,0 0,-25 0,25 25,-25-25,25 25,-25-1,1 1,24-25,0 25,0 25,0-26,0 1,0-25,0 25,0 0,0 0,0-25,0 49,0-24,0 0,0 24,24-49,-24 25,25-25,0 25,0 0,0-25,-1 25,-24-25,25 0,-25 0,25 0</inkml:trace>
  <inkml:trace contextRef="#ctx0" brushRef="#br0" timeOffset="27384">9426 5060,'25'0,"-1"25,-24-25,25 25,0 0,0-1,0 1,-1 0,1-25,-25 50,25-26,0 1,-25-25,25 25,-25 0</inkml:trace>
  <inkml:trace contextRef="#ctx0" brushRef="#br0" timeOffset="28486">9624 5110,'-25'0,"25"25,0 24,-24-49,-1 50,25-25,-25-1,25 1,-25 0,25 0</inkml:trace>
  <inkml:trace contextRef="#ctx0" brushRef="#br0" timeOffset="29542">9773 5110,'0'0,"25"25,-25-1,0 1,25 0,-25 0,0-25,0 25,0-25,0 49</inkml:trace>
  <inkml:trace contextRef="#ctx0" brushRef="#br0" timeOffset="30046">9773 4961</inkml:trace>
  <inkml:trace contextRef="#ctx0" brushRef="#br0" timeOffset="31078">9996 4862,'0'0,"0"25,25-1,-25 1,0 0,0 0,0 0,0 24,0-49,0 25,0 25,0-26,0 1,0 0,0 0,25 24,0-24,0 25,-1-1,1-49,-25 0,25 0,0-24,-25-1,0 0,0 25</inkml:trace>
  <inkml:trace contextRef="#ctx0" brushRef="#br0" timeOffset="31878">9947 5184,'0'0,"24"-25,1 25,0 0,0-24,0 24,-25 0,49 0,1 0,24 0,-49 0,0 0,0 0</inkml:trace>
  <inkml:trace contextRef="#ctx0" brushRef="#br0" timeOffset="34847">10840 5159,'49'0,"26"25,24 25,99-1,-24 1,24 24,1-24,-1 0,-24-1,-25 1,-50-1,-25 1,-49-25,0 0,0-1,-25 1,25 50,-1-26,1 1,-25 24,50 26,-25-1,24-25,-24 50,0-49,0-1,-1 25,-24-24,0-1,0 1,0-1,-49 0,49 1,-75 49,1 0,-25 0,0 25,-1-25,-24 24,-25 26,25-50,50-49,-50 24,25-25,49-49,1 0,-1 0,25-25,0 0,-24 0,49 0,-50 0,50 0,-25 0,-24 0,49 0,-25 0,25-25,-50 25,50 0,-49 0,49 0,-25 0,-25 0,50 0,-25 0,25-25</inkml:trace>
  <inkml:trace contextRef="#ctx0" brushRef="#br0" timeOffset="36422">9054 5507,'0'0,"0"0,-25 0,-25 0,25 0,1 0,-1 0,25 24,-50-24,1 0,-1 0,0 0,-24 0,0 0,24 0,25-24,0 24</inkml:trace>
  <inkml:trace contextRef="#ctx0" brushRef="#br0" timeOffset="166735">6995 10840,'25'0,"24"-25,1 0,-25 25,24 0,1 0,0-25,24 25,-24 0,-26 0,1 0,25 0,-25 0,-1 0,26 0,0 0,-1 0,-24 0,49 0,-49 0,0 0,0 0,-25 0,25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46:07.9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3026 15925,'0'24,"0"51,0-26,0-24,0 25,0-1,0-24,0 0,0 25,0-50,0 24,0 1,0-25,0 25,0 0,0 0,-25-25,25-25,-24 0,24-25,0 26,0-26</inkml:trace>
  <inkml:trace contextRef="#ctx0" brushRef="#br0" timeOffset="1344">2977 15850,'0'0,"24"0,1 0,-25 0,25 0,-25 0,50 0,-26 25,1-25,0 0,-25 25,25-25,0 49,-25-49,0 25,0 0,24 0,-24 0,0-25,0 24,0 1,0-25,0 0,-49 25,49-25,-25 0,25 0,-25 25,0-25,1 0,24 25</inkml:trace>
  <inkml:trace contextRef="#ctx0" brushRef="#br0" timeOffset="3592">3423 15925,'25'0,"-25"0,0 24,25 1,-25 0,0 0,24 0,1-1,-25-24,0 25,0-25,25 25,-25 0,25 0,-25-1,49 26,-24 0,0-26,-25 1,25 0,0 0,-25-25,0 0,25-25,-25 0,0-24,0-1,0 50,0-25,0-24,0 49</inkml:trace>
  <inkml:trace contextRef="#ctx0" brushRef="#br0" timeOffset="4359">3696 15949,'-25'0,"0"25,-24 25,49-50,-25 25,0-25,0 24,25 1,-25-25,25 25,-24 0,-1 0,25-1,-25-24,25 25,0 0,-25-25,25 0</inkml:trace>
  <inkml:trace contextRef="#ctx0" brushRef="#br0" timeOffset="5159">3919 15949,'50'0,"-50"0,25 0,-1 0,26 0,0 25,24-25,-24 25,-1-25,1 0,-1 0,-49 0</inkml:trace>
  <inkml:trace contextRef="#ctx0" brushRef="#br0" timeOffset="6127">4118 16148,'0'25,"0"-1,24-24,1 0,0 0,-25 0,50 0,-50 25,24-25</inkml:trace>
  <inkml:trace contextRef="#ctx0" brushRef="#br0" timeOffset="7263">5655 15577,'0'25,"0"0,0-25,0 50,0-26,0 1,0 25,0-50,0 25,0-1,0 1,0 0,0-25,0 50,0-50</inkml:trace>
  <inkml:trace contextRef="#ctx0" brushRef="#br0" timeOffset="8527">5804 15701,'0'0,"0"25,0 0,0 0,25 0,-25 49,0-49,0 0,25 24,-25-24,0-25,25 50,0-50,24 24,-24 1,25 0,-26-25,1 0,0 0,0-25,0 25,-25-25,0 25,0-24,0-1,0 25,0-25,-25 25,0 0,-25 0,50 25,-24-25,24 25,-25-25,0 24,0-24,25 0</inkml:trace>
  <inkml:trace contextRef="#ctx0" brushRef="#br0" timeOffset="10536">6672 15875,'50'0,"-50"0,50 0,24 0,1 0,-1 0,0 0,26 0,24 25,-25-25,0 25,0-25,-24 0,49 0,-50 0,0 24,1-24,-1 0,-24 25,0-25,24 0,0 0,-24 0,0 0,24 0,-24 0,49 25,0-25,25 0,-25 25,50-25,-25 25,25-25,25 0,-50 0,24 0,-48 0,49 0,-75 0,50-25,-50 25,75 0,-50 0,1 0,-26 0,25 0,0 0,25 0,-24-25,-26 25,25-25,-24 25,24 0,-25 0,-24 0,0-25,-1 25,-24 0,-25-24,25 24,0 0,-25 0,24 0,51 0,-50 0,24 0,1 0,24 0,-49-25,0 25,25-25,-26 25,1 0,25 0,24 0,-24-25,-1 25,-24 0,0 0,0 0</inkml:trace>
  <inkml:trace contextRef="#ctx0" brushRef="#br0" timeOffset="11439">14436 15453,'0'50,"0"-25,0 24,0 1,0 0,0-26,0 26,0-25,0 24,0-24,0 0,0 25,0-26,0 1,0 25,0-50,0 25,-24-25,-26 0</inkml:trace>
  <inkml:trace contextRef="#ctx0" brushRef="#br0" timeOffset="12390">14560 15602,'25'0,"0"0,-25 50,0-25,0-1,0 1,0 0,0 0,0-25,0 25,0-25,25 24,-25 1,25-25,-1 0,26 25,24-25,1 0,24 25,-25-25,1 0,-1 0,-24 0,-1 25</inkml:trace>
  <inkml:trace contextRef="#ctx0" brushRef="#br0" timeOffset="13063">14908 15429,'0'0,"0"24,0 26,0-50,0 50,0-26,0 26,0 0,0-1,0 26,0-26,0 26,0-26,0 50,0-24,0-1,24-24,-24-1,0-24,0-50,0 25,0-24</inkml:trace>
  <inkml:trace contextRef="#ctx0" brushRef="#br0" timeOffset="14351">15652 16098,'25'0,"-1"0,1 0,0 0,49 0,-49 0,25-25,-1 25,26-24,-1 24,1 0,-1 0,-24 0,24-25,1 25,-26 0,50 0,-24 0,-1 0,25-25,-24 25,-1 0,25-25,1 25,24-25,-25 25,-25-24,1 24,-1 0,-24-25,24 25,1-25,-26 25,26-25,-1 25,0 0,1 0,-50-25,24 25,1-24,-25 24,-1 0,-24 0,25 0,25 0,-25 0,-1 0,-24 0</inkml:trace>
  <inkml:trace contextRef="#ctx0" brushRef="#br0" timeOffset="15087">18579 15627,'25'0,"-25"25,0 24,0-24,24 25,-24-1,25 1,-25 0,0-26,0 51,0-50,25-1,-25 26,0 24,0-24,0 0,0-26,25-24,-25 0,0-49,0 49,0-25,0 25,0-50</inkml:trace>
  <inkml:trace contextRef="#ctx0" brushRef="#br0" timeOffset="16830">18876 15627,'0'0,"0"0,0 25,0 0,0-1,0 26,0-25,0 24,0 1,0-25,0 0,0 24,0-49,0 25,0 0,0 0,25-1,-25-24,25 25,-25-25,25 0,0 0,-1 25,26-25,-25 25,0 0,24-25,-24 0,0 0,-25 0,25 0,24-25,-49 25,25 0,0-25,-25 0,25 0,-25 25,0-24,24 24,-24-50,25 25,-25 0,0 1,0-1,0 25,-25 0,-24 0,24 25,-25-1,50-24,-24 25,-1-25,0 25,25-25,-25 25,25 0,-25 24,1-49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47:15.9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14064 1786,'0'0,"25"25,-25 0,0 24,0-24,0 0,0 49,0-24,25-1,-25 1,25 0,-25-26,0-24</inkml:trace>
  <inkml:trace contextRef="#ctx0" brushRef="#br0" timeOffset="1159">14387 1786,'25'0,"-1"0,26 0,-50 0,0 25,0 0,0 24,-25 26,25-51,0 1,-25 0,1 0,24 24,-25-49,25 25,-25 0,0 0,0-25,25 25,-25-25</inkml:trace>
  <inkml:trace contextRef="#ctx0" brushRef="#br0" timeOffset="3335">14709 2084,'0'0,"25"-25,0 25,-25-25,49 0,-24 25,0-25,-25 25,25-24,24-1,-24 0,0 25,-25-25,0 25,-25 0,25 0,-25 0,1 0,-1 0,25-25,-50 25,50 0,-25 0,25 0,-49 0,24 0,0 0,25 25,-25 0,25 0,-24 0,24-1,0-24,0 25,0 0,0-25,0 25,0-25,24 25,1-1,-25-24,25 0,0 0,-25 0,25 0,-25 0,24 0,1 0,-25 0,25 0,0 0,0 0,-25 0</inkml:trace>
  <inkml:trace contextRef="#ctx0" brushRef="#br0" timeOffset="4375">15379 1488,'-25'0,"25"0,-25 0,25 0,-25 0,25 0,-24 0,-1 25,25-25,0 25,0 24,0-49,0 50,0-25,0 0,0 0,0 24,0-24,0 0,0 0,0-1,0 1,0 0,0-25,0 25,25 0,-25-1,0 1,0-25,0 50,0-25,0-1,0-24,0 0,0 0</inkml:trace>
  <inkml:trace contextRef="#ctx0" brushRef="#br0" timeOffset="5055">15180 1960,'25'-25,"-25"25,25-25,-25 25,25 0,0 0,-1-25,1 25,0-25,-25 1,25 24,0 0,0-25</inkml:trace>
  <inkml:trace contextRef="#ctx0" brushRef="#br0" timeOffset="6207">15602 1786,'0'0,"0"0,-25 0,25 25,-24-25,24 25,-25-1,25-24,0 25,0-25,0 25,25 0,-25-25,24 0,-24 0,25 0,0 25,25-25,-26 24,1 26,-25-25,0 0,0-1,0-24,0 25,0 0,-25 0,25-25,-24 0,-1 25,0-1,0-24</inkml:trace>
  <inkml:trace contextRef="#ctx0" brushRef="#br0" timeOffset="7319">15850 1637,'0'0,"0"50,0-50,0 25,0-1,0 1,0 0,0 25,0-26,0 1,0 0,0 0,0-25,0 25,25-25,-25 24,0-24,25 25,0 0,-25-25,24 0,-24 0</inkml:trace>
  <inkml:trace contextRef="#ctx0" brushRef="#br0" timeOffset="8895">16123 1761,'0'0,"0"0,25 25,-25-25,0 25,25-25,-1 0,-24 25,25-1,-25-24,25-24,0 24,-25-25,0-25,25 25,-25 1,0 24,0-25,0 0,0 25,0-25,24 0,-24 0,0 25,0-24,0 24</inkml:trace>
  <inkml:trace contextRef="#ctx0" brushRef="#br0" timeOffset="10167">16421 1439,'25'0,"-1"24,1 1,0 25,-25-25,25-1,-25 1,25 0,24 25,1-1,-50-24,25 25,-1-25,-24 24,0-24,25 0,-25 0,0-1,0 1,0-25,0 0,-25 0</inkml:trace>
  <inkml:trace contextRef="#ctx0" brushRef="#br0" timeOffset="35229">12799 9823,'-25'-25,"1"0,-1 25,25 0,-25 0,25 0,-25 0,0 0,1 0,-1 0,0 0,0 0,25 0,-49 0,24 0,0 0,25 25,-25-25,25 0,-49 25,49-25,-25 24,25 1,-25-25,0 25,25 25,0-50,-25 49,1-24,24 0,0 0,0 0,-25-1,25 1,0 0,0 0,0 0,0-1,0-24,0 50,0-50,25 25,-25-25,24 25,1-1,-25-24,25 25,-25 0,25 0,0-25,-25 25,0-1,49 1,-49-25,25 25,0 0,0-25,-1 0,1 25,25-25,-25 24,-1-24,-24 0,25 0,-25 0,50 0,-50 0,49 0,-24 0,25 0,-25 0,-1 0,26 0,-50 0,25 0,-25 0,49-24,-49 24,25-25,0-25,-25 50,0-25,0 1,25-26,-25 25,0 0,0 1,0-1,0-25,0 25,0 1,0-1,0 0,0 0,0 25,0-25,0-24,0 49,0-25,0 0,-25 0,0 25,25-25</inkml:trace>
  <inkml:trace contextRef="#ctx0" brushRef="#br0" timeOffset="38461">17512 9897,'-25'0,"25"0,-25 0,1 0,-1 0,-25 0,50 0,-25 0,25 0,-24 0,-1 0,-25 0,25 0,1 0,-1 0,-25 0,25 0,1 0,-26 0,25 0,0 0,-24 0,49 0,-25 0,-25 0,26 0,-1 0,25 0,-25 0,0 0,0 0,1 0,-1 0,25 0,-25 50,25-50,0 49,-25-49,25 25,0-25,0 25,0 0,0 24,0-24,0 0,0 25,0-50,25 24,-25 1,0 0,25 25,0-50,-25 24,49-24,-49 25,25 0,0 0,0 0,24-25,-49 24,50 1,-50-25,25 0,-25 25,24-25,1 0,-25 0,25 0,0 0,24 0,-24 25,-25-25,25 0,0 0,-25 0,25 0,-1 0,1 0,0 0,-25 0,50 0,-50 0,24 0,26-25,-50 25,50-25,-50 25,24 0,1 0,0-25,0 25,0-24,-25-1,25 25,-1-25,1 25,-25-25,25 0,-25 25,25 0,0-24,-25 24,0-25,0 0,24 0,-24 0,0-24,0 24,0 0,0 0,0 25,0-49,0 49,0-25,0 0,0 0,0 25,-24 0,-1-25,0 25,0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51:41.9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6375 15602,'0'0,"0"0,49 0,-24 0,25 0,-1 0,51 0,-1 0,0 0,50 0,-25 0,74 0,-24 0,49 25,-24-25,49 25,-50-25,75 49,-25-24,25 0,0 0,0 0,-50-1,25 1,0 0,-50 0,-24 0,24-1,-24-24,0 0,-1 0,1 25,-25-25,0 0,-25 0,0 0,0 0,0 0,-25 0,25 0,-25 0,25 25,-25-25,1 0,-1 25,0-25,0 0,-24 0,-26 0,26 0,-50 0,24 0,-24-25,25 0,24 25,-24-25,24 25,-49 0,24-24,-24-1,0 25,-25 0,25-25,24 0,-24 25,25 0,-50 0,49 0,-24 0,25 0,-25 0,0 0,-1 0,1-25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54:41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19075 3175,'0'0,"0"0,25 25,-1-25,1 0,0 0,0 0,-25 25,25-1,-1 26,-24 0,25-26,-25 26,0 0,25-26,-25 26,25 0,-25-1,0-24,0 25,0-1,25-24,-25 0,0 25,24-26,-24 1,0 0,0 0,25 24,-25-24,0 0,0-25,0 25,0 24,0-24,0 0,0-25,0 25,-25-25,25 25,0-1,0-24,0 0,-24 25,-1-25,0 0,-25 0,26 0,-1 0,0 0,0 25,25-25,-25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56:06.9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10840 5482,'-25'0</inkml:trace>
  <inkml:trace contextRef="#ctx0" brushRef="#br0" timeOffset="1048">10815 5482,'0'0,"0"0,25 0,24 0,-24 0,25 0,24 0,0 0,1 0,49 25,-25-25,50 24,25-24,-1 0,-24 25,0-25,25 25,49 0,-25 0,-24-1,49 1,-24 0,-26-25,-49 0,0 0,-25 0,-24 0,-26 0,-24 0,-25 0</inkml:trace>
  <inkml:trace contextRef="#ctx0" brushRef="#br0" timeOffset="2767">20836 5407,'25'0,"24"25,-24-25,0 0,0 0,0 0,24 0,-49 0,25 0,-25 0</inkml:trace>
  <inkml:trace contextRef="#ctx0" brushRef="#br0" timeOffset="7463">15156 5482,'0'0,"24"0,51 0,-1 25,26-25,-26 0,50 0,-50 0,50 0,0 0,0 0,50 0,-25 0,25 0,-26 24,-24-24,25 25,-25-25,-49 0,-1 0,0 0</inkml:trace>
  <inkml:trace contextRef="#ctx0" brushRef="#br0" timeOffset="41573">7689 8310,'0'0,"25"0,-25 0,25 0,-25-25</inkml:trace>
  <inkml:trace contextRef="#ctx0" brushRef="#br0" timeOffset="44116">13295 7342,'0'25,"0"0,0 0,0-1,25 1,-25 0,25 25,-25-26,0 1,0-25,25 25,0 25,-1-50,-24 49,25-24,0 0,-25 0,25-25,0 24,-25 1,0-25,24 50,1-50,0 25,-25 24,25-49,-25 50,25-50,-25 25,24-25,-24 0,0 0,25 0,-25-50,25 0,-25 26,25-26,0 25,-1-24,1-1,0 25,-25 0,0-24,25 49,-25-25,25 0,-25 0,0 25,0-49,0 49,0-25,0 0,0 0,0 25</inkml:trace>
  <inkml:trace contextRef="#ctx0" brushRef="#br0" timeOffset="45476">13419 7640,'0'0,"25"0,0 0,0 0,-25 0,25 0,-1 0,1 0,-25 0,25 0,0 0,0 0,24 0,-49 0,25 0,0 0,0 0,-1 0,1 0,-25 0,25 0</inkml:trace>
  <inkml:trace contextRef="#ctx0" brushRef="#br0" timeOffset="128008">7367 14585,'25'0,"0"0,24-25,26 25,-1 0,0 0,50 0,25 0,-25 0,50-24,-25 24,24 0,-49-25,25 25,-25 0,50 0,-25 0,24 0,-49 0,50 0,0 0,-25 0,-25 0,24 0,1 0,-25 25,0-25,0 0,-49 0,-1 0,-24 0,-26 0</inkml:trace>
  <inkml:trace contextRef="#ctx0" brushRef="#br0" timeOffset="134847">8508 16421,'25'0,"0"0,-1 0,26 0,0 0,-1 0,26-25,24 25,50-25,24 25,1 0,0 0,49-25,25 0,-50 25,50-24,-49-1,49 25,-25 0,0-25,-24 25,-1 0,-24 0,-1 0,-24 0,50 0,-26 0,1 0,-25 0,-50 0,25 0,0 0,-25 0,-24 0,-1 0,1 0,-1 0,0 0,26 0,24 0,-50 25,50-25,0 25,0-25,0 24,-25-24,1 0,-1 0,-25 0,1 25,-26-25,1 0,-25 0,-1 0,26 0,-25 0,0 0,-1 25,51-25,-75 25,25-25,0 0,-1 0,1 0,0 0,0 0,24 0,1 0,-25 0,24 0,-49-25,25 25</inkml:trace>
  <inkml:trace contextRef="#ctx0" brushRef="#br0" timeOffset="149775">15180 12030,'25'0,"25"0,-1 0,1 0,-25 0,49 0,-24 0,24 0,-24 0,24 0,1 0,-26 0,75 0,-24 0,-26 0,25 0,-24 0,24 0,-49 0,74 0,-75 0,26 0,-1 0,0 0,1 0,-1 0,1-25,-1 25,50-24,-25 24,0-25,1 25,-1 0,0 0,-49 0,-1-25,1 25,0 0,-26 0,1 0,25 0,-25 0,-1 0,-24 0,25 0,25 0,-25 0,24 0,1 0,-25 0,24 0,-24 0,49 0,-49 0,0 0,25 0,-25 0,24 25,1-25,-1 0,1 0,-25 0,24 0,1 0,0 0,-1 25,1-25,-1 0,26 0,-26 0,26 0,-26 24,26-24,-26 0,51 25,-51-25,1 0,0 0,-26 0,26 0,-50 0,50 25,-50-25,24 0,26 0,-50 0,50 0,-26 0,26 0,0 0,-1 0,1 0,-25 0,24 0,1-25,-1 25,-24 0,0 0,25-25,-50 25,49 0,-24 0,0 0,49 0,-24 0,0 0,-1 0,1 0,24-24,-24 24,-1-25,-24 25,50 0,-51 0,26-25,24 25,-24 0,24 0,-24 0,24 0,-24 0,0 0,-1 0,1 0,-25 0,0 0,-1 0,-24 0,50-25,-25 25,0 0,-25 0,24 0,-24 0,50 0,-25 0,-25-25,49 25,-49 0,50 0,-25-24,0 24,24 0,-24 0,0 0,24 0,-24-25,0 25,25 0,-1-25,-24 25,25 0,-26 0,-24 0,50 0,-25 0,0 0,-1 0,1 0,0 0,25 0,-50 0,25 0,-1 0,1 0,0 0,0 0,24 0,-49 0,25 0,25 0,-25 0,-1 0,1 0,0 0,0 0,-25 0,25 0,-25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12:08.9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3373 6499,'0'0,"25"0,25 0,-25 0,-1 0,26 0,0 0,-26 0,26 0,0 0,-1 0,1 0,0 0,-1 0,26 0,-51 0,26 0,-25 0,24 0,-24 0,0 0,0 25,0-25,-1 0,1 0,0 0,0 0,0 0,-1 0,-24 0,50 0,-25 24,0-24,-25 0,24 0,1 0,0 0,0 0,0 0,-1 0,26 0,-25 0,0 0,-1 25,26-25,-25 0,0 0,49 0,-49 25,0-25,24 25,-24-25,0 0,0 0,0 0,-25 0,24 0,1 0,0 0,25 0,-1 0,1 0,-1 0,1 0,24 0,1 0,-26 0,-24 0,0 0,25 0,-26 0,1 0,0 0,-25 0,50 0,-25 25,-1-25,26 0,0 0,-26 0,26 0,0 0,-26 0,-24 0,25 0,0 0,25 0,-26 0,1 0,25 0,-1 0,-49 0,50 0,-50 0,25 0,-25 0,25 0,-1 0,-24 0,25 0,0-25,0 25,0 0,-1-25,26 0,0 0,-26 25,51-24,-50-1,24 0,1 0,-25 0,0 1,-1-1,26-25,-50 25,25-24,24 24,-49-49,75-1,-50 1,24-1,1 1,-25-1,-1 26,1-1,-25-24,25 49,-25 0,0-24,0 24,0 0,0-25,0 26,0-1,-50 0,50-25,-49 26,24-1,-25 0,1 0,-1 0,1 1,-26-1,1-25,24 50,1-25,-51 1,51 24,-1-25,0 25,1 0,-26 0,26-25,-26 25,26 0,-26 0,1 0,0 0,-1 0,-24 0,0 0,-1 0,26 0,-25 25,-25 0,25-1,-1 1,1 0,25 0,-25 0,-1-1,51 26,-26-50,1 25,-1 24,26-24,-1-25,1 25,24 0,-25-25,25 25,1-25,-26 24,25 1,-24-25,49 25,-25-25,0 0,0 0,0 25,1 0,-1-25,0 0,0 24,25-24,-25 25,1-25,-1 0,25 0,-25 0,0 0,0 0,1 0,24 0,-50 0,25 0,0 0,25 0,-24 0,24 0,-50 0,50 0,-25 0,25 0,-25 0,25 0,-49 0,24 0,0 25,25-25,-25 0,25 0,-49 0,49 0,-25 0,25 0,-25 25,0-25,0 0,1 0,-1 0,25 0,-50 25,50-1,-25-24,25 50,-24-50,24 25,-50-25,50 25,-25-25,0 49,25-49,-24 25,24 0,-25-25,0 25,0 49,0-74,1 50,-1-50,25 25,0-25,-25 24,25-24,-25 50,25-50,0 50,-25-1,25-49,0 50,0-25,0-1,0 1,0 0,0 0,0 24,0-49,0 25,25 0,0-25,-25 0,50 0,-26 0,1 0,25 25,-1-25,1 25,0-25,-1 0,1 0,-25 0,-1 0,1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59:18.0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12725 7144,'0'-25,"0"0,0 0,0 1,0-26,0 50,0-50,0 1,0 49,0-50,0 0,0 26,0-1,0-25,0 25,0 25,0-49,0 24,0 0,0-24,0 24,0-25,0 1,-25 24,25 0,0-25,0 26,0-1,0-25,0 25,0 1,0-1,0 0,0 0,0-24,0 49,0-25,0 25</inkml:trace>
  <inkml:trace contextRef="#ctx0" brushRef="#br0" timeOffset="2400">12700 6003,'-25'49,"0"-49,25 25,0 0,-24 25,-1-50,25 24,0-24,0 50,0-50,0-25,0-24,25 49,-1-50,1 50,-25-25,25-24,0 49,-25-25,0 0,25 0,-25 25,0-25,24 25,1 25,-25-25,25 25,-25 0,25 24,-25-49,0 25,0 0,0-25,25 25,-25-25,0 25,0-25,0 24,24 1,-24-25,0 25,25-25,-25 50,0-50,25 24,-25-24,-25 0,0 0,25 0,-24 0,24 0,-25 0,0 0,0 0,25 0,-49 0,49 0,-25 0,0 0,0 0</inkml:trace>
  <inkml:trace contextRef="#ctx0" brushRef="#br0" timeOffset="3641">13866 6499,'0'25,"0"-1,0 1,0 0,0 0,0 0,0-1,0 1,0 25,0-50,0 25,0-1,0 1</inkml:trace>
  <inkml:trace contextRef="#ctx0" brushRef="#br0" timeOffset="4552">13667 6821,'0'0,"0"0,25-25,0 25,25 0,-26 0,26-24,0 24,-26-25,1 25,0 0,0-25</inkml:trace>
  <inkml:trace contextRef="#ctx0" brushRef="#br0" timeOffset="5832">13667 6548,'0'-24,"25"-1,0 25,-25 0,25 0,0 0,-1-25,1 25,-25 0,50 0,-50 0,25 0,-25 0,49-25,-24 25,0 0,24 0,1 0,-25-25,0 25,-25 0</inkml:trace>
  <inkml:trace contextRef="#ctx0" brushRef="#br0" timeOffset="7744">14461 6424,'0'0,"0"0,0 0,-25 0,1 0,24 0,-25 0,0 25,25-25,0 25,0 0,0 24,0-49,0 0,25 25,0-25,-1 0,1 25,0-25,25 25,-50-25,24 0,-24 0,25 25,-25-25,25 24,-25 1,0 0,0-25,0 25,0 0,0-1,0-24,-25 50,25-50,-25 25,1-25,-1 0,0 0,0 0,0 0,1 0,-1-25,25 0,0 25</inkml:trace>
  <inkml:trace contextRef="#ctx0" brushRef="#br0" timeOffset="8631">14883 6598,'25'0,"-1"0,1-25,0 25,0 0,-25 0,25 0,-25 0,24 0,1 0,-25 0,25 0</inkml:trace>
  <inkml:trace contextRef="#ctx0" brushRef="#br0" timeOffset="10872">15404 6375,'0'25,"0"-1,0 1,0 25,0-25,0 24,0 1,0-1,0-49,0 25,0 0,0 0,-25 0,25-1,0 26,0-50,0 25,0-25,0-50,0 50,0-49,0 24,0 0,0-25,0 26,25-26,-25 0,0 1,0 24,25 0,-25-24,0 49,0-25,0 0,24 0,-24 25,25 0,0 0,-25 0,25 0,0 0,-1 25,-24 0,25 0,0-1,-25 1,25 0,-25 0,25-25,-1 49,-24-24,0 0,0-25,25 25,-25 0,25-1,-25 1,0 0,0-25,0 25,0 0,0-1,0-24,0 25,0-25,0 0</inkml:trace>
  <inkml:trace contextRef="#ctx0" brushRef="#br0" timeOffset="12320">15404 6722,'0'-25,"25"0,-1 25,-24 0,25 0,0-24,0 24,0-25,-1 25,26-25,0 25,-50 0,24-25,1 25,-25-25</inkml:trace>
  <inkml:trace contextRef="#ctx0" brushRef="#br0" timeOffset="19415">17636 6350,'0'-25,"0"25,0 0,-25 0,1 0,24 0,-25 0,0-25,0 25,-25 0,50 0,-24 0,-26 0,25 0,0 0,1 0,-1 0,0 0,0 0,0 0,1-24,24 24,-25 0,0 0,25 0,-25 0,25 0,-25 24,25-24,-24 25,24-25,-25 25,25 0,0 24,-25-49,25 25,0-25,0 25,0 0,0 0,0-25,0 24,0 1,0 0,0 0,0 0,0-25,0 0,50 24,-26-24,1 0,-25 0,25 0,-25 0,50 0,-50 0,24 0,1 0,0 0,25 0,-26 0,-24 0,50 0,-25 0,0 0,-25 0,24 0,-24 0,25 0,0 0,-25 0,25 0,-25 0,25 0,0 0,-25 0,24 0,-24 0</inkml:trace>
  <inkml:trace contextRef="#ctx0" brushRef="#br0" timeOffset="54877">8855 5035,'0'0,"0"25,0 25,0-1,0-24,0 25,0-1,25-24,-25 25,0-1,0-24,0 0,0 25,0-50</inkml:trace>
  <inkml:trace contextRef="#ctx0" brushRef="#br0" timeOffset="55662">8508 4837,'25'0,"24"0,26 25,-1 0,75-1,-25-24,50 25,-25-25,-25 0,0 0,-25 0,-74 0,24 0,-49-25</inkml:trace>
  <inkml:trace contextRef="#ctx0" brushRef="#br0" timeOffset="57630">9451 5259,'24'0,"-24"0,25 0,-25 0,50-25,-50 25,25 0,-25 0,24-25,1 25,-25 0,0-25,0 25,0 0,-25-25,1 25,-1 0,25 0,-25 0,0 0,0 25,25 0,0-25,-24 25,-1 0,25-1,0-24,0 25,0 0,0 0,0 0,0-1,0 1,0 25,0-50,0 25,0-25,25 0,-25 0,49 24,1-24,-25 0,24 0,1 0,-25 0,-1 0,1 0</inkml:trace>
  <inkml:trace contextRef="#ctx0" brushRef="#br0" timeOffset="59157">10046 5259,'0'-25,"0"25,-25 0,25 0,0 25,0-25,0 24,0-24,25 25,-25 0,25-25,0 25,-25 0,24-25,-24 24,0-24,25 50,0-50,-25 25,0-25,0 25,0-1,0 1,0-25,-25 25,25 0,-25-25,25 25,-49-25,49 0,-25 0,25-50,-25 25,0 25,25-25,-25 1,1 24,-1-25</inkml:trace>
  <inkml:trace contextRef="#ctx0" brushRef="#br0" timeOffset="60645">10393 5011,'0'24,"0"1,0 0,0 0,0 0,0 24,0 1,0-25,0 24,0 1,0-1,0-24,0 0,0 25,0-50,0 24,0 1,0 0,0-25,0 25,0-25,0 25,0-1,25-24,-25 0,25 0,0 0,-25 0,24 0,1 0,0 0,0 0,-25-24</inkml:trace>
  <inkml:trace contextRef="#ctx0" brushRef="#br0" timeOffset="61700">10294 5482,'0'-25,"0"25,25-25,0 25,-25 0,24 0,-24 0,25 0,0 0,0 0</inkml:trace>
  <inkml:trace contextRef="#ctx0" brushRef="#br0" timeOffset="63868">10641 5333,'0'0,"0"0,0 0,-25 25,1 0,24-1,0 26,0-25,24 0,-24-25,50 0,-50 0,0 24,25-24,-25 25,0 0,0-25,0 25,0-25,-25 0,25 25,-25-25</inkml:trace>
  <inkml:trace contextRef="#ctx0" brushRef="#br0" timeOffset="86995">8235 11733,'25'0,"0"0,-25 0,49 0,1 0,24 0,1 0,-1 0,1 0,-26 0,1 0,-25 0,24 0,-49 0,25 0,0 0,0 0,24-25,-24 25,0 0,25 0,-26 0,1 0,0 0,-25 0</inkml:trace>
  <inkml:trace contextRef="#ctx0" brushRef="#br0" timeOffset="88492">9599 11757,'25'0,"25"0,-50 0,49 0,-24 0,25 0,24 0,1 0,-1 25,1-25,24 0,-50 0,1 0,0 0,-1 0,1 0,-1 0,1 0,-25 0,24 0,1 0,-50 0,50 0,-26 0,1 0,-25 0,25 0,0 0,0 0,24 0,-24 0,0 0,24 0,-24 0,0 0,0 0,-25 0,49 0,-24 0,0 0,0 0,25 0,-26 0,1 0</inkml:trace>
  <inkml:trace contextRef="#ctx0" brushRef="#br0" timeOffset="101467">13816 11733,'0'0,"0"0,0-25,25 25,0 0,24 0,-49 0,25 0,0 0,0 0,0 0,-1-25,26 25,0 0,24 0,-24-25,-1 25,26 0,-1-25,-24 25,24 0,-24 0,-50 0,49 0,-24 0,0 0,-25 0,25 0,24 0,-49 0,50 0,-25 0,0 0,24 0,-24 0,0 25,24-25,1 0,0 25,-26-25,51 0,-75 0,25 0,-25 0</inkml:trace>
  <inkml:trace contextRef="#ctx0" brushRef="#br0" timeOffset="103850">15776 11708,'0'0,"25"0,-1 0,26 0,24 25,1-25,24 0,0 0,25 24,-49-24,24 0,-25 0,1 0,-50 0,49 0,-49 0,-25 0,25 0,-1 0,-24 0,25 0,-25 0,50 0,-25 0,24 0,-24 0,74-24,-49 24,-1 0,1 0,0 0,-1 0,-24 0,0 0,24 0,-49-25,25 25,-25 0,25 0,0 0</inkml:trace>
  <inkml:trace contextRef="#ctx0" brushRef="#br0" timeOffset="120713">13519 13097,'-25'-25,"-25"0,1 25,24 0,-25-49,-49 24,24 0,-24-25,25 26,-50-1,25 0,-25 25,24 0,26-25,-25 25,-25 0,49 0,1 0,-1 0,1 0,0 0,24 0,-24 25,-1 0,1 0,24-25,-24 0,24 24,-49 1,49 0,1-25,-1 25,0-25,-24 25,24-1,26-24,-26 0,25 25,-24 25,24-50,25 25,-25-25,0 24,25 1,-25-25,1 25,24-25,-25 25,25 0,0 0,-25-25,25 24,-25 1,25 0,0 0,0 0,0 24,0-24,0 0,0 24,0-24,25 0,-25 0,25 0,0-25,-1 24,1 1,25 0,-1 25,26-26,24 51,-25-26,51 1,23 0,1 24,0-24,-50-1,50 1,-50-25,-24-1,-1 1,-24-25,24 0,1 0,-26 0,75 25,-49-25,49 0,-25 25,50-25,-50 0,50 25,-50-25,0 0,-24 0,-1 0,-24 0,-1-25,-24 25,-25-25,25 25,-25 0,25-25,-1 25,-24-49,25 49,0-50,25 25,-50 0,24 1,1-1,-25 0,25 0,-25-24,25 24,0 0,-1-25,-24 50,0-49,25 49,-25-25,0-25,0 26,0-26,0 25,0 25,0-49,0 24,0 0,0-25,0 26,0-1,-25-25,1 25,-1-24,0 49,0-25,0 0,1 0,-26 1,0-1,1 0,-26 0,51 25,-51-25,26 0,-26 1,1 24,-1 0,26 0,-26 0,1 0,-1 0,1 0,0 0,-1 0,1 0,-1 0,26 24,-26 1,1-25,0 25,24-25,0 50,1-50,-1 0,0 0,26 25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5:01:47.4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15726 5383,'0'0,"0"0,50 0,-25 0,-1 0,1 0,0 0,0 0,24-25,1 25,0 0,24 0,0-25,1 25,-1 0,75 0,-74 0,24 0,-25 0,1 0,-1 0,0 0,1 0,-1 0,-24 0,24 0,1 0,-26 0,1 0,-1 0,1 0,0 0,-1 0,1 0,-25 0,49 25,-24-25,-25 25,49-25,-24 24,24-24,-24 0,24 0,-24 25,24-25,0 0,1 25,-26-25,1 25,25-25,-1 0,-24 0,24 25,-24-25,-1 24,1-24,-25 0,-1 0,1 0,-25 0,50 0,-25 0,-1 0,26 0,24 0,-24 0,0 0,-1 0,1 0,-1-24,-24 24,0 0,25 0,-25 0,-1 0,1-25,0 25,49 0,-24 0,0 0,-1 0,1-25,24 25,-24 0,-1 0,-24 0,0 0,0 0,0 0,-1 0,1 0,-25-25,50 25,-1 0,26 0,-26 0,26 0,-1 0,1 0,24 25,-25-25,1 0,-1 0,25 0,-24 0,-26 25,1-25,0 0,-1 0,-24 0,0 0,24 25,-49-25,50 0,0 0,24 24,1-24,-1 0,-24 0,24 25,-24-25,-1 0,-49 0,25 0,25 0,-26 0,1 0,25 0,-25 0,-1 0,26 0,-25 0,0 0,24 0,-49-25,25 25,25 0,-50 0,49 0,-24 0,0-24,-25 24,25 0,-1-25,1 25,0 0,0 0,0 0,0 0,-1-25</inkml:trace>
  <inkml:trace contextRef="#ctx0" brushRef="#br0" timeOffset="4912">2555 6325,'25'0,"-1"0,-24 0,25 0,0 0,0 0,25-25,-1 25,26 0,-1-24,-24 24,49 0,0 0,50 0,-75 0,75 0,-50 24,1-24,24 0,-50 25,0-25,-49 0,0 0</inkml:trace>
  <inkml:trace contextRef="#ctx0" brushRef="#br0" timeOffset="10776">15776 11311,'25'0,"-25"0,24 0,1 0,25 0,-50 0,25 0,24 0,1 0,49 25,-25-25,26 0,24 25,0-25,25 0,-50 0,50 24,-50-24,0 0,25 0,-50 25,1-25,-26 0,26 0,-25 25,24-25,0 25,1-25,-1 25,25-25,-24 24,-26-24,26 0,24 0,-25 0,-24 0,0 0,-1 0,26 0,-1-24,1 24,24-25,-25 25,25-25,-24 25,-1 0,50 0,-49-25,-1 0,-24 25,24-24,-24-1,24 25,1 0,-26 0,1 0,-1-25,26 25,-1 0,-24-25,24 25,1 0,24-25,-25 25,25 0,-24 0,24 0,-49 0,-1 0,-24 0</inkml:trace>
  <inkml:trace contextRef="#ctx0" brushRef="#br0" timeOffset="40086">12129 1042,'0'0,"0"0,0 0,50 0,-50-25,25 0,0 25,0 0,24 0,-24 0,0 0,24-25,-49 25,50 0,-25 0,-25 0,25 0,-1 0,26 0,0 0,-26 0,1 0,50 0,-75 0,49 25,-49 0,25-25,-25 25,0-25,0 25,25-1,-25-24,25 25,-25 25,0-50,24 25,-24-1,0-24,0 25,0-25,0 25,0 0,25-25,-25 25,0-1,0 1,0 0,0 0,25 0,-25-25,0 24,0-24,0 25,0 0,0 0,0 0,0-1,0 1,0 0,0 25,0-50,0 25,0-1,0 1,0 0,0 0,0 0,0-1,0 1,0 25,0-50,0 25,0 24,0-24,0 0,0-25,0 25,0-1,0 1,0 0,-25-25,25 25,0 0,0 24,0-24,-25 0,25-25,0 25,-24-25,24 24,-25-24,25 50,-25-50,25 0,-25 50,0-50,1 0,-1 24,0 1,0 0,0-25,25 25,-49 0,24-25,0 24,25-24,-25 0,1 25,-1-25,0 25,0-25,-24 0,24 0,0 0,-25 0,26 0,-1 0,0 0,25 0,-25 0,25 0,-50 0,1 0,-26 0,26-25,-26 0,26 1,-1-1,1 0,24 0,0 0,25 1,0-1,-25 0,25 25,0-50,-25 1,25 24,0 0,0-24,0 24,0 0,0 0,0 0,0 1,0-1,0 0,0 0,0 0,0-24,0-1,0 25,0-24,25 24,-25 0,0-24,25 24,-25 0,0 25,0-25,0 0,0 0,0 25,25-24,-25 24,0-25,0 0,25-25,-25 50,24-24,-24 24,0-50,25 25,0 0,-25 25,0-24,25 24,-25-25,0 0,25 25,-1-25,-24 0,0 1,25 24,-25-25,25 25,-25-25,25 25,-25-25,0 0,25 25,-25 0,49 0,-49-24,25 24,-25 0,25-25,0 25,-1 0,26-25,-25 25,0 0,24 0,1 0,-25 0,24 0,-24 25,25-25,-25 25,-1-25,-24 24,25 1,25-25,-25 25,24-25,-49 0,25 0,-25-25,25 0,0 25,-25-24,24-1,1 25,0 25,0-1,0 26,24 0,-24-26,-25 1,25 0,0 25,-25-26,24 1,-24 25,25-25,-25 24,0 1,25-1,-25 1,25 25,0-1,-1 25,-24-24,50-1,-25-24,-25-1,25 1,-25-25,0-1,0 1,0 0,0 25,0-26,0 26,25 0,-25-50,0 49,0-49,0 25,0 0,0-25,-50 25,0-1,25 1,-24-25,24 25,-25 0,-24-25,0 25,24-25,-24 25,-1-1,1 1,-1 0,1 0,49 0,-24-1,-1-24,25 25,-24 0,24-25,0 0,-25 25,25-25,1 0,-1 25,0-25,0 0,-24 0,49 0,-50 0,25 0,0 0,1 0,-1-25,-25 25,25-25,-24-25,-26 50,26-24,24-1,-25 0,-24 0,49-24,-24 49,49-25,-25 0,0-25,25 25,-25 1,25-26,0 25,-25 0,1-24,24-26,0 26,-25-1,25 1,0-26,0 1,0 24,0-24,0-1,0 26,0-1,0-24,0 24,25 25,-1-24,-24-1,0 25,25-24,0 24,-25 0,25 0,-25 0,0 1,49 24,-49-25,0 0,25 25,0-25,0 25,-25-49,49 49,-24-50,25 25,-25 0,-1 1,1 24,0-25,0 25,0 0,-1 0,26 0,-50 0,25 0,0 25,-1-25,-24 24,50-24,-25 25,0 0,-25-25,24 0,1 50,25-50,-50 24,25 1,24 0,-24 0,0-25,0 25,0-25,-25 24,24 1,-24-25,25 0,-25 25,25-25,-25 25,25 0,-25-1,25 1,-1 25,1-25,-25-1,0 1,0 0,0 0,0 0,0 0,0-1,0-24,0 50,0-50,0 25,25 24,-25-24,0 25,0-1,0-49,0 25,0-25,0 25,0 0,0 0</inkml:trace>
  <inkml:trace contextRef="#ctx0" brushRef="#br0" timeOffset="45343">2604 15801,'25'24,"99"1,100 0,-150-25,0 25,125 0,-26-1,51 1,-100-25,49 25,51-25,-100 0,24 0,-24 0,25 0,-49 0,-1 0,25-25,-25 25,0 0,50 0,-50 0,-24 0,-1 0,0 0,1 0,-75 0,25 0,24 0,26 25,98 0,1 0,24-1,-24-24,49 25,-74-25,25 0,-50 0,-50 0,-74 0,25 0,25 0,24 0,25 0,50 25,25 0,24 0,1 24,49-24,-100-25,-24 25,1-25,-76 0,-24 0,0 0,24 0,1 0,-25-25,49 25,-24-25,-25 25,-1 0,1-25</inkml:trace>
  <inkml:trace contextRef="#ctx0" brushRef="#br0" timeOffset="46319">12154 15949,'25'0,"0"0,49 0,26 0,-1 0,50 0,24 0,-24 0,74 25,50-25,0 25,0-25,0 25,-25-25,0 0,-50 0,1 0,-26 25,-24-25,0 0,-50 0,-24 0,-26 0,1 0,-1-25,-49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12:59.6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16073 6995,'0'25,"0"24,0-49,0 25,0 25,0-25,0-1,0 26,0 0,0-26,0 1,0 25,0-25,0-1,0-24,0 25,0-25,0 25,0 0,0-25</inkml:trace>
  <inkml:trace contextRef="#ctx0" brushRef="#br0" timeOffset="2064">15974 6970,'0'25,"25"-25,0 0,24 0,1 0,-25 0,0 0,-25 0,24 0,-24 0,25 0,-25 0,25 25,0 0,24-1,-49 1,50 0,-50-25,25 0,-25 25,25 0,0-25,-25 24,0-24,24 50,1-25,-25 0,0-25,0 24,0 1,0 0,0-25,0 25,0-25,0 25,-25-1,25-24,0 25,-24-25,24 25,-25 0,0-25,25 0,-25 25,0-25,0 0,25 0,-24 0,-26 0,50 24,-25-24,0 25,1-25</inkml:trace>
  <inkml:trace contextRef="#ctx0" brushRef="#br0" timeOffset="4768">16694 7417,'0'0,"24"0,1 0,0 0,-25 0,25 0,0-25,-1 25,-24-25,25 25,-25 0,0-25,0 25,25-25,-25 25,0-24,0-1,0 25,0-25,-25 25,25 0,-49 0,49 0,-25 0,25 0,-25 0,25 0,-25 0,0 0,1 50,24-50,-25 24,0-24,25 25,0 0,-25-25,25 25,-25 24,25-49,0 25,0 0,0-25,0 25,0-25,25 25,-25-25,25 0,-25 0,25 0,0 24,-1-24,-24 25,25-25,0 0,-25 0,25 0,-25 0,25 0,-1 0,-24 0,25 0,-25 0,25 0,-25 0</inkml:trace>
  <inkml:trace contextRef="#ctx0" brushRef="#br0" timeOffset="6647">17537 6821,'-25'0,"25"0,-25 0,25 0,-25 0,1 0,24 0,-25 0,25 0,-25 25,0-25,25 25,0 0,-25-25,25 25,0-25,0 24,-24 1,24-25,0 25,0-25,0 50,0-26,0 1,0 0,0 0,0 0,0 24,0-24,0-25,0 50,0-26,0 1,0 0,0 0,0-25,0 25,0-25,0 49,0-49,0 25,0-25,0 50,0-50,0 24,0-24</inkml:trace>
  <inkml:trace contextRef="#ctx0" brushRef="#br0" timeOffset="7849">17165 7367,'0'-25,"49"25,-49 0,25 0,0 0,0 0,0-25,-1 25,1 0,-25 0,25 0,0-24,-25 24,25 0,24 0,-24 0,0 0,-25-25</inkml:trace>
  <inkml:trace contextRef="#ctx0" brushRef="#br0" timeOffset="10592">18479 10046,'25'0,"0"0,0 0,0 0,24 0,-24 0,0 0,0 0,0-25,-1 25,-24 0,25 0,-25 0,50 0,-25 0,-1 0,26 0,0-25,-1 25,-24 0,0 0,-25 0,25 0,-1-25,-24 25,25 0,0 0,0 0,0 0,-25 0,24 0,1 0,-25 0,25 0,-25 0,25 0,0 0,-25 0,24-24,-24 24,25 0,-25 0,25 0,0 0,-25 0,25 0,-1 0,1 0,-25 0,25 0,-25 0,25 0,0 0,-25 0,25 0,-25 0,24 0,-24 0,25 0,0 0,0 0,-25 0,25 0,-25 0</inkml:trace>
  <inkml:trace contextRef="#ctx0" brushRef="#br0" timeOffset="19239">2356 10567,'-24'0,"24"25,0-1,0-24,0 25,0 0,0-25,0 25,0-25</inkml:trace>
  <inkml:trace contextRef="#ctx0" brushRef="#br0" timeOffset="20295">2480 10542,'0'0,"0"25,0 0,0-25,-24 49,24 1,0-25,0-25,0 24,0-24</inkml:trace>
  <inkml:trace contextRef="#ctx0" brushRef="#br0" timeOffset="23622">8558 11981,'0'0,"0"24,0-24,0 25,0 0,0 0,0 24,0-24,0 0,0 0</inkml:trace>
  <inkml:trace contextRef="#ctx0" brushRef="#br0" timeOffset="25270">8682 12030,'0'0,"0"0,0 25,0 0,0-25,0 25,0-1,0-24,0 25,0 25,0-50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14:57.4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16446 9649,'0'0,"0"-25,0 0,0 25,0-49,0 24,24-25,1 50,-25-24,25 24,0 0,0-25,24 25,-24-25,0 25,24 0,-49 25,0 0,25-25,0 24,-25 1,0 25,25-50,-25 25,25 24,-25-24,24 25,1-26,-25 26,0-25,25 0,-25-1,25-24,0 0,-25 0</inkml:trace>
  <inkml:trace contextRef="#ctx0" brushRef="#br0" timeOffset="1280">16917 9376,'-25'0,"25"0,-25 25,0 0,25 0,0-25,-24 24,24 1,-25 0,0-25,25 25,0 0,-50 24,50-49,0 50,-24-25,-1-1,25 1</inkml:trace>
  <inkml:trace contextRef="#ctx0" brushRef="#br0" timeOffset="2152">17859 9599,'0'0,"0"25</inkml:trace>
  <inkml:trace contextRef="#ctx0" brushRef="#br0" timeOffset="2520">18033 9624,'0'0,"25"0,-25-25,49 25,-49 0</inkml:trace>
  <inkml:trace contextRef="#ctx0" brushRef="#br0" timeOffset="2872">18132 9599</inkml:trace>
  <inkml:trace contextRef="#ctx0" brushRef="#br0" timeOffset="3968">18604 9575,'0'0,"0"0</inkml:trace>
  <inkml:trace contextRef="#ctx0" brushRef="#br0" timeOffset="4705">19199 9599,'25'0</inkml:trace>
  <inkml:trace contextRef="#ctx0" brushRef="#br0" timeOffset="5417">19496 9550,'25'25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19:19.1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9203 5407,'24'0,"1"0,0 0,25 0,-50 0,24 0,-24 0,25 0,0 0,-25 0,25 0,-25 0,0 0,-25 0,0 0,0 0,1 0,-1 0,25 0,-25 0,0 0,25 0,-25 0,1 0,-1 0,25 0,-25 0,25 0,-25 25,0-25,25 0</inkml:trace>
  <inkml:trace contextRef="#ctx0" brushRef="#br0" timeOffset="13360.3359">9203 6375,'0'0,"24"0,26 0,0 0,-1 0,26 0,-1 0,0 0,26 0,-1 0,-25 0,25 0,-24 0,-1 0,-24 0,49 0,-74 0,0 0,24-25,1 25,-50 0,50 0,-1 0,1 0,24 0,-49 0,25 0,24 0,-24 0,-26 0,26 0,0 0,-26 0,-24 0,50 0,0 0,-50 0,49 0,-24 0,0 0,0 0,24 0,-24 0,0 0,0 0,0 0,-1 0,1 0,0 0,25 0,-50 0,24 0,26 0,-50 0,50 0,-50 0,24 0,1 0,0 0,25 25,-50-25,24 0,-24 0,25 0,0 0,0 0,-25 0,25 0,-1 0,26 0,-50 0</inkml:trace>
  <inkml:trace contextRef="#ctx0" brushRef="#br0" timeOffset="29586.9584">3795 10269,'0'0,"0"0,25 0,0 0,0 0,-1 0,-24 0,25 0,0 0,25 0,-26 0,1 0,0 0,49 0,-74 0,50 0,-25 0,24 0,-24 0,25 0,-25 0,-1 0,26 0,0 0,-1 0,1 0,-1 0,26 0,-26 0,26 0,-25 0,-1 0,1 0,-1 0,-24 0,0 0,0 0,-25 0,25 0,-1 0,-24 0,25 0,0 0,0 0,24 0,1 0,0 25,-26-25,26 0,-25 25,0-25,24 0,-24 0,0 0,0 0,-1 0,1 0,0 0,0 0,24 0,-24 0,0 0,25 25,-25-25,-1 0,1 0,0 0,0 24,0-24,-1 0,26 0,-25 0,0 0,24 0,-24 0,-25 0,50 0,-26 0,1 0,0 0,25 0,-26 0,26 0,0 0,-26 0,1 0,0 0,0 0,24 0,-49 0,25 0,-25 0,25 0,0 0,0 0,-1 0,1 0,25 0,-25 0,0 0,24 0,1 0,-50 0,25 0,24 0,-24 0,0 0,49 0,-49 0,0 0,24 0,-24 0,0 0,-25 0,25 0,0 0,-25 0,49 0,-49 0,25 0,0 0,-25 0,25 0,-25 0,24 0,-24 0,25 0,0 0,25 0,-50 0,24 0,-24 0,25 0,-25 0,0-24</inkml:trace>
  <inkml:trace contextRef="#ctx0" brushRef="#br0" timeOffset="33489.3486">3795 12129,'0'25,"0"-25,0 0,50 0,-1 0,1-25,-25 25,24 0,-24 0,0 0,25-24,-26 24,26 0,24 0,1 0,-1 0,1 0,24 0,-25 0,50 0,-24-25,-26 25,25 0,0 0,1-25,-1 25,-25 0,25-25,-24 25,-1 0,-24 0,24 0,1 0,-1 0,-49 0,25 0,-1 0,1 0,-50 0,25 0,-25 0,49 0,-49 0,50 0,-1 0,1 0,0 0,-1 0,1 0,-1 0,-24 0,0 0,25 0,-26 0,1 0,-25 0,25 0,0 0,0 0,-1 0,1 0,0 0,25 0,-25 0,-1 0,26 0,-25 0,0 0,-1 0,-24 0,25 0,-25 0,25 0,0 0,-25 0,25 0,-1 0,1 0,50 0,-1 0,25 0,-49 0,-1 25,-24-25,25 0,-25 0,-1 0,-24 0,25 0,0 0,0 0,0 0,-25 0</inkml:trace>
  <inkml:trace contextRef="#ctx0" brushRef="#br0" timeOffset="38785.8782">2084 11733,'0'24,"49"-24,1 0,24 0,1 0,-26 0,1 25,-1-25,-24 0</inkml:trace>
  <inkml:trace contextRef="#ctx0" brushRef="#br0" timeOffset="40371.0367">2480 11683,'0'0,"0"0,25 0,0 25,0 0,0-25,-1 24,1 1,0-25,0 25,-25-25,0 50,-25-50,0 0,0 24,1-24,24 25,-25-25</inkml:trace>
  <inkml:trace contextRef="#ctx0" brushRef="#br0" timeOffset="41971.1967">2654 9723,'25'0,"0"25,0 0,24 25,1-26,-1 1,26 25,-26-50,26 25,-26-1,26 1,-75-25,49 0,-49 0,25 0</inkml:trace>
  <inkml:trace contextRef="#ctx0" brushRef="#br0" timeOffset="43587.3583">3299 9649,'0'0,"-25"0,0 0,1 0,-1 25,25 0,-25-25,0 24,0-24,-24 50,24-25,-25-25,26 25,-26 24,25-49,0 25,1-25,24 25,-25 0,0-25,25 24,-25-24,0 25,1 0,24 0,-25-25,0 25,0 0,25-25,-25 24,0-24</inkml:trace>
  <inkml:trace contextRef="#ctx0" brushRef="#br0" timeOffset="63316.331">2257 12601,'0'0,"0"0,25 25,-25-25,25 0,0 0,-1 0,1 0,0 0,0 0,0 0,-1 0,26 0,-50 0,25 0,0 0,-1 0,1 0,-25 0,25 0,0 0,0 24,0-24,24 0,-49 0,0 0,0-24,0 24,0-25,0 25,0-25,-25 0,25 25,-24-25,24 25,0 0,0 0,0 0,24 0,1 25,-25 0,25 0,-25-25,0 0,25 25,-25-1,0-24,-25 25,0 0,0-25,1 25,-1-25,25 25,0-25,0-25,0 0,0 0,0 25,0-49,0 49,0-25,0 25,0-25,0 0,0 25,0-25</inkml:trace>
  <inkml:trace contextRef="#ctx0" brushRef="#br0" timeOffset="88780.8772">17934 14039,'0'0,"0"0,0 0,25 0,-25 0,49 0,-24 0,0 0,-25 0,25 0,-25 0,24 0,1 0,0 0,0 0</inkml:trace>
  <inkml:trace contextRef="#ctx0" brushRef="#br0" timeOffset="90364.0355">21034 14064,'25'0,"25"-25,-50 25,49 0,-24 0,50-24,49-1,0 25,49-25,1 0,-50 0,0 1,-50 24,-24-25</inkml:trace>
  <inkml:trace contextRef="#ctx0" brushRef="#br0" timeOffset="105348.5338">5928 13990,'25'25,"25"-1,-25 51,24-26,1-24,-1 50,26-51,-26 26,-24-50,0 50,-25-50,25 0,0 0,-25 49,49-49,-24 50,25-25,-1 24,-24-24,0-25,-25 0</inkml:trace>
  <inkml:trace contextRef="#ctx0" brushRef="#br0" timeOffset="107973.7963">7144 14585,'0'0,"0"0,-25 0,25 0,-25 0,0 0,25 0,-24 0,24 0,-50 25,50-25,-25 0,25 0,-25 0,1 25,-1 0,0-1,25-24,-25 25,25 0,-25 0,25 0,0-1,0 1,0 0,0-25,0 25,25-25,-25 0,50 25,-50-1,25-24,-25 0,24 0,1 25,-25-25,25 0,-25 0,25 0,-25 0,25 0,-1 0,-24 0,25 0,25 0,-25 0,-1 0,1 0,0-25,-25 1,25 24,-25-25,0 25,0-25,25 0,-25 25,0-25,24 1,-24-1,0 0,0 25,0-25,0 0,0 1,0 24,-24 0,24 0,-25 0,25 0,-25 0,25 0,-50-25,50 25,-24 0</inkml:trace>
  <inkml:trace contextRef="#ctx0" brushRef="#br0" timeOffset="109444.9434">7243 14362,'0'0,"0"25,0 0,-25-1,0 1,25 0,-24 0,24 24,-25-24,25 0,-25 0,0 0,25 24,-25-24,1 0,24 0,0-1,-25 1,25-25,0 25,-25 0,25-25,-25 25,25-25,0 24,0 1,0-25,-25 25,25-25,0 25,0 0,-24-1,24-24,0 25,0 0,0 0,-25 0</inkml:trace>
  <inkml:trace contextRef="#ctx0" brushRef="#br0" timeOffset="110549.0538">7962 14536,'0'24,"0"1,0-25,0 25,25-25,-25 25,0 0,0-1,0 1,0 0,0 0,0 24,0-49,0 50,0-50,0 25,0-25,0 25,0-1,0-24</inkml:trace>
  <inkml:trace contextRef="#ctx0" brushRef="#br0" timeOffset="112430.2419">7863 14734,'0'0,"0"25,0-25,25 0,24 0,-24 0,0 0,0 0,0 0,-25 0,25 0,-1 0,1 0,25 0,-50 0,25 0</inkml:trace>
  <inkml:trace contextRef="#ctx0" brushRef="#br0" timeOffset="114021.401">8260 14486,'0'0,"0"0,0 50,0-26,25-24,-25 50,0-25,0 0,0-1,0 1,0 0,0-25,0 25,0 0,0-1,0-24,0 25,0-25,0 25,0 0,0-25,25-25,-25 25,0-25,24 25,1-25,0 1,-25 24,50 0,-50 0,24 24,-24 1,25-25,-25 25,0 0,0-25,25 25,-25 24,0-49,0 0</inkml:trace>
  <inkml:trace contextRef="#ctx0" brushRef="#br0" timeOffset="116477.6466">8682 14858,'0'0,"24"0,-24 0,50 0,-50 0,25 0,0 0,-1 0,-24 0,0-25,0 25,0-25,0 25,0-24,0 24,-24 0,-1 0,25 0,-25 0,25 0,-25 0,0 0,25 24,0-24,0 25,0-25,0 25,0 0,0-25,0 25,0-25,0 24,0 1,25-25,-25 0,25 0,-25 0,25 0,0 25,-1-25,1 0,0 0</inkml:trace>
  <inkml:trace contextRef="#ctx0" brushRef="#br0" timeOffset="118564.8553">9103 14808,'0'0,"25"25,-25 0,0 0,25 0,-25-25,0 24,0 1,0-25,0 0,0 0,0-25,0 1,0-1,0 0,0 25,25-25,-25 25,49-25,-24 1,25-1,-25 25,-25 0,24 25,-24-1,0 1,0-25,25 25,-25 25,0-50,0 24,0 1</inkml:trace>
  <inkml:trace contextRef="#ctx0" brushRef="#br0" timeOffset="119372.9361">9897 14957</inkml:trace>
  <inkml:trace contextRef="#ctx0" brushRef="#br0" timeOffset="120285.0273">10021 14932</inkml:trace>
  <inkml:trace contextRef="#ctx0" brushRef="#br0" timeOffset="120885.0873">10244 14957</inkml:trace>
  <inkml:trace contextRef="#ctx0" brushRef="#br0" timeOffset="152214.8451">10641 16594,'0'0,"0"50,0-25,-25 24,25-24,0 0,0 25,-24-1,24-24,-25 49,25 1,0-1,-25 50,25-25,0-49,0-25,0-25,0-25,-25-74</inkml:trace>
  <inkml:trace contextRef="#ctx0" brushRef="#br0" timeOffset="152813.8451">10616 16470</inkml:trace>
  <inkml:trace contextRef="#ctx0" brushRef="#br0" timeOffset="153581.8451">10641 16470,'25'0,"49"0,26 25,-1 0,25 25,-25-26,0 26,1-25,-51 0,1-1,-25-24,-25 50,0-25,0 0,0 24,0 1,0-25,0 24,0 1,0-25,0-1,0 1,-25 0,-25 25,25-50,1 49,-1-24,-50 25,26-50,-1 74,0-49,50-25,-24 25,24-25,-25 0,-25 0,-24 0,-1 0,1 0,0-25,-1 25,1-25,24 25,25 0</inkml:trace>
  <inkml:trace contextRef="#ctx0" brushRef="#br0" timeOffset="155390.8451">11857 17338,'0'0,"24"25,1-25,-25 0,25 0,0 0,0 0,-25 0,24-25,1 25,0 0,-25-24,25 24,0-25,-25 0,24 25,-24-25,0 25,0-49,0 49,0-25,0 25,0-25,0 25,0 0,-24 0,-1 0,0-25,0 25,0 0,25 0,-24 0,-1 0,25 25,-25 0,25-25,-25 49,0-49,25 25,-24 0,24 0,-25-25,25 49,0-49,0 50,0-50,-25 25,25 24,0-24,0 0,0 0,0 0,50-25,-26 49,26-49,0 50,-26-25,1-25,0 25,25-25,-50 0,-25 0</inkml:trace>
  <inkml:trace contextRef="#ctx0" brushRef="#br0" timeOffset="156462.8451">13047 16644,'0'0,"-25"0,1 0,-1 0,25 0,-50 0,25 0,1 25,24-25,-25 25,25-1,-50 1,25 0,25 0,-24 0,-1 24,25 1,-25-25,25 24,-25-24,25 0,0 0,0 24,0-24,0 0,0 24,0-24,0 0,0 25,0-1,0-24,0 0,0 24,0-24,0 0,0 0,0 0,0 0,-25-25,25-25,-24 25,-1-50</inkml:trace>
  <inkml:trace contextRef="#ctx0" brushRef="#br0" timeOffset="157213.8451">12551 17214,'25'0,"-25"0,50 0,-26 0,1 0,0 25,0-25,0 0,-25 0,49 0,-49 0,50 0,-1 0,1-25,24 1,1-1,49 0,-74 0,-26 25,1 0</inkml:trace>
  <inkml:trace contextRef="#ctx0" brushRef="#br0" timeOffset="158254.8451">13717 16768,'0'0,"0"0,0 25,0 0,-50 24,50 26,-24-26,-1 26,0-1,25 50,0-74,0-1,0-24,0 25,0-50,0 0,0 24,50-24,-50 0,0 25,24 0,-24-25,50 0,-50 25,25-25,0 25,-25 0,24-25,-24 0,-24 0,-1-25,0 0,0 0,0 0</inkml:trace>
  <inkml:trace contextRef="#ctx0" brushRef="#br0" timeOffset="159189.8451">14188 16917,'25'0,"-25"0,25 25,0 24,-25-24,24 25,1-1,-25-24,25 0,0 0,-25-1,25-24,-25 25,49-25,-24 50,25-25,-50-1,49 1,-49 25,25-50,-25 0</inkml:trace>
  <inkml:trace contextRef="#ctx0" brushRef="#br0" timeOffset="160101.8451">14560 16966,'-24'0,"-1"25,25 0,-25 0,25 0,0-1,-25 1,0 25,1-25,-1 24,0-49,25 50,-25-50,25 25,0-25,-50 49,50-49,0 25,-24 0,-1 0,0 49,0-24,0-25,25 24,0-49,0 0</inkml:trace>
  <inkml:trace contextRef="#ctx0" brushRef="#br0" timeOffset="161117.8451">14833 17338,'0'0,"0"25,0 0,0-25,0 50,0-50,0 24,0-24,0 50,-49-25,24 0,0 0,0-1,25-24,-25 0</inkml:trace>
  <inkml:trace contextRef="#ctx0" brushRef="#br0" timeOffset="162685.8451">15329 17041,'0'25,"0"-25,0 24,0 51,0-26,25-49,-25 50,0-50,25 0,-25-25,25 0,-25 1,0-1,25 0,-25 0,24-24,-24 49,25-25,0 25,0 0,0 0,-1 0,-24 0,25 49,-25-49,25 25,0-25,-25 25,0 0,0 0,0-25,0 49,0-24,0 0,25-25,-25 25,0-25</inkml:trace>
  <inkml:trace contextRef="#ctx0" brushRef="#br0" timeOffset="163806.8451">15825 16669,'0'25,"0"-25,0 24,0-24,25 25,-25 0,50 25,-50-50,25 24,-25-24,0 50,24-25,-24 0,25-1,-25-24,0 50,25-50,-25 25,0-25,0 25,0-1,0 26,0-50,0 25,0 0,0-1,0 26,0-25,0 0,0-25,0 24,0 1,-25 0,0 25,1-26,24 26,-25-50,0 25,25-25,-25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2:41.1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3125 5234,'0'0,"0"0,25 0,0 0,25 0,-26 0,26 0,0 0,-1 0,26 0,-1 0,0 0,51 0,-51 0,0 0,-24 0,24 0,-24 0,24 0,-24 0,24 0,-24 0,0 0,-1 0,1 0,24 25,1-25,-1 24,25-24,50 25,0 0,49-25,-24 50,24-50,-24 24,-25-24,-25 0,-50 25,-49-25,-25 0</inkml:trace>
  <inkml:trace contextRef="#ctx0" brushRef="#br0" timeOffset="11007">9079 4465,'0'0,"0"49,0-24,0 0,0 25,0-26,0 1,0 0,0-25,0 50,0-1,0-24,0 25,0 24,0-24</inkml:trace>
  <inkml:trace contextRef="#ctx0" brushRef="#br0" timeOffset="12327">8905 4415,'25'0,"-25"0,24 0,-24 0,50 0,-25 0,0 0,24 0,-24 0,25 25,-50-25,25 0,-25 0,24 0,-24 25,50-25,-50 25,25-25,-25 24,25 1,-25 0,24 25,-24-50,25 49,-25-24,0-25,0 25,0 0,0-1,0 26,0-25,0-25,0 25,-25 0,25-1,0 1,-49 0,49-25,-25 0,25 0,-25 0,0 0,1 0,24 0,-25 0</inkml:trace>
  <inkml:trace contextRef="#ctx0" brushRef="#br0" timeOffset="14576">9699 4837,'0'0,"0"0,24 0,1 0,-25 0,25 0,-25 0,50 0,-50 0,24 0,-24 0,25 0,-25-25,0 25,0-25,0 25,-25-25,25 25,-24 0,-1-24,0 24,25 0,-25 0,0 0,1 0,24 0,-25 24,0-24,25 0,-25 25,25-25,0 25,-25-25,25 50,-24-50,24 25,0-25,0 24,0 1,0 25,0-50,24 25,-24-25,25 0,-25 0,50 0,-50 0,25 0</inkml:trace>
  <inkml:trace contextRef="#ctx0" brushRef="#br0" timeOffset="16103">10393 4490,'0'0,"-25"0,1 0,-1 0,0 0,0 0,25 0,-25 0,25 49,-49-24,49 0,-25 49,25-49,0 0,0 0,0-1,0 1,0-25,0 25,0-25,0 25,25 0,-25 24,0-49,0 25,0 0,25 0,-25 0,0-25,0 24,0 1,0-25</inkml:trace>
  <inkml:trace contextRef="#ctx0" brushRef="#br0" timeOffset="16935">10120 4887,'0'0,"0"0,25 0,0 0,0-25,0 25,24 0,-49 0,25 0,-25 0,25 0</inkml:trace>
  <inkml:trace contextRef="#ctx0" brushRef="#br0" timeOffset="18680">10666 4812,'0'0,"0"0,-25 0,0 25,25-25,0 25,0-25,0 25,0-25,25 24,-25-24,25 25,-25-25,25 0,-25 0,25 25,-1-25,-24 25,0 0,0-25,0 24,0-24,0 50,0-50,0 25,-24-25,24 0,-25 0,0 0</inkml:trace>
  <inkml:trace contextRef="#ctx0" brushRef="#br0" timeOffset="19902">11683 4490,'-25'0,"0"0,25 0,-24 24,-26 1,50 25,0-50,-25 49,25-24,-25 0,25 25,0-26,0 1,0 25,0 0,0-1,0-24,0 49,25-49,0 0,-25-25,25 0,-25 25,25-25</inkml:trace>
  <inkml:trace contextRef="#ctx0" brushRef="#br0" timeOffset="20942">12055 4614,'25'0,"-25"0,0 24,0 1,0 25,0-25,0-1,0 1,0 0,0 0,25 25,-25-50,24 49,-24-24,50 25,-50-50,0 24,25-24,-25 0,50 0,-50 0,0 0,0-24</inkml:trace>
  <inkml:trace contextRef="#ctx0" brushRef="#br0" timeOffset="21854">11981 4787,'24'0,"-24"0,25 0,0 0,-25 0,25 0,0 0,-1 0,1 0,-25 0,25 0,25 0,-25 0</inkml:trace>
  <inkml:trace contextRef="#ctx0" brushRef="#br0" timeOffset="24686">13370 4713,'0'0,"0"0,0 0,0 49,25-24,-25 0,0 0,0 0,0 0,0-1,0 1,24 0,-24-25,0 25,25 0,0-25,0 0,0 0,-25 0,24 0,1 0,0 0,0 0,0 0</inkml:trace>
  <inkml:trace contextRef="#ctx0" brushRef="#br0" timeOffset="25494">14263 4490</inkml:trace>
  <inkml:trace contextRef="#ctx0" brushRef="#br0" timeOffset="26471">14263 4490,'24'0,"1"0,-25 0,50 24,-50 26,25-50,0 25,24 0,-49 24,50-24,-25 25,24-1,1 26,24-1,-24-24,-1-1,-24-24,0 25,-25-50,0 25,0-25,0 0,-25 0,0 0,1 0,24 24,-50 1,50-25</inkml:trace>
  <inkml:trace contextRef="#ctx0" brushRef="#br0" timeOffset="28102">15429 4787,'0'-25,"0"25,0 0,49 0,-49 0,25 0,0 0,0 0,24 0,-49 0,25 0</inkml:trace>
  <inkml:trace contextRef="#ctx0" brushRef="#br0" timeOffset="29414">15404 5035,'25'0,"-1"0,1 0,0 0,0 0,-25 0,25 0,-25 0,24 0,-24-24,25 24,0 0,-25 0,25-25,-25 25,49 0</inkml:trace>
  <inkml:trace contextRef="#ctx0" brushRef="#br0" timeOffset="39021">16818 4638,'0'0,"0"25,0 25,0-25,24-1,-24 26,0-25,25 25,-25-1,0-49,25 25,-25 25,0-26,0 1,0 0,0 0,0 0,0-25</inkml:trace>
  <inkml:trace contextRef="#ctx0" brushRef="#br0" timeOffset="40750">17066 4688,'0'0,"0"25,24-25,-24 25,0-1,0-24,0 25,25 0,-25-25,25 25,-25 0,25 0,-25-25,25 49,-1-24,1 0,0-25,-25 0,25 0,0 0,-1 0,-24 0,25 0,-25 0,25 0,0 0,0 0,-25 0,24 0,1-25,-25 0,0 0,0 1,25 24,-25-25,0-25,0 25,0 0,0 25,0-24,0 24,0-50,-25 50,0-25,25 0,0 1,-24 24,-1 0,0 0,0 0,0-25,1 25,-1 0,-25 0,25 0,1 0,-1 0,25 0,-25 25,0-1,25-24,0 25,0 0,0 0,0-25,0 25</inkml:trace>
  <inkml:trace contextRef="#ctx0" brushRef="#br0" timeOffset="41758">17587 5011,'0'49,"0"-24,0 0,0 24,0-24,0 0,0-25,0 0,-25 25,0-25</inkml:trace>
  <inkml:trace contextRef="#ctx0" brushRef="#br0" timeOffset="42902">17835 4638,'24'0,"-24"25,0 0,25 25,-25-26,0 1,25 0,-25 0,0 0,0 0,0-1,0 1,0 0,0 0,25 0,-25-1,0-24,0 25,0-25</inkml:trace>
  <inkml:trace contextRef="#ctx0" brushRef="#br0" timeOffset="44773">18083 4688,'0'25,"24"0,-24-1,0 26,25-25,-25 0,0 0,0-1,25-24,-25 25,0-25,25 25,0 0,-25-25,24 0,-24 25,50-25,-25 0,0 0,-1 0,-24 0,25 0,0 0,-25-25,25 0,-25 25,0-25,25 25,-25-49,0 49,0-25,0 25,0-25,0 25,0 0,-50 0,50 0,-25 0,25 0,-25 0,25 0,-24 25,-1-25,25 0,-25 49,25-49</inkml:trace>
  <inkml:trace contextRef="#ctx0" brushRef="#br0" timeOffset="46813">16545 4415,'0'0,"-50"0,25 0,1 25,-26-25,25 0,-25 50,26-50,24 0,0 24,-25 1,0-25,25 25,-25-25,25 0,25 0,0 0,-25 0,25 0,-25 25,24 0,-24-1,25-24,-25 50,0-25,25 0,-25-1,0-24,0 25,0 0,25-25,0 25,0-25,-25 25,49 0,-49 24,25-24,25 0,-50 0,0-1,0-24,0 25,0 0,0 0,0 24,-25-49,25 50,0-25,0-25,0 25,0-25</inkml:trace>
  <inkml:trace contextRef="#ctx0" brushRef="#br0" timeOffset="49797">19422 4366,'0'0,"0"0,25 0,0 0,-1 0,-24 0,25 0,-25 24,50-24,-50 0,0 25,25 0,-25-25,0 50,0-26,0-24,0 50,0-50,0 25,0 0,0-1,0 26,0-50,25 25,-1-25,1 25,0-1,25 1,-26 0,1-25,0 0,-25 25,0 0,0 24,0-49,0 25,0 0,0 0,0 24,0-24,0 0,25-25,-25 25,0-25,0 49,0-49,0 25,0-25,0 25,0 25,0-50,0 24,0 1,0-25,0 25,-25 0,25 0,0-25</inkml:trace>
  <inkml:trace contextRef="#ctx0" brushRef="#br0" timeOffset="62868">11311 10889,'0'0,"50"0,-50 0,49 0,1 0,24 0,1-25,24 25,-25-24,1 24,24 0,0 0,50 0,-50 0,25 0,0 0,0 0,50 24,-50 1,0-25,25 25,-50-25,0 25,-24-25,-51 0,-24 0</inkml:trace>
  <inkml:trace contextRef="#ctx0" brushRef="#br0" timeOffset="64892">7417 10840,'0'0,"24"0,26 0,24 0,50 0,-24 0,48-25,26 25,-50-25,50 25,-25-25,-50 0,25 25,-75-24,1 24,-25 0,-25 0,25 0,-25 0,49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4:26.3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14660 6226,'0'0,"0"0,24 0,1 0,25 0,-50 0,25 0,-1 0</inkml:trace>
  <inkml:trace contextRef="#ctx0" brushRef="#br0" timeOffset="9007">14089 8682,'0'0,"25"0,-25 0,25 0,24 0,-49 0,50 0,-25 0,-1 0,26 0,0 0,-50-25,49 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5:07.8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2381 8706,'25'0,"25"0,24 0,0 0,26 0,-26 0,1 0,-1 0,-24 0,24 0,-24 0,-1 0,1 0,-25 25,24-25,26 0,-26 0,1 0,-1 25,1-25,24 25,-24-25,0 25,-1-25,-24 0,0 0,0 0,-25 0,49 24,51-24,-26 25,25 0,50-25,-25 25,0-25,-50 0,1 0,-26 0,-24 0,50 0,-26 0,26 0,-1 0,-24 0,24 0,-24 0,-1 0,-24 0,0 25,-25-25,25 0,0 0,-1 0,1 0,-25 0,25 0,0 0,-25 0,74 24,75 1,124 0,25 0,49 0,-49 24,-100-24,-49-25,-149 0,0 0,-50 0,-24 0,24 0,1 0,49 0,-25 0,-25 0,25 0,1 0,-51 0,50 0,0 0,-24 0,49 0,-25 0,0 0,0 0,1 0,-1 0,-25 0,-24 0,-1 0,1 0,-25 0,0 0,-1 25,-24-25,50 0,-1 0,1 25,24-25,26 0,-26 25,50-25,-25 0,0 0,25 0,-24 0,-26 0,25 24,-49-24,24 25,-24-25,-1 25,1-25,0 0,-1 0,1 25,-1-25,26 25,-51-25,51 0,-1 0,25 0,-24 0,-26 0,51 0,-26 0,0 0,-24 0,24-25,50 25,-24-25,-1 0,0 25,0-25,-24 25,24 0,0 0,-49-24,49 24,-25-25,25 25,-49 0,74 0,-25-25,25 25,-50 0,1 0,-50 0,-1 0,1 0,-50 0,75 0,0 0,49 0,0 0,25 0,50 0,24 0,-24 0,49-25,-25 25,1-25,-1 25,-24 0,-26 0,26 0,24 0,1-24,-1 24,1 0,-1 0,-24 0,-1 0,1 0,-25-25,0 25,-1 0,51-25,24 25,75-25,24 25,50-25,0 0,-25 25,-74-24,-74 24,-51 0,-24-25,-24 0,-26 25,50-25,-25 25,0 0,1 0,-1 0,-25 25,25-25,1 25,-51-25,1 49,-25-24,24 25,26-50,49 25,0-25,0 0</inkml:trace>
  <inkml:trace contextRef="#ctx0" brushRef="#br0" timeOffset="14175">2381 8706,'0'25,"0"-25,25 0,0 25,49-25,-24 25,24-25,26 25,-1-25,50 24,-1-24,26 0,-50 25,25 0,-50-25,-24 0,24 0,-25 25,-24-25,-1 25,1-25,24 24,1-24,-26 0,51 0,-51 0,26 0,-51 0,26 0,-25 0,0 0,-25 0,24 0,26 25,0-25,24 25,1 0,-1-25,50 0,-50 0,1 25,-26-25,1 0,0 0,-50 0</inkml:trace>
  <inkml:trace contextRef="#ctx0" brushRef="#br0" timeOffset="18855">5854 8657,'0'49,"0"-49,0 25,0-25,0 25,-25 0,25 24,-25-24,0 25,1 24,24 1,-25-26,0 26,-25-26,50 26,-24-26,-1 1,25 0,-25-26,25-24,0-49,0-1,0 25,0-24,0-1,0 25,0 1,0 24,-25 0,25-25,-49-25,24 25,-50-24,26-1,-1 0,-24 26,24-26,25 25,1 0,24 25,-50 25,25 25,-24 24,24-24,0 0,0-1,0-24,25 0,0-25,0 0,25-25,0-49,-25 24,25 0,24 1,-49-26,0 26,0 24,25-25,-25 50,0 25,-25 49,1-24,24 0,-50-1,50 1,-25-50,25 25,0-25,25 0,0 0,0-25,-25-25,49 1,-49 24,0-25,50 1,-50 24,0-25,-25 125,0-1,-24 0,-1 26,25-26,0-24,1-25,24-25,0 0,0 0,24-25,1 0,-25 0,0 25,0-25,0 25,0 50,-49-25,49 49,-25-74,25 25,0-50,49-49,-24 24,-25 1,50-1,-50 25,25 25</inkml:trace>
  <inkml:trace contextRef="#ctx0" brushRef="#br0" timeOffset="22256">5333 8682,'0'49,"0"-24,0 0,-25 24,25-24,0 25,0-25,0-25,0 24,0 1,0 0,0-25,0 25,0 0,0-25,0 25,-25 24,1-24,-1 49,0 26,0-26,0-24,25-1,-24 26,-1-51,0 1,25-74,25-1,24-49,-49 24,50-49,-25 50,24-25,-24 24,-25 1,0 24,25 1,-25-1,0 75,0 0,-50 49,26-24,-1-1,-25 1,50-25,-25-25,25 25,0-25,25-25,0-25,0-24,0 24,-1 0,26-24,-25 0,-25-1,0 50,0 25,0 50,-50 24,25 1,-49 24,24-25,1 26,-1-51,25-24,1 25,-1-50,25-25,25 0,-1-24,-24-1,0 50,0-25,0 75,-24-1,-26 75,0-49,1-1,24 1,0-51,25-48,25-26,0-24,0-1,-1 26,1 24,-25-25,0 75,0 0,-25 0,25-25,0 24</inkml:trace>
  <inkml:trace contextRef="#ctx0" brushRef="#br0" timeOffset="28023">6548 8359,'0'0,"0"25,0 0,0-25,0 25,0-1,0 26,25-50,-25 25,0 0,25-1,0 26,-25-50,25 0,-1 0,1 0,-25 0,25 0,-25-25,25 0,0 25,-25-24,24 24,-24-50,25 25,0 0,-25 25,0-24,25-1,0 0</inkml:trace>
  <inkml:trace contextRef="#ctx0" brushRef="#br0" timeOffset="36902">13990 6300,'0'25,"0"0,-25 0,25 0,0-1,0 26,0-25,0-25,-25 25,25-1,0-24,0 25,0 0,0 0,0-25,0 25,0-1</inkml:trace>
  <inkml:trace contextRef="#ctx0" brushRef="#br0" timeOffset="38214">14188 6424,'25'25,"0"0,-25 0,0 0,0-25,0 24,0-24,0 25,0 0,0-25,0 25,0-25,25-25,-25 0,0 25,0-25,24 1,1-1,-25 25,0-25,0 0,25 0,-25 25</inkml:trace>
  <inkml:trace contextRef="#ctx0" brushRef="#br0" timeOffset="39454">14387 6226,'25'0,"-25"25,0-25,0 25,0-25,24 24,-24 1,0-25,0 25,0 0,25 0,-25-25,0 24,0-24,0 25,0 0,0 0,0-25,0 25,0-1,0 26,0-50,0 25,0-25,-25 25,25-1,0 1,-24-25</inkml:trace>
  <inkml:trace contextRef="#ctx0" brushRef="#br0" timeOffset="55541">2555 10443</inkml:trace>
  <inkml:trace contextRef="#ctx0" brushRef="#br0" timeOffset="57293">2555 10443,'0'25,"25"-1,-25-24,24 25,26-25,-50 0,50 25,24 0,1-25,-1 25,-24-25,24 0,0 0,1 0,-26 0,26 0,24 0,-25 0,26 0,-1 0,0 24,25-24,-25 0,-24 0,-1 25,-24-25,-1 0,26 0,-75 0,25 0,-25 0,49 0,1 0,-1 0,-49 0,25 0,0 0,0 0,0 0,-1 0,26 0,-25 0,-25 25,49-25,-24 0,0 0,0 0,-25 0,25 0,0 0,-1 0,1 25,0-25,0 0,0 0,-1 25,1-25,0 0,-25 0,25-25,24 25,-24 0,50 0,-51 0,1 0,25-25,-1 25,-24 0,0-25,25 25,-26 0,1 0,25 0,-25 0,-1 0,-24 0,25 0,-25 0,50 0,-25 0,-1 0,1 0,-25 0,25 0</inkml:trace>
  <inkml:trace contextRef="#ctx0" brushRef="#br0" timeOffset="59125">5209 10840,'0'0,"25"0,0 0,-25 0,49 0,-49 0,50 24,-25 1,-1 0,51-25,-26 0,1 0,0 25,24-25,0 0,1 0,-25 0,-1 0,1 0,24 0,-24 0,24 0,-49 0,49 0,1 0,-1 25,1-25,-1 24,50-24,-50 0,1 25,-1-25,-24 0,24 25,-49-25,0 25,25-25,24 0,0 0,1 25,24-1,25 1,-25 0,25 25,-25-25,26-1,-51-24,0 25,-24 0,24-25,-24 25,-25-25,24 0,1 0,0 25,-26-25,51 24,-26-24,-24 0,25 0,-25 0,24 0,-24 0,0 0,0 0,-1 0,1 0,0 0,0 0,-25 0,50 0,-1 0,1 0,49 25,-25 0,1-25,24 25,-49 0,-1-25</inkml:trace>
  <inkml:trace contextRef="#ctx0" brushRef="#br0" timeOffset="61397">9079 10542,'24'0,"-24"0,50 0,-50 0,25 0,24 50,1-50,49 49,0-24,1 0,24 24,-25-24,25 0,25 0,-50 0,-25-1,50 1,-49 0,-1-25,1 0,-26 25,26-25,-1 25,0-25,1 24,-1-24,-24 25,24-25,-24 0,24 0,1 25,24 0,0-25,25 25,0-1,50-24,-25 25,24 0,-73-25,48 25,-48-25,-51 0,26 0,-26 0,-24 0,0 0,0 0,-1 0,26 0,-25 0,24 0,-24 0,0 0,0 0,-25 0,25 0,-1 0,1 0,0 0,0 25,0-25,0 0,-1 0,-24 0,25 0,0 25,0-25,-25 0,25 0,-25 0,24 0,1 0,0 0,-25 0,50 24,-50-24,24 0,-24 0,50 0,-50 0,25 0,-25 25,25-25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8T14:26:30.7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10616 6251,'50'0,"-25"0,0 0,-25 0,24 0,26 0,-25 0,0 0,49 0,-24 0,24 0,-49 0,49 0,-24 0,24 0,1 0,-26 0,-24 0,0 0,49 0,-74 0,25 0,25 0,-50 0,49 0,1 0,24 0,1 0,-1 0,1 0,-1 0,0 0,-49 0,25 0,-50 0</inkml:trace>
  <inkml:trace contextRef="#ctx0" brushRef="#br0" timeOffset="12656">5184 10145,'0'0,"25"0,0 0,49 0,-24 0,49-25,25 25,0 0,25 0,-50 0,25 0,0 0,-25 0,-24 0,24 0,-25 0,1 0,-1 0,50 0,-49 0,74 0,-50 0,0 0,0 0,50 0,-50 0,0 0,50 0,-25 0,0 0,-24 0,24 0,0 0,0 0,0 0,49 0,-74 0,75 0,-75 0,25 0,25 0,-50 0,50 0,-50 0,50 0,-49 0,24 0,0 25,0-25,49 0,1 0,-1 25,26-25,-25 0,24 0,25 0,-49 0,-1 0,-48 0,23 0,-73 0,24 0,-25 0,1 0,-1 0,1 0,49 0,-25 0,0 25,50-25,-50 0,50 0,-75 0,1 0,-26 0,-24 0,25 0,-50 0</inkml:trace>
  <inkml:trace contextRef="#ctx0" brushRef="#br0" timeOffset="14728">4936 9699,'0'0,"0"0,25 0,-25 24,0 1,0 0,0 0,0 0,0-25,0 24,25 1,-25 0,0-25,25 25,-25-25</inkml:trace>
  <inkml:trace contextRef="#ctx0" brushRef="#br0" timeOffset="16239">4961 9624,'0'0,"0"0,50 0,-50 0,24 0,-24 0,25 0,0 0,-25 50,25-50,-25 49,25-49,-25 25,0-25,0 25,0-25,24 25,-24 0,0-1,0-24,0 50,0-50,-24 25,24 0,-25-1,25-24,-25 25</inkml:trace>
  <inkml:trace contextRef="#ctx0" brushRef="#br0" timeOffset="18296">5432 9872,'0'0,"25"-25,-25 25,25 0,-25-24,0-1,0 0,0 25,0-25,0 25,0 0,-25 0,0 0,-24 25,49-25,-25 25,25-25,-25 49,25-49,0 25,0-25,0 25,0-25,0 50,0-50,0 24,25-24,0 0,-1 0,-24 0,25 0,-25 0,25 0</inkml:trace>
  <inkml:trace contextRef="#ctx0" brushRef="#br0" timeOffset="19528">5928 9550,'-24'-25,"-1"25,25 0,-25 0,0 0,0 0,25 25,-25-25,25 25,-24 24,24-49,0 50,0-25,0-1,0 1,0 0,0 25,-25-26,25 1,0 0,0-25,0 50,0-50,0 24,0-24,0 0,0 0,0-24</inkml:trace>
  <inkml:trace contextRef="#ctx0" brushRef="#br0" timeOffset="20232">5655 9872,'0'0,"0"0,50 0,-25-25,0 25,-1 0,-24 0,50 0,-25-24,0 24,0-25</inkml:trace>
  <inkml:trace contextRef="#ctx0" brushRef="#br0" timeOffset="22479">13915 9451,'0'0,"0"24,0 1,0 25,0-50,0 49,0-24,0 0,0 0,25-25,-25 25,0-1,0 1,25-25,-25 25,0-25,25 0,0 0,-25-25,0 0,24 1,-24-1,0 25,25-25,-25 0,0 0,0 25,0-24,25-1,-25 25,0-25</inkml:trace>
  <inkml:trace contextRef="#ctx0" brushRef="#br0" timeOffset="24199">14412 9575,'-25'0,"0"0,0 0,25 0,-25 0,25 0,-25 0,1 0,24 49,0-49,0 25,0-25,0 25,0-25,0 25,0-1,0 1,24 0,1-25,-25 25,0-25,0 25,25-25,-25 24,0 1,0-25,0 25,0-25,-25 25,0-25,1 25,24-25,-25 0</inkml:trace>
  <inkml:trace contextRef="#ctx0" brushRef="#br0" timeOffset="25783">14461 9699,'25'0,"-25"0,0 24,0-24,0 25,0 0,0 0,0-25,0 25,0-1,0-24,0 25,25-25,-25 0,25 0,-1 0,-24 0,25 0</inkml:trace>
  <inkml:trace contextRef="#ctx0" brushRef="#br0" timeOffset="26784">14536 9823,'0'-25,"24"25,1-25,-25 0,0 0</inkml:trace>
  <inkml:trace contextRef="#ctx0" brushRef="#br0" timeOffset="27631">14511 9674,'0'0,"0"-25,25 25,-1-25,1 25,0 0,-25-25</inkml:trace>
  <inkml:trace contextRef="#ctx0" brushRef="#br0" timeOffset="28311">9252 9872,'0'0</inkml:trace>
  <inkml:trace contextRef="#ctx0" brushRef="#br0" timeOffset="28583">9302 9847,'25'0</inkml:trace>
  <inkml:trace contextRef="#ctx0" brushRef="#br0" timeOffset="28991">9748 9823,'0'0,"25"0,-25 0</inkml:trace>
  <inkml:trace contextRef="#ctx0" brushRef="#br0" timeOffset="78604">13940 9947,'25'24,"0"-24,24 0,-24 25,50-25,-1 0,-24 0,-1 25,1-25,24 0,-49 0,25 0,-25 0,24 0,-24 0,0 0,24 0,1 0,-25-25,24 25,-24 0,-25 0</inkml:trace>
  <inkml:trace contextRef="#ctx0" brushRef="#br0" timeOffset="81356">9252 9550,'0'0,"0"49,0-49,0 25,0 0,0 0,0 0,0-1,0 1,25 0,0 0,-25 0,25-25,-25 49,0-49,24 0,1 0,-25 0,25 0,0 0,0-25,-1 1,1-1,-25-25,25 25,0 1,-25-1,0 0,0 0,25 0,-25 1,24-26,-24 50,0-25,0 25,0-49,0 24,0 0,0 25,0-25,0 25,0-25,-24 25,24 0,-25 0,-25 0,50 0,-25 25,25-25,-24 0,-1 0,25 25,-25 0,25-25,-25 49,0-49,25 25,-24-25,-1 25,25 0,0-25,0 0</inkml:trace>
  <inkml:trace contextRef="#ctx0" brushRef="#br0" timeOffset="82796">9674 9128,'0'25,"0"0,0 0,0-25,0 49,-25-24,25 0,0 24,0-24,0 0,-25 0,25 0,0-1,0 26,0-50,0 50,0-50,-25 24,25 1,0 0,0 0,-24 0,24-1,0 1,0 0,0-25,0 25,0 0,0-1,0-24,0 25,0 0,0 0</inkml:trace>
  <inkml:trace contextRef="#ctx0" brushRef="#br0" timeOffset="84308">9872 9351</inkml:trace>
  <inkml:trace contextRef="#ctx0" brushRef="#br0" timeOffset="86771">9773 9674,'0'0,"25"0,24 0,-24 0,0 0,25 0,-50 0,24 0,1-25,-25 0,25 25,-25-25,0 25,0-24,0-1,0 25,0 0,-50 0,50 0,-24 0,24 0,-25 0,0 0,25 0,-25 25,25-25,-25 24,1-24,24 25,0 0,-25 0,25-25,0 49,0-49,0 25,0-25,0 25,0 0,0-25,25 0,-1 0,-24 0,25 0,-25 25,25-25,0 0,-25 0,25 0,-1 0,1 0,0 0</inkml:trace>
  <inkml:trace contextRef="#ctx0" brushRef="#br0" timeOffset="88452">10468 9327,'0'0,"-25"0,25 0,-25 0,0 0,25 0,-25 0,25 0,-24 0,-1 0,0 49,25-49,-25 25,25 0,0-25,-25 25,25 24,0-49,0 25,0-25,0 25,0 0,0-1,0-24,0 25,0 0,0-25,0 25,0-25,0 25,0-1,0-24,0 25,0-25,0 50,0-50,0 25,0-25,0 24,0-24</inkml:trace>
  <inkml:trace contextRef="#ctx0" brushRef="#br0" timeOffset="89739">10220 9674,'0'-25,"0"25,24 0,1 0,-25 0,25-25,-25 25,25 0,-25 0,25 0,-1 0,1 0,-25 0,25 0</inkml:trace>
  <inkml:trace contextRef="#ctx0" brushRef="#br0" timeOffset="93907">8930 9971,'0'0,"24"0,1 0,0 0,25 0,-25-24,24-1,-24 25,0 0,24-25,-24 0,-25 25,50 0,-1-49,-24 24,50 25,-26-50,1 25,24 1,1-26,-1 25,25 0,-24 1,-26-1,26 0,-50 25,24-25,-24 0,25 25,-50 0,24-24,1 24,0 0,0 0,0 0,24-25,-24 25,-25-25,50 25,-26 0,1 0,-25 0,50-25,-25 0,-1 25,-24 0,25 0</inkml:trace>
  <inkml:trace contextRef="#ctx0" brushRef="#br0" timeOffset="95467">8855 9203,'0'0,"25"0,0 0,-25 0,49 0,-49 24,25-24,25 25,-25-25,24 25,1-25,0 25,-26 0,51-1,-50-24,-1 0,26 25,-50 0,50-25,-26 0,1 25,25-25,-1 49,1-24,49 25,-49-1,24 1,25 0,1 24,24-24,-25-1,0-24,-24 0,-26 24,-24-49,0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40" y="3475040"/>
            <a:ext cx="7680325" cy="3290887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07</a:t>
            </a:r>
            <a:r>
              <a:rPr lang="en-US" sz="1600" b="0" baseline="0" dirty="0" smtClean="0">
                <a:solidFill>
                  <a:schemeClr val="tx1"/>
                </a:solidFill>
              </a:rPr>
              <a:t> Dataflow </a:t>
            </a:r>
            <a:r>
              <a:rPr lang="en-US" sz="1600" b="0" dirty="0" smtClean="0">
                <a:solidFill>
                  <a:schemeClr val="tx1"/>
                </a:solidFill>
              </a:rPr>
              <a:t>Testing 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07 – </a:t>
            </a:r>
            <a:r>
              <a:rPr lang="en-US" b="1" dirty="0">
                <a:solidFill>
                  <a:srgbClr val="C00000"/>
                </a:solidFill>
              </a:rPr>
              <a:t>Dataflow </a:t>
            </a:r>
            <a:r>
              <a:rPr lang="en-US" b="1" dirty="0" smtClean="0">
                <a:solidFill>
                  <a:srgbClr val="C00000"/>
                </a:solidFill>
              </a:rPr>
              <a:t>Testing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9/1/2013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(Commission)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10.   </a:t>
            </a:r>
            <a:r>
              <a:rPr lang="en-US" dirty="0" err="1" smtClean="0"/>
              <a:t>totalLocks</a:t>
            </a:r>
            <a:r>
              <a:rPr lang="en-US" dirty="0" smtClean="0"/>
              <a:t> </a:t>
            </a:r>
            <a:r>
              <a:rPr lang="en-US" dirty="0"/>
              <a:t>= 0</a:t>
            </a:r>
          </a:p>
          <a:p>
            <a:pPr marL="0" indent="0">
              <a:buNone/>
            </a:pPr>
            <a:r>
              <a:rPr lang="en-US" dirty="0" smtClean="0"/>
              <a:t>11.   </a:t>
            </a:r>
            <a:r>
              <a:rPr lang="en-US" dirty="0" err="1" smtClean="0"/>
              <a:t>totalStocks</a:t>
            </a:r>
            <a:r>
              <a:rPr lang="en-US" dirty="0" smtClean="0"/>
              <a:t> </a:t>
            </a:r>
            <a:r>
              <a:rPr lang="en-US" dirty="0"/>
              <a:t>= 0</a:t>
            </a:r>
          </a:p>
          <a:p>
            <a:pPr marL="0" indent="0">
              <a:buNone/>
            </a:pPr>
            <a:r>
              <a:rPr lang="en-US" dirty="0"/>
              <a:t>12</a:t>
            </a:r>
            <a:r>
              <a:rPr lang="en-US" dirty="0" smtClean="0"/>
              <a:t>.   </a:t>
            </a:r>
            <a:r>
              <a:rPr lang="en-US" dirty="0" err="1"/>
              <a:t>totalBarrels</a:t>
            </a:r>
            <a:r>
              <a:rPr lang="en-US" dirty="0"/>
              <a:t> = 0</a:t>
            </a:r>
          </a:p>
          <a:p>
            <a:pPr marL="0" indent="0">
              <a:buNone/>
            </a:pPr>
            <a:r>
              <a:rPr lang="en-US" dirty="0"/>
              <a:t>13</a:t>
            </a:r>
            <a:r>
              <a:rPr lang="en-US" dirty="0" smtClean="0"/>
              <a:t>.   </a:t>
            </a:r>
            <a:r>
              <a:rPr lang="en-US" dirty="0"/>
              <a:t>Input(locks)</a:t>
            </a:r>
          </a:p>
          <a:p>
            <a:pPr marL="514350" indent="-514350">
              <a:buAutoNum type="arabicPeriod" startAt="14"/>
            </a:pPr>
            <a:r>
              <a:rPr lang="en-US" dirty="0" smtClean="0"/>
              <a:t>While </a:t>
            </a:r>
            <a:r>
              <a:rPr lang="en-US" dirty="0"/>
              <a:t>NOT(locks = -1</a:t>
            </a:r>
            <a:r>
              <a:rPr lang="en-US" dirty="0" smtClean="0"/>
              <a:t>) ‘</a:t>
            </a:r>
            <a:r>
              <a:rPr lang="en-US" dirty="0"/>
              <a:t>loop condition uses -1 </a:t>
            </a:r>
          </a:p>
          <a:p>
            <a:pPr marL="514350" indent="-514350">
              <a:buAutoNum type="arabicPeriod" startAt="14"/>
            </a:pPr>
            <a:r>
              <a:rPr lang="en-US" dirty="0"/>
              <a:t>	 	 </a:t>
            </a:r>
            <a:r>
              <a:rPr lang="en-US" dirty="0" smtClean="0"/>
              <a:t>Input(stocks</a:t>
            </a:r>
            <a:r>
              <a:rPr lang="en-US" dirty="0"/>
              <a:t>, barrels)</a:t>
            </a:r>
          </a:p>
          <a:p>
            <a:pPr marL="0" indent="0">
              <a:buNone/>
            </a:pPr>
            <a:r>
              <a:rPr lang="en-US" dirty="0"/>
              <a:t>16.	 	 </a:t>
            </a:r>
            <a:r>
              <a:rPr lang="en-US" dirty="0" err="1" smtClean="0"/>
              <a:t>totalLocks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totalLocks</a:t>
            </a:r>
            <a:r>
              <a:rPr lang="en-US" dirty="0"/>
              <a:t> + locks</a:t>
            </a:r>
          </a:p>
          <a:p>
            <a:pPr marL="0" indent="0">
              <a:buNone/>
            </a:pPr>
            <a:r>
              <a:rPr lang="en-US" dirty="0"/>
              <a:t>17.	 	 </a:t>
            </a:r>
            <a:r>
              <a:rPr lang="en-US" dirty="0" err="1" smtClean="0"/>
              <a:t>totalStocks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totalStocks</a:t>
            </a:r>
            <a:r>
              <a:rPr lang="en-US" dirty="0"/>
              <a:t> + stocks</a:t>
            </a:r>
          </a:p>
          <a:p>
            <a:pPr marL="0" indent="0">
              <a:buNone/>
            </a:pPr>
            <a:r>
              <a:rPr lang="en-US" dirty="0"/>
              <a:t>18.	 	 </a:t>
            </a:r>
            <a:r>
              <a:rPr lang="en-US" dirty="0" err="1" smtClean="0"/>
              <a:t>totalBarrels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totalBarrels</a:t>
            </a:r>
            <a:r>
              <a:rPr lang="en-US" dirty="0"/>
              <a:t> + barrels</a:t>
            </a:r>
          </a:p>
          <a:p>
            <a:pPr marL="0" indent="0">
              <a:buNone/>
            </a:pPr>
            <a:r>
              <a:rPr lang="en-US" dirty="0"/>
              <a:t>19.	 	 </a:t>
            </a:r>
            <a:r>
              <a:rPr lang="en-US" dirty="0" smtClean="0"/>
              <a:t>Input(locks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20.	</a:t>
            </a:r>
            <a:r>
              <a:rPr lang="en-US" dirty="0" err="1" smtClean="0"/>
              <a:t>EndWhile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21.	</a:t>
            </a:r>
            <a:r>
              <a:rPr lang="en-US" dirty="0" smtClean="0"/>
              <a:t>Output</a:t>
            </a:r>
            <a:r>
              <a:rPr lang="en-US" dirty="0"/>
              <a:t>(“Locks sold: “, </a:t>
            </a:r>
            <a:r>
              <a:rPr lang="en-US" dirty="0" err="1"/>
              <a:t>totalLocks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125000" y="1571760"/>
              <a:ext cx="6019200" cy="23666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5640" y="1562400"/>
                <a:ext cx="6037920" cy="23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</a:rPr>
              <a:t>Predicate/Computation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038600" cy="5059363"/>
          </a:xfrm>
        </p:spPr>
        <p:txBody>
          <a:bodyPr>
            <a:normAutofit/>
          </a:bodyPr>
          <a:lstStyle/>
          <a:p>
            <a:r>
              <a:rPr lang="en-US" dirty="0"/>
              <a:t>USE(v, n) can be </a:t>
            </a:r>
            <a:r>
              <a:rPr lang="en-US" dirty="0" smtClean="0"/>
              <a:t>classified as</a:t>
            </a:r>
            <a:endParaRPr lang="en-US" dirty="0"/>
          </a:p>
          <a:p>
            <a:pPr lvl="1"/>
            <a:r>
              <a:rPr lang="en-US" dirty="0"/>
              <a:t>Predicate </a:t>
            </a:r>
            <a:r>
              <a:rPr lang="en-US" dirty="0" smtClean="0"/>
              <a:t>use (P-use)</a:t>
            </a:r>
            <a:endParaRPr lang="en-US" dirty="0"/>
          </a:p>
          <a:p>
            <a:pPr lvl="1"/>
            <a:r>
              <a:rPr lang="en-US" dirty="0"/>
              <a:t>Computation </a:t>
            </a:r>
            <a:r>
              <a:rPr lang="en-US" dirty="0" smtClean="0"/>
              <a:t>use(C-use)</a:t>
            </a:r>
            <a:endParaRPr lang="en-US" dirty="0"/>
          </a:p>
          <a:p>
            <a:r>
              <a:rPr lang="en-US" dirty="0" smtClean="0"/>
              <a:t>USE(a, 7) ?</a:t>
            </a:r>
          </a:p>
          <a:p>
            <a:r>
              <a:rPr lang="en-US" dirty="0" smtClean="0"/>
              <a:t>USE(a,9)?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200" y="990600"/>
            <a:ext cx="48006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‘Step </a:t>
            </a:r>
            <a:r>
              <a:rPr lang="en-US" sz="2400" dirty="0"/>
              <a:t>2: Is A Triangle</a:t>
            </a:r>
            <a:r>
              <a:rPr lang="en-US" sz="2400" dirty="0" smtClean="0"/>
              <a:t>? Modified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6</a:t>
            </a:r>
            <a:r>
              <a:rPr lang="en-US" sz="2400" dirty="0" smtClean="0"/>
              <a:t>. t1 = b + c</a:t>
            </a:r>
          </a:p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 t2 = a + c</a:t>
            </a:r>
          </a:p>
          <a:p>
            <a:pPr marL="0" indent="0">
              <a:buNone/>
            </a:pPr>
            <a:r>
              <a:rPr lang="en-US" sz="2400" dirty="0" smtClean="0"/>
              <a:t>8. t3 = a + b</a:t>
            </a:r>
          </a:p>
          <a:p>
            <a:pPr marL="0" indent="0">
              <a:buNone/>
            </a:pPr>
            <a:r>
              <a:rPr lang="en-US" sz="2400" dirty="0" smtClean="0"/>
              <a:t>9. If </a:t>
            </a:r>
            <a:r>
              <a:rPr lang="en-US" sz="2400" dirty="0"/>
              <a:t>(a &lt; </a:t>
            </a:r>
            <a:r>
              <a:rPr lang="en-US" sz="2400" dirty="0" smtClean="0"/>
              <a:t>t1) </a:t>
            </a:r>
            <a:r>
              <a:rPr lang="en-US" sz="2400" dirty="0"/>
              <a:t>AND (b &lt; </a:t>
            </a:r>
            <a:r>
              <a:rPr lang="en-US" sz="2400" dirty="0" smtClean="0"/>
              <a:t>t2) AND(c &lt; t3)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10.         Then </a:t>
            </a:r>
            <a:r>
              <a:rPr lang="en-US" sz="2400" dirty="0" err="1"/>
              <a:t>IsATriangle</a:t>
            </a:r>
            <a:r>
              <a:rPr lang="en-US" sz="2400" dirty="0"/>
              <a:t> = True</a:t>
            </a:r>
          </a:p>
          <a:p>
            <a:pPr marL="0" indent="0">
              <a:buNone/>
            </a:pPr>
            <a:r>
              <a:rPr lang="en-US" sz="2400" dirty="0" smtClean="0"/>
              <a:t>11.         Else </a:t>
            </a:r>
            <a:r>
              <a:rPr lang="en-US" sz="2400" dirty="0" err="1"/>
              <a:t>IsATriangle</a:t>
            </a:r>
            <a:r>
              <a:rPr lang="en-US" sz="2400" dirty="0"/>
              <a:t> = False</a:t>
            </a:r>
          </a:p>
          <a:p>
            <a:pPr marL="0" indent="0">
              <a:buNone/>
            </a:pPr>
            <a:r>
              <a:rPr lang="en-US" sz="2400" dirty="0" smtClean="0"/>
              <a:t>12. </a:t>
            </a:r>
            <a:r>
              <a:rPr lang="en-US" sz="2400" dirty="0" err="1" smtClean="0"/>
              <a:t>EndIf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514350" indent="-514350">
              <a:buAutoNum type="arabicPeriod" startAt="21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5072040" y="2241360"/>
              <a:ext cx="259200" cy="8845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62680" y="2232000"/>
                <a:ext cx="277920" cy="90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definition-use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Definition: A </a:t>
            </a:r>
            <a:r>
              <a:rPr lang="en-US" sz="2800" dirty="0"/>
              <a:t>definition-use path with respect to a variable v (denoted du-path) is a path in PATHS(P) such that </a:t>
            </a:r>
          </a:p>
          <a:p>
            <a:r>
              <a:rPr lang="en-US" sz="2800" dirty="0"/>
              <a:t>for some v ∈ V, there are define and usage nodes DEF(v, m) and USE(v, n) such that </a:t>
            </a:r>
            <a:endParaRPr lang="en-US" sz="2800" dirty="0" smtClean="0"/>
          </a:p>
          <a:p>
            <a:r>
              <a:rPr lang="en-US" sz="2800" dirty="0" smtClean="0"/>
              <a:t>m </a:t>
            </a:r>
            <a:r>
              <a:rPr lang="en-US" sz="2800" dirty="0"/>
              <a:t>and n are </a:t>
            </a:r>
            <a:r>
              <a:rPr lang="en-US" sz="2800" dirty="0" smtClean="0"/>
              <a:t> the </a:t>
            </a:r>
            <a:r>
              <a:rPr lang="en-US" sz="2800" dirty="0"/>
              <a:t>initial and final nodes of the path.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857160" y="2241360"/>
              <a:ext cx="4349160" cy="18936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7800" y="2232000"/>
                <a:ext cx="4367880" cy="191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efinition-Clear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Definition:  A </a:t>
            </a:r>
            <a:r>
              <a:rPr lang="en-US" dirty="0"/>
              <a:t>definition-clear path with respect to a variable  v (denoted dc-path) is a definition-use path in </a:t>
            </a:r>
            <a:r>
              <a:rPr lang="en-US" dirty="0" smtClean="0"/>
              <a:t>PATHS(P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initial and final nodes DEF (v, m) and USE (v, n) such that no other node in the </a:t>
            </a:r>
            <a:r>
              <a:rPr lang="en-US" dirty="0" smtClean="0"/>
              <a:t>path </a:t>
            </a:r>
            <a:r>
              <a:rPr lang="en-US" dirty="0"/>
              <a:t>is a defining node of </a:t>
            </a:r>
            <a:r>
              <a:rPr lang="en-US" dirty="0" smtClean="0"/>
              <a:t>v</a:t>
            </a:r>
          </a:p>
          <a:p>
            <a:r>
              <a:rPr lang="en-US" dirty="0"/>
              <a:t>Du-paths and dc-paths describe the flow of data across source statements from points at which the values are defined to points at which the values are used. </a:t>
            </a:r>
            <a:endParaRPr lang="en-US" dirty="0" smtClean="0"/>
          </a:p>
          <a:p>
            <a:r>
              <a:rPr lang="en-US" dirty="0" smtClean="0"/>
              <a:t>Du-paths </a:t>
            </a:r>
            <a:r>
              <a:rPr lang="en-US" dirty="0"/>
              <a:t>that are </a:t>
            </a:r>
            <a:r>
              <a:rPr lang="en-US" dirty="0" smtClean="0"/>
              <a:t>not </a:t>
            </a:r>
            <a:r>
              <a:rPr lang="en-US" dirty="0"/>
              <a:t>definition-clear are potential trouble spots.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776960" y="2250360"/>
              <a:ext cx="3563280" cy="1420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7600" y="2241000"/>
                <a:ext cx="3582000" cy="143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Compilers Again: Register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0" y="152400"/>
            <a:ext cx="4267200" cy="5973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1. Program </a:t>
            </a:r>
            <a:r>
              <a:rPr lang="en-US" sz="1800" dirty="0"/>
              <a:t>Commission (INPUT,OUTPUT)</a:t>
            </a:r>
          </a:p>
          <a:p>
            <a:pPr marL="0" indent="0">
              <a:buNone/>
            </a:pPr>
            <a:r>
              <a:rPr lang="en-US" sz="1800" dirty="0" smtClean="0"/>
              <a:t>2. Dim …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7. </a:t>
            </a:r>
            <a:r>
              <a:rPr lang="en-US" sz="1800" dirty="0" err="1" smtClean="0"/>
              <a:t>lockPrice</a:t>
            </a:r>
            <a:r>
              <a:rPr lang="en-US" sz="1800" dirty="0" smtClean="0"/>
              <a:t> </a:t>
            </a:r>
            <a:r>
              <a:rPr lang="en-US" sz="1800" dirty="0"/>
              <a:t>= 45.0</a:t>
            </a:r>
          </a:p>
          <a:p>
            <a:pPr marL="0" indent="0">
              <a:buNone/>
            </a:pPr>
            <a:r>
              <a:rPr lang="en-US" sz="1800" dirty="0"/>
              <a:t>8</a:t>
            </a:r>
            <a:r>
              <a:rPr lang="en-US" sz="1800" dirty="0" smtClean="0"/>
              <a:t>. </a:t>
            </a:r>
            <a:r>
              <a:rPr lang="en-US" sz="1800" dirty="0" err="1"/>
              <a:t>stockPrice</a:t>
            </a:r>
            <a:r>
              <a:rPr lang="en-US" sz="1800" dirty="0"/>
              <a:t> = 30.0</a:t>
            </a:r>
          </a:p>
          <a:p>
            <a:pPr marL="0" indent="0">
              <a:buNone/>
            </a:pPr>
            <a:r>
              <a:rPr lang="en-US" sz="1800" dirty="0"/>
              <a:t>9</a:t>
            </a:r>
            <a:r>
              <a:rPr lang="en-US" sz="1800" dirty="0" smtClean="0"/>
              <a:t>. </a:t>
            </a:r>
            <a:r>
              <a:rPr lang="en-US" sz="1800" dirty="0" err="1"/>
              <a:t>barrelPrice</a:t>
            </a:r>
            <a:r>
              <a:rPr lang="en-US" sz="1800" dirty="0"/>
              <a:t> = 25.0</a:t>
            </a:r>
          </a:p>
          <a:p>
            <a:pPr marL="0" indent="0">
              <a:buNone/>
            </a:pPr>
            <a:r>
              <a:rPr lang="en-US" sz="1800" dirty="0"/>
              <a:t>10</a:t>
            </a:r>
            <a:r>
              <a:rPr lang="en-US" sz="1800" dirty="0" smtClean="0"/>
              <a:t>. </a:t>
            </a:r>
            <a:r>
              <a:rPr lang="en-US" sz="1800" dirty="0" err="1"/>
              <a:t>totalLocks</a:t>
            </a:r>
            <a:r>
              <a:rPr lang="en-US" sz="1800" dirty="0"/>
              <a:t> = 0</a:t>
            </a:r>
          </a:p>
          <a:p>
            <a:pPr marL="0" indent="0">
              <a:buNone/>
            </a:pPr>
            <a:r>
              <a:rPr lang="en-US" sz="1800" dirty="0"/>
              <a:t>11</a:t>
            </a:r>
            <a:r>
              <a:rPr lang="en-US" sz="1800" dirty="0" smtClean="0"/>
              <a:t>. </a:t>
            </a:r>
            <a:r>
              <a:rPr lang="en-US" sz="1800" dirty="0" err="1"/>
              <a:t>totalStocks</a:t>
            </a:r>
            <a:r>
              <a:rPr lang="en-US" sz="1800" dirty="0"/>
              <a:t> = 0</a:t>
            </a:r>
          </a:p>
          <a:p>
            <a:pPr marL="0" indent="0">
              <a:buNone/>
            </a:pPr>
            <a:r>
              <a:rPr lang="en-US" sz="1800" dirty="0"/>
              <a:t>12</a:t>
            </a:r>
            <a:r>
              <a:rPr lang="en-US" sz="1800" dirty="0" smtClean="0"/>
              <a:t>. </a:t>
            </a:r>
            <a:r>
              <a:rPr lang="en-US" sz="1800" dirty="0" err="1"/>
              <a:t>totalBarrels</a:t>
            </a:r>
            <a:r>
              <a:rPr lang="en-US" sz="1800" dirty="0"/>
              <a:t> = 0</a:t>
            </a:r>
          </a:p>
          <a:p>
            <a:pPr marL="0" indent="0">
              <a:buNone/>
            </a:pPr>
            <a:r>
              <a:rPr lang="en-US" sz="1800" dirty="0"/>
              <a:t>13</a:t>
            </a:r>
            <a:r>
              <a:rPr lang="en-US" sz="1800" dirty="0" smtClean="0"/>
              <a:t>. </a:t>
            </a:r>
            <a:r>
              <a:rPr lang="en-US" sz="1800" dirty="0"/>
              <a:t>Input(locks)</a:t>
            </a:r>
          </a:p>
          <a:p>
            <a:pPr marL="0" indent="0">
              <a:buNone/>
            </a:pPr>
            <a:r>
              <a:rPr lang="en-US" sz="1800" dirty="0"/>
              <a:t>14</a:t>
            </a:r>
            <a:r>
              <a:rPr lang="en-US" sz="1800" dirty="0" smtClean="0"/>
              <a:t>. </a:t>
            </a:r>
            <a:r>
              <a:rPr lang="en-US" sz="1800" dirty="0"/>
              <a:t>While NOT(locks = -1) 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15.	Input(stocks</a:t>
            </a:r>
            <a:r>
              <a:rPr lang="en-US" sz="1800" dirty="0"/>
              <a:t>, </a:t>
            </a:r>
            <a:r>
              <a:rPr lang="en-US" sz="1800" dirty="0" err="1" smtClean="0"/>
              <a:t>brrls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16</a:t>
            </a:r>
            <a:r>
              <a:rPr lang="en-US" sz="1800" dirty="0" smtClean="0"/>
              <a:t>.	</a:t>
            </a:r>
            <a:r>
              <a:rPr lang="en-US" sz="1800" dirty="0" err="1" smtClean="0"/>
              <a:t>totalLocks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totalLocks</a:t>
            </a:r>
            <a:r>
              <a:rPr lang="en-US" sz="1800" dirty="0"/>
              <a:t> + locks</a:t>
            </a:r>
          </a:p>
          <a:p>
            <a:pPr marL="0" indent="0">
              <a:buNone/>
            </a:pPr>
            <a:r>
              <a:rPr lang="en-US" sz="1800" dirty="0"/>
              <a:t>17</a:t>
            </a:r>
            <a:r>
              <a:rPr lang="en-US" sz="1800" dirty="0" smtClean="0"/>
              <a:t>.	</a:t>
            </a:r>
            <a:r>
              <a:rPr lang="en-US" sz="1800" dirty="0" err="1" smtClean="0"/>
              <a:t>totalStocks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totalStocks</a:t>
            </a:r>
            <a:r>
              <a:rPr lang="en-US" sz="1800" dirty="0"/>
              <a:t> + stocks</a:t>
            </a:r>
          </a:p>
          <a:p>
            <a:pPr marL="0" indent="0">
              <a:buNone/>
            </a:pPr>
            <a:r>
              <a:rPr lang="en-US" sz="1800" dirty="0"/>
              <a:t>18</a:t>
            </a:r>
            <a:r>
              <a:rPr lang="en-US" sz="1800" dirty="0" smtClean="0"/>
              <a:t>.	</a:t>
            </a:r>
            <a:r>
              <a:rPr lang="en-US" sz="1800" dirty="0" err="1" smtClean="0"/>
              <a:t>totalBarrels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totalBarrels</a:t>
            </a:r>
            <a:r>
              <a:rPr lang="en-US" sz="1800" dirty="0"/>
              <a:t> + </a:t>
            </a:r>
            <a:r>
              <a:rPr lang="en-US" sz="1800" dirty="0" err="1" smtClean="0"/>
              <a:t>brrls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19</a:t>
            </a:r>
            <a:r>
              <a:rPr lang="en-US" sz="1800" dirty="0" smtClean="0"/>
              <a:t>.	Input(locks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20.EndWhile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21</a:t>
            </a:r>
            <a:r>
              <a:rPr lang="en-US" sz="1800" dirty="0" smtClean="0"/>
              <a:t>. Output</a:t>
            </a:r>
            <a:r>
              <a:rPr lang="en-US" sz="1800" dirty="0"/>
              <a:t>(“Locks sold: “, </a:t>
            </a:r>
            <a:r>
              <a:rPr lang="en-US" sz="1800" dirty="0" err="1"/>
              <a:t>totalLocks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1800" dirty="0"/>
              <a:t>22. Output(“Stocks sold: “, </a:t>
            </a:r>
            <a:r>
              <a:rPr lang="en-US" sz="1800" dirty="0" err="1"/>
              <a:t>totalStocks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267200" y="228600"/>
            <a:ext cx="4800600" cy="6400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/>
              <a:t>23. Output(“Barrels sold: “, </a:t>
            </a:r>
            <a:r>
              <a:rPr lang="en-US" sz="7200" dirty="0" err="1"/>
              <a:t>totalBarrels</a:t>
            </a:r>
            <a:r>
              <a:rPr lang="en-US" sz="7200" dirty="0"/>
              <a:t>)</a:t>
            </a:r>
          </a:p>
          <a:p>
            <a:pPr marL="0" indent="0">
              <a:buNone/>
            </a:pPr>
            <a:r>
              <a:rPr lang="en-US" sz="7200" dirty="0"/>
              <a:t>24. </a:t>
            </a:r>
            <a:r>
              <a:rPr lang="en-US" sz="7200" dirty="0" err="1"/>
              <a:t>lockSales</a:t>
            </a:r>
            <a:r>
              <a:rPr lang="en-US" sz="7200" dirty="0"/>
              <a:t> = </a:t>
            </a:r>
            <a:r>
              <a:rPr lang="en-US" sz="7200" dirty="0" err="1"/>
              <a:t>lockPrice</a:t>
            </a:r>
            <a:r>
              <a:rPr lang="en-US" sz="7200" dirty="0"/>
              <a:t> * </a:t>
            </a:r>
            <a:r>
              <a:rPr lang="en-US" sz="7200" dirty="0" err="1"/>
              <a:t>totalLocks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25</a:t>
            </a:r>
            <a:r>
              <a:rPr lang="en-US" sz="7200" dirty="0"/>
              <a:t>. </a:t>
            </a:r>
            <a:r>
              <a:rPr lang="en-US" sz="7200" dirty="0" err="1"/>
              <a:t>stockSales</a:t>
            </a:r>
            <a:r>
              <a:rPr lang="en-US" sz="7200" dirty="0"/>
              <a:t> = </a:t>
            </a:r>
            <a:r>
              <a:rPr lang="en-US" sz="7200" dirty="0" err="1"/>
              <a:t>stockPrice</a:t>
            </a:r>
            <a:r>
              <a:rPr lang="en-US" sz="7200" dirty="0"/>
              <a:t> * </a:t>
            </a:r>
            <a:r>
              <a:rPr lang="en-US" sz="7200" dirty="0" err="1"/>
              <a:t>totalStocks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26. </a:t>
            </a:r>
            <a:r>
              <a:rPr lang="en-US" sz="7200" dirty="0" err="1"/>
              <a:t>barrelSales</a:t>
            </a:r>
            <a:r>
              <a:rPr lang="en-US" sz="7200" dirty="0"/>
              <a:t> = </a:t>
            </a:r>
            <a:r>
              <a:rPr lang="en-US" sz="7200" dirty="0" err="1"/>
              <a:t>barrelPrice</a:t>
            </a:r>
            <a:r>
              <a:rPr lang="en-US" sz="7200" dirty="0"/>
              <a:t> * </a:t>
            </a:r>
            <a:r>
              <a:rPr lang="en-US" sz="7200" dirty="0" err="1"/>
              <a:t>totalBarrels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27. sales = </a:t>
            </a:r>
            <a:r>
              <a:rPr lang="en-US" sz="7200" dirty="0" err="1"/>
              <a:t>lockSales</a:t>
            </a:r>
            <a:r>
              <a:rPr lang="en-US" sz="7200" dirty="0"/>
              <a:t> + </a:t>
            </a:r>
            <a:r>
              <a:rPr lang="en-US" sz="7200" dirty="0" err="1"/>
              <a:t>stockSales</a:t>
            </a:r>
            <a:r>
              <a:rPr lang="en-US" sz="7200" dirty="0"/>
              <a:t> + </a:t>
            </a:r>
            <a:r>
              <a:rPr lang="en-US" sz="7200" dirty="0" err="1"/>
              <a:t>barrelSales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28. </a:t>
            </a:r>
            <a:r>
              <a:rPr lang="en-US" sz="7200" dirty="0"/>
              <a:t>Output(“Total sales: “, sales)</a:t>
            </a:r>
          </a:p>
          <a:p>
            <a:pPr marL="0" indent="0">
              <a:buNone/>
            </a:pPr>
            <a:r>
              <a:rPr lang="en-US" sz="7200" dirty="0"/>
              <a:t>29</a:t>
            </a:r>
            <a:r>
              <a:rPr lang="en-US" sz="7200" dirty="0" smtClean="0"/>
              <a:t>. </a:t>
            </a:r>
            <a:r>
              <a:rPr lang="en-US" sz="7200" dirty="0"/>
              <a:t>If (sales &gt; 1800.0)</a:t>
            </a:r>
          </a:p>
          <a:p>
            <a:pPr marL="514350" indent="-514350">
              <a:buAutoNum type="arabicPeriod" startAt="30"/>
            </a:pPr>
            <a:r>
              <a:rPr lang="en-US" sz="7200" dirty="0" smtClean="0"/>
              <a:t>Then </a:t>
            </a:r>
          </a:p>
          <a:p>
            <a:pPr marL="514350" indent="-514350">
              <a:buAutoNum type="arabicPeriod" startAt="30"/>
            </a:pPr>
            <a:r>
              <a:rPr lang="en-US" sz="7200" dirty="0" smtClean="0"/>
              <a:t>        commission </a:t>
            </a:r>
            <a:r>
              <a:rPr lang="en-US" sz="7200" dirty="0"/>
              <a:t>= 0.10 * </a:t>
            </a:r>
            <a:r>
              <a:rPr lang="en-US" sz="7200" dirty="0" smtClean="0"/>
              <a:t>1000.0</a:t>
            </a:r>
          </a:p>
          <a:p>
            <a:pPr marL="0" indent="0">
              <a:buNone/>
            </a:pPr>
            <a:r>
              <a:rPr lang="en-US" sz="7200" dirty="0" smtClean="0"/>
              <a:t>32.              commission </a:t>
            </a:r>
            <a:r>
              <a:rPr lang="en-US" sz="7200" dirty="0"/>
              <a:t>= </a:t>
            </a:r>
            <a:r>
              <a:rPr lang="en-US" sz="7200" dirty="0" smtClean="0"/>
              <a:t>comm. </a:t>
            </a:r>
            <a:r>
              <a:rPr lang="en-US" sz="7200" dirty="0"/>
              <a:t>+ 0.15 * 800.0</a:t>
            </a:r>
          </a:p>
          <a:p>
            <a:pPr marL="0" indent="0">
              <a:buNone/>
            </a:pPr>
            <a:r>
              <a:rPr lang="en-US" sz="7200" dirty="0" smtClean="0"/>
              <a:t>33.              comm. </a:t>
            </a:r>
            <a:r>
              <a:rPr lang="en-US" sz="7200" dirty="0"/>
              <a:t>= </a:t>
            </a:r>
            <a:r>
              <a:rPr lang="en-US" sz="7200" dirty="0" smtClean="0"/>
              <a:t>comm. </a:t>
            </a:r>
            <a:r>
              <a:rPr lang="en-US" sz="7200" dirty="0"/>
              <a:t>+ </a:t>
            </a:r>
            <a:r>
              <a:rPr lang="en-US" sz="7200" dirty="0" smtClean="0"/>
              <a:t>.</a:t>
            </a:r>
            <a:r>
              <a:rPr lang="en-US" sz="7200" dirty="0"/>
              <a:t>20 </a:t>
            </a:r>
            <a:r>
              <a:rPr lang="en-US" sz="7200" dirty="0" smtClean="0"/>
              <a:t>*(</a:t>
            </a:r>
            <a:r>
              <a:rPr lang="en-US" sz="7200" dirty="0"/>
              <a:t>sales-1800.0)</a:t>
            </a:r>
          </a:p>
          <a:p>
            <a:pPr marL="0" indent="0">
              <a:buNone/>
            </a:pPr>
            <a:r>
              <a:rPr lang="en-US" sz="7200" dirty="0"/>
              <a:t>34</a:t>
            </a:r>
            <a:r>
              <a:rPr lang="en-US" sz="7200" dirty="0" smtClean="0"/>
              <a:t>.        </a:t>
            </a:r>
            <a:r>
              <a:rPr lang="en-US" sz="7200" dirty="0"/>
              <a:t>Else If (sales &gt; 1000.0)</a:t>
            </a:r>
          </a:p>
          <a:p>
            <a:pPr marL="0" indent="0">
              <a:buNone/>
            </a:pPr>
            <a:r>
              <a:rPr lang="en-US" sz="7200" dirty="0"/>
              <a:t>35.	</a:t>
            </a:r>
            <a:r>
              <a:rPr lang="en-US" sz="7200" dirty="0" smtClean="0"/>
              <a:t> </a:t>
            </a:r>
            <a:r>
              <a:rPr lang="en-US" sz="7200" dirty="0"/>
              <a:t>Then</a:t>
            </a:r>
          </a:p>
          <a:p>
            <a:pPr marL="0" indent="0">
              <a:buNone/>
            </a:pPr>
            <a:r>
              <a:rPr lang="en-US" sz="7200" dirty="0"/>
              <a:t>36.	 </a:t>
            </a:r>
            <a:r>
              <a:rPr lang="en-US" sz="7200" dirty="0" smtClean="0"/>
              <a:t>       commission </a:t>
            </a:r>
            <a:r>
              <a:rPr lang="en-US" sz="7200" dirty="0"/>
              <a:t>= 0.10 * 1000.0</a:t>
            </a:r>
          </a:p>
          <a:p>
            <a:pPr marL="0" indent="0">
              <a:buNone/>
            </a:pPr>
            <a:r>
              <a:rPr lang="en-US" sz="7200" dirty="0"/>
              <a:t>37.	 </a:t>
            </a:r>
            <a:r>
              <a:rPr lang="en-US" sz="7200" dirty="0" smtClean="0"/>
              <a:t>       </a:t>
            </a:r>
            <a:r>
              <a:rPr lang="en-US" sz="7200" dirty="0" err="1" smtClean="0"/>
              <a:t>comm</a:t>
            </a:r>
            <a:r>
              <a:rPr lang="en-US" sz="7200" dirty="0" smtClean="0"/>
              <a:t>=</a:t>
            </a:r>
            <a:r>
              <a:rPr lang="en-US" sz="7200" dirty="0" err="1" smtClean="0"/>
              <a:t>comm</a:t>
            </a:r>
            <a:r>
              <a:rPr lang="en-US" sz="7200" dirty="0" smtClean="0"/>
              <a:t> + .</a:t>
            </a:r>
            <a:r>
              <a:rPr lang="en-US" sz="7200" dirty="0"/>
              <a:t>15 </a:t>
            </a:r>
            <a:r>
              <a:rPr lang="en-US" sz="7200" dirty="0" smtClean="0"/>
              <a:t>*(sales-1000)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38.	</a:t>
            </a:r>
            <a:r>
              <a:rPr lang="en-US" sz="7200" dirty="0" smtClean="0"/>
              <a:t> Else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39.	 </a:t>
            </a:r>
            <a:r>
              <a:rPr lang="en-US" sz="7200" dirty="0" smtClean="0"/>
              <a:t>        commission </a:t>
            </a:r>
            <a:r>
              <a:rPr lang="en-US" sz="7200" dirty="0"/>
              <a:t>= 0.10 * sales</a:t>
            </a:r>
          </a:p>
          <a:p>
            <a:pPr marL="0" indent="0">
              <a:buNone/>
            </a:pPr>
            <a:r>
              <a:rPr lang="en-US" sz="7200" dirty="0"/>
              <a:t>40.	 </a:t>
            </a:r>
            <a:r>
              <a:rPr lang="en-US" sz="7200" dirty="0" smtClean="0"/>
              <a:t> </a:t>
            </a:r>
            <a:r>
              <a:rPr lang="en-US" sz="7200" dirty="0" err="1"/>
              <a:t>EndIf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41. </a:t>
            </a:r>
            <a:r>
              <a:rPr lang="en-US" sz="7200" dirty="0" err="1" smtClean="0"/>
              <a:t>EndIf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42. Output</a:t>
            </a:r>
            <a:r>
              <a:rPr lang="en-US" sz="7200" dirty="0"/>
              <a:t>(“Commission is $”, commission)</a:t>
            </a:r>
          </a:p>
          <a:p>
            <a:pPr marL="0" indent="0">
              <a:buNone/>
            </a:pPr>
            <a:r>
              <a:rPr lang="en-US" sz="7200" dirty="0"/>
              <a:t>43</a:t>
            </a:r>
            <a:r>
              <a:rPr lang="en-US" sz="7200" dirty="0" smtClean="0"/>
              <a:t>. </a:t>
            </a:r>
            <a:r>
              <a:rPr lang="en-US" sz="7200" dirty="0"/>
              <a:t>End Commission</a:t>
            </a:r>
          </a:p>
          <a:p>
            <a:pPr marL="514350" indent="-514350">
              <a:buAutoNum type="arabicPeriod" startAt="30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57188" y="2696766"/>
            <a:ext cx="142876" cy="196453"/>
          </a:xfrm>
          <a:custGeom>
            <a:avLst/>
            <a:gdLst/>
            <a:ahLst/>
            <a:cxnLst/>
            <a:rect l="0" t="0" r="0" b="0"/>
            <a:pathLst>
              <a:path w="142876" h="196453">
                <a:moveTo>
                  <a:pt x="0" y="142874"/>
                </a:moveTo>
                <a:lnTo>
                  <a:pt x="8929" y="142874"/>
                </a:lnTo>
                <a:lnTo>
                  <a:pt x="8929" y="142874"/>
                </a:lnTo>
                <a:lnTo>
                  <a:pt x="8929" y="151804"/>
                </a:lnTo>
                <a:lnTo>
                  <a:pt x="8929" y="169663"/>
                </a:lnTo>
                <a:lnTo>
                  <a:pt x="8929" y="169663"/>
                </a:lnTo>
                <a:lnTo>
                  <a:pt x="8929" y="178593"/>
                </a:lnTo>
                <a:lnTo>
                  <a:pt x="8929" y="196452"/>
                </a:lnTo>
                <a:lnTo>
                  <a:pt x="17859" y="196452"/>
                </a:lnTo>
                <a:lnTo>
                  <a:pt x="17859" y="187523"/>
                </a:lnTo>
                <a:lnTo>
                  <a:pt x="26789" y="169663"/>
                </a:lnTo>
                <a:lnTo>
                  <a:pt x="44648" y="142874"/>
                </a:lnTo>
                <a:lnTo>
                  <a:pt x="62507" y="107155"/>
                </a:lnTo>
                <a:lnTo>
                  <a:pt x="89296" y="62507"/>
                </a:lnTo>
                <a:lnTo>
                  <a:pt x="116086" y="2678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75047" y="2982515"/>
            <a:ext cx="169665" cy="187525"/>
          </a:xfrm>
          <a:custGeom>
            <a:avLst/>
            <a:gdLst/>
            <a:ahLst/>
            <a:cxnLst/>
            <a:rect l="0" t="0" r="0" b="0"/>
            <a:pathLst>
              <a:path w="169665" h="187525">
                <a:moveTo>
                  <a:pt x="8930" y="160735"/>
                </a:moveTo>
                <a:lnTo>
                  <a:pt x="8930" y="160735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78594"/>
                </a:lnTo>
                <a:lnTo>
                  <a:pt x="8930" y="178594"/>
                </a:lnTo>
                <a:lnTo>
                  <a:pt x="8930" y="187524"/>
                </a:lnTo>
                <a:lnTo>
                  <a:pt x="17859" y="187524"/>
                </a:lnTo>
                <a:lnTo>
                  <a:pt x="35719" y="178594"/>
                </a:lnTo>
                <a:lnTo>
                  <a:pt x="53578" y="151805"/>
                </a:lnTo>
                <a:lnTo>
                  <a:pt x="80367" y="116086"/>
                </a:lnTo>
                <a:lnTo>
                  <a:pt x="107156" y="80367"/>
                </a:lnTo>
                <a:lnTo>
                  <a:pt x="142875" y="3571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60797" y="4732734"/>
            <a:ext cx="151806" cy="196455"/>
          </a:xfrm>
          <a:custGeom>
            <a:avLst/>
            <a:gdLst/>
            <a:ahLst/>
            <a:cxnLst/>
            <a:rect l="0" t="0" r="0" b="0"/>
            <a:pathLst>
              <a:path w="151806" h="196455">
                <a:moveTo>
                  <a:pt x="8930" y="125016"/>
                </a:move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893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69664"/>
                </a:lnTo>
                <a:lnTo>
                  <a:pt x="8930" y="187524"/>
                </a:lnTo>
                <a:lnTo>
                  <a:pt x="8930" y="196454"/>
                </a:lnTo>
                <a:lnTo>
                  <a:pt x="17859" y="196454"/>
                </a:lnTo>
                <a:lnTo>
                  <a:pt x="35719" y="187524"/>
                </a:lnTo>
                <a:lnTo>
                  <a:pt x="53578" y="169664"/>
                </a:lnTo>
                <a:lnTo>
                  <a:pt x="71437" y="133945"/>
                </a:lnTo>
                <a:lnTo>
                  <a:pt x="107156" y="98227"/>
                </a:lnTo>
                <a:lnTo>
                  <a:pt x="133945" y="53578"/>
                </a:lnTo>
                <a:lnTo>
                  <a:pt x="142875" y="1785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67953" y="4929188"/>
            <a:ext cx="169665" cy="258961"/>
          </a:xfrm>
          <a:custGeom>
            <a:avLst/>
            <a:gdLst/>
            <a:ahLst/>
            <a:cxnLst/>
            <a:rect l="0" t="0" r="0" b="0"/>
            <a:pathLst>
              <a:path w="169665" h="258961">
                <a:moveTo>
                  <a:pt x="0" y="151804"/>
                </a:moveTo>
                <a:lnTo>
                  <a:pt x="0" y="151804"/>
                </a:lnTo>
                <a:lnTo>
                  <a:pt x="0" y="151804"/>
                </a:lnTo>
                <a:lnTo>
                  <a:pt x="0" y="160734"/>
                </a:lnTo>
                <a:lnTo>
                  <a:pt x="0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0" y="214312"/>
                </a:lnTo>
                <a:lnTo>
                  <a:pt x="8930" y="232171"/>
                </a:lnTo>
                <a:lnTo>
                  <a:pt x="17860" y="250031"/>
                </a:lnTo>
                <a:lnTo>
                  <a:pt x="26789" y="258960"/>
                </a:lnTo>
                <a:lnTo>
                  <a:pt x="35719" y="258960"/>
                </a:lnTo>
                <a:lnTo>
                  <a:pt x="44649" y="241101"/>
                </a:lnTo>
                <a:lnTo>
                  <a:pt x="62508" y="214312"/>
                </a:lnTo>
                <a:lnTo>
                  <a:pt x="89297" y="169664"/>
                </a:lnTo>
                <a:lnTo>
                  <a:pt x="116086" y="116085"/>
                </a:lnTo>
                <a:lnTo>
                  <a:pt x="142875" y="53578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804047" y="3750468"/>
            <a:ext cx="89298" cy="80369"/>
          </a:xfrm>
          <a:custGeom>
            <a:avLst/>
            <a:gdLst/>
            <a:ahLst/>
            <a:cxnLst/>
            <a:rect l="0" t="0" r="0" b="0"/>
            <a:pathLst>
              <a:path w="89298" h="80369">
                <a:moveTo>
                  <a:pt x="80367" y="80368"/>
                </a:moveTo>
                <a:lnTo>
                  <a:pt x="80367" y="80368"/>
                </a:lnTo>
                <a:lnTo>
                  <a:pt x="89297" y="71438"/>
                </a:lnTo>
                <a:lnTo>
                  <a:pt x="89297" y="71438"/>
                </a:lnTo>
                <a:lnTo>
                  <a:pt x="89297" y="71438"/>
                </a:lnTo>
                <a:lnTo>
                  <a:pt x="89297" y="62508"/>
                </a:lnTo>
                <a:lnTo>
                  <a:pt x="89297" y="53578"/>
                </a:lnTo>
                <a:lnTo>
                  <a:pt x="89297" y="53578"/>
                </a:lnTo>
                <a:lnTo>
                  <a:pt x="80367" y="44649"/>
                </a:lnTo>
                <a:lnTo>
                  <a:pt x="80367" y="35719"/>
                </a:lnTo>
                <a:lnTo>
                  <a:pt x="71437" y="26789"/>
                </a:lnTo>
                <a:lnTo>
                  <a:pt x="62508" y="17860"/>
                </a:lnTo>
                <a:lnTo>
                  <a:pt x="53578" y="17860"/>
                </a:lnTo>
                <a:lnTo>
                  <a:pt x="44648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59336" y="3714750"/>
            <a:ext cx="741165" cy="455415"/>
          </a:xfrm>
          <a:custGeom>
            <a:avLst/>
            <a:gdLst/>
            <a:ahLst/>
            <a:cxnLst/>
            <a:rect l="0" t="0" r="0" b="0"/>
            <a:pathLst>
              <a:path w="741165" h="455415">
                <a:moveTo>
                  <a:pt x="508992" y="17859"/>
                </a:moveTo>
                <a:lnTo>
                  <a:pt x="482203" y="8929"/>
                </a:lnTo>
                <a:lnTo>
                  <a:pt x="464344" y="8929"/>
                </a:lnTo>
                <a:lnTo>
                  <a:pt x="437555" y="0"/>
                </a:lnTo>
                <a:lnTo>
                  <a:pt x="410766" y="0"/>
                </a:lnTo>
                <a:lnTo>
                  <a:pt x="383977" y="0"/>
                </a:lnTo>
                <a:lnTo>
                  <a:pt x="348258" y="0"/>
                </a:lnTo>
                <a:lnTo>
                  <a:pt x="321469" y="0"/>
                </a:lnTo>
                <a:lnTo>
                  <a:pt x="285750" y="8929"/>
                </a:lnTo>
                <a:lnTo>
                  <a:pt x="250031" y="8929"/>
                </a:lnTo>
                <a:lnTo>
                  <a:pt x="223242" y="17859"/>
                </a:lnTo>
                <a:lnTo>
                  <a:pt x="196453" y="26789"/>
                </a:lnTo>
                <a:lnTo>
                  <a:pt x="160734" y="35718"/>
                </a:lnTo>
                <a:lnTo>
                  <a:pt x="133945" y="44648"/>
                </a:lnTo>
                <a:lnTo>
                  <a:pt x="116086" y="62507"/>
                </a:lnTo>
                <a:lnTo>
                  <a:pt x="89297" y="71437"/>
                </a:lnTo>
                <a:lnTo>
                  <a:pt x="71437" y="80367"/>
                </a:lnTo>
                <a:lnTo>
                  <a:pt x="53578" y="98226"/>
                </a:lnTo>
                <a:lnTo>
                  <a:pt x="35719" y="107156"/>
                </a:lnTo>
                <a:lnTo>
                  <a:pt x="17859" y="125015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205382"/>
                </a:lnTo>
                <a:lnTo>
                  <a:pt x="0" y="223242"/>
                </a:lnTo>
                <a:lnTo>
                  <a:pt x="8930" y="241101"/>
                </a:lnTo>
                <a:lnTo>
                  <a:pt x="17859" y="258961"/>
                </a:lnTo>
                <a:lnTo>
                  <a:pt x="35719" y="285750"/>
                </a:lnTo>
                <a:lnTo>
                  <a:pt x="53578" y="303609"/>
                </a:lnTo>
                <a:lnTo>
                  <a:pt x="71437" y="321468"/>
                </a:lnTo>
                <a:lnTo>
                  <a:pt x="98227" y="339328"/>
                </a:lnTo>
                <a:lnTo>
                  <a:pt x="125016" y="357187"/>
                </a:lnTo>
                <a:lnTo>
                  <a:pt x="151805" y="383976"/>
                </a:lnTo>
                <a:lnTo>
                  <a:pt x="178594" y="401836"/>
                </a:lnTo>
                <a:lnTo>
                  <a:pt x="214312" y="419695"/>
                </a:lnTo>
                <a:lnTo>
                  <a:pt x="241102" y="428625"/>
                </a:lnTo>
                <a:lnTo>
                  <a:pt x="276820" y="437554"/>
                </a:lnTo>
                <a:lnTo>
                  <a:pt x="303609" y="446484"/>
                </a:lnTo>
                <a:lnTo>
                  <a:pt x="339328" y="455414"/>
                </a:lnTo>
                <a:lnTo>
                  <a:pt x="375047" y="455414"/>
                </a:lnTo>
                <a:lnTo>
                  <a:pt x="401836" y="455414"/>
                </a:lnTo>
                <a:lnTo>
                  <a:pt x="437555" y="446484"/>
                </a:lnTo>
                <a:lnTo>
                  <a:pt x="473273" y="437554"/>
                </a:lnTo>
                <a:lnTo>
                  <a:pt x="500062" y="428625"/>
                </a:lnTo>
                <a:lnTo>
                  <a:pt x="535781" y="419695"/>
                </a:lnTo>
                <a:lnTo>
                  <a:pt x="571500" y="401836"/>
                </a:lnTo>
                <a:lnTo>
                  <a:pt x="607219" y="383976"/>
                </a:lnTo>
                <a:lnTo>
                  <a:pt x="634008" y="366117"/>
                </a:lnTo>
                <a:lnTo>
                  <a:pt x="660797" y="348257"/>
                </a:lnTo>
                <a:lnTo>
                  <a:pt x="687586" y="321468"/>
                </a:lnTo>
                <a:lnTo>
                  <a:pt x="705445" y="303609"/>
                </a:lnTo>
                <a:lnTo>
                  <a:pt x="723305" y="276820"/>
                </a:lnTo>
                <a:lnTo>
                  <a:pt x="732234" y="258961"/>
                </a:lnTo>
                <a:lnTo>
                  <a:pt x="741164" y="241101"/>
                </a:lnTo>
                <a:lnTo>
                  <a:pt x="741164" y="223242"/>
                </a:lnTo>
                <a:lnTo>
                  <a:pt x="732234" y="196453"/>
                </a:lnTo>
                <a:lnTo>
                  <a:pt x="723305" y="178593"/>
                </a:lnTo>
                <a:lnTo>
                  <a:pt x="705445" y="160734"/>
                </a:lnTo>
                <a:lnTo>
                  <a:pt x="687586" y="142875"/>
                </a:lnTo>
                <a:lnTo>
                  <a:pt x="660797" y="125015"/>
                </a:lnTo>
                <a:lnTo>
                  <a:pt x="634008" y="107156"/>
                </a:lnTo>
                <a:lnTo>
                  <a:pt x="607219" y="89296"/>
                </a:lnTo>
                <a:lnTo>
                  <a:pt x="580430" y="80367"/>
                </a:lnTo>
                <a:lnTo>
                  <a:pt x="544711" y="62507"/>
                </a:lnTo>
                <a:lnTo>
                  <a:pt x="526852" y="53578"/>
                </a:lnTo>
                <a:lnTo>
                  <a:pt x="500062" y="53578"/>
                </a:lnTo>
                <a:lnTo>
                  <a:pt x="482203" y="44648"/>
                </a:lnTo>
                <a:lnTo>
                  <a:pt x="464344" y="44648"/>
                </a:lnTo>
                <a:lnTo>
                  <a:pt x="46434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16273" y="3009304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973461" y="3152179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26789" y="35719"/>
                </a:move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17859" y="17860"/>
                </a:lnTo>
                <a:lnTo>
                  <a:pt x="17859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509117" y="3107531"/>
            <a:ext cx="598290" cy="357188"/>
          </a:xfrm>
          <a:custGeom>
            <a:avLst/>
            <a:gdLst/>
            <a:ahLst/>
            <a:cxnLst/>
            <a:rect l="0" t="0" r="0" b="0"/>
            <a:pathLst>
              <a:path w="598290" h="357188">
                <a:moveTo>
                  <a:pt x="455414" y="35719"/>
                </a:moveTo>
                <a:lnTo>
                  <a:pt x="446485" y="35719"/>
                </a:lnTo>
                <a:lnTo>
                  <a:pt x="437555" y="26789"/>
                </a:lnTo>
                <a:lnTo>
                  <a:pt x="428625" y="26789"/>
                </a:lnTo>
                <a:lnTo>
                  <a:pt x="419696" y="26789"/>
                </a:lnTo>
                <a:lnTo>
                  <a:pt x="410766" y="17859"/>
                </a:lnTo>
                <a:lnTo>
                  <a:pt x="401836" y="17859"/>
                </a:lnTo>
                <a:lnTo>
                  <a:pt x="392906" y="8930"/>
                </a:lnTo>
                <a:lnTo>
                  <a:pt x="375047" y="8930"/>
                </a:lnTo>
                <a:lnTo>
                  <a:pt x="375047" y="0"/>
                </a:lnTo>
                <a:lnTo>
                  <a:pt x="357188" y="0"/>
                </a:lnTo>
                <a:lnTo>
                  <a:pt x="348258" y="0"/>
                </a:lnTo>
                <a:lnTo>
                  <a:pt x="339328" y="0"/>
                </a:lnTo>
                <a:lnTo>
                  <a:pt x="330399" y="0"/>
                </a:lnTo>
                <a:lnTo>
                  <a:pt x="321469" y="0"/>
                </a:lnTo>
                <a:lnTo>
                  <a:pt x="303610" y="0"/>
                </a:lnTo>
                <a:lnTo>
                  <a:pt x="294680" y="0"/>
                </a:lnTo>
                <a:lnTo>
                  <a:pt x="276821" y="0"/>
                </a:lnTo>
                <a:lnTo>
                  <a:pt x="267891" y="0"/>
                </a:lnTo>
                <a:lnTo>
                  <a:pt x="258961" y="0"/>
                </a:lnTo>
                <a:lnTo>
                  <a:pt x="241102" y="0"/>
                </a:lnTo>
                <a:lnTo>
                  <a:pt x="232172" y="0"/>
                </a:lnTo>
                <a:lnTo>
                  <a:pt x="214313" y="0"/>
                </a:lnTo>
                <a:lnTo>
                  <a:pt x="205383" y="0"/>
                </a:lnTo>
                <a:lnTo>
                  <a:pt x="196453" y="0"/>
                </a:lnTo>
                <a:lnTo>
                  <a:pt x="187524" y="0"/>
                </a:lnTo>
                <a:lnTo>
                  <a:pt x="178594" y="8930"/>
                </a:lnTo>
                <a:lnTo>
                  <a:pt x="160735" y="8930"/>
                </a:lnTo>
                <a:lnTo>
                  <a:pt x="151805" y="8930"/>
                </a:lnTo>
                <a:lnTo>
                  <a:pt x="142875" y="17859"/>
                </a:lnTo>
                <a:lnTo>
                  <a:pt x="125016" y="17859"/>
                </a:lnTo>
                <a:lnTo>
                  <a:pt x="116086" y="26789"/>
                </a:lnTo>
                <a:lnTo>
                  <a:pt x="107156" y="26789"/>
                </a:lnTo>
                <a:lnTo>
                  <a:pt x="98227" y="26789"/>
                </a:lnTo>
                <a:lnTo>
                  <a:pt x="89297" y="26789"/>
                </a:lnTo>
                <a:lnTo>
                  <a:pt x="80367" y="26789"/>
                </a:lnTo>
                <a:lnTo>
                  <a:pt x="71438" y="26789"/>
                </a:lnTo>
                <a:lnTo>
                  <a:pt x="71438" y="26789"/>
                </a:lnTo>
                <a:lnTo>
                  <a:pt x="62508" y="35719"/>
                </a:lnTo>
                <a:lnTo>
                  <a:pt x="53578" y="35719"/>
                </a:lnTo>
                <a:lnTo>
                  <a:pt x="53578" y="35719"/>
                </a:lnTo>
                <a:lnTo>
                  <a:pt x="44649" y="44648"/>
                </a:lnTo>
                <a:lnTo>
                  <a:pt x="35719" y="44648"/>
                </a:lnTo>
                <a:lnTo>
                  <a:pt x="26789" y="53578"/>
                </a:lnTo>
                <a:lnTo>
                  <a:pt x="26789" y="53578"/>
                </a:lnTo>
                <a:lnTo>
                  <a:pt x="17860" y="62508"/>
                </a:lnTo>
                <a:lnTo>
                  <a:pt x="1786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187523"/>
                </a:lnTo>
                <a:lnTo>
                  <a:pt x="17860" y="196453"/>
                </a:lnTo>
                <a:lnTo>
                  <a:pt x="17860" y="214312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9" y="241101"/>
                </a:lnTo>
                <a:lnTo>
                  <a:pt x="44649" y="250031"/>
                </a:lnTo>
                <a:lnTo>
                  <a:pt x="44649" y="258961"/>
                </a:lnTo>
                <a:lnTo>
                  <a:pt x="53578" y="267890"/>
                </a:lnTo>
                <a:lnTo>
                  <a:pt x="62508" y="276820"/>
                </a:lnTo>
                <a:lnTo>
                  <a:pt x="71438" y="276820"/>
                </a:lnTo>
                <a:lnTo>
                  <a:pt x="80367" y="285750"/>
                </a:lnTo>
                <a:lnTo>
                  <a:pt x="89297" y="294680"/>
                </a:lnTo>
                <a:lnTo>
                  <a:pt x="98227" y="294680"/>
                </a:lnTo>
                <a:lnTo>
                  <a:pt x="107156" y="303609"/>
                </a:lnTo>
                <a:lnTo>
                  <a:pt x="116086" y="312539"/>
                </a:lnTo>
                <a:lnTo>
                  <a:pt x="125016" y="312539"/>
                </a:lnTo>
                <a:lnTo>
                  <a:pt x="133946" y="321469"/>
                </a:lnTo>
                <a:lnTo>
                  <a:pt x="142875" y="321469"/>
                </a:lnTo>
                <a:lnTo>
                  <a:pt x="151805" y="321469"/>
                </a:lnTo>
                <a:lnTo>
                  <a:pt x="160735" y="330398"/>
                </a:lnTo>
                <a:lnTo>
                  <a:pt x="169664" y="330398"/>
                </a:lnTo>
                <a:lnTo>
                  <a:pt x="187524" y="339328"/>
                </a:lnTo>
                <a:lnTo>
                  <a:pt x="196453" y="339328"/>
                </a:lnTo>
                <a:lnTo>
                  <a:pt x="205383" y="348258"/>
                </a:lnTo>
                <a:lnTo>
                  <a:pt x="223242" y="348258"/>
                </a:lnTo>
                <a:lnTo>
                  <a:pt x="232172" y="348258"/>
                </a:lnTo>
                <a:lnTo>
                  <a:pt x="250031" y="357187"/>
                </a:lnTo>
                <a:lnTo>
                  <a:pt x="258961" y="357187"/>
                </a:lnTo>
                <a:lnTo>
                  <a:pt x="276821" y="357187"/>
                </a:lnTo>
                <a:lnTo>
                  <a:pt x="285750" y="357187"/>
                </a:lnTo>
                <a:lnTo>
                  <a:pt x="303610" y="357187"/>
                </a:lnTo>
                <a:lnTo>
                  <a:pt x="312539" y="357187"/>
                </a:lnTo>
                <a:lnTo>
                  <a:pt x="330399" y="357187"/>
                </a:lnTo>
                <a:lnTo>
                  <a:pt x="339328" y="357187"/>
                </a:lnTo>
                <a:lnTo>
                  <a:pt x="357188" y="357187"/>
                </a:lnTo>
                <a:lnTo>
                  <a:pt x="375047" y="357187"/>
                </a:lnTo>
                <a:lnTo>
                  <a:pt x="383977" y="357187"/>
                </a:lnTo>
                <a:lnTo>
                  <a:pt x="401836" y="348258"/>
                </a:lnTo>
                <a:lnTo>
                  <a:pt x="410766" y="348258"/>
                </a:lnTo>
                <a:lnTo>
                  <a:pt x="419696" y="339328"/>
                </a:lnTo>
                <a:lnTo>
                  <a:pt x="437555" y="330398"/>
                </a:lnTo>
                <a:lnTo>
                  <a:pt x="446485" y="330398"/>
                </a:lnTo>
                <a:lnTo>
                  <a:pt x="464344" y="321469"/>
                </a:lnTo>
                <a:lnTo>
                  <a:pt x="482203" y="321469"/>
                </a:lnTo>
                <a:lnTo>
                  <a:pt x="500063" y="321469"/>
                </a:lnTo>
                <a:lnTo>
                  <a:pt x="508992" y="312539"/>
                </a:lnTo>
                <a:lnTo>
                  <a:pt x="526852" y="303609"/>
                </a:lnTo>
                <a:lnTo>
                  <a:pt x="535781" y="294680"/>
                </a:lnTo>
                <a:lnTo>
                  <a:pt x="544711" y="294680"/>
                </a:lnTo>
                <a:lnTo>
                  <a:pt x="553641" y="285750"/>
                </a:lnTo>
                <a:lnTo>
                  <a:pt x="562571" y="276820"/>
                </a:lnTo>
                <a:lnTo>
                  <a:pt x="571500" y="267890"/>
                </a:lnTo>
                <a:lnTo>
                  <a:pt x="580430" y="258961"/>
                </a:lnTo>
                <a:lnTo>
                  <a:pt x="580430" y="241101"/>
                </a:lnTo>
                <a:lnTo>
                  <a:pt x="589360" y="232172"/>
                </a:lnTo>
                <a:lnTo>
                  <a:pt x="589360" y="223242"/>
                </a:lnTo>
                <a:lnTo>
                  <a:pt x="589360" y="214312"/>
                </a:lnTo>
                <a:lnTo>
                  <a:pt x="598289" y="196453"/>
                </a:lnTo>
                <a:lnTo>
                  <a:pt x="598289" y="187523"/>
                </a:lnTo>
                <a:lnTo>
                  <a:pt x="598289" y="178594"/>
                </a:lnTo>
                <a:lnTo>
                  <a:pt x="589360" y="169664"/>
                </a:lnTo>
                <a:lnTo>
                  <a:pt x="589360" y="160734"/>
                </a:lnTo>
                <a:lnTo>
                  <a:pt x="589360" y="142875"/>
                </a:lnTo>
                <a:lnTo>
                  <a:pt x="580430" y="133945"/>
                </a:lnTo>
                <a:lnTo>
                  <a:pt x="580430" y="125015"/>
                </a:lnTo>
                <a:lnTo>
                  <a:pt x="571500" y="107156"/>
                </a:lnTo>
                <a:lnTo>
                  <a:pt x="562571" y="98226"/>
                </a:lnTo>
                <a:lnTo>
                  <a:pt x="562571" y="89297"/>
                </a:lnTo>
                <a:lnTo>
                  <a:pt x="553641" y="80367"/>
                </a:lnTo>
                <a:lnTo>
                  <a:pt x="544711" y="71437"/>
                </a:lnTo>
                <a:lnTo>
                  <a:pt x="544711" y="62508"/>
                </a:lnTo>
                <a:lnTo>
                  <a:pt x="535781" y="62508"/>
                </a:lnTo>
                <a:lnTo>
                  <a:pt x="526852" y="53578"/>
                </a:lnTo>
                <a:lnTo>
                  <a:pt x="517922" y="44648"/>
                </a:lnTo>
                <a:lnTo>
                  <a:pt x="508992" y="44648"/>
                </a:lnTo>
                <a:lnTo>
                  <a:pt x="500063" y="35719"/>
                </a:lnTo>
                <a:lnTo>
                  <a:pt x="491133" y="35719"/>
                </a:lnTo>
                <a:lnTo>
                  <a:pt x="482203" y="35719"/>
                </a:lnTo>
                <a:lnTo>
                  <a:pt x="473274" y="35719"/>
                </a:lnTo>
                <a:lnTo>
                  <a:pt x="464344" y="35719"/>
                </a:lnTo>
                <a:lnTo>
                  <a:pt x="455414" y="35719"/>
                </a:lnTo>
                <a:lnTo>
                  <a:pt x="446485" y="44648"/>
                </a:lnTo>
                <a:lnTo>
                  <a:pt x="437555" y="44648"/>
                </a:lnTo>
                <a:lnTo>
                  <a:pt x="437555" y="44648"/>
                </a:lnTo>
                <a:lnTo>
                  <a:pt x="428625" y="44648"/>
                </a:lnTo>
                <a:lnTo>
                  <a:pt x="42862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348383" y="292893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401961" y="2955726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169914" y="3277195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893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44649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79031" y="3830836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679031" y="3830836"/>
            <a:ext cx="17861" cy="35719"/>
          </a:xfrm>
          <a:custGeom>
            <a:avLst/>
            <a:gdLst/>
            <a:ahLst/>
            <a:cxnLst/>
            <a:rect l="0" t="0" r="0" b="0"/>
            <a:pathLst>
              <a:path w="17861" h="3571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17860" y="26789"/>
                </a:lnTo>
                <a:lnTo>
                  <a:pt x="17860" y="1785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866305" y="3268265"/>
            <a:ext cx="35719" cy="8931"/>
          </a:xfrm>
          <a:custGeom>
            <a:avLst/>
            <a:gdLst/>
            <a:ahLst/>
            <a:cxnLst/>
            <a:rect l="0" t="0" r="0" b="0"/>
            <a:pathLst>
              <a:path w="35719" h="8931">
                <a:moveTo>
                  <a:pt x="35718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482328" y="3000375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09117" y="3000375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20133" y="3339703"/>
            <a:ext cx="482204" cy="455415"/>
          </a:xfrm>
          <a:custGeom>
            <a:avLst/>
            <a:gdLst/>
            <a:ahLst/>
            <a:cxnLst/>
            <a:rect l="0" t="0" r="0" b="0"/>
            <a:pathLst>
              <a:path w="482204" h="455415">
                <a:moveTo>
                  <a:pt x="71437" y="401836"/>
                </a:moveTo>
                <a:lnTo>
                  <a:pt x="71437" y="401836"/>
                </a:lnTo>
                <a:lnTo>
                  <a:pt x="71437" y="401836"/>
                </a:lnTo>
                <a:lnTo>
                  <a:pt x="71437" y="401836"/>
                </a:lnTo>
                <a:lnTo>
                  <a:pt x="71437" y="401836"/>
                </a:lnTo>
                <a:lnTo>
                  <a:pt x="62508" y="392906"/>
                </a:lnTo>
                <a:lnTo>
                  <a:pt x="62508" y="392906"/>
                </a:lnTo>
                <a:lnTo>
                  <a:pt x="53578" y="401836"/>
                </a:lnTo>
                <a:lnTo>
                  <a:pt x="53578" y="401836"/>
                </a:lnTo>
                <a:lnTo>
                  <a:pt x="44648" y="410765"/>
                </a:lnTo>
                <a:lnTo>
                  <a:pt x="35719" y="410765"/>
                </a:lnTo>
                <a:lnTo>
                  <a:pt x="26789" y="419695"/>
                </a:lnTo>
                <a:lnTo>
                  <a:pt x="17859" y="428625"/>
                </a:lnTo>
                <a:lnTo>
                  <a:pt x="8930" y="437554"/>
                </a:lnTo>
                <a:lnTo>
                  <a:pt x="8930" y="446484"/>
                </a:lnTo>
                <a:lnTo>
                  <a:pt x="0" y="455414"/>
                </a:lnTo>
                <a:lnTo>
                  <a:pt x="0" y="455414"/>
                </a:lnTo>
                <a:lnTo>
                  <a:pt x="8930" y="446484"/>
                </a:lnTo>
                <a:lnTo>
                  <a:pt x="26789" y="419695"/>
                </a:lnTo>
                <a:lnTo>
                  <a:pt x="44648" y="392906"/>
                </a:lnTo>
                <a:lnTo>
                  <a:pt x="80367" y="357187"/>
                </a:lnTo>
                <a:lnTo>
                  <a:pt x="125015" y="312539"/>
                </a:lnTo>
                <a:lnTo>
                  <a:pt x="169664" y="276820"/>
                </a:lnTo>
                <a:lnTo>
                  <a:pt x="223242" y="223242"/>
                </a:lnTo>
                <a:lnTo>
                  <a:pt x="267890" y="187523"/>
                </a:lnTo>
                <a:lnTo>
                  <a:pt x="312539" y="142875"/>
                </a:lnTo>
                <a:lnTo>
                  <a:pt x="357187" y="107156"/>
                </a:lnTo>
                <a:lnTo>
                  <a:pt x="392906" y="80367"/>
                </a:lnTo>
                <a:lnTo>
                  <a:pt x="428625" y="53578"/>
                </a:lnTo>
                <a:lnTo>
                  <a:pt x="455414" y="26789"/>
                </a:lnTo>
                <a:lnTo>
                  <a:pt x="473273" y="8929"/>
                </a:lnTo>
                <a:lnTo>
                  <a:pt x="482203" y="0"/>
                </a:lnTo>
                <a:lnTo>
                  <a:pt x="482203" y="0"/>
                </a:lnTo>
                <a:lnTo>
                  <a:pt x="473273" y="8929"/>
                </a:lnTo>
                <a:lnTo>
                  <a:pt x="455414" y="17859"/>
                </a:lnTo>
                <a:lnTo>
                  <a:pt x="437555" y="26789"/>
                </a:lnTo>
                <a:lnTo>
                  <a:pt x="410765" y="44648"/>
                </a:lnTo>
                <a:lnTo>
                  <a:pt x="383976" y="62508"/>
                </a:lnTo>
                <a:lnTo>
                  <a:pt x="38397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857875" y="6107905"/>
            <a:ext cx="223243" cy="285751"/>
          </a:xfrm>
          <a:custGeom>
            <a:avLst/>
            <a:gdLst/>
            <a:ahLst/>
            <a:cxnLst/>
            <a:rect l="0" t="0" r="0" b="0"/>
            <a:pathLst>
              <a:path w="223243" h="285751">
                <a:moveTo>
                  <a:pt x="142875" y="26790"/>
                </a:moveTo>
                <a:lnTo>
                  <a:pt x="133945" y="26790"/>
                </a:lnTo>
                <a:lnTo>
                  <a:pt x="133945" y="26790"/>
                </a:lnTo>
                <a:lnTo>
                  <a:pt x="133945" y="26790"/>
                </a:lnTo>
                <a:lnTo>
                  <a:pt x="133945" y="26790"/>
                </a:lnTo>
                <a:lnTo>
                  <a:pt x="133945" y="26790"/>
                </a:lnTo>
                <a:lnTo>
                  <a:pt x="133945" y="26790"/>
                </a:lnTo>
                <a:lnTo>
                  <a:pt x="125016" y="26790"/>
                </a:lnTo>
                <a:lnTo>
                  <a:pt x="125016" y="17860"/>
                </a:lnTo>
                <a:lnTo>
                  <a:pt x="125016" y="17860"/>
                </a:lnTo>
                <a:lnTo>
                  <a:pt x="116086" y="8930"/>
                </a:lnTo>
                <a:lnTo>
                  <a:pt x="116086" y="893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17860"/>
                </a:lnTo>
                <a:lnTo>
                  <a:pt x="26789" y="26790"/>
                </a:lnTo>
                <a:lnTo>
                  <a:pt x="17859" y="35719"/>
                </a:lnTo>
                <a:lnTo>
                  <a:pt x="8930" y="53579"/>
                </a:lnTo>
                <a:lnTo>
                  <a:pt x="893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53578" y="98227"/>
                </a:lnTo>
                <a:lnTo>
                  <a:pt x="80367" y="89297"/>
                </a:lnTo>
                <a:lnTo>
                  <a:pt x="107156" y="98227"/>
                </a:lnTo>
                <a:lnTo>
                  <a:pt x="133945" y="98227"/>
                </a:lnTo>
                <a:lnTo>
                  <a:pt x="160734" y="116086"/>
                </a:lnTo>
                <a:lnTo>
                  <a:pt x="187523" y="133946"/>
                </a:lnTo>
                <a:lnTo>
                  <a:pt x="205383" y="160735"/>
                </a:lnTo>
                <a:lnTo>
                  <a:pt x="223242" y="196454"/>
                </a:lnTo>
                <a:lnTo>
                  <a:pt x="223242" y="223243"/>
                </a:lnTo>
                <a:lnTo>
                  <a:pt x="214313" y="250032"/>
                </a:lnTo>
                <a:lnTo>
                  <a:pt x="196453" y="267891"/>
                </a:lnTo>
                <a:lnTo>
                  <a:pt x="169664" y="285750"/>
                </a:lnTo>
                <a:lnTo>
                  <a:pt x="142875" y="285750"/>
                </a:lnTo>
                <a:lnTo>
                  <a:pt x="107156" y="285750"/>
                </a:lnTo>
                <a:lnTo>
                  <a:pt x="80367" y="276821"/>
                </a:lnTo>
                <a:lnTo>
                  <a:pt x="53578" y="267891"/>
                </a:lnTo>
                <a:lnTo>
                  <a:pt x="26789" y="267891"/>
                </a:lnTo>
                <a:lnTo>
                  <a:pt x="8930" y="258961"/>
                </a:lnTo>
                <a:lnTo>
                  <a:pt x="0" y="258961"/>
                </a:lnTo>
                <a:lnTo>
                  <a:pt x="0" y="250032"/>
                </a:lnTo>
                <a:lnTo>
                  <a:pt x="0" y="250032"/>
                </a:lnTo>
                <a:lnTo>
                  <a:pt x="8930" y="250032"/>
                </a:lnTo>
                <a:lnTo>
                  <a:pt x="8930" y="250032"/>
                </a:lnTo>
                <a:lnTo>
                  <a:pt x="26789" y="250032"/>
                </a:lnTo>
                <a:lnTo>
                  <a:pt x="26789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116836" y="5947171"/>
            <a:ext cx="160735" cy="401837"/>
          </a:xfrm>
          <a:custGeom>
            <a:avLst/>
            <a:gdLst/>
            <a:ahLst/>
            <a:cxnLst/>
            <a:rect l="0" t="0" r="0" b="0"/>
            <a:pathLst>
              <a:path w="160735" h="401837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8930" y="151805"/>
                </a:lnTo>
                <a:lnTo>
                  <a:pt x="17859" y="205383"/>
                </a:lnTo>
                <a:lnTo>
                  <a:pt x="35719" y="267891"/>
                </a:lnTo>
                <a:lnTo>
                  <a:pt x="53578" y="312539"/>
                </a:lnTo>
                <a:lnTo>
                  <a:pt x="71437" y="357188"/>
                </a:lnTo>
                <a:lnTo>
                  <a:pt x="89297" y="383977"/>
                </a:lnTo>
                <a:lnTo>
                  <a:pt x="107156" y="401836"/>
                </a:lnTo>
                <a:lnTo>
                  <a:pt x="125016" y="401836"/>
                </a:lnTo>
                <a:lnTo>
                  <a:pt x="151805" y="401836"/>
                </a:lnTo>
                <a:lnTo>
                  <a:pt x="160734" y="392906"/>
                </a:lnTo>
                <a:lnTo>
                  <a:pt x="160734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41852" y="5973960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71438"/>
                </a:lnTo>
                <a:lnTo>
                  <a:pt x="26789" y="98227"/>
                </a:lnTo>
                <a:lnTo>
                  <a:pt x="44648" y="133945"/>
                </a:lnTo>
                <a:lnTo>
                  <a:pt x="62507" y="169664"/>
                </a:lnTo>
                <a:lnTo>
                  <a:pt x="80367" y="214313"/>
                </a:lnTo>
                <a:lnTo>
                  <a:pt x="89296" y="250031"/>
                </a:lnTo>
                <a:lnTo>
                  <a:pt x="107156" y="285750"/>
                </a:lnTo>
                <a:lnTo>
                  <a:pt x="107156" y="303610"/>
                </a:lnTo>
                <a:lnTo>
                  <a:pt x="116086" y="312539"/>
                </a:lnTo>
                <a:lnTo>
                  <a:pt x="116086" y="303610"/>
                </a:lnTo>
                <a:lnTo>
                  <a:pt x="116086" y="285750"/>
                </a:lnTo>
                <a:lnTo>
                  <a:pt x="116086" y="250031"/>
                </a:lnTo>
                <a:lnTo>
                  <a:pt x="107156" y="214313"/>
                </a:lnTo>
                <a:lnTo>
                  <a:pt x="107156" y="178594"/>
                </a:lnTo>
                <a:lnTo>
                  <a:pt x="10715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57938" y="6098976"/>
            <a:ext cx="89297" cy="125016"/>
          </a:xfrm>
          <a:custGeom>
            <a:avLst/>
            <a:gdLst/>
            <a:ahLst/>
            <a:cxnLst/>
            <a:rect l="0" t="0" r="0" b="0"/>
            <a:pathLst>
              <a:path w="89297" h="125016">
                <a:moveTo>
                  <a:pt x="17859" y="0"/>
                </a:moveTo>
                <a:lnTo>
                  <a:pt x="17859" y="8929"/>
                </a:lnTo>
                <a:lnTo>
                  <a:pt x="17859" y="26789"/>
                </a:lnTo>
                <a:lnTo>
                  <a:pt x="26789" y="53578"/>
                </a:lnTo>
                <a:lnTo>
                  <a:pt x="26789" y="80367"/>
                </a:lnTo>
                <a:lnTo>
                  <a:pt x="35718" y="98226"/>
                </a:lnTo>
                <a:lnTo>
                  <a:pt x="44648" y="116086"/>
                </a:lnTo>
                <a:lnTo>
                  <a:pt x="53578" y="125015"/>
                </a:lnTo>
                <a:lnTo>
                  <a:pt x="62507" y="125015"/>
                </a:lnTo>
                <a:lnTo>
                  <a:pt x="71437" y="125015"/>
                </a:lnTo>
                <a:lnTo>
                  <a:pt x="80367" y="107156"/>
                </a:lnTo>
                <a:lnTo>
                  <a:pt x="80367" y="89297"/>
                </a:lnTo>
                <a:lnTo>
                  <a:pt x="89296" y="71437"/>
                </a:lnTo>
                <a:lnTo>
                  <a:pt x="89296" y="53578"/>
                </a:lnTo>
                <a:lnTo>
                  <a:pt x="80367" y="35719"/>
                </a:lnTo>
                <a:lnTo>
                  <a:pt x="71437" y="17859"/>
                </a:lnTo>
                <a:lnTo>
                  <a:pt x="53578" y="0"/>
                </a:lnTo>
                <a:lnTo>
                  <a:pt x="35718" y="0"/>
                </a:lnTo>
                <a:lnTo>
                  <a:pt x="17859" y="0"/>
                </a:lnTo>
                <a:lnTo>
                  <a:pt x="8929" y="8929"/>
                </a:lnTo>
                <a:lnTo>
                  <a:pt x="8929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482953" y="6027538"/>
            <a:ext cx="98228" cy="133947"/>
          </a:xfrm>
          <a:custGeom>
            <a:avLst/>
            <a:gdLst/>
            <a:ahLst/>
            <a:cxnLst/>
            <a:rect l="0" t="0" r="0" b="0"/>
            <a:pathLst>
              <a:path w="98228" h="133947">
                <a:moveTo>
                  <a:pt x="17860" y="0"/>
                </a:moveTo>
                <a:lnTo>
                  <a:pt x="17860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98227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9" y="133946"/>
                </a:lnTo>
                <a:lnTo>
                  <a:pt x="53578" y="125016"/>
                </a:lnTo>
                <a:lnTo>
                  <a:pt x="71438" y="125016"/>
                </a:lnTo>
                <a:lnTo>
                  <a:pt x="80367" y="107157"/>
                </a:lnTo>
                <a:lnTo>
                  <a:pt x="89297" y="98227"/>
                </a:lnTo>
                <a:lnTo>
                  <a:pt x="98227" y="80367"/>
                </a:lnTo>
                <a:lnTo>
                  <a:pt x="98227" y="53578"/>
                </a:lnTo>
                <a:lnTo>
                  <a:pt x="9822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545461" y="6009679"/>
            <a:ext cx="98228" cy="133946"/>
          </a:xfrm>
          <a:custGeom>
            <a:avLst/>
            <a:gdLst/>
            <a:ahLst/>
            <a:cxnLst/>
            <a:rect l="0" t="0" r="0" b="0"/>
            <a:pathLst>
              <a:path w="98228" h="133946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26789" y="35719"/>
                </a:lnTo>
                <a:lnTo>
                  <a:pt x="44648" y="53578"/>
                </a:lnTo>
                <a:lnTo>
                  <a:pt x="53578" y="80367"/>
                </a:lnTo>
                <a:lnTo>
                  <a:pt x="71437" y="98226"/>
                </a:lnTo>
                <a:lnTo>
                  <a:pt x="80367" y="116086"/>
                </a:lnTo>
                <a:lnTo>
                  <a:pt x="89297" y="125016"/>
                </a:lnTo>
                <a:lnTo>
                  <a:pt x="89297" y="133945"/>
                </a:lnTo>
                <a:lnTo>
                  <a:pt x="98227" y="125016"/>
                </a:lnTo>
                <a:lnTo>
                  <a:pt x="89297" y="116086"/>
                </a:lnTo>
                <a:lnTo>
                  <a:pt x="89297" y="89297"/>
                </a:lnTo>
                <a:lnTo>
                  <a:pt x="8929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607969" y="5929312"/>
            <a:ext cx="125016" cy="107157"/>
          </a:xfrm>
          <a:custGeom>
            <a:avLst/>
            <a:gdLst/>
            <a:ahLst/>
            <a:cxnLst/>
            <a:rect l="0" t="0" r="0" b="0"/>
            <a:pathLst>
              <a:path w="125016" h="107157">
                <a:moveTo>
                  <a:pt x="26789" y="0"/>
                </a:moveTo>
                <a:lnTo>
                  <a:pt x="26789" y="8929"/>
                </a:lnTo>
                <a:lnTo>
                  <a:pt x="17859" y="17859"/>
                </a:lnTo>
                <a:lnTo>
                  <a:pt x="17859" y="35718"/>
                </a:lnTo>
                <a:lnTo>
                  <a:pt x="8929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29" y="98226"/>
                </a:lnTo>
                <a:lnTo>
                  <a:pt x="26789" y="107156"/>
                </a:lnTo>
                <a:lnTo>
                  <a:pt x="44648" y="107156"/>
                </a:lnTo>
                <a:lnTo>
                  <a:pt x="62508" y="107156"/>
                </a:lnTo>
                <a:lnTo>
                  <a:pt x="89297" y="107156"/>
                </a:lnTo>
                <a:lnTo>
                  <a:pt x="98226" y="107156"/>
                </a:lnTo>
                <a:lnTo>
                  <a:pt x="116086" y="107156"/>
                </a:lnTo>
                <a:lnTo>
                  <a:pt x="125015" y="107156"/>
                </a:lnTo>
                <a:lnTo>
                  <a:pt x="125015" y="107156"/>
                </a:lnTo>
                <a:lnTo>
                  <a:pt x="12501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715125" y="5893593"/>
            <a:ext cx="98228" cy="178595"/>
          </a:xfrm>
          <a:custGeom>
            <a:avLst/>
            <a:gdLst/>
            <a:ahLst/>
            <a:cxnLst/>
            <a:rect l="0" t="0" r="0" b="0"/>
            <a:pathLst>
              <a:path w="98228" h="178595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17859" y="53578"/>
                </a:lnTo>
                <a:lnTo>
                  <a:pt x="17859" y="62508"/>
                </a:lnTo>
                <a:lnTo>
                  <a:pt x="26789" y="71437"/>
                </a:lnTo>
                <a:lnTo>
                  <a:pt x="26789" y="71437"/>
                </a:lnTo>
                <a:lnTo>
                  <a:pt x="35719" y="71437"/>
                </a:lnTo>
                <a:lnTo>
                  <a:pt x="35719" y="71437"/>
                </a:lnTo>
                <a:lnTo>
                  <a:pt x="44648" y="71437"/>
                </a:lnTo>
                <a:lnTo>
                  <a:pt x="53578" y="80367"/>
                </a:lnTo>
                <a:lnTo>
                  <a:pt x="62508" y="80367"/>
                </a:lnTo>
                <a:lnTo>
                  <a:pt x="80367" y="80367"/>
                </a:lnTo>
                <a:lnTo>
                  <a:pt x="89297" y="80367"/>
                </a:lnTo>
                <a:lnTo>
                  <a:pt x="89297" y="89297"/>
                </a:lnTo>
                <a:lnTo>
                  <a:pt x="98227" y="107156"/>
                </a:lnTo>
                <a:lnTo>
                  <a:pt x="98227" y="116086"/>
                </a:lnTo>
                <a:lnTo>
                  <a:pt x="89297" y="133945"/>
                </a:lnTo>
                <a:lnTo>
                  <a:pt x="89297" y="151805"/>
                </a:lnTo>
                <a:lnTo>
                  <a:pt x="71438" y="160734"/>
                </a:lnTo>
                <a:lnTo>
                  <a:pt x="62508" y="178594"/>
                </a:lnTo>
                <a:lnTo>
                  <a:pt x="53578" y="178594"/>
                </a:lnTo>
                <a:lnTo>
                  <a:pt x="53578" y="178594"/>
                </a:lnTo>
                <a:lnTo>
                  <a:pt x="53578" y="169664"/>
                </a:lnTo>
                <a:lnTo>
                  <a:pt x="53578" y="160734"/>
                </a:lnTo>
                <a:lnTo>
                  <a:pt x="62508" y="142875"/>
                </a:lnTo>
                <a:lnTo>
                  <a:pt x="6250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00875" y="6036468"/>
            <a:ext cx="17860" cy="125017"/>
          </a:xfrm>
          <a:custGeom>
            <a:avLst/>
            <a:gdLst/>
            <a:ahLst/>
            <a:cxnLst/>
            <a:rect l="0" t="0" r="0" b="0"/>
            <a:pathLst>
              <a:path w="17860" h="125017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893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974086" y="5732859"/>
            <a:ext cx="80368" cy="187524"/>
          </a:xfrm>
          <a:custGeom>
            <a:avLst/>
            <a:gdLst/>
            <a:ahLst/>
            <a:cxnLst/>
            <a:rect l="0" t="0" r="0" b="0"/>
            <a:pathLst>
              <a:path w="80368" h="18752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17859" y="71437"/>
                </a:lnTo>
                <a:lnTo>
                  <a:pt x="35719" y="98226"/>
                </a:lnTo>
                <a:lnTo>
                  <a:pt x="44648" y="125015"/>
                </a:lnTo>
                <a:lnTo>
                  <a:pt x="53578" y="151804"/>
                </a:lnTo>
                <a:lnTo>
                  <a:pt x="62508" y="169664"/>
                </a:lnTo>
                <a:lnTo>
                  <a:pt x="71437" y="178593"/>
                </a:lnTo>
                <a:lnTo>
                  <a:pt x="71437" y="187523"/>
                </a:lnTo>
                <a:lnTo>
                  <a:pt x="80367" y="187523"/>
                </a:lnTo>
                <a:lnTo>
                  <a:pt x="80367" y="187523"/>
                </a:lnTo>
                <a:lnTo>
                  <a:pt x="71437" y="169664"/>
                </a:lnTo>
                <a:lnTo>
                  <a:pt x="7143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045523" y="5768577"/>
            <a:ext cx="116087" cy="125017"/>
          </a:xfrm>
          <a:custGeom>
            <a:avLst/>
            <a:gdLst/>
            <a:ahLst/>
            <a:cxnLst/>
            <a:rect l="0" t="0" r="0" b="0"/>
            <a:pathLst>
              <a:path w="116087" h="12501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17860" y="53578"/>
                </a:lnTo>
                <a:lnTo>
                  <a:pt x="26790" y="71438"/>
                </a:lnTo>
                <a:lnTo>
                  <a:pt x="35719" y="89297"/>
                </a:lnTo>
                <a:lnTo>
                  <a:pt x="53579" y="107157"/>
                </a:lnTo>
                <a:lnTo>
                  <a:pt x="62508" y="116086"/>
                </a:lnTo>
                <a:lnTo>
                  <a:pt x="80368" y="125016"/>
                </a:lnTo>
                <a:lnTo>
                  <a:pt x="89297" y="125016"/>
                </a:lnTo>
                <a:lnTo>
                  <a:pt x="98227" y="125016"/>
                </a:lnTo>
                <a:lnTo>
                  <a:pt x="107157" y="116086"/>
                </a:lnTo>
                <a:lnTo>
                  <a:pt x="116086" y="107157"/>
                </a:lnTo>
                <a:lnTo>
                  <a:pt x="116086" y="89297"/>
                </a:lnTo>
                <a:lnTo>
                  <a:pt x="116086" y="71438"/>
                </a:lnTo>
                <a:lnTo>
                  <a:pt x="116086" y="53578"/>
                </a:lnTo>
                <a:lnTo>
                  <a:pt x="107157" y="44649"/>
                </a:lnTo>
                <a:lnTo>
                  <a:pt x="107157" y="35719"/>
                </a:lnTo>
                <a:lnTo>
                  <a:pt x="89297" y="35719"/>
                </a:lnTo>
                <a:lnTo>
                  <a:pt x="80368" y="44649"/>
                </a:lnTo>
                <a:lnTo>
                  <a:pt x="71438" y="53578"/>
                </a:lnTo>
                <a:lnTo>
                  <a:pt x="71438" y="71438"/>
                </a:lnTo>
                <a:lnTo>
                  <a:pt x="62508" y="98227"/>
                </a:lnTo>
                <a:lnTo>
                  <a:pt x="62508" y="107157"/>
                </a:lnTo>
                <a:lnTo>
                  <a:pt x="62508" y="116086"/>
                </a:lnTo>
                <a:lnTo>
                  <a:pt x="71438" y="125016"/>
                </a:lnTo>
                <a:lnTo>
                  <a:pt x="7143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081242" y="5607843"/>
            <a:ext cx="160736" cy="321470"/>
          </a:xfrm>
          <a:custGeom>
            <a:avLst/>
            <a:gdLst/>
            <a:ahLst/>
            <a:cxnLst/>
            <a:rect l="0" t="0" r="0" b="0"/>
            <a:pathLst>
              <a:path w="160736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17859"/>
                </a:lnTo>
                <a:lnTo>
                  <a:pt x="62508" y="26789"/>
                </a:lnTo>
                <a:lnTo>
                  <a:pt x="89297" y="44648"/>
                </a:lnTo>
                <a:lnTo>
                  <a:pt x="116086" y="71437"/>
                </a:lnTo>
                <a:lnTo>
                  <a:pt x="133946" y="107156"/>
                </a:lnTo>
                <a:lnTo>
                  <a:pt x="151805" y="151805"/>
                </a:lnTo>
                <a:lnTo>
                  <a:pt x="160735" y="196453"/>
                </a:lnTo>
                <a:lnTo>
                  <a:pt x="160735" y="241102"/>
                </a:lnTo>
                <a:lnTo>
                  <a:pt x="151805" y="285750"/>
                </a:lnTo>
                <a:lnTo>
                  <a:pt x="133946" y="321469"/>
                </a:lnTo>
                <a:lnTo>
                  <a:pt x="133946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349008" y="6527601"/>
            <a:ext cx="89298" cy="62509"/>
          </a:xfrm>
          <a:custGeom>
            <a:avLst/>
            <a:gdLst/>
            <a:ahLst/>
            <a:cxnLst/>
            <a:rect l="0" t="0" r="0" b="0"/>
            <a:pathLst>
              <a:path w="89298" h="62509">
                <a:moveTo>
                  <a:pt x="893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17859" y="53578"/>
                </a:lnTo>
                <a:lnTo>
                  <a:pt x="35719" y="44648"/>
                </a:lnTo>
                <a:lnTo>
                  <a:pt x="44648" y="35719"/>
                </a:lnTo>
                <a:lnTo>
                  <a:pt x="62508" y="26789"/>
                </a:lnTo>
                <a:lnTo>
                  <a:pt x="71437" y="17859"/>
                </a:lnTo>
                <a:lnTo>
                  <a:pt x="89297" y="8929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384727" y="6616898"/>
            <a:ext cx="44649" cy="26790"/>
          </a:xfrm>
          <a:custGeom>
            <a:avLst/>
            <a:gdLst/>
            <a:ahLst/>
            <a:cxnLst/>
            <a:rect l="0" t="0" r="0" b="0"/>
            <a:pathLst>
              <a:path w="44649" h="26790">
                <a:moveTo>
                  <a:pt x="8929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26789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500813" y="6295429"/>
            <a:ext cx="214313" cy="383977"/>
          </a:xfrm>
          <a:custGeom>
            <a:avLst/>
            <a:gdLst/>
            <a:ahLst/>
            <a:cxnLst/>
            <a:rect l="0" t="0" r="0" b="0"/>
            <a:pathLst>
              <a:path w="214313" h="383977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8930"/>
                </a:lnTo>
                <a:lnTo>
                  <a:pt x="35718" y="17859"/>
                </a:lnTo>
                <a:lnTo>
                  <a:pt x="35718" y="26789"/>
                </a:lnTo>
                <a:lnTo>
                  <a:pt x="2678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8929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8929" y="133945"/>
                </a:lnTo>
                <a:lnTo>
                  <a:pt x="17859" y="125016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8" y="116086"/>
                </a:lnTo>
                <a:lnTo>
                  <a:pt x="44648" y="125016"/>
                </a:lnTo>
                <a:lnTo>
                  <a:pt x="53578" y="133945"/>
                </a:lnTo>
                <a:lnTo>
                  <a:pt x="62507" y="151805"/>
                </a:lnTo>
                <a:lnTo>
                  <a:pt x="62507" y="178594"/>
                </a:lnTo>
                <a:lnTo>
                  <a:pt x="71437" y="196453"/>
                </a:lnTo>
                <a:lnTo>
                  <a:pt x="71437" y="214312"/>
                </a:lnTo>
                <a:lnTo>
                  <a:pt x="71437" y="223242"/>
                </a:lnTo>
                <a:lnTo>
                  <a:pt x="71437" y="232172"/>
                </a:lnTo>
                <a:lnTo>
                  <a:pt x="80367" y="241101"/>
                </a:lnTo>
                <a:lnTo>
                  <a:pt x="80367" y="232172"/>
                </a:lnTo>
                <a:lnTo>
                  <a:pt x="80367" y="223242"/>
                </a:lnTo>
                <a:lnTo>
                  <a:pt x="80367" y="214312"/>
                </a:lnTo>
                <a:lnTo>
                  <a:pt x="80367" y="205383"/>
                </a:lnTo>
                <a:lnTo>
                  <a:pt x="89296" y="196453"/>
                </a:lnTo>
                <a:lnTo>
                  <a:pt x="89296" y="196453"/>
                </a:lnTo>
                <a:lnTo>
                  <a:pt x="98226" y="214312"/>
                </a:lnTo>
                <a:lnTo>
                  <a:pt x="107156" y="223242"/>
                </a:lnTo>
                <a:lnTo>
                  <a:pt x="116085" y="241101"/>
                </a:lnTo>
                <a:lnTo>
                  <a:pt x="116085" y="250031"/>
                </a:lnTo>
                <a:lnTo>
                  <a:pt x="125015" y="267891"/>
                </a:lnTo>
                <a:lnTo>
                  <a:pt x="133945" y="294680"/>
                </a:lnTo>
                <a:lnTo>
                  <a:pt x="142875" y="321469"/>
                </a:lnTo>
                <a:lnTo>
                  <a:pt x="151804" y="348258"/>
                </a:lnTo>
                <a:lnTo>
                  <a:pt x="160734" y="366117"/>
                </a:lnTo>
                <a:lnTo>
                  <a:pt x="169664" y="383976"/>
                </a:lnTo>
                <a:lnTo>
                  <a:pt x="169664" y="383976"/>
                </a:lnTo>
                <a:lnTo>
                  <a:pt x="178593" y="383976"/>
                </a:lnTo>
                <a:lnTo>
                  <a:pt x="187523" y="383976"/>
                </a:lnTo>
                <a:lnTo>
                  <a:pt x="187523" y="383976"/>
                </a:lnTo>
                <a:lnTo>
                  <a:pt x="196453" y="375047"/>
                </a:lnTo>
                <a:lnTo>
                  <a:pt x="214312" y="366117"/>
                </a:lnTo>
                <a:lnTo>
                  <a:pt x="214312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732984" y="6259710"/>
            <a:ext cx="80369" cy="196454"/>
          </a:xfrm>
          <a:custGeom>
            <a:avLst/>
            <a:gdLst/>
            <a:ahLst/>
            <a:cxnLst/>
            <a:rect l="0" t="0" r="0" b="0"/>
            <a:pathLst>
              <a:path w="80369" h="196454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17860" y="62508"/>
                </a:lnTo>
                <a:lnTo>
                  <a:pt x="26789" y="89297"/>
                </a:lnTo>
                <a:lnTo>
                  <a:pt x="44649" y="116086"/>
                </a:lnTo>
                <a:lnTo>
                  <a:pt x="53579" y="151805"/>
                </a:lnTo>
                <a:lnTo>
                  <a:pt x="71438" y="178594"/>
                </a:lnTo>
                <a:lnTo>
                  <a:pt x="80368" y="196453"/>
                </a:lnTo>
                <a:lnTo>
                  <a:pt x="80368" y="196453"/>
                </a:lnTo>
                <a:lnTo>
                  <a:pt x="80368" y="187524"/>
                </a:lnTo>
                <a:lnTo>
                  <a:pt x="80368" y="169664"/>
                </a:lnTo>
                <a:lnTo>
                  <a:pt x="8036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786563" y="6215062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8929" y="17859"/>
                </a:lnTo>
                <a:lnTo>
                  <a:pt x="17859" y="8929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17859"/>
                </a:lnTo>
                <a:lnTo>
                  <a:pt x="53578" y="35718"/>
                </a:lnTo>
                <a:lnTo>
                  <a:pt x="53578" y="53578"/>
                </a:lnTo>
                <a:lnTo>
                  <a:pt x="53578" y="80367"/>
                </a:lnTo>
                <a:lnTo>
                  <a:pt x="44648" y="98226"/>
                </a:lnTo>
                <a:lnTo>
                  <a:pt x="35718" y="116086"/>
                </a:lnTo>
                <a:lnTo>
                  <a:pt x="35718" y="125015"/>
                </a:lnTo>
                <a:lnTo>
                  <a:pt x="26789" y="133945"/>
                </a:lnTo>
                <a:lnTo>
                  <a:pt x="35718" y="125015"/>
                </a:lnTo>
                <a:lnTo>
                  <a:pt x="35718" y="116086"/>
                </a:lnTo>
                <a:lnTo>
                  <a:pt x="53578" y="107156"/>
                </a:lnTo>
                <a:lnTo>
                  <a:pt x="62507" y="98226"/>
                </a:lnTo>
                <a:lnTo>
                  <a:pt x="80367" y="80367"/>
                </a:lnTo>
                <a:lnTo>
                  <a:pt x="98226" y="80367"/>
                </a:lnTo>
                <a:lnTo>
                  <a:pt x="107156" y="80367"/>
                </a:lnTo>
                <a:lnTo>
                  <a:pt x="125015" y="80367"/>
                </a:lnTo>
                <a:lnTo>
                  <a:pt x="133945" y="98226"/>
                </a:lnTo>
                <a:lnTo>
                  <a:pt x="133945" y="125015"/>
                </a:lnTo>
                <a:lnTo>
                  <a:pt x="125015" y="151804"/>
                </a:lnTo>
                <a:lnTo>
                  <a:pt x="116085" y="178593"/>
                </a:lnTo>
                <a:lnTo>
                  <a:pt x="107156" y="205383"/>
                </a:lnTo>
                <a:lnTo>
                  <a:pt x="98226" y="223242"/>
                </a:lnTo>
                <a:lnTo>
                  <a:pt x="89296" y="232172"/>
                </a:lnTo>
                <a:lnTo>
                  <a:pt x="80367" y="232172"/>
                </a:lnTo>
                <a:lnTo>
                  <a:pt x="89296" y="214312"/>
                </a:lnTo>
                <a:lnTo>
                  <a:pt x="98226" y="196453"/>
                </a:lnTo>
                <a:lnTo>
                  <a:pt x="107156" y="178593"/>
                </a:lnTo>
                <a:lnTo>
                  <a:pt x="125015" y="160734"/>
                </a:lnTo>
                <a:lnTo>
                  <a:pt x="125015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036594" y="6313288"/>
            <a:ext cx="80368" cy="196454"/>
          </a:xfrm>
          <a:custGeom>
            <a:avLst/>
            <a:gdLst/>
            <a:ahLst/>
            <a:cxnLst/>
            <a:rect l="0" t="0" r="0" b="0"/>
            <a:pathLst>
              <a:path w="80368" h="196454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17860"/>
                </a:lnTo>
                <a:lnTo>
                  <a:pt x="62508" y="26789"/>
                </a:lnTo>
                <a:lnTo>
                  <a:pt x="71437" y="44649"/>
                </a:lnTo>
                <a:lnTo>
                  <a:pt x="80367" y="71438"/>
                </a:lnTo>
                <a:lnTo>
                  <a:pt x="80367" y="98227"/>
                </a:lnTo>
                <a:lnTo>
                  <a:pt x="71437" y="133946"/>
                </a:lnTo>
                <a:lnTo>
                  <a:pt x="71437" y="160735"/>
                </a:lnTo>
                <a:lnTo>
                  <a:pt x="62508" y="178594"/>
                </a:lnTo>
                <a:lnTo>
                  <a:pt x="53578" y="196453"/>
                </a:lnTo>
                <a:lnTo>
                  <a:pt x="5357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108031" y="6081116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26789" y="53579"/>
                </a:lnTo>
                <a:lnTo>
                  <a:pt x="35719" y="80368"/>
                </a:lnTo>
                <a:lnTo>
                  <a:pt x="44649" y="107157"/>
                </a:lnTo>
                <a:lnTo>
                  <a:pt x="62508" y="133946"/>
                </a:lnTo>
                <a:lnTo>
                  <a:pt x="71438" y="142875"/>
                </a:lnTo>
                <a:lnTo>
                  <a:pt x="80367" y="151805"/>
                </a:lnTo>
                <a:lnTo>
                  <a:pt x="89297" y="151805"/>
                </a:lnTo>
                <a:lnTo>
                  <a:pt x="89297" y="142875"/>
                </a:lnTo>
                <a:lnTo>
                  <a:pt x="98227" y="133946"/>
                </a:lnTo>
                <a:lnTo>
                  <a:pt x="98227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215188" y="6000749"/>
            <a:ext cx="133946" cy="223243"/>
          </a:xfrm>
          <a:custGeom>
            <a:avLst/>
            <a:gdLst/>
            <a:ahLst/>
            <a:cxnLst/>
            <a:rect l="0" t="0" r="0" b="0"/>
            <a:pathLst>
              <a:path w="133946" h="223243">
                <a:moveTo>
                  <a:pt x="44648" y="80367"/>
                </a:moveTo>
                <a:lnTo>
                  <a:pt x="44648" y="80367"/>
                </a:lnTo>
                <a:lnTo>
                  <a:pt x="53578" y="80367"/>
                </a:lnTo>
                <a:lnTo>
                  <a:pt x="53578" y="80367"/>
                </a:lnTo>
                <a:lnTo>
                  <a:pt x="53578" y="71438"/>
                </a:lnTo>
                <a:lnTo>
                  <a:pt x="53578" y="62508"/>
                </a:lnTo>
                <a:lnTo>
                  <a:pt x="44648" y="53578"/>
                </a:lnTo>
                <a:lnTo>
                  <a:pt x="44648" y="35719"/>
                </a:lnTo>
                <a:lnTo>
                  <a:pt x="44648" y="26789"/>
                </a:lnTo>
                <a:lnTo>
                  <a:pt x="35718" y="26789"/>
                </a:lnTo>
                <a:lnTo>
                  <a:pt x="35718" y="1786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35718" y="98227"/>
                </a:lnTo>
                <a:lnTo>
                  <a:pt x="35718" y="89297"/>
                </a:lnTo>
                <a:lnTo>
                  <a:pt x="35718" y="71438"/>
                </a:lnTo>
                <a:lnTo>
                  <a:pt x="35718" y="53578"/>
                </a:lnTo>
                <a:lnTo>
                  <a:pt x="35718" y="35719"/>
                </a:lnTo>
                <a:lnTo>
                  <a:pt x="35718" y="26789"/>
                </a:lnTo>
                <a:lnTo>
                  <a:pt x="35718" y="17860"/>
                </a:lnTo>
                <a:lnTo>
                  <a:pt x="35718" y="17860"/>
                </a:lnTo>
                <a:lnTo>
                  <a:pt x="44648" y="35719"/>
                </a:lnTo>
                <a:lnTo>
                  <a:pt x="53578" y="62508"/>
                </a:lnTo>
                <a:lnTo>
                  <a:pt x="62507" y="98227"/>
                </a:lnTo>
                <a:lnTo>
                  <a:pt x="80367" y="133946"/>
                </a:lnTo>
                <a:lnTo>
                  <a:pt x="98226" y="169664"/>
                </a:lnTo>
                <a:lnTo>
                  <a:pt x="116085" y="196453"/>
                </a:lnTo>
                <a:lnTo>
                  <a:pt x="125015" y="214313"/>
                </a:lnTo>
                <a:lnTo>
                  <a:pt x="125015" y="223242"/>
                </a:lnTo>
                <a:lnTo>
                  <a:pt x="133945" y="214313"/>
                </a:lnTo>
                <a:lnTo>
                  <a:pt x="125015" y="196453"/>
                </a:lnTo>
                <a:lnTo>
                  <a:pt x="116085" y="169664"/>
                </a:lnTo>
                <a:lnTo>
                  <a:pt x="11608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429500" y="6107905"/>
            <a:ext cx="44649" cy="160736"/>
          </a:xfrm>
          <a:custGeom>
            <a:avLst/>
            <a:gdLst/>
            <a:ahLst/>
            <a:cxnLst/>
            <a:rect l="0" t="0" r="0" b="0"/>
            <a:pathLst>
              <a:path w="44649" h="160736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26790"/>
                </a:lnTo>
                <a:lnTo>
                  <a:pt x="35719" y="44649"/>
                </a:lnTo>
                <a:lnTo>
                  <a:pt x="44648" y="62508"/>
                </a:lnTo>
                <a:lnTo>
                  <a:pt x="44648" y="89297"/>
                </a:lnTo>
                <a:lnTo>
                  <a:pt x="44648" y="116086"/>
                </a:lnTo>
                <a:lnTo>
                  <a:pt x="44648" y="133946"/>
                </a:lnTo>
                <a:lnTo>
                  <a:pt x="35719" y="151805"/>
                </a:lnTo>
                <a:lnTo>
                  <a:pt x="26789" y="160735"/>
                </a:lnTo>
                <a:lnTo>
                  <a:pt x="26789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447359" y="5884663"/>
            <a:ext cx="71439" cy="160736"/>
          </a:xfrm>
          <a:custGeom>
            <a:avLst/>
            <a:gdLst/>
            <a:ahLst/>
            <a:cxnLst/>
            <a:rect l="0" t="0" r="0" b="0"/>
            <a:pathLst>
              <a:path w="71439" h="160736">
                <a:moveTo>
                  <a:pt x="8930" y="893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17860" y="35719"/>
                </a:lnTo>
                <a:lnTo>
                  <a:pt x="26789" y="62508"/>
                </a:lnTo>
                <a:lnTo>
                  <a:pt x="35719" y="89297"/>
                </a:lnTo>
                <a:lnTo>
                  <a:pt x="44649" y="107157"/>
                </a:lnTo>
                <a:lnTo>
                  <a:pt x="53579" y="133946"/>
                </a:lnTo>
                <a:lnTo>
                  <a:pt x="62508" y="151805"/>
                </a:lnTo>
                <a:lnTo>
                  <a:pt x="62508" y="160735"/>
                </a:lnTo>
                <a:lnTo>
                  <a:pt x="71438" y="160735"/>
                </a:lnTo>
                <a:lnTo>
                  <a:pt x="71438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527727" y="5866804"/>
            <a:ext cx="107157" cy="35720"/>
          </a:xfrm>
          <a:custGeom>
            <a:avLst/>
            <a:gdLst/>
            <a:ahLst/>
            <a:cxnLst/>
            <a:rect l="0" t="0" r="0" b="0"/>
            <a:pathLst>
              <a:path w="107157" h="3572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35719"/>
                </a:lnTo>
                <a:lnTo>
                  <a:pt x="44648" y="35719"/>
                </a:lnTo>
                <a:lnTo>
                  <a:pt x="62507" y="26789"/>
                </a:lnTo>
                <a:lnTo>
                  <a:pt x="80367" y="26789"/>
                </a:lnTo>
                <a:lnTo>
                  <a:pt x="98226" y="17859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661672" y="5804296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26789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563445" y="5750718"/>
            <a:ext cx="107158" cy="250032"/>
          </a:xfrm>
          <a:custGeom>
            <a:avLst/>
            <a:gdLst/>
            <a:ahLst/>
            <a:cxnLst/>
            <a:rect l="0" t="0" r="0" b="0"/>
            <a:pathLst>
              <a:path w="107158" h="250032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60" y="44648"/>
                </a:lnTo>
                <a:lnTo>
                  <a:pt x="35719" y="71437"/>
                </a:lnTo>
                <a:lnTo>
                  <a:pt x="44649" y="107156"/>
                </a:lnTo>
                <a:lnTo>
                  <a:pt x="62508" y="142875"/>
                </a:lnTo>
                <a:lnTo>
                  <a:pt x="80368" y="178594"/>
                </a:lnTo>
                <a:lnTo>
                  <a:pt x="89297" y="205383"/>
                </a:lnTo>
                <a:lnTo>
                  <a:pt x="98227" y="232172"/>
                </a:lnTo>
                <a:lnTo>
                  <a:pt x="98227" y="250031"/>
                </a:lnTo>
                <a:lnTo>
                  <a:pt x="107157" y="250031"/>
                </a:lnTo>
                <a:lnTo>
                  <a:pt x="107157" y="250031"/>
                </a:lnTo>
                <a:lnTo>
                  <a:pt x="10715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777758" y="5956101"/>
            <a:ext cx="17860" cy="151805"/>
          </a:xfrm>
          <a:custGeom>
            <a:avLst/>
            <a:gdLst/>
            <a:ahLst/>
            <a:cxnLst/>
            <a:rect l="0" t="0" r="0" b="0"/>
            <a:pathLst>
              <a:path w="17860" h="151805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80367"/>
                </a:lnTo>
                <a:lnTo>
                  <a:pt x="17859" y="107156"/>
                </a:lnTo>
                <a:lnTo>
                  <a:pt x="17859" y="125015"/>
                </a:lnTo>
                <a:lnTo>
                  <a:pt x="8930" y="151804"/>
                </a:lnTo>
                <a:lnTo>
                  <a:pt x="893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849195" y="5670351"/>
            <a:ext cx="125017" cy="169665"/>
          </a:xfrm>
          <a:custGeom>
            <a:avLst/>
            <a:gdLst/>
            <a:ahLst/>
            <a:cxnLst/>
            <a:rect l="0" t="0" r="0" b="0"/>
            <a:pathLst>
              <a:path w="125017" h="169665">
                <a:moveTo>
                  <a:pt x="26789" y="80367"/>
                </a:moveTo>
                <a:lnTo>
                  <a:pt x="26789" y="80367"/>
                </a:lnTo>
                <a:lnTo>
                  <a:pt x="26789" y="80367"/>
                </a:lnTo>
                <a:lnTo>
                  <a:pt x="17860" y="89297"/>
                </a:lnTo>
                <a:lnTo>
                  <a:pt x="17860" y="89297"/>
                </a:lnTo>
                <a:lnTo>
                  <a:pt x="1786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71437"/>
                </a:lnTo>
                <a:lnTo>
                  <a:pt x="8930" y="62508"/>
                </a:lnTo>
                <a:lnTo>
                  <a:pt x="8930" y="53578"/>
                </a:lnTo>
                <a:lnTo>
                  <a:pt x="17860" y="44648"/>
                </a:lnTo>
                <a:lnTo>
                  <a:pt x="26789" y="26789"/>
                </a:lnTo>
                <a:lnTo>
                  <a:pt x="35719" y="17859"/>
                </a:lnTo>
                <a:lnTo>
                  <a:pt x="35719" y="8929"/>
                </a:lnTo>
                <a:lnTo>
                  <a:pt x="44649" y="0"/>
                </a:lnTo>
                <a:lnTo>
                  <a:pt x="53578" y="0"/>
                </a:lnTo>
                <a:lnTo>
                  <a:pt x="62508" y="8929"/>
                </a:lnTo>
                <a:lnTo>
                  <a:pt x="62508" y="17859"/>
                </a:lnTo>
                <a:lnTo>
                  <a:pt x="62508" y="35719"/>
                </a:lnTo>
                <a:lnTo>
                  <a:pt x="62508" y="62508"/>
                </a:lnTo>
                <a:lnTo>
                  <a:pt x="53578" y="89297"/>
                </a:lnTo>
                <a:lnTo>
                  <a:pt x="44649" y="116086"/>
                </a:lnTo>
                <a:lnTo>
                  <a:pt x="26789" y="142875"/>
                </a:lnTo>
                <a:lnTo>
                  <a:pt x="17860" y="151804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60734"/>
                </a:lnTo>
                <a:lnTo>
                  <a:pt x="0" y="151804"/>
                </a:lnTo>
                <a:lnTo>
                  <a:pt x="8930" y="142875"/>
                </a:lnTo>
                <a:lnTo>
                  <a:pt x="8930" y="133945"/>
                </a:lnTo>
                <a:lnTo>
                  <a:pt x="26789" y="116086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8" y="98226"/>
                </a:lnTo>
                <a:lnTo>
                  <a:pt x="89297" y="98226"/>
                </a:lnTo>
                <a:lnTo>
                  <a:pt x="98227" y="98226"/>
                </a:lnTo>
                <a:lnTo>
                  <a:pt x="107157" y="98226"/>
                </a:lnTo>
                <a:lnTo>
                  <a:pt x="116086" y="98226"/>
                </a:lnTo>
                <a:lnTo>
                  <a:pt x="116086" y="98226"/>
                </a:lnTo>
                <a:lnTo>
                  <a:pt x="125016" y="98226"/>
                </a:lnTo>
                <a:lnTo>
                  <a:pt x="12501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965281" y="5589984"/>
            <a:ext cx="98228" cy="133946"/>
          </a:xfrm>
          <a:custGeom>
            <a:avLst/>
            <a:gdLst/>
            <a:ahLst/>
            <a:cxnLst/>
            <a:rect l="0" t="0" r="0" b="0"/>
            <a:pathLst>
              <a:path w="98228" h="133946">
                <a:moveTo>
                  <a:pt x="8930" y="17859"/>
                </a:move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62507"/>
                </a:lnTo>
                <a:lnTo>
                  <a:pt x="17860" y="80367"/>
                </a:lnTo>
                <a:lnTo>
                  <a:pt x="17860" y="98226"/>
                </a:lnTo>
                <a:lnTo>
                  <a:pt x="26789" y="116086"/>
                </a:lnTo>
                <a:lnTo>
                  <a:pt x="35719" y="125015"/>
                </a:lnTo>
                <a:lnTo>
                  <a:pt x="44649" y="133945"/>
                </a:lnTo>
                <a:lnTo>
                  <a:pt x="53578" y="133945"/>
                </a:lnTo>
                <a:lnTo>
                  <a:pt x="71438" y="133945"/>
                </a:lnTo>
                <a:lnTo>
                  <a:pt x="80367" y="125015"/>
                </a:lnTo>
                <a:lnTo>
                  <a:pt x="89297" y="107156"/>
                </a:lnTo>
                <a:lnTo>
                  <a:pt x="98227" y="89296"/>
                </a:lnTo>
                <a:lnTo>
                  <a:pt x="98227" y="71437"/>
                </a:lnTo>
                <a:lnTo>
                  <a:pt x="98227" y="53578"/>
                </a:lnTo>
                <a:lnTo>
                  <a:pt x="98227" y="35718"/>
                </a:lnTo>
                <a:lnTo>
                  <a:pt x="80367" y="17859"/>
                </a:lnTo>
                <a:lnTo>
                  <a:pt x="71438" y="8929"/>
                </a:lnTo>
                <a:lnTo>
                  <a:pt x="53578" y="8929"/>
                </a:lnTo>
                <a:lnTo>
                  <a:pt x="35719" y="8929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152805" y="5706070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446609" y="3000375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437680" y="3009304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8929" y="893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616523" y="4080867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893094" y="4054078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89484" y="2768203"/>
            <a:ext cx="116087" cy="125016"/>
          </a:xfrm>
          <a:custGeom>
            <a:avLst/>
            <a:gdLst/>
            <a:ahLst/>
            <a:cxnLst/>
            <a:rect l="0" t="0" r="0" b="0"/>
            <a:pathLst>
              <a:path w="116087" h="125016">
                <a:moveTo>
                  <a:pt x="0" y="11608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25015"/>
                </a:lnTo>
                <a:lnTo>
                  <a:pt x="17860" y="125015"/>
                </a:lnTo>
                <a:lnTo>
                  <a:pt x="26789" y="125015"/>
                </a:lnTo>
                <a:lnTo>
                  <a:pt x="35719" y="116086"/>
                </a:lnTo>
                <a:lnTo>
                  <a:pt x="44649" y="98226"/>
                </a:lnTo>
                <a:lnTo>
                  <a:pt x="62508" y="89297"/>
                </a:lnTo>
                <a:lnTo>
                  <a:pt x="71438" y="71437"/>
                </a:lnTo>
                <a:lnTo>
                  <a:pt x="89297" y="44648"/>
                </a:lnTo>
                <a:lnTo>
                  <a:pt x="98227" y="2678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196703" y="3027164"/>
            <a:ext cx="71439" cy="98227"/>
          </a:xfrm>
          <a:custGeom>
            <a:avLst/>
            <a:gdLst/>
            <a:ahLst/>
            <a:cxnLst/>
            <a:rect l="0" t="0" r="0" b="0"/>
            <a:pathLst>
              <a:path w="71439" h="9822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89297"/>
                </a:lnTo>
                <a:lnTo>
                  <a:pt x="8930" y="80367"/>
                </a:lnTo>
                <a:lnTo>
                  <a:pt x="26789" y="62507"/>
                </a:lnTo>
                <a:lnTo>
                  <a:pt x="35719" y="44648"/>
                </a:lnTo>
                <a:lnTo>
                  <a:pt x="53578" y="26789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1955602" y="3732609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8929" y="133945"/>
                </a:moveTo>
                <a:lnTo>
                  <a:pt x="8929" y="133945"/>
                </a:lnTo>
                <a:lnTo>
                  <a:pt x="8929" y="133945"/>
                </a:lnTo>
                <a:lnTo>
                  <a:pt x="8929" y="125016"/>
                </a:lnTo>
                <a:lnTo>
                  <a:pt x="8929" y="125016"/>
                </a:lnTo>
                <a:lnTo>
                  <a:pt x="8929" y="12501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33945"/>
                </a:lnTo>
                <a:lnTo>
                  <a:pt x="8929" y="142875"/>
                </a:lnTo>
                <a:lnTo>
                  <a:pt x="17859" y="151805"/>
                </a:lnTo>
                <a:lnTo>
                  <a:pt x="17859" y="142875"/>
                </a:lnTo>
                <a:lnTo>
                  <a:pt x="26789" y="133945"/>
                </a:lnTo>
                <a:lnTo>
                  <a:pt x="44648" y="107156"/>
                </a:lnTo>
                <a:lnTo>
                  <a:pt x="71437" y="71437"/>
                </a:lnTo>
                <a:lnTo>
                  <a:pt x="98226" y="3571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9" name="Ink 58"/>
              <p14:cNvContentPartPr/>
              <p14:nvPr/>
            </p14:nvContentPartPr>
            <p14:xfrm>
              <a:off x="115920" y="482040"/>
              <a:ext cx="8474760" cy="5215320"/>
            </p14:xfrm>
          </p:contentPart>
        </mc:Choice>
        <mc:Fallback>
          <p:pic>
            <p:nvPicPr>
              <p:cNvPr id="59" name="Ink 5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560" y="472680"/>
                <a:ext cx="8493480" cy="523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DD-Paths in Figure 10.1</a:t>
            </a:r>
            <a:br>
              <a:rPr lang="en-US" dirty="0"/>
            </a:br>
            <a:r>
              <a:rPr lang="en-US" dirty="0" smtClean="0"/>
              <a:t>(previous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Table 10.1 DD-Paths in Figure 10.1</a:t>
            </a:r>
          </a:p>
          <a:p>
            <a:pPr marL="0" indent="0">
              <a:buNone/>
            </a:pPr>
            <a:r>
              <a:rPr lang="en-US" dirty="0"/>
              <a:t>DD-Path </a:t>
            </a:r>
            <a:r>
              <a:rPr lang="en-US" dirty="0" smtClean="0"/>
              <a:t>	Nodes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 		7</a:t>
            </a:r>
            <a:r>
              <a:rPr lang="en-US" dirty="0"/>
              <a:t>, 8, 9, 10, 11, 12, 13</a:t>
            </a:r>
          </a:p>
          <a:p>
            <a:pPr marL="0" indent="0">
              <a:buNone/>
            </a:pPr>
            <a:r>
              <a:rPr lang="en-US" dirty="0" smtClean="0"/>
              <a:t>    B 		14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C 		15</a:t>
            </a:r>
            <a:r>
              <a:rPr lang="en-US" dirty="0"/>
              <a:t>, 16, 17, 18, 19,20</a:t>
            </a:r>
          </a:p>
          <a:p>
            <a:pPr marL="0" indent="0">
              <a:buNone/>
            </a:pPr>
            <a:r>
              <a:rPr lang="en-US" dirty="0" smtClean="0"/>
              <a:t>    D 		21</a:t>
            </a:r>
            <a:r>
              <a:rPr lang="en-US" dirty="0"/>
              <a:t>, 22, 23, 24, 25, 26, 27, 28</a:t>
            </a:r>
          </a:p>
          <a:p>
            <a:pPr marL="0" indent="0">
              <a:buNone/>
            </a:pPr>
            <a:r>
              <a:rPr lang="en-US" dirty="0" smtClean="0"/>
              <a:t>    E 		29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F 		30</a:t>
            </a:r>
            <a:r>
              <a:rPr lang="en-US" dirty="0"/>
              <a:t>, 31, 32, 33</a:t>
            </a:r>
          </a:p>
          <a:p>
            <a:pPr marL="0" indent="0">
              <a:buNone/>
            </a:pPr>
            <a:r>
              <a:rPr lang="en-US" dirty="0" smtClean="0"/>
              <a:t>   G 		34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H 		35</a:t>
            </a:r>
            <a:r>
              <a:rPr lang="en-US" dirty="0"/>
              <a:t>, 36, 37</a:t>
            </a:r>
          </a:p>
          <a:p>
            <a:pPr marL="0" indent="0">
              <a:buNone/>
            </a:pPr>
            <a:r>
              <a:rPr lang="en-US" dirty="0" smtClean="0"/>
              <a:t>    I 		38</a:t>
            </a:r>
            <a:r>
              <a:rPr lang="en-US" dirty="0"/>
              <a:t>, 39</a:t>
            </a:r>
          </a:p>
          <a:p>
            <a:pPr marL="0" indent="0">
              <a:buNone/>
            </a:pPr>
            <a:r>
              <a:rPr lang="en-US" dirty="0" smtClean="0"/>
              <a:t>    J 		40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K 		41</a:t>
            </a:r>
            <a:r>
              <a:rPr lang="en-US" dirty="0"/>
              <a:t>, 42, 43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464400" y="1839600"/>
              <a:ext cx="7099560" cy="1420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5040" y="1830240"/>
                <a:ext cx="7118280" cy="143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34290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 10.1</a:t>
            </a:r>
            <a:br>
              <a:rPr lang="en-US" dirty="0" smtClean="0"/>
            </a:br>
            <a:r>
              <a:rPr lang="en-US" dirty="0" smtClean="0"/>
              <a:t>program graph for commission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376"/>
            <a:ext cx="5410200" cy="622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3670200" y="0"/>
              <a:ext cx="2429280" cy="23400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60840" y="-9360"/>
                <a:ext cx="2448000" cy="235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3733800" cy="2930524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10.2 DD-Path graph of the commission program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5162"/>
            <a:ext cx="8229600" cy="29210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04800"/>
            <a:ext cx="28575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018080" y="758880"/>
              <a:ext cx="6331320" cy="8308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8720" y="749520"/>
                <a:ext cx="6350040" cy="84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10.1.2 du-Paths for </a:t>
            </a:r>
            <a:r>
              <a:rPr lang="en-US" dirty="0" smtClean="0"/>
              <a:t>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(stocks,  15  )</a:t>
            </a:r>
          </a:p>
          <a:p>
            <a:r>
              <a:rPr lang="en-US" dirty="0" smtClean="0"/>
              <a:t>Use(stocks,   17 )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Lecture 06 Slides 1-19 covered last time</a:t>
            </a:r>
          </a:p>
          <a:p>
            <a:r>
              <a:rPr lang="en-US" sz="2400" dirty="0"/>
              <a:t>Case Study Question after class</a:t>
            </a:r>
          </a:p>
          <a:p>
            <a:r>
              <a:rPr lang="en-US" sz="2400" dirty="0"/>
              <a:t>Path Testing continued</a:t>
            </a:r>
          </a:p>
          <a:p>
            <a:r>
              <a:rPr lang="en-US" sz="2400" dirty="0" err="1"/>
              <a:t>Ch</a:t>
            </a:r>
            <a:r>
              <a:rPr lang="en-US" sz="2400" dirty="0"/>
              <a:t> 9 </a:t>
            </a:r>
            <a:r>
              <a:rPr lang="en-US" sz="2400" dirty="0" err="1"/>
              <a:t>pp</a:t>
            </a:r>
            <a:r>
              <a:rPr lang="en-US" sz="2400" dirty="0"/>
              <a:t> 131-149</a:t>
            </a:r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b="1" dirty="0" smtClean="0"/>
              <a:t>Dataflow Testing </a:t>
            </a:r>
          </a:p>
          <a:p>
            <a:r>
              <a:rPr lang="en-US" b="1" dirty="0" err="1" smtClean="0"/>
              <a:t>Ch</a:t>
            </a:r>
            <a:r>
              <a:rPr lang="en-US" b="1" dirty="0" smtClean="0"/>
              <a:t> 10, </a:t>
            </a:r>
            <a:r>
              <a:rPr lang="en-US" b="1" dirty="0" err="1" smtClean="0"/>
              <a:t>pp</a:t>
            </a:r>
            <a:r>
              <a:rPr lang="en-US" b="1" dirty="0" smtClean="0"/>
              <a:t> 151-167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0908" y="6273225"/>
            <a:ext cx="321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143320" y="1759320"/>
              <a:ext cx="750600" cy="36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33960" y="1749960"/>
                <a:ext cx="769320" cy="5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10.1.3 du-Paths for </a:t>
            </a:r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p1 = &lt;13, 14&gt;</a:t>
            </a:r>
          </a:p>
          <a:p>
            <a:r>
              <a:rPr lang="en-US" dirty="0"/>
              <a:t>p2 = &lt;13, 14, 15, 16&gt;</a:t>
            </a:r>
          </a:p>
          <a:p>
            <a:r>
              <a:rPr lang="en-US" dirty="0"/>
              <a:t>p3 = &lt;19, 20, 14&gt;</a:t>
            </a:r>
          </a:p>
          <a:p>
            <a:r>
              <a:rPr lang="en-US" dirty="0"/>
              <a:t>p4 = &lt;19, 20, 14, 15, 16&gt;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991160" y="1750320"/>
              <a:ext cx="2652480" cy="21524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81800" y="1740960"/>
                <a:ext cx="2671200" cy="217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10.1.4 </a:t>
            </a:r>
            <a:r>
              <a:rPr lang="en-US" dirty="0"/>
              <a:t>du-Paths </a:t>
            </a:r>
            <a:r>
              <a:rPr lang="en-US" dirty="0" smtClean="0"/>
              <a:t>for Total-Locks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p6 = &lt;10, 11, 12, 13, 14, 15, 16, 17, 18, 19, 20, 14, 21</a:t>
            </a:r>
            <a:r>
              <a:rPr lang="en-US" dirty="0" smtClean="0"/>
              <a:t>&gt;</a:t>
            </a:r>
          </a:p>
          <a:p>
            <a:r>
              <a:rPr lang="en-US" dirty="0"/>
              <a:t>p7 = &lt;10, 11, 12, 13, 14, 15, 16, 17, 18, 19, 20, 14, 21, 22, 23, 24&gt;</a:t>
            </a:r>
          </a:p>
          <a:p>
            <a:r>
              <a:rPr lang="en-US" dirty="0"/>
              <a:t>p7 = &lt; p6, 22, 23, 24&gt;</a:t>
            </a:r>
          </a:p>
          <a:p>
            <a:r>
              <a:rPr lang="en-US" dirty="0"/>
              <a:t>p8 = &lt;16, 17, 18, 19, 20, 14, 21&gt;</a:t>
            </a:r>
          </a:p>
          <a:p>
            <a:r>
              <a:rPr lang="en-US" dirty="0"/>
              <a:t>p9 = &lt;16, 17, 18, 19, 20, 14, 21, 22, 23, 24&gt;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071720" y="5554440"/>
              <a:ext cx="5911560" cy="3574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2360" y="5545080"/>
                <a:ext cx="5930280" cy="37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2647"/>
            <a:ext cx="5943600" cy="632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4402440" y="518040"/>
              <a:ext cx="1982520" cy="33040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93080" y="508680"/>
                <a:ext cx="2001240" cy="332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10.1.5 du-Paths for </a:t>
            </a:r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p10 = &lt;27, 28&gt;</a:t>
            </a:r>
          </a:p>
          <a:p>
            <a:r>
              <a:rPr lang="en-US" dirty="0"/>
              <a:t>p11 = &lt;27, 28, 29&gt;</a:t>
            </a:r>
          </a:p>
          <a:p>
            <a:r>
              <a:rPr lang="en-US" dirty="0"/>
              <a:t>p12 = &lt;27, 28, 29, 30, 31, 32, 33</a:t>
            </a:r>
            <a:r>
              <a:rPr lang="en-US" dirty="0" smtClean="0"/>
              <a:t>&gt;</a:t>
            </a:r>
          </a:p>
          <a:p>
            <a:endParaRPr lang="en-US" dirty="0"/>
          </a:p>
          <a:p>
            <a:r>
              <a:rPr lang="en-US" dirty="0"/>
              <a:t>p13 = &lt;27, 28, 29, 34&gt;</a:t>
            </a:r>
          </a:p>
          <a:p>
            <a:r>
              <a:rPr lang="en-US" dirty="0"/>
              <a:t>p14 = &lt;27, 28, 29, 34, 35, 36, 37&gt;</a:t>
            </a:r>
          </a:p>
          <a:p>
            <a:r>
              <a:rPr lang="en-US" dirty="0"/>
              <a:t>p15 = &lt;27, 28, 29, 34, 38,39&gt;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295000" y="5616720"/>
              <a:ext cx="2911320" cy="1522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5640" y="5607360"/>
                <a:ext cx="2930040" cy="17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957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Du-Paths for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57163"/>
            <a:ext cx="4533900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/>
              <a:t>Table 10.4 Define/Use Paths for </a:t>
            </a:r>
            <a:r>
              <a:rPr lang="en-US" sz="3200" dirty="0" smtClean="0"/>
              <a:t>Commission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393" y="500940"/>
            <a:ext cx="4797007" cy="628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6867000" y="1143000"/>
              <a:ext cx="116280" cy="4111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57640" y="1133640"/>
                <a:ext cx="135000" cy="42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10.1.7 du-Path Test Coverage Metrics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Definition: The </a:t>
            </a:r>
            <a:r>
              <a:rPr lang="en-US" dirty="0"/>
              <a:t>set T satisfies the </a:t>
            </a:r>
            <a:r>
              <a:rPr lang="en-US" dirty="0">
                <a:solidFill>
                  <a:srgbClr val="C00000"/>
                </a:solidFill>
              </a:rPr>
              <a:t>All-</a:t>
            </a:r>
            <a:r>
              <a:rPr lang="en-US" dirty="0" err="1">
                <a:solidFill>
                  <a:srgbClr val="C00000"/>
                </a:solidFill>
              </a:rPr>
              <a:t>Defs</a:t>
            </a:r>
            <a:r>
              <a:rPr lang="en-US" dirty="0">
                <a:solidFill>
                  <a:srgbClr val="C00000"/>
                </a:solidFill>
              </a:rPr>
              <a:t> criterion </a:t>
            </a:r>
            <a:r>
              <a:rPr lang="en-US" dirty="0"/>
              <a:t>for the program P </a:t>
            </a:r>
            <a:r>
              <a:rPr lang="en-US" dirty="0" err="1"/>
              <a:t>iff</a:t>
            </a:r>
            <a:r>
              <a:rPr lang="en-US" dirty="0"/>
              <a:t> for every variable v ∈ V, T contains </a:t>
            </a:r>
            <a:r>
              <a:rPr lang="en-US" dirty="0" smtClean="0"/>
              <a:t> definition-clear </a:t>
            </a:r>
            <a:r>
              <a:rPr lang="en-US" dirty="0"/>
              <a:t>paths from every defining node of v to a use of v.</a:t>
            </a:r>
          </a:p>
          <a:p>
            <a:r>
              <a:rPr lang="en-US" dirty="0" smtClean="0"/>
              <a:t>Definition:  The </a:t>
            </a:r>
            <a:r>
              <a:rPr lang="en-US" dirty="0"/>
              <a:t>set T satisfies the </a:t>
            </a:r>
            <a:r>
              <a:rPr lang="en-US" dirty="0">
                <a:solidFill>
                  <a:srgbClr val="C00000"/>
                </a:solidFill>
              </a:rPr>
              <a:t>All-Uses criterion </a:t>
            </a:r>
            <a:r>
              <a:rPr lang="en-US" dirty="0"/>
              <a:t>for the program P </a:t>
            </a:r>
            <a:r>
              <a:rPr lang="en-US" dirty="0" err="1"/>
              <a:t>iff</a:t>
            </a:r>
            <a:r>
              <a:rPr lang="en-US" dirty="0"/>
              <a:t> for every variable v ∈ V, T contains </a:t>
            </a:r>
            <a:r>
              <a:rPr lang="en-US" dirty="0" smtClean="0"/>
              <a:t> definition-clear </a:t>
            </a:r>
            <a:r>
              <a:rPr lang="en-US" dirty="0"/>
              <a:t>paths from every defining node of v to every use of v, and to the successor node </a:t>
            </a:r>
            <a:r>
              <a:rPr lang="en-US" dirty="0" smtClean="0"/>
              <a:t>of </a:t>
            </a:r>
            <a:r>
              <a:rPr lang="en-US" dirty="0"/>
              <a:t>each USE(v, n).</a:t>
            </a:r>
          </a:p>
          <a:p>
            <a:r>
              <a:rPr lang="en-US" dirty="0" smtClean="0"/>
              <a:t>Definition: The </a:t>
            </a:r>
            <a:r>
              <a:rPr lang="en-US" dirty="0"/>
              <a:t>set T satisfies the </a:t>
            </a:r>
            <a:r>
              <a:rPr lang="en-US" dirty="0">
                <a:solidFill>
                  <a:srgbClr val="C00000"/>
                </a:solidFill>
              </a:rPr>
              <a:t>All-P-Uses/Some C-Uses criterion</a:t>
            </a:r>
            <a:r>
              <a:rPr lang="en-US" dirty="0"/>
              <a:t> for the program P </a:t>
            </a:r>
            <a:r>
              <a:rPr lang="en-US" dirty="0" err="1"/>
              <a:t>iff</a:t>
            </a:r>
            <a:r>
              <a:rPr lang="en-US" dirty="0"/>
              <a:t> for every variable v </a:t>
            </a:r>
            <a:r>
              <a:rPr lang="en-US" dirty="0" smtClean="0"/>
              <a:t>∈ V</a:t>
            </a:r>
            <a:r>
              <a:rPr lang="en-US" dirty="0"/>
              <a:t>, T contains definition-clear paths from every defining node of v to every predicate use of v;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definition </a:t>
            </a:r>
            <a:r>
              <a:rPr lang="en-US" dirty="0"/>
              <a:t>of v has no P-uses, a definition-clear path leads to at least one computation use.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652120" y="1946520"/>
              <a:ext cx="5688720" cy="39654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2760" y="1937160"/>
                <a:ext cx="5707440" cy="398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Rapps</a:t>
            </a:r>
            <a:r>
              <a:rPr lang="en-US" dirty="0"/>
              <a:t>–</a:t>
            </a:r>
            <a:r>
              <a:rPr lang="en-US" dirty="0" err="1"/>
              <a:t>Weyuker</a:t>
            </a:r>
            <a:r>
              <a:rPr lang="en-US" dirty="0"/>
              <a:t> hierarchy of dataflow coverage metrics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1609725"/>
            <a:ext cx="497205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2964600" y="1741320"/>
              <a:ext cx="3384720" cy="34383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5240" y="1731960"/>
                <a:ext cx="3403440" cy="345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Definition: The </a:t>
            </a:r>
            <a:r>
              <a:rPr lang="en-US" dirty="0"/>
              <a:t>set T satisfies the All-C-Uses/Some P-Uses criterion for the program P </a:t>
            </a:r>
            <a:r>
              <a:rPr lang="en-US" dirty="0" err="1"/>
              <a:t>iff</a:t>
            </a:r>
            <a:r>
              <a:rPr lang="en-US" dirty="0"/>
              <a:t> for every variable v </a:t>
            </a:r>
            <a:r>
              <a:rPr lang="en-US" dirty="0" smtClean="0"/>
              <a:t>∈ V</a:t>
            </a:r>
            <a:r>
              <a:rPr lang="en-US" dirty="0"/>
              <a:t>, T contains definition-clear paths from every defining node of v to every computation use of v; </a:t>
            </a:r>
          </a:p>
          <a:p>
            <a:r>
              <a:rPr lang="en-US" dirty="0"/>
              <a:t>if a definition of v has no C-uses, a definition-clear path leads to at least one predicate use.</a:t>
            </a:r>
          </a:p>
          <a:p>
            <a:r>
              <a:rPr lang="en-US" dirty="0" smtClean="0"/>
              <a:t>Definition:  The </a:t>
            </a:r>
            <a:r>
              <a:rPr lang="en-US" dirty="0"/>
              <a:t>set T satisfies the All-du-paths criterion for the program P </a:t>
            </a:r>
            <a:r>
              <a:rPr lang="en-US" dirty="0" err="1"/>
              <a:t>iff</a:t>
            </a:r>
            <a:r>
              <a:rPr lang="en-US" dirty="0"/>
              <a:t> for every variable v ∈ V, T contains definition-clear paths from every defining node of v to every use of v and to the successor </a:t>
            </a:r>
            <a:r>
              <a:rPr lang="en-US" dirty="0" smtClean="0"/>
              <a:t>node </a:t>
            </a:r>
            <a:r>
              <a:rPr lang="en-US" dirty="0"/>
              <a:t>of each USE(v, n), and that these paths are either single-loop traversals or cycle-free.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919800" y="348120"/>
              <a:ext cx="7295760" cy="55101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0440" y="338760"/>
                <a:ext cx="7314480" cy="552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Slices of History: </a:t>
            </a:r>
          </a:p>
          <a:p>
            <a:pPr lvl="1"/>
            <a:r>
              <a:rPr lang="en-US" dirty="0" smtClean="0"/>
              <a:t>American History</a:t>
            </a:r>
          </a:p>
          <a:p>
            <a:pPr lvl="1"/>
            <a:r>
              <a:rPr lang="en-US" dirty="0" smtClean="0"/>
              <a:t>Western Civ.</a:t>
            </a:r>
          </a:p>
          <a:p>
            <a:pPr lvl="1"/>
            <a:r>
              <a:rPr lang="en-US" dirty="0" smtClean="0"/>
              <a:t>Chinese History</a:t>
            </a:r>
          </a:p>
          <a:p>
            <a:pPr lvl="1"/>
            <a:r>
              <a:rPr lang="en-US" dirty="0" smtClean="0"/>
              <a:t>Russian History</a:t>
            </a:r>
          </a:p>
          <a:p>
            <a:pPr lvl="1"/>
            <a:r>
              <a:rPr lang="en-US" dirty="0" smtClean="0"/>
              <a:t>… history focusing on one group</a:t>
            </a:r>
          </a:p>
          <a:p>
            <a:r>
              <a:rPr lang="en-US" dirty="0" smtClean="0"/>
              <a:t>Slices of program</a:t>
            </a:r>
          </a:p>
          <a:p>
            <a:pPr lvl="1"/>
            <a:r>
              <a:rPr lang="en-US" dirty="0" smtClean="0"/>
              <a:t>“set </a:t>
            </a:r>
            <a:r>
              <a:rPr lang="en-US" dirty="0"/>
              <a:t>of program statements that contributes </a:t>
            </a:r>
            <a:r>
              <a:rPr lang="en-US" dirty="0" smtClean="0"/>
              <a:t>to or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affects a value for a variable at some point in the </a:t>
            </a:r>
            <a:r>
              <a:rPr lang="en-US" dirty="0" smtClean="0"/>
              <a:t>program”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875859" y="616148"/>
            <a:ext cx="901900" cy="366119"/>
          </a:xfrm>
          <a:custGeom>
            <a:avLst/>
            <a:gdLst/>
            <a:ahLst/>
            <a:cxnLst/>
            <a:rect l="0" t="0" r="0" b="0"/>
            <a:pathLst>
              <a:path w="901900" h="366119">
                <a:moveTo>
                  <a:pt x="17860" y="321469"/>
                </a:moveTo>
                <a:lnTo>
                  <a:pt x="8930" y="321469"/>
                </a:lnTo>
                <a:lnTo>
                  <a:pt x="8930" y="330399"/>
                </a:lnTo>
                <a:lnTo>
                  <a:pt x="0" y="339328"/>
                </a:lnTo>
                <a:lnTo>
                  <a:pt x="0" y="348258"/>
                </a:lnTo>
                <a:lnTo>
                  <a:pt x="0" y="357188"/>
                </a:lnTo>
                <a:lnTo>
                  <a:pt x="0" y="357188"/>
                </a:lnTo>
                <a:lnTo>
                  <a:pt x="8930" y="357188"/>
                </a:lnTo>
                <a:lnTo>
                  <a:pt x="17860" y="357188"/>
                </a:lnTo>
                <a:lnTo>
                  <a:pt x="35719" y="348258"/>
                </a:lnTo>
                <a:lnTo>
                  <a:pt x="62508" y="339328"/>
                </a:lnTo>
                <a:lnTo>
                  <a:pt x="80368" y="330399"/>
                </a:lnTo>
                <a:lnTo>
                  <a:pt x="107157" y="321469"/>
                </a:lnTo>
                <a:lnTo>
                  <a:pt x="133946" y="303610"/>
                </a:lnTo>
                <a:lnTo>
                  <a:pt x="160735" y="276821"/>
                </a:lnTo>
                <a:lnTo>
                  <a:pt x="187524" y="258961"/>
                </a:lnTo>
                <a:lnTo>
                  <a:pt x="223243" y="232172"/>
                </a:lnTo>
                <a:lnTo>
                  <a:pt x="250032" y="196453"/>
                </a:lnTo>
                <a:lnTo>
                  <a:pt x="285750" y="160735"/>
                </a:lnTo>
                <a:lnTo>
                  <a:pt x="321469" y="133946"/>
                </a:lnTo>
                <a:lnTo>
                  <a:pt x="357188" y="98227"/>
                </a:lnTo>
                <a:lnTo>
                  <a:pt x="383977" y="71438"/>
                </a:lnTo>
                <a:lnTo>
                  <a:pt x="410766" y="53579"/>
                </a:lnTo>
                <a:lnTo>
                  <a:pt x="437555" y="26790"/>
                </a:lnTo>
                <a:lnTo>
                  <a:pt x="455414" y="17860"/>
                </a:lnTo>
                <a:lnTo>
                  <a:pt x="473274" y="8930"/>
                </a:lnTo>
                <a:lnTo>
                  <a:pt x="482204" y="0"/>
                </a:lnTo>
                <a:lnTo>
                  <a:pt x="491133" y="0"/>
                </a:lnTo>
                <a:lnTo>
                  <a:pt x="491133" y="8930"/>
                </a:lnTo>
                <a:lnTo>
                  <a:pt x="491133" y="17860"/>
                </a:lnTo>
                <a:lnTo>
                  <a:pt x="482204" y="26790"/>
                </a:lnTo>
                <a:lnTo>
                  <a:pt x="464344" y="53579"/>
                </a:lnTo>
                <a:lnTo>
                  <a:pt x="446485" y="80368"/>
                </a:lnTo>
                <a:lnTo>
                  <a:pt x="419696" y="107157"/>
                </a:lnTo>
                <a:lnTo>
                  <a:pt x="392907" y="142875"/>
                </a:lnTo>
                <a:lnTo>
                  <a:pt x="366118" y="187524"/>
                </a:lnTo>
                <a:lnTo>
                  <a:pt x="339329" y="214313"/>
                </a:lnTo>
                <a:lnTo>
                  <a:pt x="312539" y="250032"/>
                </a:lnTo>
                <a:lnTo>
                  <a:pt x="285750" y="276821"/>
                </a:lnTo>
                <a:lnTo>
                  <a:pt x="258961" y="303610"/>
                </a:lnTo>
                <a:lnTo>
                  <a:pt x="241102" y="321469"/>
                </a:lnTo>
                <a:lnTo>
                  <a:pt x="214313" y="339328"/>
                </a:lnTo>
                <a:lnTo>
                  <a:pt x="196454" y="348258"/>
                </a:lnTo>
                <a:lnTo>
                  <a:pt x="187524" y="366118"/>
                </a:lnTo>
                <a:lnTo>
                  <a:pt x="187524" y="366118"/>
                </a:lnTo>
                <a:lnTo>
                  <a:pt x="178594" y="366118"/>
                </a:lnTo>
                <a:lnTo>
                  <a:pt x="187524" y="366118"/>
                </a:lnTo>
                <a:lnTo>
                  <a:pt x="205383" y="357188"/>
                </a:lnTo>
                <a:lnTo>
                  <a:pt x="223243" y="339328"/>
                </a:lnTo>
                <a:lnTo>
                  <a:pt x="250032" y="312539"/>
                </a:lnTo>
                <a:lnTo>
                  <a:pt x="276821" y="285750"/>
                </a:lnTo>
                <a:lnTo>
                  <a:pt x="303610" y="258961"/>
                </a:lnTo>
                <a:lnTo>
                  <a:pt x="330399" y="232172"/>
                </a:lnTo>
                <a:lnTo>
                  <a:pt x="366118" y="205383"/>
                </a:lnTo>
                <a:lnTo>
                  <a:pt x="392907" y="187524"/>
                </a:lnTo>
                <a:lnTo>
                  <a:pt x="419696" y="160735"/>
                </a:lnTo>
                <a:lnTo>
                  <a:pt x="437555" y="151805"/>
                </a:lnTo>
                <a:lnTo>
                  <a:pt x="455414" y="142875"/>
                </a:lnTo>
                <a:lnTo>
                  <a:pt x="455414" y="151805"/>
                </a:lnTo>
                <a:lnTo>
                  <a:pt x="455414" y="160735"/>
                </a:lnTo>
                <a:lnTo>
                  <a:pt x="446485" y="187524"/>
                </a:lnTo>
                <a:lnTo>
                  <a:pt x="428625" y="214313"/>
                </a:lnTo>
                <a:lnTo>
                  <a:pt x="410766" y="241102"/>
                </a:lnTo>
                <a:lnTo>
                  <a:pt x="392907" y="267891"/>
                </a:lnTo>
                <a:lnTo>
                  <a:pt x="375047" y="285750"/>
                </a:lnTo>
                <a:lnTo>
                  <a:pt x="357188" y="303610"/>
                </a:lnTo>
                <a:lnTo>
                  <a:pt x="348258" y="321469"/>
                </a:lnTo>
                <a:lnTo>
                  <a:pt x="348258" y="330399"/>
                </a:lnTo>
                <a:lnTo>
                  <a:pt x="348258" y="339328"/>
                </a:lnTo>
                <a:lnTo>
                  <a:pt x="366118" y="339328"/>
                </a:lnTo>
                <a:lnTo>
                  <a:pt x="383977" y="348258"/>
                </a:lnTo>
                <a:lnTo>
                  <a:pt x="401836" y="348258"/>
                </a:lnTo>
                <a:lnTo>
                  <a:pt x="428625" y="348258"/>
                </a:lnTo>
                <a:lnTo>
                  <a:pt x="464344" y="348258"/>
                </a:lnTo>
                <a:lnTo>
                  <a:pt x="500063" y="339328"/>
                </a:lnTo>
                <a:lnTo>
                  <a:pt x="535782" y="321469"/>
                </a:lnTo>
                <a:lnTo>
                  <a:pt x="571500" y="303610"/>
                </a:lnTo>
                <a:lnTo>
                  <a:pt x="616149" y="285750"/>
                </a:lnTo>
                <a:lnTo>
                  <a:pt x="642938" y="258961"/>
                </a:lnTo>
                <a:lnTo>
                  <a:pt x="678657" y="241102"/>
                </a:lnTo>
                <a:lnTo>
                  <a:pt x="696516" y="232172"/>
                </a:lnTo>
                <a:lnTo>
                  <a:pt x="714375" y="232172"/>
                </a:lnTo>
                <a:lnTo>
                  <a:pt x="723305" y="250032"/>
                </a:lnTo>
                <a:lnTo>
                  <a:pt x="741164" y="276821"/>
                </a:lnTo>
                <a:lnTo>
                  <a:pt x="750094" y="303610"/>
                </a:lnTo>
                <a:lnTo>
                  <a:pt x="767954" y="330399"/>
                </a:lnTo>
                <a:lnTo>
                  <a:pt x="794743" y="348258"/>
                </a:lnTo>
                <a:lnTo>
                  <a:pt x="830461" y="348258"/>
                </a:lnTo>
                <a:lnTo>
                  <a:pt x="866180" y="321469"/>
                </a:lnTo>
                <a:lnTo>
                  <a:pt x="901899" y="285750"/>
                </a:lnTo>
                <a:lnTo>
                  <a:pt x="90189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70164" y="2223492"/>
            <a:ext cx="53579" cy="258962"/>
          </a:xfrm>
          <a:custGeom>
            <a:avLst/>
            <a:gdLst/>
            <a:ahLst/>
            <a:cxnLst/>
            <a:rect l="0" t="0" r="0" b="0"/>
            <a:pathLst>
              <a:path w="53579" h="258962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8930" y="107156"/>
                </a:lnTo>
                <a:lnTo>
                  <a:pt x="8930" y="151805"/>
                </a:lnTo>
                <a:lnTo>
                  <a:pt x="8930" y="187523"/>
                </a:lnTo>
                <a:lnTo>
                  <a:pt x="8930" y="223242"/>
                </a:lnTo>
                <a:lnTo>
                  <a:pt x="8930" y="241102"/>
                </a:lnTo>
                <a:lnTo>
                  <a:pt x="17859" y="258961"/>
                </a:lnTo>
                <a:lnTo>
                  <a:pt x="17859" y="258961"/>
                </a:lnTo>
                <a:lnTo>
                  <a:pt x="26789" y="241102"/>
                </a:lnTo>
                <a:lnTo>
                  <a:pt x="35719" y="223242"/>
                </a:lnTo>
                <a:lnTo>
                  <a:pt x="44649" y="187523"/>
                </a:lnTo>
                <a:lnTo>
                  <a:pt x="44649" y="160734"/>
                </a:lnTo>
                <a:lnTo>
                  <a:pt x="53578" y="125016"/>
                </a:lnTo>
                <a:lnTo>
                  <a:pt x="5357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277320" y="2196703"/>
            <a:ext cx="44650" cy="294681"/>
          </a:xfrm>
          <a:custGeom>
            <a:avLst/>
            <a:gdLst/>
            <a:ahLst/>
            <a:cxnLst/>
            <a:rect l="0" t="0" r="0" b="0"/>
            <a:pathLst>
              <a:path w="44650" h="294681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17860" y="142875"/>
                </a:lnTo>
                <a:lnTo>
                  <a:pt x="17860" y="187523"/>
                </a:lnTo>
                <a:lnTo>
                  <a:pt x="26789" y="223242"/>
                </a:lnTo>
                <a:lnTo>
                  <a:pt x="35719" y="250031"/>
                </a:lnTo>
                <a:lnTo>
                  <a:pt x="44649" y="276820"/>
                </a:lnTo>
                <a:lnTo>
                  <a:pt x="44649" y="294680"/>
                </a:lnTo>
                <a:lnTo>
                  <a:pt x="44649" y="294680"/>
                </a:lnTo>
                <a:lnTo>
                  <a:pt x="44649" y="294680"/>
                </a:lnTo>
                <a:lnTo>
                  <a:pt x="35719" y="285750"/>
                </a:lnTo>
                <a:lnTo>
                  <a:pt x="17860" y="267891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34445" y="2393156"/>
            <a:ext cx="205384" cy="44649"/>
          </a:xfrm>
          <a:custGeom>
            <a:avLst/>
            <a:gdLst/>
            <a:ahLst/>
            <a:cxnLst/>
            <a:rect l="0" t="0" r="0" b="0"/>
            <a:pathLst>
              <a:path w="205384" h="4464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17859"/>
                </a:lnTo>
                <a:lnTo>
                  <a:pt x="160735" y="26789"/>
                </a:lnTo>
                <a:lnTo>
                  <a:pt x="187524" y="35719"/>
                </a:lnTo>
                <a:lnTo>
                  <a:pt x="205383" y="44648"/>
                </a:lnTo>
                <a:lnTo>
                  <a:pt x="20538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84477" y="2277070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29" y="107156"/>
                </a:lnTo>
                <a:lnTo>
                  <a:pt x="8929" y="125016"/>
                </a:lnTo>
                <a:lnTo>
                  <a:pt x="17859" y="142875"/>
                </a:lnTo>
                <a:lnTo>
                  <a:pt x="17859" y="151805"/>
                </a:lnTo>
                <a:lnTo>
                  <a:pt x="26789" y="160734"/>
                </a:lnTo>
                <a:lnTo>
                  <a:pt x="35718" y="160734"/>
                </a:lnTo>
                <a:lnTo>
                  <a:pt x="35718" y="142875"/>
                </a:lnTo>
                <a:lnTo>
                  <a:pt x="44648" y="133945"/>
                </a:lnTo>
                <a:lnTo>
                  <a:pt x="44648" y="107156"/>
                </a:lnTo>
                <a:lnTo>
                  <a:pt x="35718" y="80367"/>
                </a:lnTo>
                <a:lnTo>
                  <a:pt x="3571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57688" y="2169914"/>
            <a:ext cx="44649" cy="44649"/>
          </a:xfrm>
          <a:custGeom>
            <a:avLst/>
            <a:gdLst/>
            <a:ahLst/>
            <a:cxnLst/>
            <a:rect l="0" t="0" r="0" b="0"/>
            <a:pathLst>
              <a:path w="44649" h="44649">
                <a:moveTo>
                  <a:pt x="26789" y="0"/>
                </a:moveTo>
                <a:lnTo>
                  <a:pt x="26789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8929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35718" y="44648"/>
                </a:lnTo>
                <a:lnTo>
                  <a:pt x="44648" y="44648"/>
                </a:lnTo>
                <a:lnTo>
                  <a:pt x="4464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82703" y="2205633"/>
            <a:ext cx="151806" cy="232172"/>
          </a:xfrm>
          <a:custGeom>
            <a:avLst/>
            <a:gdLst/>
            <a:ahLst/>
            <a:cxnLst/>
            <a:rect l="0" t="0" r="0" b="0"/>
            <a:pathLst>
              <a:path w="151806" h="232172">
                <a:moveTo>
                  <a:pt x="89297" y="26789"/>
                </a:moveTo>
                <a:lnTo>
                  <a:pt x="89297" y="2678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8929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8929"/>
                </a:lnTo>
                <a:lnTo>
                  <a:pt x="35719" y="26789"/>
                </a:lnTo>
                <a:lnTo>
                  <a:pt x="26789" y="44648"/>
                </a:lnTo>
                <a:lnTo>
                  <a:pt x="8930" y="6250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25015"/>
                </a:lnTo>
                <a:lnTo>
                  <a:pt x="17860" y="125015"/>
                </a:lnTo>
                <a:lnTo>
                  <a:pt x="35719" y="125015"/>
                </a:lnTo>
                <a:lnTo>
                  <a:pt x="53578" y="133945"/>
                </a:lnTo>
                <a:lnTo>
                  <a:pt x="80367" y="133945"/>
                </a:lnTo>
                <a:lnTo>
                  <a:pt x="107156" y="142875"/>
                </a:lnTo>
                <a:lnTo>
                  <a:pt x="125016" y="151804"/>
                </a:lnTo>
                <a:lnTo>
                  <a:pt x="142875" y="151804"/>
                </a:lnTo>
                <a:lnTo>
                  <a:pt x="151805" y="169664"/>
                </a:lnTo>
                <a:lnTo>
                  <a:pt x="151805" y="178593"/>
                </a:lnTo>
                <a:lnTo>
                  <a:pt x="142875" y="196453"/>
                </a:lnTo>
                <a:lnTo>
                  <a:pt x="116086" y="205382"/>
                </a:lnTo>
                <a:lnTo>
                  <a:pt x="89297" y="214312"/>
                </a:lnTo>
                <a:lnTo>
                  <a:pt x="62508" y="223242"/>
                </a:lnTo>
                <a:lnTo>
                  <a:pt x="35719" y="232171"/>
                </a:lnTo>
                <a:lnTo>
                  <a:pt x="17860" y="232171"/>
                </a:lnTo>
                <a:lnTo>
                  <a:pt x="0" y="232171"/>
                </a:lnTo>
                <a:lnTo>
                  <a:pt x="0" y="232171"/>
                </a:lnTo>
                <a:lnTo>
                  <a:pt x="0" y="223242"/>
                </a:lnTo>
                <a:lnTo>
                  <a:pt x="8930" y="214312"/>
                </a:lnTo>
                <a:lnTo>
                  <a:pt x="17860" y="196453"/>
                </a:lnTo>
                <a:lnTo>
                  <a:pt x="35719" y="187523"/>
                </a:lnTo>
                <a:lnTo>
                  <a:pt x="35719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70227" y="2232422"/>
            <a:ext cx="35719" cy="205383"/>
          </a:xfrm>
          <a:custGeom>
            <a:avLst/>
            <a:gdLst/>
            <a:ahLst/>
            <a:cxnLst/>
            <a:rect l="0" t="0" r="0" b="0"/>
            <a:pathLst>
              <a:path w="35719" h="205383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8929" y="62507"/>
                </a:lnTo>
                <a:lnTo>
                  <a:pt x="17859" y="89297"/>
                </a:lnTo>
                <a:lnTo>
                  <a:pt x="17859" y="116086"/>
                </a:lnTo>
                <a:lnTo>
                  <a:pt x="26789" y="142875"/>
                </a:lnTo>
                <a:lnTo>
                  <a:pt x="26789" y="169664"/>
                </a:lnTo>
                <a:lnTo>
                  <a:pt x="26789" y="187523"/>
                </a:lnTo>
                <a:lnTo>
                  <a:pt x="35718" y="196453"/>
                </a:lnTo>
                <a:lnTo>
                  <a:pt x="35718" y="205382"/>
                </a:lnTo>
                <a:lnTo>
                  <a:pt x="26789" y="205382"/>
                </a:lnTo>
                <a:lnTo>
                  <a:pt x="26789" y="205382"/>
                </a:lnTo>
                <a:lnTo>
                  <a:pt x="17859" y="196453"/>
                </a:lnTo>
                <a:lnTo>
                  <a:pt x="17859" y="178593"/>
                </a:lnTo>
                <a:lnTo>
                  <a:pt x="8929" y="151804"/>
                </a:lnTo>
                <a:lnTo>
                  <a:pt x="892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563070" y="2205633"/>
            <a:ext cx="267892" cy="53579"/>
          </a:xfrm>
          <a:custGeom>
            <a:avLst/>
            <a:gdLst/>
            <a:ahLst/>
            <a:cxnLst/>
            <a:rect l="0" t="0" r="0" b="0"/>
            <a:pathLst>
              <a:path w="267892" h="53579">
                <a:moveTo>
                  <a:pt x="1786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44648"/>
                </a:lnTo>
                <a:lnTo>
                  <a:pt x="35719" y="26789"/>
                </a:lnTo>
                <a:lnTo>
                  <a:pt x="62508" y="17859"/>
                </a:lnTo>
                <a:lnTo>
                  <a:pt x="89297" y="8929"/>
                </a:lnTo>
                <a:lnTo>
                  <a:pt x="125016" y="0"/>
                </a:lnTo>
                <a:lnTo>
                  <a:pt x="160735" y="0"/>
                </a:lnTo>
                <a:lnTo>
                  <a:pt x="187524" y="0"/>
                </a:lnTo>
                <a:lnTo>
                  <a:pt x="223243" y="0"/>
                </a:lnTo>
                <a:lnTo>
                  <a:pt x="241102" y="8929"/>
                </a:lnTo>
                <a:lnTo>
                  <a:pt x="258961" y="17859"/>
                </a:lnTo>
                <a:lnTo>
                  <a:pt x="267891" y="17859"/>
                </a:lnTo>
                <a:lnTo>
                  <a:pt x="26789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009555" y="2196703"/>
            <a:ext cx="241102" cy="241102"/>
          </a:xfrm>
          <a:custGeom>
            <a:avLst/>
            <a:gdLst/>
            <a:ahLst/>
            <a:cxnLst/>
            <a:rect l="0" t="0" r="0" b="0"/>
            <a:pathLst>
              <a:path w="241102" h="241102">
                <a:moveTo>
                  <a:pt x="8929" y="107156"/>
                </a:moveTo>
                <a:lnTo>
                  <a:pt x="8929" y="107156"/>
                </a:lnTo>
                <a:lnTo>
                  <a:pt x="8929" y="116086"/>
                </a:lnTo>
                <a:lnTo>
                  <a:pt x="0" y="116086"/>
                </a:lnTo>
                <a:lnTo>
                  <a:pt x="0" y="107156"/>
                </a:lnTo>
                <a:lnTo>
                  <a:pt x="0" y="98226"/>
                </a:lnTo>
                <a:lnTo>
                  <a:pt x="0" y="89297"/>
                </a:lnTo>
                <a:lnTo>
                  <a:pt x="17859" y="71437"/>
                </a:lnTo>
                <a:lnTo>
                  <a:pt x="26789" y="53578"/>
                </a:lnTo>
                <a:lnTo>
                  <a:pt x="44648" y="26789"/>
                </a:lnTo>
                <a:lnTo>
                  <a:pt x="62508" y="17859"/>
                </a:lnTo>
                <a:lnTo>
                  <a:pt x="80367" y="0"/>
                </a:lnTo>
                <a:lnTo>
                  <a:pt x="107156" y="0"/>
                </a:lnTo>
                <a:lnTo>
                  <a:pt x="116086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33945" y="53578"/>
                </a:lnTo>
                <a:lnTo>
                  <a:pt x="125015" y="89297"/>
                </a:lnTo>
                <a:lnTo>
                  <a:pt x="116086" y="125016"/>
                </a:lnTo>
                <a:lnTo>
                  <a:pt x="98226" y="160734"/>
                </a:lnTo>
                <a:lnTo>
                  <a:pt x="89297" y="196453"/>
                </a:lnTo>
                <a:lnTo>
                  <a:pt x="71437" y="223242"/>
                </a:lnTo>
                <a:lnTo>
                  <a:pt x="53578" y="241101"/>
                </a:lnTo>
                <a:lnTo>
                  <a:pt x="35718" y="241101"/>
                </a:lnTo>
                <a:lnTo>
                  <a:pt x="26789" y="232172"/>
                </a:lnTo>
                <a:lnTo>
                  <a:pt x="26789" y="223242"/>
                </a:lnTo>
                <a:lnTo>
                  <a:pt x="35718" y="196453"/>
                </a:lnTo>
                <a:lnTo>
                  <a:pt x="44648" y="178594"/>
                </a:lnTo>
                <a:lnTo>
                  <a:pt x="71437" y="160734"/>
                </a:lnTo>
                <a:lnTo>
                  <a:pt x="89297" y="151805"/>
                </a:lnTo>
                <a:lnTo>
                  <a:pt x="107156" y="151805"/>
                </a:lnTo>
                <a:lnTo>
                  <a:pt x="133945" y="151805"/>
                </a:lnTo>
                <a:lnTo>
                  <a:pt x="160734" y="151805"/>
                </a:lnTo>
                <a:lnTo>
                  <a:pt x="178593" y="160734"/>
                </a:lnTo>
                <a:lnTo>
                  <a:pt x="196453" y="160734"/>
                </a:lnTo>
                <a:lnTo>
                  <a:pt x="214312" y="160734"/>
                </a:lnTo>
                <a:lnTo>
                  <a:pt x="232172" y="160734"/>
                </a:lnTo>
                <a:lnTo>
                  <a:pt x="241101" y="160734"/>
                </a:lnTo>
                <a:lnTo>
                  <a:pt x="24110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79219" y="2205633"/>
            <a:ext cx="125016" cy="232172"/>
          </a:xfrm>
          <a:custGeom>
            <a:avLst/>
            <a:gdLst/>
            <a:ahLst/>
            <a:cxnLst/>
            <a:rect l="0" t="0" r="0" b="0"/>
            <a:pathLst>
              <a:path w="125016" h="232172">
                <a:moveTo>
                  <a:pt x="71437" y="17859"/>
                </a:moveTo>
                <a:lnTo>
                  <a:pt x="62508" y="17859"/>
                </a:lnTo>
                <a:lnTo>
                  <a:pt x="62508" y="26789"/>
                </a:lnTo>
                <a:lnTo>
                  <a:pt x="53578" y="35718"/>
                </a:lnTo>
                <a:lnTo>
                  <a:pt x="44648" y="62507"/>
                </a:lnTo>
                <a:lnTo>
                  <a:pt x="26789" y="89296"/>
                </a:lnTo>
                <a:lnTo>
                  <a:pt x="17859" y="116086"/>
                </a:lnTo>
                <a:lnTo>
                  <a:pt x="8929" y="151804"/>
                </a:lnTo>
                <a:lnTo>
                  <a:pt x="0" y="178593"/>
                </a:lnTo>
                <a:lnTo>
                  <a:pt x="0" y="205382"/>
                </a:lnTo>
                <a:lnTo>
                  <a:pt x="8929" y="223242"/>
                </a:lnTo>
                <a:lnTo>
                  <a:pt x="17859" y="232171"/>
                </a:lnTo>
                <a:lnTo>
                  <a:pt x="35719" y="232171"/>
                </a:lnTo>
                <a:lnTo>
                  <a:pt x="62508" y="223242"/>
                </a:lnTo>
                <a:lnTo>
                  <a:pt x="80367" y="205382"/>
                </a:lnTo>
                <a:lnTo>
                  <a:pt x="98226" y="187523"/>
                </a:lnTo>
                <a:lnTo>
                  <a:pt x="116086" y="151804"/>
                </a:lnTo>
                <a:lnTo>
                  <a:pt x="125015" y="125015"/>
                </a:lnTo>
                <a:lnTo>
                  <a:pt x="125015" y="80367"/>
                </a:lnTo>
                <a:lnTo>
                  <a:pt x="125015" y="44648"/>
                </a:lnTo>
                <a:lnTo>
                  <a:pt x="116086" y="17859"/>
                </a:lnTo>
                <a:lnTo>
                  <a:pt x="98226" y="0"/>
                </a:lnTo>
                <a:lnTo>
                  <a:pt x="89297" y="0"/>
                </a:lnTo>
                <a:lnTo>
                  <a:pt x="71437" y="17859"/>
                </a:lnTo>
                <a:lnTo>
                  <a:pt x="53578" y="35718"/>
                </a:lnTo>
                <a:lnTo>
                  <a:pt x="44648" y="62507"/>
                </a:lnTo>
                <a:lnTo>
                  <a:pt x="35719" y="80367"/>
                </a:lnTo>
                <a:lnTo>
                  <a:pt x="44648" y="98226"/>
                </a:lnTo>
                <a:lnTo>
                  <a:pt x="53578" y="116086"/>
                </a:lnTo>
                <a:lnTo>
                  <a:pt x="62508" y="125015"/>
                </a:lnTo>
                <a:lnTo>
                  <a:pt x="6250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357813" y="2160984"/>
            <a:ext cx="35719" cy="312540"/>
          </a:xfrm>
          <a:custGeom>
            <a:avLst/>
            <a:gdLst/>
            <a:ahLst/>
            <a:cxnLst/>
            <a:rect l="0" t="0" r="0" b="0"/>
            <a:pathLst>
              <a:path w="35719" h="312540">
                <a:moveTo>
                  <a:pt x="35718" y="8930"/>
                </a:moveTo>
                <a:lnTo>
                  <a:pt x="35718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26789"/>
                </a:lnTo>
                <a:lnTo>
                  <a:pt x="26789" y="53578"/>
                </a:lnTo>
                <a:lnTo>
                  <a:pt x="26789" y="89297"/>
                </a:lnTo>
                <a:lnTo>
                  <a:pt x="26789" y="142875"/>
                </a:lnTo>
                <a:lnTo>
                  <a:pt x="17859" y="187524"/>
                </a:lnTo>
                <a:lnTo>
                  <a:pt x="8929" y="232172"/>
                </a:lnTo>
                <a:lnTo>
                  <a:pt x="8929" y="276820"/>
                </a:lnTo>
                <a:lnTo>
                  <a:pt x="0" y="303610"/>
                </a:lnTo>
                <a:lnTo>
                  <a:pt x="0" y="312539"/>
                </a:lnTo>
                <a:lnTo>
                  <a:pt x="0" y="312539"/>
                </a:lnTo>
                <a:lnTo>
                  <a:pt x="8929" y="294680"/>
                </a:lnTo>
                <a:lnTo>
                  <a:pt x="17859" y="258961"/>
                </a:lnTo>
                <a:lnTo>
                  <a:pt x="35718" y="223242"/>
                </a:lnTo>
                <a:lnTo>
                  <a:pt x="3571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500688" y="2437804"/>
            <a:ext cx="89297" cy="169666"/>
          </a:xfrm>
          <a:custGeom>
            <a:avLst/>
            <a:gdLst/>
            <a:ahLst/>
            <a:cxnLst/>
            <a:rect l="0" t="0" r="0" b="0"/>
            <a:pathLst>
              <a:path w="89297" h="169666">
                <a:moveTo>
                  <a:pt x="44648" y="0"/>
                </a:moveTo>
                <a:lnTo>
                  <a:pt x="44648" y="0"/>
                </a:lnTo>
                <a:lnTo>
                  <a:pt x="53578" y="0"/>
                </a:lnTo>
                <a:lnTo>
                  <a:pt x="62507" y="8930"/>
                </a:lnTo>
                <a:lnTo>
                  <a:pt x="80367" y="17860"/>
                </a:lnTo>
                <a:lnTo>
                  <a:pt x="80367" y="35719"/>
                </a:lnTo>
                <a:lnTo>
                  <a:pt x="89296" y="53579"/>
                </a:lnTo>
                <a:lnTo>
                  <a:pt x="89296" y="71438"/>
                </a:lnTo>
                <a:lnTo>
                  <a:pt x="80367" y="98227"/>
                </a:lnTo>
                <a:lnTo>
                  <a:pt x="71437" y="125016"/>
                </a:lnTo>
                <a:lnTo>
                  <a:pt x="44648" y="142876"/>
                </a:lnTo>
                <a:lnTo>
                  <a:pt x="26789" y="160735"/>
                </a:lnTo>
                <a:lnTo>
                  <a:pt x="8929" y="169665"/>
                </a:lnTo>
                <a:lnTo>
                  <a:pt x="0" y="169665"/>
                </a:lnTo>
                <a:lnTo>
                  <a:pt x="0" y="160735"/>
                </a:lnTo>
                <a:lnTo>
                  <a:pt x="8929" y="133946"/>
                </a:lnTo>
                <a:lnTo>
                  <a:pt x="892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715000" y="2196703"/>
            <a:ext cx="187524" cy="214313"/>
          </a:xfrm>
          <a:custGeom>
            <a:avLst/>
            <a:gdLst/>
            <a:ahLst/>
            <a:cxnLst/>
            <a:rect l="0" t="0" r="0" b="0"/>
            <a:pathLst>
              <a:path w="187524" h="214313">
                <a:moveTo>
                  <a:pt x="35719" y="107156"/>
                </a:moveTo>
                <a:lnTo>
                  <a:pt x="26789" y="107156"/>
                </a:lnTo>
                <a:lnTo>
                  <a:pt x="17859" y="107156"/>
                </a:lnTo>
                <a:lnTo>
                  <a:pt x="17859" y="107156"/>
                </a:lnTo>
                <a:lnTo>
                  <a:pt x="8930" y="107156"/>
                </a:lnTo>
                <a:lnTo>
                  <a:pt x="0" y="98226"/>
                </a:lnTo>
                <a:lnTo>
                  <a:pt x="8930" y="89297"/>
                </a:lnTo>
                <a:lnTo>
                  <a:pt x="8930" y="80367"/>
                </a:lnTo>
                <a:lnTo>
                  <a:pt x="26789" y="62508"/>
                </a:lnTo>
                <a:lnTo>
                  <a:pt x="44648" y="44648"/>
                </a:lnTo>
                <a:lnTo>
                  <a:pt x="71438" y="26789"/>
                </a:lnTo>
                <a:lnTo>
                  <a:pt x="89297" y="8930"/>
                </a:lnTo>
                <a:lnTo>
                  <a:pt x="107156" y="0"/>
                </a:lnTo>
                <a:lnTo>
                  <a:pt x="125016" y="8930"/>
                </a:lnTo>
                <a:lnTo>
                  <a:pt x="133945" y="17859"/>
                </a:lnTo>
                <a:lnTo>
                  <a:pt x="133945" y="35719"/>
                </a:lnTo>
                <a:lnTo>
                  <a:pt x="125016" y="62508"/>
                </a:lnTo>
                <a:lnTo>
                  <a:pt x="116086" y="98226"/>
                </a:lnTo>
                <a:lnTo>
                  <a:pt x="89297" y="125016"/>
                </a:lnTo>
                <a:lnTo>
                  <a:pt x="71438" y="160734"/>
                </a:lnTo>
                <a:lnTo>
                  <a:pt x="44648" y="187523"/>
                </a:lnTo>
                <a:lnTo>
                  <a:pt x="26789" y="205383"/>
                </a:lnTo>
                <a:lnTo>
                  <a:pt x="17859" y="214312"/>
                </a:lnTo>
                <a:lnTo>
                  <a:pt x="8930" y="214312"/>
                </a:lnTo>
                <a:lnTo>
                  <a:pt x="8930" y="205383"/>
                </a:lnTo>
                <a:lnTo>
                  <a:pt x="17859" y="196453"/>
                </a:lnTo>
                <a:lnTo>
                  <a:pt x="26789" y="178594"/>
                </a:lnTo>
                <a:lnTo>
                  <a:pt x="53578" y="169664"/>
                </a:lnTo>
                <a:lnTo>
                  <a:pt x="71438" y="169664"/>
                </a:lnTo>
                <a:lnTo>
                  <a:pt x="89297" y="169664"/>
                </a:lnTo>
                <a:lnTo>
                  <a:pt x="116086" y="169664"/>
                </a:lnTo>
                <a:lnTo>
                  <a:pt x="142875" y="178594"/>
                </a:lnTo>
                <a:lnTo>
                  <a:pt x="160734" y="178594"/>
                </a:lnTo>
                <a:lnTo>
                  <a:pt x="187523" y="187523"/>
                </a:lnTo>
                <a:lnTo>
                  <a:pt x="18752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911453" y="2214562"/>
            <a:ext cx="125017" cy="169665"/>
          </a:xfrm>
          <a:custGeom>
            <a:avLst/>
            <a:gdLst/>
            <a:ahLst/>
            <a:cxnLst/>
            <a:rect l="0" t="0" r="0" b="0"/>
            <a:pathLst>
              <a:path w="125017" h="169665">
                <a:moveTo>
                  <a:pt x="80367" y="8930"/>
                </a:moveTo>
                <a:lnTo>
                  <a:pt x="71438" y="8930"/>
                </a:lnTo>
                <a:lnTo>
                  <a:pt x="62508" y="8930"/>
                </a:lnTo>
                <a:lnTo>
                  <a:pt x="53578" y="26789"/>
                </a:lnTo>
                <a:lnTo>
                  <a:pt x="44649" y="35719"/>
                </a:lnTo>
                <a:lnTo>
                  <a:pt x="26789" y="62508"/>
                </a:lnTo>
                <a:lnTo>
                  <a:pt x="17860" y="80367"/>
                </a:lnTo>
                <a:lnTo>
                  <a:pt x="0" y="10715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5"/>
                </a:lnTo>
                <a:lnTo>
                  <a:pt x="26789" y="169664"/>
                </a:lnTo>
                <a:lnTo>
                  <a:pt x="44649" y="160735"/>
                </a:lnTo>
                <a:lnTo>
                  <a:pt x="62508" y="160735"/>
                </a:lnTo>
                <a:lnTo>
                  <a:pt x="89297" y="142875"/>
                </a:lnTo>
                <a:lnTo>
                  <a:pt x="107156" y="133946"/>
                </a:lnTo>
                <a:lnTo>
                  <a:pt x="125016" y="107157"/>
                </a:lnTo>
                <a:lnTo>
                  <a:pt x="125016" y="89297"/>
                </a:lnTo>
                <a:lnTo>
                  <a:pt x="116086" y="62508"/>
                </a:lnTo>
                <a:lnTo>
                  <a:pt x="98227" y="35719"/>
                </a:lnTo>
                <a:lnTo>
                  <a:pt x="71438" y="17860"/>
                </a:lnTo>
                <a:lnTo>
                  <a:pt x="53578" y="893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35719" y="17860"/>
                </a:lnTo>
                <a:lnTo>
                  <a:pt x="53578" y="17860"/>
                </a:lnTo>
                <a:lnTo>
                  <a:pt x="5357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34695" y="2196703"/>
            <a:ext cx="285751" cy="169665"/>
          </a:xfrm>
          <a:custGeom>
            <a:avLst/>
            <a:gdLst/>
            <a:ahLst/>
            <a:cxnLst/>
            <a:rect l="0" t="0" r="0" b="0"/>
            <a:pathLst>
              <a:path w="285751" h="169665">
                <a:moveTo>
                  <a:pt x="0" y="62508"/>
                </a:moveTo>
                <a:lnTo>
                  <a:pt x="0" y="62508"/>
                </a:lnTo>
                <a:lnTo>
                  <a:pt x="8930" y="53578"/>
                </a:lnTo>
                <a:lnTo>
                  <a:pt x="8930" y="44648"/>
                </a:lnTo>
                <a:lnTo>
                  <a:pt x="17860" y="26789"/>
                </a:lnTo>
                <a:lnTo>
                  <a:pt x="35719" y="17859"/>
                </a:lnTo>
                <a:lnTo>
                  <a:pt x="53578" y="8930"/>
                </a:lnTo>
                <a:lnTo>
                  <a:pt x="62508" y="0"/>
                </a:lnTo>
                <a:lnTo>
                  <a:pt x="80368" y="0"/>
                </a:lnTo>
                <a:lnTo>
                  <a:pt x="98227" y="0"/>
                </a:lnTo>
                <a:lnTo>
                  <a:pt x="107157" y="17859"/>
                </a:lnTo>
                <a:lnTo>
                  <a:pt x="116086" y="26789"/>
                </a:lnTo>
                <a:lnTo>
                  <a:pt x="107157" y="53578"/>
                </a:lnTo>
                <a:lnTo>
                  <a:pt x="98227" y="80367"/>
                </a:lnTo>
                <a:lnTo>
                  <a:pt x="89297" y="98226"/>
                </a:lnTo>
                <a:lnTo>
                  <a:pt x="80368" y="125016"/>
                </a:lnTo>
                <a:lnTo>
                  <a:pt x="62508" y="142875"/>
                </a:lnTo>
                <a:lnTo>
                  <a:pt x="62508" y="160734"/>
                </a:lnTo>
                <a:lnTo>
                  <a:pt x="62508" y="169664"/>
                </a:lnTo>
                <a:lnTo>
                  <a:pt x="80368" y="169664"/>
                </a:lnTo>
                <a:lnTo>
                  <a:pt x="107157" y="169664"/>
                </a:lnTo>
                <a:lnTo>
                  <a:pt x="133946" y="160734"/>
                </a:lnTo>
                <a:lnTo>
                  <a:pt x="178594" y="151805"/>
                </a:lnTo>
                <a:lnTo>
                  <a:pt x="214313" y="142875"/>
                </a:lnTo>
                <a:lnTo>
                  <a:pt x="250032" y="133945"/>
                </a:lnTo>
                <a:lnTo>
                  <a:pt x="285750" y="125016"/>
                </a:lnTo>
                <a:lnTo>
                  <a:pt x="28575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223742" y="2643188"/>
            <a:ext cx="53579" cy="214313"/>
          </a:xfrm>
          <a:custGeom>
            <a:avLst/>
            <a:gdLst/>
            <a:ahLst/>
            <a:cxnLst/>
            <a:rect l="0" t="0" r="0" b="0"/>
            <a:pathLst>
              <a:path w="53579" h="214313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29"/>
                </a:lnTo>
                <a:lnTo>
                  <a:pt x="17860" y="26789"/>
                </a:lnTo>
                <a:lnTo>
                  <a:pt x="17860" y="53578"/>
                </a:lnTo>
                <a:lnTo>
                  <a:pt x="26789" y="80367"/>
                </a:lnTo>
                <a:lnTo>
                  <a:pt x="26789" y="116085"/>
                </a:lnTo>
                <a:lnTo>
                  <a:pt x="26789" y="142875"/>
                </a:lnTo>
                <a:lnTo>
                  <a:pt x="26789" y="178593"/>
                </a:lnTo>
                <a:lnTo>
                  <a:pt x="17860" y="196452"/>
                </a:lnTo>
                <a:lnTo>
                  <a:pt x="17860" y="205382"/>
                </a:lnTo>
                <a:lnTo>
                  <a:pt x="26789" y="214312"/>
                </a:lnTo>
                <a:lnTo>
                  <a:pt x="26789" y="196452"/>
                </a:lnTo>
                <a:lnTo>
                  <a:pt x="26789" y="178593"/>
                </a:lnTo>
                <a:lnTo>
                  <a:pt x="35719" y="160733"/>
                </a:lnTo>
                <a:lnTo>
                  <a:pt x="44649" y="125015"/>
                </a:lnTo>
                <a:lnTo>
                  <a:pt x="53578" y="89296"/>
                </a:lnTo>
                <a:lnTo>
                  <a:pt x="5357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330898" y="2553891"/>
            <a:ext cx="35720" cy="267891"/>
          </a:xfrm>
          <a:custGeom>
            <a:avLst/>
            <a:gdLst/>
            <a:ahLst/>
            <a:cxnLst/>
            <a:rect l="0" t="0" r="0" b="0"/>
            <a:pathLst>
              <a:path w="35720" h="267891">
                <a:moveTo>
                  <a:pt x="26790" y="0"/>
                </a:moveTo>
                <a:lnTo>
                  <a:pt x="26790" y="0"/>
                </a:lnTo>
                <a:lnTo>
                  <a:pt x="26790" y="8929"/>
                </a:lnTo>
                <a:lnTo>
                  <a:pt x="26790" y="17859"/>
                </a:lnTo>
                <a:lnTo>
                  <a:pt x="26790" y="26789"/>
                </a:lnTo>
                <a:lnTo>
                  <a:pt x="17860" y="44648"/>
                </a:lnTo>
                <a:lnTo>
                  <a:pt x="17860" y="71437"/>
                </a:lnTo>
                <a:lnTo>
                  <a:pt x="17860" y="89297"/>
                </a:lnTo>
                <a:lnTo>
                  <a:pt x="17860" y="116086"/>
                </a:lnTo>
                <a:lnTo>
                  <a:pt x="17860" y="142875"/>
                </a:lnTo>
                <a:lnTo>
                  <a:pt x="17860" y="178593"/>
                </a:lnTo>
                <a:lnTo>
                  <a:pt x="26790" y="205382"/>
                </a:lnTo>
                <a:lnTo>
                  <a:pt x="26790" y="223242"/>
                </a:lnTo>
                <a:lnTo>
                  <a:pt x="26790" y="250030"/>
                </a:lnTo>
                <a:lnTo>
                  <a:pt x="35719" y="258960"/>
                </a:lnTo>
                <a:lnTo>
                  <a:pt x="35719" y="267890"/>
                </a:lnTo>
                <a:lnTo>
                  <a:pt x="35719" y="267890"/>
                </a:lnTo>
                <a:lnTo>
                  <a:pt x="26790" y="267890"/>
                </a:lnTo>
                <a:lnTo>
                  <a:pt x="17860" y="258960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223742" y="2678906"/>
            <a:ext cx="196454" cy="62509"/>
          </a:xfrm>
          <a:custGeom>
            <a:avLst/>
            <a:gdLst/>
            <a:ahLst/>
            <a:cxnLst/>
            <a:rect l="0" t="0" r="0" b="0"/>
            <a:pathLst>
              <a:path w="196454" h="6250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17860" y="62508"/>
                </a:lnTo>
                <a:lnTo>
                  <a:pt x="44649" y="53578"/>
                </a:lnTo>
                <a:lnTo>
                  <a:pt x="62508" y="53578"/>
                </a:lnTo>
                <a:lnTo>
                  <a:pt x="98227" y="35719"/>
                </a:lnTo>
                <a:lnTo>
                  <a:pt x="125016" y="26789"/>
                </a:lnTo>
                <a:lnTo>
                  <a:pt x="151805" y="17860"/>
                </a:lnTo>
                <a:lnTo>
                  <a:pt x="178594" y="893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46984" y="2687836"/>
            <a:ext cx="8931" cy="133946"/>
          </a:xfrm>
          <a:custGeom>
            <a:avLst/>
            <a:gdLst/>
            <a:ahLst/>
            <a:cxnLst/>
            <a:rect l="0" t="0" r="0" b="0"/>
            <a:pathLst>
              <a:path w="8931" h="13394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16085"/>
                </a:lnTo>
                <a:lnTo>
                  <a:pt x="8930" y="98227"/>
                </a:lnTo>
                <a:lnTo>
                  <a:pt x="893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455914" y="2598539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554141" y="2625328"/>
            <a:ext cx="133946" cy="223243"/>
          </a:xfrm>
          <a:custGeom>
            <a:avLst/>
            <a:gdLst/>
            <a:ahLst/>
            <a:cxnLst/>
            <a:rect l="0" t="0" r="0" b="0"/>
            <a:pathLst>
              <a:path w="133946" h="223243">
                <a:moveTo>
                  <a:pt x="107156" y="0"/>
                </a:moveTo>
                <a:lnTo>
                  <a:pt x="107156" y="0"/>
                </a:lnTo>
                <a:lnTo>
                  <a:pt x="98226" y="0"/>
                </a:lnTo>
                <a:lnTo>
                  <a:pt x="89297" y="8930"/>
                </a:lnTo>
                <a:lnTo>
                  <a:pt x="80367" y="17860"/>
                </a:lnTo>
                <a:lnTo>
                  <a:pt x="62507" y="26789"/>
                </a:lnTo>
                <a:lnTo>
                  <a:pt x="53578" y="35719"/>
                </a:lnTo>
                <a:lnTo>
                  <a:pt x="35718" y="53578"/>
                </a:lnTo>
                <a:lnTo>
                  <a:pt x="26789" y="71438"/>
                </a:lnTo>
                <a:lnTo>
                  <a:pt x="17859" y="80367"/>
                </a:lnTo>
                <a:lnTo>
                  <a:pt x="8929" y="89297"/>
                </a:lnTo>
                <a:lnTo>
                  <a:pt x="8929" y="98227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8" y="107156"/>
                </a:lnTo>
                <a:lnTo>
                  <a:pt x="53578" y="116086"/>
                </a:lnTo>
                <a:lnTo>
                  <a:pt x="80367" y="125016"/>
                </a:lnTo>
                <a:lnTo>
                  <a:pt x="98226" y="133945"/>
                </a:lnTo>
                <a:lnTo>
                  <a:pt x="116086" y="142875"/>
                </a:lnTo>
                <a:lnTo>
                  <a:pt x="125015" y="151805"/>
                </a:lnTo>
                <a:lnTo>
                  <a:pt x="133945" y="169664"/>
                </a:lnTo>
                <a:lnTo>
                  <a:pt x="125015" y="187523"/>
                </a:lnTo>
                <a:lnTo>
                  <a:pt x="107156" y="205383"/>
                </a:lnTo>
                <a:lnTo>
                  <a:pt x="89297" y="214312"/>
                </a:lnTo>
                <a:lnTo>
                  <a:pt x="71437" y="223242"/>
                </a:lnTo>
                <a:lnTo>
                  <a:pt x="44648" y="223242"/>
                </a:lnTo>
                <a:lnTo>
                  <a:pt x="26789" y="214312"/>
                </a:lnTo>
                <a:lnTo>
                  <a:pt x="8929" y="214312"/>
                </a:lnTo>
                <a:lnTo>
                  <a:pt x="0" y="19645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714875" y="2607469"/>
            <a:ext cx="241103" cy="241102"/>
          </a:xfrm>
          <a:custGeom>
            <a:avLst/>
            <a:gdLst/>
            <a:ahLst/>
            <a:cxnLst/>
            <a:rect l="0" t="0" r="0" b="0"/>
            <a:pathLst>
              <a:path w="241103" h="241102">
                <a:moveTo>
                  <a:pt x="133945" y="0"/>
                </a:moveTo>
                <a:lnTo>
                  <a:pt x="133945" y="0"/>
                </a:lnTo>
                <a:lnTo>
                  <a:pt x="125016" y="0"/>
                </a:lnTo>
                <a:lnTo>
                  <a:pt x="116086" y="8929"/>
                </a:lnTo>
                <a:lnTo>
                  <a:pt x="116086" y="17859"/>
                </a:lnTo>
                <a:lnTo>
                  <a:pt x="107156" y="26789"/>
                </a:lnTo>
                <a:lnTo>
                  <a:pt x="107156" y="44648"/>
                </a:lnTo>
                <a:lnTo>
                  <a:pt x="98227" y="62508"/>
                </a:lnTo>
                <a:lnTo>
                  <a:pt x="98227" y="89297"/>
                </a:lnTo>
                <a:lnTo>
                  <a:pt x="98227" y="125015"/>
                </a:lnTo>
                <a:lnTo>
                  <a:pt x="107156" y="151804"/>
                </a:lnTo>
                <a:lnTo>
                  <a:pt x="107156" y="178594"/>
                </a:lnTo>
                <a:lnTo>
                  <a:pt x="107156" y="205382"/>
                </a:lnTo>
                <a:lnTo>
                  <a:pt x="107156" y="232171"/>
                </a:lnTo>
                <a:lnTo>
                  <a:pt x="107156" y="241101"/>
                </a:lnTo>
                <a:lnTo>
                  <a:pt x="98227" y="241101"/>
                </a:lnTo>
                <a:lnTo>
                  <a:pt x="98227" y="241101"/>
                </a:lnTo>
                <a:lnTo>
                  <a:pt x="89297" y="232171"/>
                </a:lnTo>
                <a:lnTo>
                  <a:pt x="71438" y="223242"/>
                </a:lnTo>
                <a:lnTo>
                  <a:pt x="53578" y="196452"/>
                </a:lnTo>
                <a:lnTo>
                  <a:pt x="44648" y="178594"/>
                </a:lnTo>
                <a:lnTo>
                  <a:pt x="26789" y="160734"/>
                </a:lnTo>
                <a:lnTo>
                  <a:pt x="8930" y="133945"/>
                </a:lnTo>
                <a:lnTo>
                  <a:pt x="0" y="116086"/>
                </a:lnTo>
                <a:lnTo>
                  <a:pt x="0" y="107156"/>
                </a:lnTo>
                <a:lnTo>
                  <a:pt x="0" y="98226"/>
                </a:lnTo>
                <a:lnTo>
                  <a:pt x="8930" y="89297"/>
                </a:lnTo>
                <a:lnTo>
                  <a:pt x="17859" y="89297"/>
                </a:lnTo>
                <a:lnTo>
                  <a:pt x="44648" y="80367"/>
                </a:lnTo>
                <a:lnTo>
                  <a:pt x="71438" y="80367"/>
                </a:lnTo>
                <a:lnTo>
                  <a:pt x="98227" y="71437"/>
                </a:lnTo>
                <a:lnTo>
                  <a:pt x="133945" y="62508"/>
                </a:lnTo>
                <a:lnTo>
                  <a:pt x="160734" y="53578"/>
                </a:lnTo>
                <a:lnTo>
                  <a:pt x="187523" y="53578"/>
                </a:lnTo>
                <a:lnTo>
                  <a:pt x="223242" y="44648"/>
                </a:lnTo>
                <a:lnTo>
                  <a:pt x="241102" y="35719"/>
                </a:lnTo>
                <a:lnTo>
                  <a:pt x="24110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125641" y="2616398"/>
            <a:ext cx="205383" cy="241103"/>
          </a:xfrm>
          <a:custGeom>
            <a:avLst/>
            <a:gdLst/>
            <a:ahLst/>
            <a:cxnLst/>
            <a:rect l="0" t="0" r="0" b="0"/>
            <a:pathLst>
              <a:path w="205383" h="241103">
                <a:moveTo>
                  <a:pt x="53578" y="0"/>
                </a:moveTo>
                <a:lnTo>
                  <a:pt x="53578" y="0"/>
                </a:lnTo>
                <a:lnTo>
                  <a:pt x="62507" y="0"/>
                </a:lnTo>
                <a:lnTo>
                  <a:pt x="62507" y="8930"/>
                </a:lnTo>
                <a:lnTo>
                  <a:pt x="53578" y="17860"/>
                </a:lnTo>
                <a:lnTo>
                  <a:pt x="53578" y="35719"/>
                </a:lnTo>
                <a:lnTo>
                  <a:pt x="44648" y="53579"/>
                </a:lnTo>
                <a:lnTo>
                  <a:pt x="35718" y="89297"/>
                </a:lnTo>
                <a:lnTo>
                  <a:pt x="26789" y="116086"/>
                </a:lnTo>
                <a:lnTo>
                  <a:pt x="17859" y="151805"/>
                </a:lnTo>
                <a:lnTo>
                  <a:pt x="8929" y="187523"/>
                </a:lnTo>
                <a:lnTo>
                  <a:pt x="0" y="214313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17859" y="223242"/>
                </a:lnTo>
                <a:lnTo>
                  <a:pt x="26789" y="205383"/>
                </a:lnTo>
                <a:lnTo>
                  <a:pt x="44648" y="169665"/>
                </a:lnTo>
                <a:lnTo>
                  <a:pt x="62507" y="133946"/>
                </a:lnTo>
                <a:lnTo>
                  <a:pt x="80367" y="98227"/>
                </a:lnTo>
                <a:lnTo>
                  <a:pt x="98226" y="62508"/>
                </a:lnTo>
                <a:lnTo>
                  <a:pt x="107156" y="35719"/>
                </a:lnTo>
                <a:lnTo>
                  <a:pt x="116086" y="17860"/>
                </a:lnTo>
                <a:lnTo>
                  <a:pt x="116086" y="26790"/>
                </a:lnTo>
                <a:lnTo>
                  <a:pt x="116086" y="35719"/>
                </a:lnTo>
                <a:lnTo>
                  <a:pt x="107156" y="62508"/>
                </a:lnTo>
                <a:lnTo>
                  <a:pt x="98226" y="89297"/>
                </a:lnTo>
                <a:lnTo>
                  <a:pt x="89297" y="125016"/>
                </a:lnTo>
                <a:lnTo>
                  <a:pt x="89297" y="151805"/>
                </a:lnTo>
                <a:lnTo>
                  <a:pt x="80367" y="178594"/>
                </a:lnTo>
                <a:lnTo>
                  <a:pt x="89297" y="187523"/>
                </a:lnTo>
                <a:lnTo>
                  <a:pt x="89297" y="196453"/>
                </a:lnTo>
                <a:lnTo>
                  <a:pt x="107156" y="196453"/>
                </a:lnTo>
                <a:lnTo>
                  <a:pt x="116086" y="196453"/>
                </a:lnTo>
                <a:lnTo>
                  <a:pt x="142875" y="178594"/>
                </a:lnTo>
                <a:lnTo>
                  <a:pt x="160734" y="160735"/>
                </a:lnTo>
                <a:lnTo>
                  <a:pt x="178593" y="142875"/>
                </a:lnTo>
                <a:lnTo>
                  <a:pt x="196453" y="116086"/>
                </a:lnTo>
                <a:lnTo>
                  <a:pt x="205382" y="89297"/>
                </a:lnTo>
                <a:lnTo>
                  <a:pt x="205382" y="62508"/>
                </a:lnTo>
                <a:lnTo>
                  <a:pt x="196453" y="44649"/>
                </a:lnTo>
                <a:lnTo>
                  <a:pt x="187523" y="26790"/>
                </a:lnTo>
                <a:lnTo>
                  <a:pt x="160734" y="26790"/>
                </a:lnTo>
                <a:lnTo>
                  <a:pt x="142875" y="35719"/>
                </a:lnTo>
                <a:lnTo>
                  <a:pt x="125015" y="53579"/>
                </a:lnTo>
                <a:lnTo>
                  <a:pt x="107156" y="71438"/>
                </a:lnTo>
                <a:lnTo>
                  <a:pt x="98226" y="89297"/>
                </a:lnTo>
                <a:lnTo>
                  <a:pt x="89297" y="107157"/>
                </a:lnTo>
                <a:lnTo>
                  <a:pt x="98226" y="116086"/>
                </a:lnTo>
                <a:lnTo>
                  <a:pt x="107156" y="116086"/>
                </a:lnTo>
                <a:lnTo>
                  <a:pt x="10715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411391" y="2643188"/>
            <a:ext cx="35719" cy="205383"/>
          </a:xfrm>
          <a:custGeom>
            <a:avLst/>
            <a:gdLst/>
            <a:ahLst/>
            <a:cxnLst/>
            <a:rect l="0" t="0" r="0" b="0"/>
            <a:pathLst>
              <a:path w="35719" h="205383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9296"/>
                </a:lnTo>
                <a:lnTo>
                  <a:pt x="0" y="116085"/>
                </a:lnTo>
                <a:lnTo>
                  <a:pt x="0" y="142875"/>
                </a:lnTo>
                <a:lnTo>
                  <a:pt x="0" y="160733"/>
                </a:lnTo>
                <a:lnTo>
                  <a:pt x="0" y="187523"/>
                </a:lnTo>
                <a:lnTo>
                  <a:pt x="8929" y="196452"/>
                </a:lnTo>
                <a:lnTo>
                  <a:pt x="8929" y="205382"/>
                </a:lnTo>
                <a:lnTo>
                  <a:pt x="17859" y="205382"/>
                </a:lnTo>
                <a:lnTo>
                  <a:pt x="26789" y="196452"/>
                </a:lnTo>
                <a:lnTo>
                  <a:pt x="35718" y="178593"/>
                </a:lnTo>
                <a:lnTo>
                  <a:pt x="3571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27477" y="2857500"/>
            <a:ext cx="62508" cy="151805"/>
          </a:xfrm>
          <a:custGeom>
            <a:avLst/>
            <a:gdLst/>
            <a:ahLst/>
            <a:cxnLst/>
            <a:rect l="0" t="0" r="0" b="0"/>
            <a:pathLst>
              <a:path w="62508" h="151805">
                <a:moveTo>
                  <a:pt x="62507" y="0"/>
                </a:moveTo>
                <a:lnTo>
                  <a:pt x="62507" y="8929"/>
                </a:lnTo>
                <a:lnTo>
                  <a:pt x="62507" y="17859"/>
                </a:lnTo>
                <a:lnTo>
                  <a:pt x="53578" y="35718"/>
                </a:lnTo>
                <a:lnTo>
                  <a:pt x="53578" y="53578"/>
                </a:lnTo>
                <a:lnTo>
                  <a:pt x="44648" y="80367"/>
                </a:lnTo>
                <a:lnTo>
                  <a:pt x="35718" y="107156"/>
                </a:lnTo>
                <a:lnTo>
                  <a:pt x="26789" y="125015"/>
                </a:lnTo>
                <a:lnTo>
                  <a:pt x="8929" y="142875"/>
                </a:lnTo>
                <a:lnTo>
                  <a:pt x="0" y="151804"/>
                </a:lnTo>
                <a:lnTo>
                  <a:pt x="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768578" y="2634258"/>
            <a:ext cx="35720" cy="196454"/>
          </a:xfrm>
          <a:custGeom>
            <a:avLst/>
            <a:gdLst/>
            <a:ahLst/>
            <a:cxnLst/>
            <a:rect l="0" t="0" r="0" b="0"/>
            <a:pathLst>
              <a:path w="35720" h="196454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35719" y="44648"/>
                </a:lnTo>
                <a:lnTo>
                  <a:pt x="26789" y="62508"/>
                </a:lnTo>
                <a:lnTo>
                  <a:pt x="17860" y="89297"/>
                </a:lnTo>
                <a:lnTo>
                  <a:pt x="17860" y="116086"/>
                </a:lnTo>
                <a:lnTo>
                  <a:pt x="8930" y="142875"/>
                </a:lnTo>
                <a:lnTo>
                  <a:pt x="8930" y="169663"/>
                </a:lnTo>
                <a:lnTo>
                  <a:pt x="0" y="187523"/>
                </a:lnTo>
                <a:lnTo>
                  <a:pt x="8930" y="196453"/>
                </a:lnTo>
                <a:lnTo>
                  <a:pt x="8930" y="196453"/>
                </a:lnTo>
                <a:lnTo>
                  <a:pt x="17860" y="187523"/>
                </a:lnTo>
                <a:lnTo>
                  <a:pt x="35719" y="169663"/>
                </a:lnTo>
                <a:lnTo>
                  <a:pt x="35719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848945" y="2580680"/>
            <a:ext cx="89298" cy="214313"/>
          </a:xfrm>
          <a:custGeom>
            <a:avLst/>
            <a:gdLst/>
            <a:ahLst/>
            <a:cxnLst/>
            <a:rect l="0" t="0" r="0" b="0"/>
            <a:pathLst>
              <a:path w="89298" h="214313">
                <a:moveTo>
                  <a:pt x="71438" y="0"/>
                </a:moveTo>
                <a:lnTo>
                  <a:pt x="62508" y="8929"/>
                </a:lnTo>
                <a:lnTo>
                  <a:pt x="53578" y="26789"/>
                </a:lnTo>
                <a:lnTo>
                  <a:pt x="44649" y="53578"/>
                </a:lnTo>
                <a:lnTo>
                  <a:pt x="35719" y="89297"/>
                </a:lnTo>
                <a:lnTo>
                  <a:pt x="17860" y="116086"/>
                </a:lnTo>
                <a:lnTo>
                  <a:pt x="8930" y="151804"/>
                </a:lnTo>
                <a:lnTo>
                  <a:pt x="0" y="178593"/>
                </a:lnTo>
                <a:lnTo>
                  <a:pt x="0" y="196453"/>
                </a:lnTo>
                <a:lnTo>
                  <a:pt x="8930" y="214312"/>
                </a:lnTo>
                <a:lnTo>
                  <a:pt x="17860" y="214312"/>
                </a:lnTo>
                <a:lnTo>
                  <a:pt x="35719" y="214312"/>
                </a:lnTo>
                <a:lnTo>
                  <a:pt x="44649" y="196453"/>
                </a:lnTo>
                <a:lnTo>
                  <a:pt x="62508" y="178593"/>
                </a:lnTo>
                <a:lnTo>
                  <a:pt x="71438" y="151804"/>
                </a:lnTo>
                <a:lnTo>
                  <a:pt x="89297" y="125015"/>
                </a:lnTo>
                <a:lnTo>
                  <a:pt x="89297" y="98226"/>
                </a:lnTo>
                <a:lnTo>
                  <a:pt x="89297" y="71437"/>
                </a:lnTo>
                <a:lnTo>
                  <a:pt x="80368" y="53578"/>
                </a:lnTo>
                <a:lnTo>
                  <a:pt x="62508" y="44648"/>
                </a:lnTo>
                <a:lnTo>
                  <a:pt x="53578" y="35718"/>
                </a:lnTo>
                <a:lnTo>
                  <a:pt x="35719" y="44648"/>
                </a:lnTo>
                <a:lnTo>
                  <a:pt x="26789" y="4464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893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018609" y="2616398"/>
            <a:ext cx="276822" cy="142876"/>
          </a:xfrm>
          <a:custGeom>
            <a:avLst/>
            <a:gdLst/>
            <a:ahLst/>
            <a:cxnLst/>
            <a:rect l="0" t="0" r="0" b="0"/>
            <a:pathLst>
              <a:path w="276822" h="142876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26790"/>
                </a:lnTo>
                <a:lnTo>
                  <a:pt x="35719" y="17860"/>
                </a:lnTo>
                <a:lnTo>
                  <a:pt x="53579" y="8930"/>
                </a:lnTo>
                <a:lnTo>
                  <a:pt x="80368" y="0"/>
                </a:lnTo>
                <a:lnTo>
                  <a:pt x="98227" y="0"/>
                </a:lnTo>
                <a:lnTo>
                  <a:pt x="116086" y="8930"/>
                </a:lnTo>
                <a:lnTo>
                  <a:pt x="125016" y="26790"/>
                </a:lnTo>
                <a:lnTo>
                  <a:pt x="133946" y="53579"/>
                </a:lnTo>
                <a:lnTo>
                  <a:pt x="125016" y="71438"/>
                </a:lnTo>
                <a:lnTo>
                  <a:pt x="125016" y="98227"/>
                </a:lnTo>
                <a:lnTo>
                  <a:pt x="116086" y="116086"/>
                </a:lnTo>
                <a:lnTo>
                  <a:pt x="125016" y="133946"/>
                </a:lnTo>
                <a:lnTo>
                  <a:pt x="133946" y="142875"/>
                </a:lnTo>
                <a:lnTo>
                  <a:pt x="151805" y="133946"/>
                </a:lnTo>
                <a:lnTo>
                  <a:pt x="169664" y="125016"/>
                </a:lnTo>
                <a:lnTo>
                  <a:pt x="205383" y="116086"/>
                </a:lnTo>
                <a:lnTo>
                  <a:pt x="232172" y="98227"/>
                </a:lnTo>
                <a:lnTo>
                  <a:pt x="258961" y="80368"/>
                </a:lnTo>
                <a:lnTo>
                  <a:pt x="276821" y="71438"/>
                </a:lnTo>
                <a:lnTo>
                  <a:pt x="27682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MSYSGIT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860550"/>
            <a:ext cx="81153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035720" y="1785960"/>
              <a:ext cx="1661400" cy="6076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6360" y="1776600"/>
                <a:ext cx="1680120" cy="62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10.2 Slice-Based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Program slices have surfaced and submerged in software engineering literature since the early </a:t>
            </a:r>
            <a:r>
              <a:rPr lang="en-US" dirty="0" smtClean="0"/>
              <a:t>1980s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were originally proposed in Weiser (1988), used as an approach to software maintenance in Gallagher and Lyle (1991), and more recently </a:t>
            </a:r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/>
              <a:t>to quantify functional cohesion in </a:t>
            </a:r>
            <a:r>
              <a:rPr lang="en-US" dirty="0" err="1" smtClean="0"/>
              <a:t>Bieman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Ott</a:t>
            </a:r>
            <a:r>
              <a:rPr lang="en-US" dirty="0"/>
              <a:t> (1994</a:t>
            </a:r>
            <a:r>
              <a:rPr lang="en-US" b="0" dirty="0" smtClean="0"/>
              <a:t>)</a:t>
            </a:r>
          </a:p>
          <a:p>
            <a:r>
              <a:rPr lang="en-US" dirty="0" smtClean="0"/>
              <a:t>Part </a:t>
            </a:r>
            <a:r>
              <a:rPr lang="en-US" dirty="0"/>
              <a:t>of this versatility is due to the natural, intuitively clear intent of the</a:t>
            </a:r>
            <a:r>
              <a:rPr lang="en-US" b="0" dirty="0"/>
              <a:t> </a:t>
            </a:r>
            <a:r>
              <a:rPr lang="en-US" dirty="0" smtClean="0"/>
              <a:t>program </a:t>
            </a:r>
            <a:r>
              <a:rPr lang="en-US" dirty="0"/>
              <a:t>slice concept. </a:t>
            </a:r>
            <a:endParaRPr lang="en-US" dirty="0" smtClean="0"/>
          </a:p>
          <a:p>
            <a:r>
              <a:rPr lang="en-US" dirty="0" smtClean="0"/>
              <a:t>Informally</a:t>
            </a:r>
            <a:r>
              <a:rPr lang="en-US" dirty="0"/>
              <a:t>, a program slice is a set of program statements that contributes </a:t>
            </a:r>
            <a:r>
              <a:rPr lang="en-US" dirty="0" smtClean="0"/>
              <a:t>to </a:t>
            </a:r>
            <a:r>
              <a:rPr lang="en-US" dirty="0"/>
              <a:t>or affects a value for a variable at some point in the program.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187773" y="3714750"/>
            <a:ext cx="3893345" cy="142876"/>
          </a:xfrm>
          <a:custGeom>
            <a:avLst/>
            <a:gdLst/>
            <a:ahLst/>
            <a:cxnLst/>
            <a:rect l="0" t="0" r="0" b="0"/>
            <a:pathLst>
              <a:path w="3893345" h="142876">
                <a:moveTo>
                  <a:pt x="44649" y="53578"/>
                </a:moveTo>
                <a:lnTo>
                  <a:pt x="35719" y="53578"/>
                </a:lnTo>
                <a:lnTo>
                  <a:pt x="35719" y="44648"/>
                </a:lnTo>
                <a:lnTo>
                  <a:pt x="35719" y="44648"/>
                </a:lnTo>
                <a:lnTo>
                  <a:pt x="26790" y="35718"/>
                </a:lnTo>
                <a:lnTo>
                  <a:pt x="1786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17860" y="17859"/>
                </a:lnTo>
                <a:lnTo>
                  <a:pt x="26790" y="17859"/>
                </a:lnTo>
                <a:lnTo>
                  <a:pt x="26790" y="17859"/>
                </a:lnTo>
                <a:lnTo>
                  <a:pt x="35719" y="26789"/>
                </a:lnTo>
                <a:lnTo>
                  <a:pt x="44649" y="26789"/>
                </a:lnTo>
                <a:lnTo>
                  <a:pt x="62508" y="35718"/>
                </a:lnTo>
                <a:lnTo>
                  <a:pt x="71438" y="35718"/>
                </a:lnTo>
                <a:lnTo>
                  <a:pt x="89297" y="35718"/>
                </a:lnTo>
                <a:lnTo>
                  <a:pt x="107157" y="35718"/>
                </a:lnTo>
                <a:lnTo>
                  <a:pt x="125016" y="35718"/>
                </a:lnTo>
                <a:lnTo>
                  <a:pt x="151805" y="35718"/>
                </a:lnTo>
                <a:lnTo>
                  <a:pt x="169665" y="35718"/>
                </a:lnTo>
                <a:lnTo>
                  <a:pt x="196454" y="35718"/>
                </a:lnTo>
                <a:lnTo>
                  <a:pt x="223243" y="44648"/>
                </a:lnTo>
                <a:lnTo>
                  <a:pt x="250032" y="44648"/>
                </a:lnTo>
                <a:lnTo>
                  <a:pt x="276821" y="44648"/>
                </a:lnTo>
                <a:lnTo>
                  <a:pt x="312540" y="53578"/>
                </a:lnTo>
                <a:lnTo>
                  <a:pt x="339329" y="53578"/>
                </a:lnTo>
                <a:lnTo>
                  <a:pt x="375047" y="53578"/>
                </a:lnTo>
                <a:lnTo>
                  <a:pt x="410766" y="62507"/>
                </a:lnTo>
                <a:lnTo>
                  <a:pt x="446485" y="71437"/>
                </a:lnTo>
                <a:lnTo>
                  <a:pt x="491133" y="71437"/>
                </a:lnTo>
                <a:lnTo>
                  <a:pt x="526852" y="80367"/>
                </a:lnTo>
                <a:lnTo>
                  <a:pt x="571500" y="80367"/>
                </a:lnTo>
                <a:lnTo>
                  <a:pt x="616149" y="89296"/>
                </a:lnTo>
                <a:lnTo>
                  <a:pt x="660797" y="98226"/>
                </a:lnTo>
                <a:lnTo>
                  <a:pt x="705446" y="98226"/>
                </a:lnTo>
                <a:lnTo>
                  <a:pt x="759024" y="107156"/>
                </a:lnTo>
                <a:lnTo>
                  <a:pt x="803672" y="116086"/>
                </a:lnTo>
                <a:lnTo>
                  <a:pt x="857250" y="116086"/>
                </a:lnTo>
                <a:lnTo>
                  <a:pt x="910829" y="125015"/>
                </a:lnTo>
                <a:lnTo>
                  <a:pt x="973336" y="133945"/>
                </a:lnTo>
                <a:lnTo>
                  <a:pt x="1035844" y="133945"/>
                </a:lnTo>
                <a:lnTo>
                  <a:pt x="1098352" y="133945"/>
                </a:lnTo>
                <a:lnTo>
                  <a:pt x="1160860" y="142875"/>
                </a:lnTo>
                <a:lnTo>
                  <a:pt x="1223368" y="142875"/>
                </a:lnTo>
                <a:lnTo>
                  <a:pt x="1294805" y="133945"/>
                </a:lnTo>
                <a:lnTo>
                  <a:pt x="1357313" y="133945"/>
                </a:lnTo>
                <a:lnTo>
                  <a:pt x="1428750" y="133945"/>
                </a:lnTo>
                <a:lnTo>
                  <a:pt x="1500188" y="133945"/>
                </a:lnTo>
                <a:lnTo>
                  <a:pt x="1580555" y="133945"/>
                </a:lnTo>
                <a:lnTo>
                  <a:pt x="1651993" y="133945"/>
                </a:lnTo>
                <a:lnTo>
                  <a:pt x="1732360" y="133945"/>
                </a:lnTo>
                <a:lnTo>
                  <a:pt x="1812727" y="133945"/>
                </a:lnTo>
                <a:lnTo>
                  <a:pt x="1893094" y="133945"/>
                </a:lnTo>
                <a:lnTo>
                  <a:pt x="1964532" y="125015"/>
                </a:lnTo>
                <a:lnTo>
                  <a:pt x="2044899" y="125015"/>
                </a:lnTo>
                <a:lnTo>
                  <a:pt x="2125266" y="125015"/>
                </a:lnTo>
                <a:lnTo>
                  <a:pt x="2205633" y="125015"/>
                </a:lnTo>
                <a:lnTo>
                  <a:pt x="2286000" y="125015"/>
                </a:lnTo>
                <a:lnTo>
                  <a:pt x="2366368" y="116086"/>
                </a:lnTo>
                <a:lnTo>
                  <a:pt x="2446735" y="116086"/>
                </a:lnTo>
                <a:lnTo>
                  <a:pt x="2536032" y="107156"/>
                </a:lnTo>
                <a:lnTo>
                  <a:pt x="2616399" y="107156"/>
                </a:lnTo>
                <a:lnTo>
                  <a:pt x="2705696" y="107156"/>
                </a:lnTo>
                <a:lnTo>
                  <a:pt x="2786063" y="107156"/>
                </a:lnTo>
                <a:lnTo>
                  <a:pt x="2866430" y="98226"/>
                </a:lnTo>
                <a:lnTo>
                  <a:pt x="2946797" y="98226"/>
                </a:lnTo>
                <a:lnTo>
                  <a:pt x="3027165" y="98226"/>
                </a:lnTo>
                <a:lnTo>
                  <a:pt x="3107532" y="98226"/>
                </a:lnTo>
                <a:lnTo>
                  <a:pt x="3178969" y="98226"/>
                </a:lnTo>
                <a:lnTo>
                  <a:pt x="3259336" y="98226"/>
                </a:lnTo>
                <a:lnTo>
                  <a:pt x="3330774" y="98226"/>
                </a:lnTo>
                <a:lnTo>
                  <a:pt x="3393282" y="98226"/>
                </a:lnTo>
                <a:lnTo>
                  <a:pt x="3464719" y="98226"/>
                </a:lnTo>
                <a:lnTo>
                  <a:pt x="3527227" y="98226"/>
                </a:lnTo>
                <a:lnTo>
                  <a:pt x="3589735" y="98226"/>
                </a:lnTo>
                <a:lnTo>
                  <a:pt x="3652243" y="98226"/>
                </a:lnTo>
                <a:lnTo>
                  <a:pt x="3714750" y="98226"/>
                </a:lnTo>
                <a:lnTo>
                  <a:pt x="3777258" y="98226"/>
                </a:lnTo>
                <a:lnTo>
                  <a:pt x="3830836" y="98226"/>
                </a:lnTo>
                <a:lnTo>
                  <a:pt x="3893344" y="98226"/>
                </a:lnTo>
                <a:lnTo>
                  <a:pt x="3893344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179344" y="3812976"/>
            <a:ext cx="160735" cy="17861"/>
          </a:xfrm>
          <a:custGeom>
            <a:avLst/>
            <a:gdLst/>
            <a:ahLst/>
            <a:cxnLst/>
            <a:rect l="0" t="0" r="0" b="0"/>
            <a:pathLst>
              <a:path w="160735" h="17861">
                <a:moveTo>
                  <a:pt x="0" y="0"/>
                </a:moveTo>
                <a:lnTo>
                  <a:pt x="44648" y="0"/>
                </a:lnTo>
                <a:lnTo>
                  <a:pt x="89297" y="0"/>
                </a:lnTo>
                <a:lnTo>
                  <a:pt x="125015" y="8930"/>
                </a:lnTo>
                <a:lnTo>
                  <a:pt x="142875" y="17860"/>
                </a:lnTo>
                <a:lnTo>
                  <a:pt x="160734" y="17860"/>
                </a:lnTo>
                <a:lnTo>
                  <a:pt x="16073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94742" y="4179093"/>
            <a:ext cx="62509" cy="125017"/>
          </a:xfrm>
          <a:custGeom>
            <a:avLst/>
            <a:gdLst/>
            <a:ahLst/>
            <a:cxnLst/>
            <a:rect l="0" t="0" r="0" b="0"/>
            <a:pathLst>
              <a:path w="62509" h="125017">
                <a:moveTo>
                  <a:pt x="1786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26789"/>
                </a:lnTo>
                <a:lnTo>
                  <a:pt x="17860" y="44649"/>
                </a:lnTo>
                <a:lnTo>
                  <a:pt x="35719" y="62508"/>
                </a:lnTo>
                <a:lnTo>
                  <a:pt x="44649" y="80368"/>
                </a:lnTo>
                <a:lnTo>
                  <a:pt x="44649" y="98227"/>
                </a:lnTo>
                <a:lnTo>
                  <a:pt x="53578" y="116086"/>
                </a:lnTo>
                <a:lnTo>
                  <a:pt x="62508" y="125016"/>
                </a:lnTo>
                <a:lnTo>
                  <a:pt x="62508" y="125016"/>
                </a:lnTo>
                <a:lnTo>
                  <a:pt x="62508" y="116086"/>
                </a:lnTo>
                <a:lnTo>
                  <a:pt x="62508" y="107157"/>
                </a:lnTo>
                <a:lnTo>
                  <a:pt x="6250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75109" y="4205882"/>
            <a:ext cx="17861" cy="53580"/>
          </a:xfrm>
          <a:custGeom>
            <a:avLst/>
            <a:gdLst/>
            <a:ahLst/>
            <a:cxnLst/>
            <a:rect l="0" t="0" r="0" b="0"/>
            <a:pathLst>
              <a:path w="17861" h="5358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53579"/>
                </a:lnTo>
                <a:lnTo>
                  <a:pt x="17860" y="53579"/>
                </a:lnTo>
                <a:lnTo>
                  <a:pt x="17860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732984" y="4527351"/>
            <a:ext cx="116087" cy="133946"/>
          </a:xfrm>
          <a:custGeom>
            <a:avLst/>
            <a:gdLst/>
            <a:ahLst/>
            <a:cxnLst/>
            <a:rect l="0" t="0" r="0" b="0"/>
            <a:pathLst>
              <a:path w="116087" h="133946">
                <a:moveTo>
                  <a:pt x="8930" y="44649"/>
                </a:move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33945"/>
                </a:lnTo>
                <a:lnTo>
                  <a:pt x="8930" y="125016"/>
                </a:lnTo>
                <a:lnTo>
                  <a:pt x="17860" y="116086"/>
                </a:lnTo>
                <a:lnTo>
                  <a:pt x="26789" y="98227"/>
                </a:lnTo>
                <a:lnTo>
                  <a:pt x="44649" y="71438"/>
                </a:lnTo>
                <a:lnTo>
                  <a:pt x="53579" y="44649"/>
                </a:lnTo>
                <a:lnTo>
                  <a:pt x="62508" y="26789"/>
                </a:lnTo>
                <a:lnTo>
                  <a:pt x="80368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107157" y="26789"/>
                </a:lnTo>
                <a:lnTo>
                  <a:pt x="107157" y="44649"/>
                </a:lnTo>
                <a:lnTo>
                  <a:pt x="107157" y="80367"/>
                </a:lnTo>
                <a:lnTo>
                  <a:pt x="107157" y="98227"/>
                </a:lnTo>
                <a:lnTo>
                  <a:pt x="107157" y="116086"/>
                </a:lnTo>
                <a:lnTo>
                  <a:pt x="107157" y="133945"/>
                </a:lnTo>
                <a:lnTo>
                  <a:pt x="116086" y="133945"/>
                </a:lnTo>
                <a:lnTo>
                  <a:pt x="116086" y="125016"/>
                </a:lnTo>
                <a:lnTo>
                  <a:pt x="116086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 on the variable set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Given </a:t>
            </a:r>
            <a:r>
              <a:rPr lang="en-US" dirty="0"/>
              <a:t>a program P and a set V of variables in P, </a:t>
            </a:r>
            <a:r>
              <a:rPr lang="en-US" dirty="0">
                <a:solidFill>
                  <a:srgbClr val="C00000"/>
                </a:solidFill>
              </a:rPr>
              <a:t>a slice on the variable set V at statement n</a:t>
            </a:r>
            <a:r>
              <a:rPr lang="en-US" dirty="0"/>
              <a:t>, written </a:t>
            </a:r>
            <a:r>
              <a:rPr lang="en-US" dirty="0" smtClean="0"/>
              <a:t>S(V</a:t>
            </a:r>
            <a:r>
              <a:rPr lang="en-US" dirty="0"/>
              <a:t>, n), is the set of all statements in P prior to node n that contribute to the values of variables </a:t>
            </a:r>
            <a:r>
              <a:rPr lang="en-US" dirty="0" smtClean="0"/>
              <a:t>in </a:t>
            </a:r>
            <a:r>
              <a:rPr lang="en-US" dirty="0"/>
              <a:t>V at node 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669977" y="2973586"/>
            <a:ext cx="223243" cy="98227"/>
          </a:xfrm>
          <a:custGeom>
            <a:avLst/>
            <a:gdLst/>
            <a:ahLst/>
            <a:cxnLst/>
            <a:rect l="0" t="0" r="0" b="0"/>
            <a:pathLst>
              <a:path w="223243" h="98227">
                <a:moveTo>
                  <a:pt x="8929" y="98226"/>
                </a:moveTo>
                <a:lnTo>
                  <a:pt x="8929" y="98226"/>
                </a:lnTo>
                <a:lnTo>
                  <a:pt x="8929" y="89296"/>
                </a:lnTo>
                <a:lnTo>
                  <a:pt x="0" y="80367"/>
                </a:lnTo>
                <a:lnTo>
                  <a:pt x="0" y="80367"/>
                </a:lnTo>
                <a:lnTo>
                  <a:pt x="0" y="62507"/>
                </a:lnTo>
                <a:lnTo>
                  <a:pt x="0" y="53578"/>
                </a:lnTo>
                <a:lnTo>
                  <a:pt x="8929" y="44648"/>
                </a:lnTo>
                <a:lnTo>
                  <a:pt x="8929" y="44648"/>
                </a:lnTo>
                <a:lnTo>
                  <a:pt x="17859" y="35718"/>
                </a:lnTo>
                <a:lnTo>
                  <a:pt x="17859" y="35718"/>
                </a:lnTo>
                <a:lnTo>
                  <a:pt x="26789" y="35718"/>
                </a:lnTo>
                <a:lnTo>
                  <a:pt x="35718" y="35718"/>
                </a:lnTo>
                <a:lnTo>
                  <a:pt x="44648" y="35718"/>
                </a:lnTo>
                <a:lnTo>
                  <a:pt x="62507" y="44648"/>
                </a:lnTo>
                <a:lnTo>
                  <a:pt x="80367" y="35718"/>
                </a:lnTo>
                <a:lnTo>
                  <a:pt x="89296" y="35718"/>
                </a:lnTo>
                <a:lnTo>
                  <a:pt x="107156" y="35718"/>
                </a:lnTo>
                <a:lnTo>
                  <a:pt x="125015" y="26789"/>
                </a:lnTo>
                <a:lnTo>
                  <a:pt x="142875" y="26789"/>
                </a:lnTo>
                <a:lnTo>
                  <a:pt x="160734" y="17859"/>
                </a:lnTo>
                <a:lnTo>
                  <a:pt x="178593" y="8929"/>
                </a:lnTo>
                <a:lnTo>
                  <a:pt x="187523" y="0"/>
                </a:lnTo>
                <a:lnTo>
                  <a:pt x="205382" y="0"/>
                </a:lnTo>
                <a:lnTo>
                  <a:pt x="214312" y="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786063" y="3036093"/>
            <a:ext cx="142876" cy="44650"/>
          </a:xfrm>
          <a:custGeom>
            <a:avLst/>
            <a:gdLst/>
            <a:ahLst/>
            <a:cxnLst/>
            <a:rect l="0" t="0" r="0" b="0"/>
            <a:pathLst>
              <a:path w="142876" h="44650">
                <a:moveTo>
                  <a:pt x="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35718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98226" y="8930"/>
                </a:lnTo>
                <a:lnTo>
                  <a:pt x="116085" y="8930"/>
                </a:lnTo>
                <a:lnTo>
                  <a:pt x="13394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794992" y="3080742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0" y="8929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17860" y="62508"/>
                </a:lnTo>
                <a:lnTo>
                  <a:pt x="35719" y="53578"/>
                </a:lnTo>
                <a:lnTo>
                  <a:pt x="62508" y="44648"/>
                </a:lnTo>
                <a:lnTo>
                  <a:pt x="89297" y="35719"/>
                </a:lnTo>
                <a:lnTo>
                  <a:pt x="11608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30961" y="3053953"/>
            <a:ext cx="89298" cy="53579"/>
          </a:xfrm>
          <a:custGeom>
            <a:avLst/>
            <a:gdLst/>
            <a:ahLst/>
            <a:cxnLst/>
            <a:rect l="0" t="0" r="0" b="0"/>
            <a:pathLst>
              <a:path w="89298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35718"/>
                </a:lnTo>
                <a:lnTo>
                  <a:pt x="17859" y="35718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8" y="17859"/>
                </a:lnTo>
                <a:lnTo>
                  <a:pt x="62508" y="8929"/>
                </a:lnTo>
                <a:lnTo>
                  <a:pt x="71437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223867" y="3062882"/>
            <a:ext cx="107157" cy="53580"/>
          </a:xfrm>
          <a:custGeom>
            <a:avLst/>
            <a:gdLst/>
            <a:ahLst/>
            <a:cxnLst/>
            <a:rect l="0" t="0" r="0" b="0"/>
            <a:pathLst>
              <a:path w="107157" h="53580">
                <a:moveTo>
                  <a:pt x="8930" y="53579"/>
                </a:moveTo>
                <a:lnTo>
                  <a:pt x="0" y="53579"/>
                </a:lnTo>
                <a:lnTo>
                  <a:pt x="0" y="53579"/>
                </a:lnTo>
                <a:lnTo>
                  <a:pt x="8930" y="53579"/>
                </a:lnTo>
                <a:lnTo>
                  <a:pt x="8930" y="44649"/>
                </a:lnTo>
                <a:lnTo>
                  <a:pt x="17860" y="44649"/>
                </a:lnTo>
                <a:lnTo>
                  <a:pt x="26789" y="35719"/>
                </a:lnTo>
                <a:lnTo>
                  <a:pt x="44649" y="35719"/>
                </a:lnTo>
                <a:lnTo>
                  <a:pt x="62508" y="26789"/>
                </a:lnTo>
                <a:lnTo>
                  <a:pt x="80367" y="17860"/>
                </a:lnTo>
                <a:lnTo>
                  <a:pt x="98227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429250" y="2955726"/>
            <a:ext cx="419696" cy="1589486"/>
          </a:xfrm>
          <a:custGeom>
            <a:avLst/>
            <a:gdLst/>
            <a:ahLst/>
            <a:cxnLst/>
            <a:rect l="0" t="0" r="0" b="0"/>
            <a:pathLst>
              <a:path w="419696" h="1589486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0"/>
                </a:lnTo>
                <a:lnTo>
                  <a:pt x="107156" y="8930"/>
                </a:lnTo>
                <a:lnTo>
                  <a:pt x="133945" y="8930"/>
                </a:lnTo>
                <a:lnTo>
                  <a:pt x="169664" y="17860"/>
                </a:lnTo>
                <a:lnTo>
                  <a:pt x="187523" y="26789"/>
                </a:lnTo>
                <a:lnTo>
                  <a:pt x="214313" y="35719"/>
                </a:lnTo>
                <a:lnTo>
                  <a:pt x="241102" y="53578"/>
                </a:lnTo>
                <a:lnTo>
                  <a:pt x="258961" y="71438"/>
                </a:lnTo>
                <a:lnTo>
                  <a:pt x="276820" y="107156"/>
                </a:lnTo>
                <a:lnTo>
                  <a:pt x="285750" y="133945"/>
                </a:lnTo>
                <a:lnTo>
                  <a:pt x="294680" y="178594"/>
                </a:lnTo>
                <a:lnTo>
                  <a:pt x="303609" y="223242"/>
                </a:lnTo>
                <a:lnTo>
                  <a:pt x="303609" y="276820"/>
                </a:lnTo>
                <a:lnTo>
                  <a:pt x="312539" y="330399"/>
                </a:lnTo>
                <a:lnTo>
                  <a:pt x="303609" y="392906"/>
                </a:lnTo>
                <a:lnTo>
                  <a:pt x="312539" y="464344"/>
                </a:lnTo>
                <a:lnTo>
                  <a:pt x="303609" y="526852"/>
                </a:lnTo>
                <a:lnTo>
                  <a:pt x="303609" y="607219"/>
                </a:lnTo>
                <a:lnTo>
                  <a:pt x="303609" y="687586"/>
                </a:lnTo>
                <a:lnTo>
                  <a:pt x="303609" y="759024"/>
                </a:lnTo>
                <a:lnTo>
                  <a:pt x="294680" y="830461"/>
                </a:lnTo>
                <a:lnTo>
                  <a:pt x="294680" y="910828"/>
                </a:lnTo>
                <a:lnTo>
                  <a:pt x="285750" y="982266"/>
                </a:lnTo>
                <a:lnTo>
                  <a:pt x="285750" y="1053703"/>
                </a:lnTo>
                <a:lnTo>
                  <a:pt x="285750" y="1125141"/>
                </a:lnTo>
                <a:lnTo>
                  <a:pt x="285750" y="1205508"/>
                </a:lnTo>
                <a:lnTo>
                  <a:pt x="294680" y="1276945"/>
                </a:lnTo>
                <a:lnTo>
                  <a:pt x="303609" y="1339453"/>
                </a:lnTo>
                <a:lnTo>
                  <a:pt x="321469" y="1401961"/>
                </a:lnTo>
                <a:lnTo>
                  <a:pt x="339328" y="1455539"/>
                </a:lnTo>
                <a:lnTo>
                  <a:pt x="357188" y="1500188"/>
                </a:lnTo>
                <a:lnTo>
                  <a:pt x="383977" y="1544836"/>
                </a:lnTo>
                <a:lnTo>
                  <a:pt x="401836" y="1571625"/>
                </a:lnTo>
                <a:lnTo>
                  <a:pt x="419695" y="1589485"/>
                </a:lnTo>
                <a:lnTo>
                  <a:pt x="419695" y="15894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027539" y="458985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27539" y="4563070"/>
            <a:ext cx="258962" cy="428626"/>
          </a:xfrm>
          <a:custGeom>
            <a:avLst/>
            <a:gdLst/>
            <a:ahLst/>
            <a:cxnLst/>
            <a:rect l="0" t="0" r="0" b="0"/>
            <a:pathLst>
              <a:path w="258962" h="428626">
                <a:moveTo>
                  <a:pt x="0" y="26789"/>
                </a:moveTo>
                <a:lnTo>
                  <a:pt x="0" y="3571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30" y="142875"/>
                </a:lnTo>
                <a:lnTo>
                  <a:pt x="17859" y="196453"/>
                </a:lnTo>
                <a:lnTo>
                  <a:pt x="26789" y="250031"/>
                </a:lnTo>
                <a:lnTo>
                  <a:pt x="35719" y="312539"/>
                </a:lnTo>
                <a:lnTo>
                  <a:pt x="53578" y="357188"/>
                </a:lnTo>
                <a:lnTo>
                  <a:pt x="62508" y="392907"/>
                </a:lnTo>
                <a:lnTo>
                  <a:pt x="71438" y="419696"/>
                </a:lnTo>
                <a:lnTo>
                  <a:pt x="80367" y="428625"/>
                </a:lnTo>
                <a:lnTo>
                  <a:pt x="89297" y="428625"/>
                </a:lnTo>
                <a:lnTo>
                  <a:pt x="98227" y="419696"/>
                </a:lnTo>
                <a:lnTo>
                  <a:pt x="107156" y="410766"/>
                </a:lnTo>
                <a:lnTo>
                  <a:pt x="116086" y="383977"/>
                </a:lnTo>
                <a:lnTo>
                  <a:pt x="125016" y="357188"/>
                </a:lnTo>
                <a:lnTo>
                  <a:pt x="133945" y="321469"/>
                </a:lnTo>
                <a:lnTo>
                  <a:pt x="133945" y="285750"/>
                </a:lnTo>
                <a:lnTo>
                  <a:pt x="133945" y="241101"/>
                </a:lnTo>
                <a:lnTo>
                  <a:pt x="133945" y="196453"/>
                </a:lnTo>
                <a:lnTo>
                  <a:pt x="133945" y="160734"/>
                </a:lnTo>
                <a:lnTo>
                  <a:pt x="125016" y="116086"/>
                </a:lnTo>
                <a:lnTo>
                  <a:pt x="125016" y="80367"/>
                </a:lnTo>
                <a:lnTo>
                  <a:pt x="125016" y="5357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  <a:lnTo>
                  <a:pt x="133945" y="17859"/>
                </a:lnTo>
                <a:lnTo>
                  <a:pt x="142875" y="44648"/>
                </a:lnTo>
                <a:lnTo>
                  <a:pt x="151805" y="98226"/>
                </a:lnTo>
                <a:lnTo>
                  <a:pt x="169664" y="151805"/>
                </a:lnTo>
                <a:lnTo>
                  <a:pt x="178594" y="214312"/>
                </a:lnTo>
                <a:lnTo>
                  <a:pt x="196453" y="276820"/>
                </a:lnTo>
                <a:lnTo>
                  <a:pt x="214313" y="330399"/>
                </a:lnTo>
                <a:lnTo>
                  <a:pt x="223242" y="366118"/>
                </a:lnTo>
                <a:lnTo>
                  <a:pt x="241102" y="383977"/>
                </a:lnTo>
                <a:lnTo>
                  <a:pt x="250031" y="383977"/>
                </a:lnTo>
                <a:lnTo>
                  <a:pt x="258961" y="366118"/>
                </a:lnTo>
                <a:lnTo>
                  <a:pt x="258961" y="339328"/>
                </a:lnTo>
                <a:lnTo>
                  <a:pt x="258961" y="303609"/>
                </a:lnTo>
                <a:lnTo>
                  <a:pt x="258961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268641" y="4554140"/>
            <a:ext cx="142876" cy="348259"/>
          </a:xfrm>
          <a:custGeom>
            <a:avLst/>
            <a:gdLst/>
            <a:ahLst/>
            <a:cxnLst/>
            <a:rect l="0" t="0" r="0" b="0"/>
            <a:pathLst>
              <a:path w="142876" h="348259">
                <a:moveTo>
                  <a:pt x="125015" y="116086"/>
                </a:moveTo>
                <a:lnTo>
                  <a:pt x="125015" y="116086"/>
                </a:lnTo>
                <a:lnTo>
                  <a:pt x="116086" y="107156"/>
                </a:lnTo>
                <a:lnTo>
                  <a:pt x="107156" y="107156"/>
                </a:lnTo>
                <a:lnTo>
                  <a:pt x="107156" y="98227"/>
                </a:lnTo>
                <a:lnTo>
                  <a:pt x="98226" y="80367"/>
                </a:lnTo>
                <a:lnTo>
                  <a:pt x="89297" y="62508"/>
                </a:lnTo>
                <a:lnTo>
                  <a:pt x="89297" y="44649"/>
                </a:lnTo>
                <a:lnTo>
                  <a:pt x="80367" y="26789"/>
                </a:lnTo>
                <a:lnTo>
                  <a:pt x="71437" y="17860"/>
                </a:lnTo>
                <a:lnTo>
                  <a:pt x="71437" y="8930"/>
                </a:lnTo>
                <a:lnTo>
                  <a:pt x="6250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8" y="44649"/>
                </a:lnTo>
                <a:lnTo>
                  <a:pt x="26789" y="71438"/>
                </a:lnTo>
                <a:lnTo>
                  <a:pt x="17859" y="107156"/>
                </a:lnTo>
                <a:lnTo>
                  <a:pt x="8929" y="125016"/>
                </a:lnTo>
                <a:lnTo>
                  <a:pt x="0" y="151805"/>
                </a:lnTo>
                <a:lnTo>
                  <a:pt x="0" y="160735"/>
                </a:lnTo>
                <a:lnTo>
                  <a:pt x="8929" y="169664"/>
                </a:lnTo>
                <a:lnTo>
                  <a:pt x="26789" y="178594"/>
                </a:lnTo>
                <a:lnTo>
                  <a:pt x="44648" y="187524"/>
                </a:lnTo>
                <a:lnTo>
                  <a:pt x="62507" y="187524"/>
                </a:lnTo>
                <a:lnTo>
                  <a:pt x="80367" y="196453"/>
                </a:lnTo>
                <a:lnTo>
                  <a:pt x="107156" y="214313"/>
                </a:lnTo>
                <a:lnTo>
                  <a:pt x="125015" y="223242"/>
                </a:lnTo>
                <a:lnTo>
                  <a:pt x="142875" y="241102"/>
                </a:lnTo>
                <a:lnTo>
                  <a:pt x="142875" y="267891"/>
                </a:lnTo>
                <a:lnTo>
                  <a:pt x="142875" y="294680"/>
                </a:lnTo>
                <a:lnTo>
                  <a:pt x="133945" y="312539"/>
                </a:lnTo>
                <a:lnTo>
                  <a:pt x="116086" y="339329"/>
                </a:lnTo>
                <a:lnTo>
                  <a:pt x="98226" y="348258"/>
                </a:lnTo>
                <a:lnTo>
                  <a:pt x="80367" y="348258"/>
                </a:lnTo>
                <a:lnTo>
                  <a:pt x="62507" y="348258"/>
                </a:lnTo>
                <a:lnTo>
                  <a:pt x="53578" y="339329"/>
                </a:lnTo>
                <a:lnTo>
                  <a:pt x="44648" y="312539"/>
                </a:lnTo>
                <a:lnTo>
                  <a:pt x="35718" y="294680"/>
                </a:lnTo>
                <a:lnTo>
                  <a:pt x="35718" y="267891"/>
                </a:lnTo>
                <a:lnTo>
                  <a:pt x="35718" y="232172"/>
                </a:lnTo>
                <a:lnTo>
                  <a:pt x="3571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393656" y="4607718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25016"/>
                </a:lnTo>
                <a:lnTo>
                  <a:pt x="17860" y="151805"/>
                </a:lnTo>
                <a:lnTo>
                  <a:pt x="26789" y="169664"/>
                </a:lnTo>
                <a:lnTo>
                  <a:pt x="35719" y="187524"/>
                </a:lnTo>
                <a:lnTo>
                  <a:pt x="44649" y="205383"/>
                </a:lnTo>
                <a:lnTo>
                  <a:pt x="53578" y="214313"/>
                </a:lnTo>
                <a:lnTo>
                  <a:pt x="62508" y="223243"/>
                </a:lnTo>
                <a:lnTo>
                  <a:pt x="71438" y="232172"/>
                </a:lnTo>
                <a:lnTo>
                  <a:pt x="80367" y="223243"/>
                </a:lnTo>
                <a:lnTo>
                  <a:pt x="98227" y="223243"/>
                </a:lnTo>
                <a:lnTo>
                  <a:pt x="107157" y="214313"/>
                </a:lnTo>
                <a:lnTo>
                  <a:pt x="125016" y="214313"/>
                </a:lnTo>
                <a:lnTo>
                  <a:pt x="133946" y="196453"/>
                </a:lnTo>
                <a:lnTo>
                  <a:pt x="151805" y="187524"/>
                </a:lnTo>
                <a:lnTo>
                  <a:pt x="160735" y="169664"/>
                </a:lnTo>
                <a:lnTo>
                  <a:pt x="169664" y="151805"/>
                </a:lnTo>
                <a:lnTo>
                  <a:pt x="187524" y="133946"/>
                </a:lnTo>
                <a:lnTo>
                  <a:pt x="187524" y="116086"/>
                </a:lnTo>
                <a:lnTo>
                  <a:pt x="196453" y="98227"/>
                </a:lnTo>
                <a:lnTo>
                  <a:pt x="187524" y="89297"/>
                </a:lnTo>
                <a:lnTo>
                  <a:pt x="187524" y="71438"/>
                </a:lnTo>
                <a:lnTo>
                  <a:pt x="18752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482953" y="4643437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71438"/>
                </a:lnTo>
                <a:lnTo>
                  <a:pt x="17860" y="71438"/>
                </a:lnTo>
                <a:lnTo>
                  <a:pt x="17860" y="53578"/>
                </a:lnTo>
                <a:lnTo>
                  <a:pt x="26789" y="44649"/>
                </a:lnTo>
                <a:lnTo>
                  <a:pt x="2678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384727" y="4509492"/>
            <a:ext cx="125016" cy="133946"/>
          </a:xfrm>
          <a:custGeom>
            <a:avLst/>
            <a:gdLst/>
            <a:ahLst/>
            <a:cxnLst/>
            <a:rect l="0" t="0" r="0" b="0"/>
            <a:pathLst>
              <a:path w="125016" h="133946">
                <a:moveTo>
                  <a:pt x="0" y="133945"/>
                </a:moveTo>
                <a:lnTo>
                  <a:pt x="0" y="125015"/>
                </a:lnTo>
                <a:lnTo>
                  <a:pt x="8929" y="116086"/>
                </a:lnTo>
                <a:lnTo>
                  <a:pt x="17859" y="107156"/>
                </a:lnTo>
                <a:lnTo>
                  <a:pt x="26789" y="89297"/>
                </a:lnTo>
                <a:lnTo>
                  <a:pt x="44648" y="71437"/>
                </a:lnTo>
                <a:lnTo>
                  <a:pt x="53578" y="62508"/>
                </a:lnTo>
                <a:lnTo>
                  <a:pt x="71437" y="44648"/>
                </a:lnTo>
                <a:lnTo>
                  <a:pt x="89296" y="35719"/>
                </a:lnTo>
                <a:lnTo>
                  <a:pt x="98226" y="17859"/>
                </a:lnTo>
                <a:lnTo>
                  <a:pt x="116086" y="892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634758" y="4295179"/>
            <a:ext cx="223243" cy="446486"/>
          </a:xfrm>
          <a:custGeom>
            <a:avLst/>
            <a:gdLst/>
            <a:ahLst/>
            <a:cxnLst/>
            <a:rect l="0" t="0" r="0" b="0"/>
            <a:pathLst>
              <a:path w="223243" h="446486">
                <a:moveTo>
                  <a:pt x="53578" y="0"/>
                </a:moveTo>
                <a:lnTo>
                  <a:pt x="53578" y="893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9" y="35719"/>
                </a:lnTo>
                <a:lnTo>
                  <a:pt x="26789" y="62508"/>
                </a:lnTo>
                <a:lnTo>
                  <a:pt x="17859" y="89297"/>
                </a:lnTo>
                <a:lnTo>
                  <a:pt x="8930" y="125016"/>
                </a:lnTo>
                <a:lnTo>
                  <a:pt x="0" y="178594"/>
                </a:lnTo>
                <a:lnTo>
                  <a:pt x="0" y="232172"/>
                </a:lnTo>
                <a:lnTo>
                  <a:pt x="0" y="285750"/>
                </a:lnTo>
                <a:lnTo>
                  <a:pt x="17859" y="339328"/>
                </a:lnTo>
                <a:lnTo>
                  <a:pt x="35719" y="392907"/>
                </a:lnTo>
                <a:lnTo>
                  <a:pt x="62508" y="419696"/>
                </a:lnTo>
                <a:lnTo>
                  <a:pt x="89297" y="437555"/>
                </a:lnTo>
                <a:lnTo>
                  <a:pt x="125015" y="446485"/>
                </a:lnTo>
                <a:lnTo>
                  <a:pt x="151805" y="437555"/>
                </a:lnTo>
                <a:lnTo>
                  <a:pt x="178594" y="419696"/>
                </a:lnTo>
                <a:lnTo>
                  <a:pt x="205383" y="392907"/>
                </a:lnTo>
                <a:lnTo>
                  <a:pt x="223242" y="366117"/>
                </a:lnTo>
                <a:lnTo>
                  <a:pt x="223242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849070" y="4205882"/>
            <a:ext cx="178595" cy="357189"/>
          </a:xfrm>
          <a:custGeom>
            <a:avLst/>
            <a:gdLst/>
            <a:ahLst/>
            <a:cxnLst/>
            <a:rect l="0" t="0" r="0" b="0"/>
            <a:pathLst>
              <a:path w="178595" h="357189">
                <a:moveTo>
                  <a:pt x="0" y="160735"/>
                </a:move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8930" y="169664"/>
                </a:lnTo>
                <a:lnTo>
                  <a:pt x="8930" y="187524"/>
                </a:lnTo>
                <a:lnTo>
                  <a:pt x="17860" y="205383"/>
                </a:lnTo>
                <a:lnTo>
                  <a:pt x="26789" y="223243"/>
                </a:lnTo>
                <a:lnTo>
                  <a:pt x="44649" y="258961"/>
                </a:lnTo>
                <a:lnTo>
                  <a:pt x="53578" y="285750"/>
                </a:lnTo>
                <a:lnTo>
                  <a:pt x="80368" y="321469"/>
                </a:lnTo>
                <a:lnTo>
                  <a:pt x="98227" y="339329"/>
                </a:lnTo>
                <a:lnTo>
                  <a:pt x="107157" y="357188"/>
                </a:lnTo>
                <a:lnTo>
                  <a:pt x="125016" y="357188"/>
                </a:lnTo>
                <a:lnTo>
                  <a:pt x="142875" y="339329"/>
                </a:lnTo>
                <a:lnTo>
                  <a:pt x="151805" y="312539"/>
                </a:lnTo>
                <a:lnTo>
                  <a:pt x="169664" y="285750"/>
                </a:lnTo>
                <a:lnTo>
                  <a:pt x="169664" y="241102"/>
                </a:lnTo>
                <a:lnTo>
                  <a:pt x="178594" y="196454"/>
                </a:lnTo>
                <a:lnTo>
                  <a:pt x="178594" y="142875"/>
                </a:lnTo>
                <a:lnTo>
                  <a:pt x="178594" y="98227"/>
                </a:lnTo>
                <a:lnTo>
                  <a:pt x="178594" y="53579"/>
                </a:lnTo>
                <a:lnTo>
                  <a:pt x="178594" y="26789"/>
                </a:lnTo>
                <a:lnTo>
                  <a:pt x="17859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69664" y="17860"/>
                </a:lnTo>
                <a:lnTo>
                  <a:pt x="178594" y="35719"/>
                </a:lnTo>
                <a:lnTo>
                  <a:pt x="178594" y="53579"/>
                </a:lnTo>
                <a:lnTo>
                  <a:pt x="178594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125891" y="4509492"/>
            <a:ext cx="98227" cy="250032"/>
          </a:xfrm>
          <a:custGeom>
            <a:avLst/>
            <a:gdLst/>
            <a:ahLst/>
            <a:cxnLst/>
            <a:rect l="0" t="0" r="0" b="0"/>
            <a:pathLst>
              <a:path w="98227" h="250032">
                <a:moveTo>
                  <a:pt x="98226" y="0"/>
                </a:moveTo>
                <a:lnTo>
                  <a:pt x="98226" y="8929"/>
                </a:lnTo>
                <a:lnTo>
                  <a:pt x="98226" y="26789"/>
                </a:lnTo>
                <a:lnTo>
                  <a:pt x="89297" y="53578"/>
                </a:lnTo>
                <a:lnTo>
                  <a:pt x="80367" y="89297"/>
                </a:lnTo>
                <a:lnTo>
                  <a:pt x="71437" y="125015"/>
                </a:lnTo>
                <a:lnTo>
                  <a:pt x="53578" y="169664"/>
                </a:lnTo>
                <a:lnTo>
                  <a:pt x="35718" y="205383"/>
                </a:lnTo>
                <a:lnTo>
                  <a:pt x="17859" y="241101"/>
                </a:lnTo>
                <a:lnTo>
                  <a:pt x="8929" y="250031"/>
                </a:lnTo>
                <a:lnTo>
                  <a:pt x="0" y="250031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375922" y="4241601"/>
            <a:ext cx="223243" cy="178595"/>
          </a:xfrm>
          <a:custGeom>
            <a:avLst/>
            <a:gdLst/>
            <a:ahLst/>
            <a:cxnLst/>
            <a:rect l="0" t="0" r="0" b="0"/>
            <a:pathLst>
              <a:path w="223243" h="178595">
                <a:moveTo>
                  <a:pt x="0" y="35719"/>
                </a:moveTo>
                <a:lnTo>
                  <a:pt x="0" y="3571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44649"/>
                </a:lnTo>
                <a:lnTo>
                  <a:pt x="44648" y="62508"/>
                </a:lnTo>
                <a:lnTo>
                  <a:pt x="53578" y="80367"/>
                </a:lnTo>
                <a:lnTo>
                  <a:pt x="53578" y="107156"/>
                </a:lnTo>
                <a:lnTo>
                  <a:pt x="53578" y="133945"/>
                </a:lnTo>
                <a:lnTo>
                  <a:pt x="62508" y="151805"/>
                </a:lnTo>
                <a:lnTo>
                  <a:pt x="62508" y="169664"/>
                </a:lnTo>
                <a:lnTo>
                  <a:pt x="62508" y="178594"/>
                </a:lnTo>
                <a:lnTo>
                  <a:pt x="62508" y="169664"/>
                </a:lnTo>
                <a:lnTo>
                  <a:pt x="62508" y="160735"/>
                </a:lnTo>
                <a:lnTo>
                  <a:pt x="71437" y="133945"/>
                </a:lnTo>
                <a:lnTo>
                  <a:pt x="80367" y="107156"/>
                </a:lnTo>
                <a:lnTo>
                  <a:pt x="89297" y="71438"/>
                </a:lnTo>
                <a:lnTo>
                  <a:pt x="107156" y="44649"/>
                </a:lnTo>
                <a:lnTo>
                  <a:pt x="125016" y="17860"/>
                </a:lnTo>
                <a:lnTo>
                  <a:pt x="142875" y="0"/>
                </a:lnTo>
                <a:lnTo>
                  <a:pt x="160734" y="0"/>
                </a:lnTo>
                <a:lnTo>
                  <a:pt x="178594" y="17860"/>
                </a:lnTo>
                <a:lnTo>
                  <a:pt x="187523" y="44649"/>
                </a:lnTo>
                <a:lnTo>
                  <a:pt x="196453" y="71438"/>
                </a:lnTo>
                <a:lnTo>
                  <a:pt x="205383" y="107156"/>
                </a:lnTo>
                <a:lnTo>
                  <a:pt x="205383" y="133945"/>
                </a:lnTo>
                <a:lnTo>
                  <a:pt x="205383" y="151805"/>
                </a:lnTo>
                <a:lnTo>
                  <a:pt x="205383" y="160735"/>
                </a:lnTo>
                <a:lnTo>
                  <a:pt x="205383" y="151805"/>
                </a:lnTo>
                <a:lnTo>
                  <a:pt x="214312" y="125016"/>
                </a:lnTo>
                <a:lnTo>
                  <a:pt x="214312" y="98227"/>
                </a:lnTo>
                <a:lnTo>
                  <a:pt x="223242" y="53578"/>
                </a:lnTo>
                <a:lnTo>
                  <a:pt x="22324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554516" y="3964781"/>
            <a:ext cx="285751" cy="535782"/>
          </a:xfrm>
          <a:custGeom>
            <a:avLst/>
            <a:gdLst/>
            <a:ahLst/>
            <a:cxnLst/>
            <a:rect l="0" t="0" r="0" b="0"/>
            <a:pathLst>
              <a:path w="285751" h="535782">
                <a:moveTo>
                  <a:pt x="0" y="62508"/>
                </a:move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8929" y="35719"/>
                </a:lnTo>
                <a:lnTo>
                  <a:pt x="17859" y="17859"/>
                </a:lnTo>
                <a:lnTo>
                  <a:pt x="44648" y="8930"/>
                </a:lnTo>
                <a:lnTo>
                  <a:pt x="71437" y="0"/>
                </a:lnTo>
                <a:lnTo>
                  <a:pt x="116086" y="0"/>
                </a:lnTo>
                <a:lnTo>
                  <a:pt x="160734" y="17859"/>
                </a:lnTo>
                <a:lnTo>
                  <a:pt x="196453" y="53578"/>
                </a:lnTo>
                <a:lnTo>
                  <a:pt x="241101" y="107156"/>
                </a:lnTo>
                <a:lnTo>
                  <a:pt x="267890" y="178594"/>
                </a:lnTo>
                <a:lnTo>
                  <a:pt x="285750" y="258961"/>
                </a:lnTo>
                <a:lnTo>
                  <a:pt x="285750" y="348258"/>
                </a:lnTo>
                <a:lnTo>
                  <a:pt x="285750" y="419695"/>
                </a:lnTo>
                <a:lnTo>
                  <a:pt x="276820" y="482203"/>
                </a:lnTo>
                <a:lnTo>
                  <a:pt x="258961" y="517922"/>
                </a:lnTo>
                <a:lnTo>
                  <a:pt x="250031" y="535781"/>
                </a:lnTo>
                <a:lnTo>
                  <a:pt x="232172" y="535781"/>
                </a:lnTo>
                <a:lnTo>
                  <a:pt x="232172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 relationship pertains to five forms of usage:</a:t>
            </a:r>
          </a:p>
          <a:p>
            <a:r>
              <a:rPr lang="en-US" sz="2800" dirty="0"/>
              <a:t>P-use   Used in a predicate (decision)</a:t>
            </a:r>
          </a:p>
          <a:p>
            <a:r>
              <a:rPr lang="en-US" sz="2800" dirty="0"/>
              <a:t>C-use   Used in computation</a:t>
            </a:r>
          </a:p>
          <a:p>
            <a:r>
              <a:rPr lang="en-US" sz="2800" dirty="0"/>
              <a:t>O-use   Used for output</a:t>
            </a:r>
          </a:p>
          <a:p>
            <a:r>
              <a:rPr lang="en-US" sz="2800" dirty="0"/>
              <a:t>L-use   Used for location (pointers, subscripts)</a:t>
            </a:r>
          </a:p>
          <a:p>
            <a:r>
              <a:rPr lang="en-US" sz="2800" dirty="0"/>
              <a:t>I-use   Iteration (internal counters, loop indices)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465094" y="2205633"/>
            <a:ext cx="196454" cy="187524"/>
          </a:xfrm>
          <a:custGeom>
            <a:avLst/>
            <a:gdLst/>
            <a:ahLst/>
            <a:cxnLst/>
            <a:rect l="0" t="0" r="0" b="0"/>
            <a:pathLst>
              <a:path w="196454" h="187524">
                <a:moveTo>
                  <a:pt x="0" y="160734"/>
                </a:move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9664"/>
                </a:lnTo>
                <a:lnTo>
                  <a:pt x="8929" y="169664"/>
                </a:lnTo>
                <a:lnTo>
                  <a:pt x="8929" y="178593"/>
                </a:lnTo>
                <a:lnTo>
                  <a:pt x="17859" y="178593"/>
                </a:lnTo>
                <a:lnTo>
                  <a:pt x="26789" y="187523"/>
                </a:lnTo>
                <a:lnTo>
                  <a:pt x="35719" y="178593"/>
                </a:lnTo>
                <a:lnTo>
                  <a:pt x="44648" y="169664"/>
                </a:lnTo>
                <a:lnTo>
                  <a:pt x="71437" y="151804"/>
                </a:lnTo>
                <a:lnTo>
                  <a:pt x="98226" y="116086"/>
                </a:lnTo>
                <a:lnTo>
                  <a:pt x="133945" y="80367"/>
                </a:lnTo>
                <a:lnTo>
                  <a:pt x="169664" y="44648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179219" y="2607469"/>
            <a:ext cx="330399" cy="366118"/>
          </a:xfrm>
          <a:custGeom>
            <a:avLst/>
            <a:gdLst/>
            <a:ahLst/>
            <a:cxnLst/>
            <a:rect l="0" t="0" r="0" b="0"/>
            <a:pathLst>
              <a:path w="330399" h="366118">
                <a:moveTo>
                  <a:pt x="8929" y="294679"/>
                </a:moveTo>
                <a:lnTo>
                  <a:pt x="0" y="294679"/>
                </a:lnTo>
                <a:lnTo>
                  <a:pt x="0" y="285749"/>
                </a:lnTo>
                <a:lnTo>
                  <a:pt x="0" y="285749"/>
                </a:lnTo>
                <a:lnTo>
                  <a:pt x="0" y="294679"/>
                </a:lnTo>
                <a:lnTo>
                  <a:pt x="0" y="312538"/>
                </a:lnTo>
                <a:lnTo>
                  <a:pt x="8929" y="330398"/>
                </a:lnTo>
                <a:lnTo>
                  <a:pt x="26789" y="357187"/>
                </a:lnTo>
                <a:lnTo>
                  <a:pt x="44648" y="366117"/>
                </a:lnTo>
                <a:lnTo>
                  <a:pt x="71437" y="357187"/>
                </a:lnTo>
                <a:lnTo>
                  <a:pt x="116086" y="330398"/>
                </a:lnTo>
                <a:lnTo>
                  <a:pt x="169664" y="285749"/>
                </a:lnTo>
                <a:lnTo>
                  <a:pt x="232172" y="223242"/>
                </a:lnTo>
                <a:lnTo>
                  <a:pt x="276820" y="151804"/>
                </a:lnTo>
                <a:lnTo>
                  <a:pt x="312539" y="71437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714875" y="3161109"/>
            <a:ext cx="330399" cy="223243"/>
          </a:xfrm>
          <a:custGeom>
            <a:avLst/>
            <a:gdLst/>
            <a:ahLst/>
            <a:cxnLst/>
            <a:rect l="0" t="0" r="0" b="0"/>
            <a:pathLst>
              <a:path w="330399" h="223243">
                <a:moveTo>
                  <a:pt x="17859" y="151805"/>
                </a:move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0" y="133945"/>
                </a:lnTo>
                <a:lnTo>
                  <a:pt x="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60734"/>
                </a:lnTo>
                <a:lnTo>
                  <a:pt x="17859" y="187523"/>
                </a:lnTo>
                <a:lnTo>
                  <a:pt x="26789" y="214312"/>
                </a:lnTo>
                <a:lnTo>
                  <a:pt x="53578" y="223242"/>
                </a:lnTo>
                <a:lnTo>
                  <a:pt x="80367" y="214312"/>
                </a:lnTo>
                <a:lnTo>
                  <a:pt x="125016" y="187523"/>
                </a:lnTo>
                <a:lnTo>
                  <a:pt x="187523" y="133945"/>
                </a:lnTo>
                <a:lnTo>
                  <a:pt x="258961" y="71437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286250" y="3554015"/>
            <a:ext cx="187524" cy="214314"/>
          </a:xfrm>
          <a:custGeom>
            <a:avLst/>
            <a:gdLst/>
            <a:ahLst/>
            <a:cxnLst/>
            <a:rect l="0" t="0" r="0" b="0"/>
            <a:pathLst>
              <a:path w="187524" h="214314">
                <a:moveTo>
                  <a:pt x="8930" y="151805"/>
                </a:moveTo>
                <a:lnTo>
                  <a:pt x="8930" y="151805"/>
                </a:lnTo>
                <a:lnTo>
                  <a:pt x="8930" y="151805"/>
                </a:lnTo>
                <a:lnTo>
                  <a:pt x="0" y="15180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51805"/>
                </a:lnTo>
                <a:lnTo>
                  <a:pt x="8930" y="169664"/>
                </a:lnTo>
                <a:lnTo>
                  <a:pt x="17859" y="178594"/>
                </a:lnTo>
                <a:lnTo>
                  <a:pt x="17859" y="196453"/>
                </a:lnTo>
                <a:lnTo>
                  <a:pt x="17859" y="205383"/>
                </a:lnTo>
                <a:lnTo>
                  <a:pt x="17859" y="214313"/>
                </a:lnTo>
                <a:lnTo>
                  <a:pt x="26789" y="205383"/>
                </a:lnTo>
                <a:lnTo>
                  <a:pt x="44648" y="178594"/>
                </a:lnTo>
                <a:lnTo>
                  <a:pt x="71438" y="142875"/>
                </a:lnTo>
                <a:lnTo>
                  <a:pt x="107156" y="98227"/>
                </a:lnTo>
                <a:lnTo>
                  <a:pt x="151805" y="53578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018109" y="4643437"/>
            <a:ext cx="1062634" cy="71439"/>
          </a:xfrm>
          <a:custGeom>
            <a:avLst/>
            <a:gdLst/>
            <a:ahLst/>
            <a:cxnLst/>
            <a:rect l="0" t="0" r="0" b="0"/>
            <a:pathLst>
              <a:path w="1062634" h="71439">
                <a:moveTo>
                  <a:pt x="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17860" y="44649"/>
                </a:lnTo>
                <a:lnTo>
                  <a:pt x="26789" y="35719"/>
                </a:lnTo>
                <a:lnTo>
                  <a:pt x="35719" y="26789"/>
                </a:lnTo>
                <a:lnTo>
                  <a:pt x="53579" y="17859"/>
                </a:lnTo>
                <a:lnTo>
                  <a:pt x="80368" y="17859"/>
                </a:lnTo>
                <a:lnTo>
                  <a:pt x="98227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78594" y="0"/>
                </a:lnTo>
                <a:lnTo>
                  <a:pt x="214313" y="0"/>
                </a:lnTo>
                <a:lnTo>
                  <a:pt x="250032" y="8930"/>
                </a:lnTo>
                <a:lnTo>
                  <a:pt x="285750" y="8930"/>
                </a:lnTo>
                <a:lnTo>
                  <a:pt x="321469" y="8930"/>
                </a:lnTo>
                <a:lnTo>
                  <a:pt x="366118" y="8930"/>
                </a:lnTo>
                <a:lnTo>
                  <a:pt x="401836" y="17859"/>
                </a:lnTo>
                <a:lnTo>
                  <a:pt x="446485" y="17859"/>
                </a:lnTo>
                <a:lnTo>
                  <a:pt x="482204" y="17859"/>
                </a:lnTo>
                <a:lnTo>
                  <a:pt x="526852" y="17859"/>
                </a:lnTo>
                <a:lnTo>
                  <a:pt x="571500" y="17859"/>
                </a:lnTo>
                <a:lnTo>
                  <a:pt x="616149" y="17859"/>
                </a:lnTo>
                <a:lnTo>
                  <a:pt x="669727" y="17859"/>
                </a:lnTo>
                <a:lnTo>
                  <a:pt x="714375" y="17859"/>
                </a:lnTo>
                <a:lnTo>
                  <a:pt x="759024" y="17859"/>
                </a:lnTo>
                <a:lnTo>
                  <a:pt x="803672" y="17859"/>
                </a:lnTo>
                <a:lnTo>
                  <a:pt x="848321" y="26789"/>
                </a:lnTo>
                <a:lnTo>
                  <a:pt x="884039" y="26789"/>
                </a:lnTo>
                <a:lnTo>
                  <a:pt x="919758" y="35719"/>
                </a:lnTo>
                <a:lnTo>
                  <a:pt x="955477" y="44649"/>
                </a:lnTo>
                <a:lnTo>
                  <a:pt x="991196" y="53578"/>
                </a:lnTo>
                <a:lnTo>
                  <a:pt x="1017985" y="62508"/>
                </a:lnTo>
                <a:lnTo>
                  <a:pt x="1044774" y="71438"/>
                </a:lnTo>
                <a:lnTo>
                  <a:pt x="1062633" y="71438"/>
                </a:lnTo>
                <a:lnTo>
                  <a:pt x="106263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forms of definition nodes:</a:t>
            </a:r>
          </a:p>
          <a:p>
            <a:r>
              <a:rPr lang="en-US" dirty="0"/>
              <a:t>I-</a:t>
            </a:r>
            <a:r>
              <a:rPr lang="en-US" dirty="0" err="1"/>
              <a:t>def</a:t>
            </a:r>
            <a:r>
              <a:rPr lang="en-US" dirty="0"/>
              <a:t>   Defined by input</a:t>
            </a:r>
          </a:p>
          <a:p>
            <a:r>
              <a:rPr lang="en-US" dirty="0"/>
              <a:t>A-</a:t>
            </a:r>
            <a:r>
              <a:rPr lang="en-US" dirty="0" err="1"/>
              <a:t>def</a:t>
            </a:r>
            <a:r>
              <a:rPr lang="en-US" dirty="0"/>
              <a:t>   Defined by assignment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Slices on the locks</a:t>
            </a:r>
          </a:p>
          <a:p>
            <a:r>
              <a:rPr lang="en-US" dirty="0" smtClean="0"/>
              <a:t>S1: </a:t>
            </a:r>
            <a:r>
              <a:rPr lang="en-US" dirty="0"/>
              <a:t>S(locks, 13) = {13}</a:t>
            </a:r>
          </a:p>
          <a:p>
            <a:r>
              <a:rPr lang="en-US" dirty="0" smtClean="0"/>
              <a:t>S2: </a:t>
            </a:r>
            <a:r>
              <a:rPr lang="en-US" dirty="0"/>
              <a:t>S(locks, 14) = {13, 14, 19, 20}</a:t>
            </a:r>
          </a:p>
          <a:p>
            <a:r>
              <a:rPr lang="en-US" dirty="0" smtClean="0"/>
              <a:t>S3: </a:t>
            </a:r>
            <a:r>
              <a:rPr lang="en-US" dirty="0"/>
              <a:t>S(locks, 16) = {13, 14, 19, 20}</a:t>
            </a:r>
          </a:p>
          <a:p>
            <a:endParaRPr lang="en-US" dirty="0"/>
          </a:p>
          <a:p>
            <a:r>
              <a:rPr lang="en-US" dirty="0"/>
              <a:t>Jorgensen, Paul C. (2011-07-16). Software Testing (Page 162). </a:t>
            </a:r>
            <a:r>
              <a:rPr lang="en-US" dirty="0" err="1"/>
              <a:t>Auerbach</a:t>
            </a:r>
            <a:r>
              <a:rPr lang="en-US" dirty="0"/>
              <a:t> Publications. Kindle Edition.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25078" y="2759273"/>
            <a:ext cx="5929314" cy="250032"/>
          </a:xfrm>
          <a:custGeom>
            <a:avLst/>
            <a:gdLst/>
            <a:ahLst/>
            <a:cxnLst/>
            <a:rect l="0" t="0" r="0" b="0"/>
            <a:pathLst>
              <a:path w="5929314" h="250032">
                <a:moveTo>
                  <a:pt x="5929313" y="35719"/>
                </a:moveTo>
                <a:lnTo>
                  <a:pt x="5929313" y="26790"/>
                </a:lnTo>
                <a:lnTo>
                  <a:pt x="5929313" y="26790"/>
                </a:lnTo>
                <a:lnTo>
                  <a:pt x="5920383" y="17860"/>
                </a:lnTo>
                <a:lnTo>
                  <a:pt x="5920383" y="17860"/>
                </a:lnTo>
                <a:lnTo>
                  <a:pt x="5911453" y="8930"/>
                </a:lnTo>
                <a:lnTo>
                  <a:pt x="5902524" y="8930"/>
                </a:lnTo>
                <a:lnTo>
                  <a:pt x="5893594" y="8930"/>
                </a:lnTo>
                <a:lnTo>
                  <a:pt x="5875735" y="8930"/>
                </a:lnTo>
                <a:lnTo>
                  <a:pt x="5866805" y="0"/>
                </a:lnTo>
                <a:lnTo>
                  <a:pt x="5857875" y="0"/>
                </a:lnTo>
                <a:lnTo>
                  <a:pt x="5840016" y="0"/>
                </a:lnTo>
                <a:lnTo>
                  <a:pt x="5831086" y="0"/>
                </a:lnTo>
                <a:lnTo>
                  <a:pt x="5813227" y="8930"/>
                </a:lnTo>
                <a:lnTo>
                  <a:pt x="5795367" y="8930"/>
                </a:lnTo>
                <a:lnTo>
                  <a:pt x="5777508" y="8930"/>
                </a:lnTo>
                <a:lnTo>
                  <a:pt x="5750719" y="8930"/>
                </a:lnTo>
                <a:lnTo>
                  <a:pt x="5723930" y="8930"/>
                </a:lnTo>
                <a:lnTo>
                  <a:pt x="5697141" y="8930"/>
                </a:lnTo>
                <a:lnTo>
                  <a:pt x="5661422" y="17860"/>
                </a:lnTo>
                <a:lnTo>
                  <a:pt x="5625703" y="17860"/>
                </a:lnTo>
                <a:lnTo>
                  <a:pt x="5581055" y="17860"/>
                </a:lnTo>
                <a:lnTo>
                  <a:pt x="5536406" y="17860"/>
                </a:lnTo>
                <a:lnTo>
                  <a:pt x="5491758" y="26790"/>
                </a:lnTo>
                <a:lnTo>
                  <a:pt x="5438180" y="26790"/>
                </a:lnTo>
                <a:lnTo>
                  <a:pt x="5375672" y="35719"/>
                </a:lnTo>
                <a:lnTo>
                  <a:pt x="5313164" y="35719"/>
                </a:lnTo>
                <a:lnTo>
                  <a:pt x="5241727" y="44648"/>
                </a:lnTo>
                <a:lnTo>
                  <a:pt x="5170289" y="53578"/>
                </a:lnTo>
                <a:lnTo>
                  <a:pt x="5098852" y="62508"/>
                </a:lnTo>
                <a:lnTo>
                  <a:pt x="5018485" y="80367"/>
                </a:lnTo>
                <a:lnTo>
                  <a:pt x="4929188" y="89297"/>
                </a:lnTo>
                <a:lnTo>
                  <a:pt x="4848820" y="98227"/>
                </a:lnTo>
                <a:lnTo>
                  <a:pt x="4759524" y="107156"/>
                </a:lnTo>
                <a:lnTo>
                  <a:pt x="4670227" y="116086"/>
                </a:lnTo>
                <a:lnTo>
                  <a:pt x="4572000" y="125016"/>
                </a:lnTo>
                <a:lnTo>
                  <a:pt x="4482703" y="133945"/>
                </a:lnTo>
                <a:lnTo>
                  <a:pt x="4393406" y="142875"/>
                </a:lnTo>
                <a:lnTo>
                  <a:pt x="4295180" y="151805"/>
                </a:lnTo>
                <a:lnTo>
                  <a:pt x="4205883" y="160734"/>
                </a:lnTo>
                <a:lnTo>
                  <a:pt x="4107656" y="160734"/>
                </a:lnTo>
                <a:lnTo>
                  <a:pt x="4018360" y="169664"/>
                </a:lnTo>
                <a:lnTo>
                  <a:pt x="3920133" y="169664"/>
                </a:lnTo>
                <a:lnTo>
                  <a:pt x="3821906" y="178594"/>
                </a:lnTo>
                <a:lnTo>
                  <a:pt x="3723680" y="178594"/>
                </a:lnTo>
                <a:lnTo>
                  <a:pt x="3634383" y="178594"/>
                </a:lnTo>
                <a:lnTo>
                  <a:pt x="3536156" y="178594"/>
                </a:lnTo>
                <a:lnTo>
                  <a:pt x="3446860" y="178594"/>
                </a:lnTo>
                <a:lnTo>
                  <a:pt x="3348633" y="169664"/>
                </a:lnTo>
                <a:lnTo>
                  <a:pt x="3259336" y="169664"/>
                </a:lnTo>
                <a:lnTo>
                  <a:pt x="3170039" y="160734"/>
                </a:lnTo>
                <a:lnTo>
                  <a:pt x="3071813" y="160734"/>
                </a:lnTo>
                <a:lnTo>
                  <a:pt x="2982516" y="151805"/>
                </a:lnTo>
                <a:lnTo>
                  <a:pt x="2884289" y="151805"/>
                </a:lnTo>
                <a:lnTo>
                  <a:pt x="2794992" y="142875"/>
                </a:lnTo>
                <a:lnTo>
                  <a:pt x="2705695" y="133945"/>
                </a:lnTo>
                <a:lnTo>
                  <a:pt x="2616399" y="125016"/>
                </a:lnTo>
                <a:lnTo>
                  <a:pt x="2527102" y="116086"/>
                </a:lnTo>
                <a:lnTo>
                  <a:pt x="2437805" y="116086"/>
                </a:lnTo>
                <a:lnTo>
                  <a:pt x="2348508" y="107156"/>
                </a:lnTo>
                <a:lnTo>
                  <a:pt x="2268141" y="98227"/>
                </a:lnTo>
                <a:lnTo>
                  <a:pt x="2178844" y="89297"/>
                </a:lnTo>
                <a:lnTo>
                  <a:pt x="2089547" y="80367"/>
                </a:lnTo>
                <a:lnTo>
                  <a:pt x="2000250" y="80367"/>
                </a:lnTo>
                <a:lnTo>
                  <a:pt x="1910953" y="71438"/>
                </a:lnTo>
                <a:lnTo>
                  <a:pt x="1830586" y="62508"/>
                </a:lnTo>
                <a:lnTo>
                  <a:pt x="1750219" y="62508"/>
                </a:lnTo>
                <a:lnTo>
                  <a:pt x="1669852" y="53578"/>
                </a:lnTo>
                <a:lnTo>
                  <a:pt x="1589485" y="44648"/>
                </a:lnTo>
                <a:lnTo>
                  <a:pt x="1509117" y="44648"/>
                </a:lnTo>
                <a:lnTo>
                  <a:pt x="1428750" y="35719"/>
                </a:lnTo>
                <a:lnTo>
                  <a:pt x="1357313" y="26790"/>
                </a:lnTo>
                <a:lnTo>
                  <a:pt x="1276945" y="26790"/>
                </a:lnTo>
                <a:lnTo>
                  <a:pt x="1205508" y="17860"/>
                </a:lnTo>
                <a:lnTo>
                  <a:pt x="1134070" y="17860"/>
                </a:lnTo>
                <a:lnTo>
                  <a:pt x="1062633" y="17860"/>
                </a:lnTo>
                <a:lnTo>
                  <a:pt x="991195" y="17860"/>
                </a:lnTo>
                <a:lnTo>
                  <a:pt x="919758" y="17860"/>
                </a:lnTo>
                <a:lnTo>
                  <a:pt x="857250" y="17860"/>
                </a:lnTo>
                <a:lnTo>
                  <a:pt x="794742" y="17860"/>
                </a:lnTo>
                <a:lnTo>
                  <a:pt x="732235" y="17860"/>
                </a:lnTo>
                <a:lnTo>
                  <a:pt x="669727" y="17860"/>
                </a:lnTo>
                <a:lnTo>
                  <a:pt x="616149" y="26790"/>
                </a:lnTo>
                <a:lnTo>
                  <a:pt x="553641" y="26790"/>
                </a:lnTo>
                <a:lnTo>
                  <a:pt x="508992" y="26790"/>
                </a:lnTo>
                <a:lnTo>
                  <a:pt x="455414" y="35719"/>
                </a:lnTo>
                <a:lnTo>
                  <a:pt x="401836" y="35719"/>
                </a:lnTo>
                <a:lnTo>
                  <a:pt x="357188" y="44648"/>
                </a:lnTo>
                <a:lnTo>
                  <a:pt x="303610" y="53578"/>
                </a:lnTo>
                <a:lnTo>
                  <a:pt x="258961" y="62508"/>
                </a:lnTo>
                <a:lnTo>
                  <a:pt x="223242" y="71438"/>
                </a:lnTo>
                <a:lnTo>
                  <a:pt x="178594" y="80367"/>
                </a:lnTo>
                <a:lnTo>
                  <a:pt x="142875" y="80367"/>
                </a:lnTo>
                <a:lnTo>
                  <a:pt x="107156" y="98227"/>
                </a:lnTo>
                <a:lnTo>
                  <a:pt x="80367" y="107156"/>
                </a:lnTo>
                <a:lnTo>
                  <a:pt x="62508" y="116086"/>
                </a:lnTo>
                <a:lnTo>
                  <a:pt x="44649" y="133945"/>
                </a:lnTo>
                <a:lnTo>
                  <a:pt x="26789" y="151805"/>
                </a:lnTo>
                <a:lnTo>
                  <a:pt x="17860" y="169664"/>
                </a:lnTo>
                <a:lnTo>
                  <a:pt x="8930" y="187523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42938" y="3071812"/>
            <a:ext cx="71438" cy="53579"/>
          </a:xfrm>
          <a:custGeom>
            <a:avLst/>
            <a:gdLst/>
            <a:ahLst/>
            <a:cxnLst/>
            <a:rect l="0" t="0" r="0" b="0"/>
            <a:pathLst>
              <a:path w="71438" h="53579">
                <a:moveTo>
                  <a:pt x="0" y="0"/>
                </a:moveTo>
                <a:lnTo>
                  <a:pt x="17859" y="17859"/>
                </a:lnTo>
                <a:lnTo>
                  <a:pt x="44648" y="35719"/>
                </a:lnTo>
                <a:lnTo>
                  <a:pt x="71437" y="53578"/>
                </a:lnTo>
                <a:lnTo>
                  <a:pt x="7143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85813" y="2598539"/>
            <a:ext cx="6018610" cy="732235"/>
          </a:xfrm>
          <a:custGeom>
            <a:avLst/>
            <a:gdLst/>
            <a:ahLst/>
            <a:cxnLst/>
            <a:rect l="0" t="0" r="0" b="0"/>
            <a:pathLst>
              <a:path w="6018610" h="732235">
                <a:moveTo>
                  <a:pt x="0" y="553640"/>
                </a:moveTo>
                <a:lnTo>
                  <a:pt x="44648" y="562570"/>
                </a:lnTo>
                <a:lnTo>
                  <a:pt x="98226" y="571500"/>
                </a:lnTo>
                <a:lnTo>
                  <a:pt x="142875" y="580429"/>
                </a:lnTo>
                <a:lnTo>
                  <a:pt x="196453" y="589359"/>
                </a:lnTo>
                <a:lnTo>
                  <a:pt x="250031" y="598289"/>
                </a:lnTo>
                <a:lnTo>
                  <a:pt x="303609" y="607218"/>
                </a:lnTo>
                <a:lnTo>
                  <a:pt x="357187" y="616148"/>
                </a:lnTo>
                <a:lnTo>
                  <a:pt x="410765" y="625078"/>
                </a:lnTo>
                <a:lnTo>
                  <a:pt x="473273" y="634007"/>
                </a:lnTo>
                <a:lnTo>
                  <a:pt x="526851" y="642937"/>
                </a:lnTo>
                <a:lnTo>
                  <a:pt x="589359" y="642937"/>
                </a:lnTo>
                <a:lnTo>
                  <a:pt x="651867" y="642937"/>
                </a:lnTo>
                <a:lnTo>
                  <a:pt x="723304" y="651867"/>
                </a:lnTo>
                <a:lnTo>
                  <a:pt x="794742" y="651867"/>
                </a:lnTo>
                <a:lnTo>
                  <a:pt x="866179" y="642937"/>
                </a:lnTo>
                <a:lnTo>
                  <a:pt x="937617" y="642937"/>
                </a:lnTo>
                <a:lnTo>
                  <a:pt x="1017984" y="642937"/>
                </a:lnTo>
                <a:lnTo>
                  <a:pt x="1089421" y="642937"/>
                </a:lnTo>
                <a:lnTo>
                  <a:pt x="1169789" y="642937"/>
                </a:lnTo>
                <a:lnTo>
                  <a:pt x="1241226" y="642937"/>
                </a:lnTo>
                <a:lnTo>
                  <a:pt x="1321593" y="651867"/>
                </a:lnTo>
                <a:lnTo>
                  <a:pt x="1393031" y="651867"/>
                </a:lnTo>
                <a:lnTo>
                  <a:pt x="1473398" y="651867"/>
                </a:lnTo>
                <a:lnTo>
                  <a:pt x="1544835" y="651867"/>
                </a:lnTo>
                <a:lnTo>
                  <a:pt x="1625203" y="660797"/>
                </a:lnTo>
                <a:lnTo>
                  <a:pt x="1705570" y="660797"/>
                </a:lnTo>
                <a:lnTo>
                  <a:pt x="1777007" y="669726"/>
                </a:lnTo>
                <a:lnTo>
                  <a:pt x="1857375" y="669726"/>
                </a:lnTo>
                <a:lnTo>
                  <a:pt x="1937742" y="678656"/>
                </a:lnTo>
                <a:lnTo>
                  <a:pt x="2009179" y="678656"/>
                </a:lnTo>
                <a:lnTo>
                  <a:pt x="2080617" y="687586"/>
                </a:lnTo>
                <a:lnTo>
                  <a:pt x="2160984" y="687586"/>
                </a:lnTo>
                <a:lnTo>
                  <a:pt x="2232421" y="696515"/>
                </a:lnTo>
                <a:lnTo>
                  <a:pt x="2312789" y="696515"/>
                </a:lnTo>
                <a:lnTo>
                  <a:pt x="2393156" y="696515"/>
                </a:lnTo>
                <a:lnTo>
                  <a:pt x="2473523" y="705445"/>
                </a:lnTo>
                <a:lnTo>
                  <a:pt x="2553890" y="705445"/>
                </a:lnTo>
                <a:lnTo>
                  <a:pt x="2634257" y="705445"/>
                </a:lnTo>
                <a:lnTo>
                  <a:pt x="2723554" y="705445"/>
                </a:lnTo>
                <a:lnTo>
                  <a:pt x="2803921" y="714375"/>
                </a:lnTo>
                <a:lnTo>
                  <a:pt x="2893218" y="714375"/>
                </a:lnTo>
                <a:lnTo>
                  <a:pt x="2982515" y="714375"/>
                </a:lnTo>
                <a:lnTo>
                  <a:pt x="3071812" y="714375"/>
                </a:lnTo>
                <a:lnTo>
                  <a:pt x="3152179" y="714375"/>
                </a:lnTo>
                <a:lnTo>
                  <a:pt x="3241476" y="714375"/>
                </a:lnTo>
                <a:lnTo>
                  <a:pt x="3330773" y="714375"/>
                </a:lnTo>
                <a:lnTo>
                  <a:pt x="3420070" y="714375"/>
                </a:lnTo>
                <a:lnTo>
                  <a:pt x="3509367" y="723304"/>
                </a:lnTo>
                <a:lnTo>
                  <a:pt x="3589734" y="723304"/>
                </a:lnTo>
                <a:lnTo>
                  <a:pt x="3679031" y="723304"/>
                </a:lnTo>
                <a:lnTo>
                  <a:pt x="3768328" y="723304"/>
                </a:lnTo>
                <a:lnTo>
                  <a:pt x="3857625" y="732234"/>
                </a:lnTo>
                <a:lnTo>
                  <a:pt x="3946921" y="732234"/>
                </a:lnTo>
                <a:lnTo>
                  <a:pt x="4036218" y="732234"/>
                </a:lnTo>
                <a:lnTo>
                  <a:pt x="4125515" y="732234"/>
                </a:lnTo>
                <a:lnTo>
                  <a:pt x="4214812" y="732234"/>
                </a:lnTo>
                <a:lnTo>
                  <a:pt x="4304109" y="732234"/>
                </a:lnTo>
                <a:lnTo>
                  <a:pt x="4393406" y="723304"/>
                </a:lnTo>
                <a:lnTo>
                  <a:pt x="4482703" y="723304"/>
                </a:lnTo>
                <a:lnTo>
                  <a:pt x="4572000" y="723304"/>
                </a:lnTo>
                <a:lnTo>
                  <a:pt x="4670226" y="714375"/>
                </a:lnTo>
                <a:lnTo>
                  <a:pt x="4759523" y="705445"/>
                </a:lnTo>
                <a:lnTo>
                  <a:pt x="4848820" y="696515"/>
                </a:lnTo>
                <a:lnTo>
                  <a:pt x="4938117" y="696515"/>
                </a:lnTo>
                <a:lnTo>
                  <a:pt x="5018484" y="687586"/>
                </a:lnTo>
                <a:lnTo>
                  <a:pt x="5098851" y="678656"/>
                </a:lnTo>
                <a:lnTo>
                  <a:pt x="5179218" y="678656"/>
                </a:lnTo>
                <a:lnTo>
                  <a:pt x="5259585" y="669726"/>
                </a:lnTo>
                <a:lnTo>
                  <a:pt x="5331023" y="660797"/>
                </a:lnTo>
                <a:lnTo>
                  <a:pt x="5402460" y="651867"/>
                </a:lnTo>
                <a:lnTo>
                  <a:pt x="5464968" y="642937"/>
                </a:lnTo>
                <a:lnTo>
                  <a:pt x="5527476" y="634007"/>
                </a:lnTo>
                <a:lnTo>
                  <a:pt x="5581054" y="625078"/>
                </a:lnTo>
                <a:lnTo>
                  <a:pt x="5643562" y="607218"/>
                </a:lnTo>
                <a:lnTo>
                  <a:pt x="5697140" y="598289"/>
                </a:lnTo>
                <a:lnTo>
                  <a:pt x="5750718" y="580429"/>
                </a:lnTo>
                <a:lnTo>
                  <a:pt x="5795367" y="562570"/>
                </a:lnTo>
                <a:lnTo>
                  <a:pt x="5840015" y="544711"/>
                </a:lnTo>
                <a:lnTo>
                  <a:pt x="5884664" y="526851"/>
                </a:lnTo>
                <a:lnTo>
                  <a:pt x="5911453" y="500062"/>
                </a:lnTo>
                <a:lnTo>
                  <a:pt x="5947171" y="482203"/>
                </a:lnTo>
                <a:lnTo>
                  <a:pt x="5965031" y="464343"/>
                </a:lnTo>
                <a:lnTo>
                  <a:pt x="5982890" y="437554"/>
                </a:lnTo>
                <a:lnTo>
                  <a:pt x="6000750" y="419695"/>
                </a:lnTo>
                <a:lnTo>
                  <a:pt x="6009679" y="392906"/>
                </a:lnTo>
                <a:lnTo>
                  <a:pt x="6018609" y="375047"/>
                </a:lnTo>
                <a:lnTo>
                  <a:pt x="6018609" y="348257"/>
                </a:lnTo>
                <a:lnTo>
                  <a:pt x="6018609" y="321468"/>
                </a:lnTo>
                <a:lnTo>
                  <a:pt x="6009679" y="285750"/>
                </a:lnTo>
                <a:lnTo>
                  <a:pt x="6000750" y="258961"/>
                </a:lnTo>
                <a:lnTo>
                  <a:pt x="5991820" y="223242"/>
                </a:lnTo>
                <a:lnTo>
                  <a:pt x="5973960" y="196453"/>
                </a:lnTo>
                <a:lnTo>
                  <a:pt x="5956101" y="160734"/>
                </a:lnTo>
                <a:lnTo>
                  <a:pt x="5920382" y="133945"/>
                </a:lnTo>
                <a:lnTo>
                  <a:pt x="5893593" y="98227"/>
                </a:lnTo>
                <a:lnTo>
                  <a:pt x="5848945" y="71438"/>
                </a:lnTo>
                <a:lnTo>
                  <a:pt x="5795367" y="53578"/>
                </a:lnTo>
                <a:lnTo>
                  <a:pt x="5741789" y="35719"/>
                </a:lnTo>
                <a:lnTo>
                  <a:pt x="5670351" y="17859"/>
                </a:lnTo>
                <a:lnTo>
                  <a:pt x="5607843" y="8930"/>
                </a:lnTo>
                <a:lnTo>
                  <a:pt x="5527476" y="0"/>
                </a:lnTo>
                <a:lnTo>
                  <a:pt x="5456039" y="0"/>
                </a:lnTo>
                <a:lnTo>
                  <a:pt x="5375671" y="8930"/>
                </a:lnTo>
                <a:lnTo>
                  <a:pt x="5304234" y="17859"/>
                </a:lnTo>
                <a:lnTo>
                  <a:pt x="5232796" y="35719"/>
                </a:lnTo>
                <a:lnTo>
                  <a:pt x="523279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88023" y="2134195"/>
            <a:ext cx="884041" cy="714376"/>
          </a:xfrm>
          <a:custGeom>
            <a:avLst/>
            <a:gdLst/>
            <a:ahLst/>
            <a:cxnLst/>
            <a:rect l="0" t="0" r="0" b="0"/>
            <a:pathLst>
              <a:path w="884041" h="714376">
                <a:moveTo>
                  <a:pt x="0" y="714375"/>
                </a:move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8930" y="714375"/>
                </a:lnTo>
                <a:lnTo>
                  <a:pt x="8930" y="714375"/>
                </a:lnTo>
                <a:lnTo>
                  <a:pt x="17860" y="714375"/>
                </a:lnTo>
                <a:lnTo>
                  <a:pt x="17860" y="705445"/>
                </a:lnTo>
                <a:lnTo>
                  <a:pt x="26790" y="705445"/>
                </a:lnTo>
                <a:lnTo>
                  <a:pt x="44649" y="687586"/>
                </a:lnTo>
                <a:lnTo>
                  <a:pt x="62508" y="678656"/>
                </a:lnTo>
                <a:lnTo>
                  <a:pt x="89297" y="660797"/>
                </a:lnTo>
                <a:lnTo>
                  <a:pt x="116086" y="642938"/>
                </a:lnTo>
                <a:lnTo>
                  <a:pt x="142875" y="616149"/>
                </a:lnTo>
                <a:lnTo>
                  <a:pt x="178594" y="589360"/>
                </a:lnTo>
                <a:lnTo>
                  <a:pt x="214313" y="562571"/>
                </a:lnTo>
                <a:lnTo>
                  <a:pt x="258961" y="526852"/>
                </a:lnTo>
                <a:lnTo>
                  <a:pt x="303610" y="482203"/>
                </a:lnTo>
                <a:lnTo>
                  <a:pt x="348258" y="446485"/>
                </a:lnTo>
                <a:lnTo>
                  <a:pt x="401836" y="401836"/>
                </a:lnTo>
                <a:lnTo>
                  <a:pt x="455415" y="357188"/>
                </a:lnTo>
                <a:lnTo>
                  <a:pt x="508993" y="303609"/>
                </a:lnTo>
                <a:lnTo>
                  <a:pt x="562571" y="258961"/>
                </a:lnTo>
                <a:lnTo>
                  <a:pt x="616149" y="214313"/>
                </a:lnTo>
                <a:lnTo>
                  <a:pt x="669727" y="169664"/>
                </a:lnTo>
                <a:lnTo>
                  <a:pt x="714375" y="125016"/>
                </a:lnTo>
                <a:lnTo>
                  <a:pt x="767954" y="89297"/>
                </a:lnTo>
                <a:lnTo>
                  <a:pt x="803672" y="53578"/>
                </a:lnTo>
                <a:lnTo>
                  <a:pt x="848321" y="26789"/>
                </a:lnTo>
                <a:lnTo>
                  <a:pt x="884040" y="0"/>
                </a:lnTo>
                <a:lnTo>
                  <a:pt x="8840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830961" y="2446734"/>
            <a:ext cx="133946" cy="187525"/>
          </a:xfrm>
          <a:custGeom>
            <a:avLst/>
            <a:gdLst/>
            <a:ahLst/>
            <a:cxnLst/>
            <a:rect l="0" t="0" r="0" b="0"/>
            <a:pathLst>
              <a:path w="133946" h="187525">
                <a:moveTo>
                  <a:pt x="26789" y="142875"/>
                </a:moveTo>
                <a:lnTo>
                  <a:pt x="1785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0" y="133946"/>
                </a:lnTo>
                <a:lnTo>
                  <a:pt x="0" y="125016"/>
                </a:lnTo>
                <a:lnTo>
                  <a:pt x="0" y="125016"/>
                </a:lnTo>
                <a:lnTo>
                  <a:pt x="0" y="116086"/>
                </a:lnTo>
                <a:lnTo>
                  <a:pt x="0" y="107157"/>
                </a:lnTo>
                <a:lnTo>
                  <a:pt x="0" y="98227"/>
                </a:lnTo>
                <a:lnTo>
                  <a:pt x="8930" y="89297"/>
                </a:lnTo>
                <a:lnTo>
                  <a:pt x="8930" y="80368"/>
                </a:lnTo>
                <a:lnTo>
                  <a:pt x="17859" y="71438"/>
                </a:lnTo>
                <a:lnTo>
                  <a:pt x="26789" y="53579"/>
                </a:lnTo>
                <a:lnTo>
                  <a:pt x="35719" y="44649"/>
                </a:lnTo>
                <a:lnTo>
                  <a:pt x="44648" y="35719"/>
                </a:lnTo>
                <a:lnTo>
                  <a:pt x="53578" y="26789"/>
                </a:lnTo>
                <a:lnTo>
                  <a:pt x="62508" y="17860"/>
                </a:lnTo>
                <a:lnTo>
                  <a:pt x="71437" y="17860"/>
                </a:lnTo>
                <a:lnTo>
                  <a:pt x="89297" y="893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25016" y="17860"/>
                </a:lnTo>
                <a:lnTo>
                  <a:pt x="133945" y="26789"/>
                </a:lnTo>
                <a:lnTo>
                  <a:pt x="133945" y="35719"/>
                </a:lnTo>
                <a:lnTo>
                  <a:pt x="133945" y="53579"/>
                </a:lnTo>
                <a:lnTo>
                  <a:pt x="133945" y="71438"/>
                </a:lnTo>
                <a:lnTo>
                  <a:pt x="125016" y="89297"/>
                </a:lnTo>
                <a:lnTo>
                  <a:pt x="125016" y="98227"/>
                </a:lnTo>
                <a:lnTo>
                  <a:pt x="116086" y="116086"/>
                </a:lnTo>
                <a:lnTo>
                  <a:pt x="107156" y="133946"/>
                </a:lnTo>
                <a:lnTo>
                  <a:pt x="107156" y="142875"/>
                </a:lnTo>
                <a:lnTo>
                  <a:pt x="98227" y="151805"/>
                </a:lnTo>
                <a:lnTo>
                  <a:pt x="89297" y="169664"/>
                </a:lnTo>
                <a:lnTo>
                  <a:pt x="89297" y="178594"/>
                </a:lnTo>
                <a:lnTo>
                  <a:pt x="80367" y="178594"/>
                </a:lnTo>
                <a:lnTo>
                  <a:pt x="80367" y="187524"/>
                </a:lnTo>
                <a:lnTo>
                  <a:pt x="80367" y="187524"/>
                </a:lnTo>
                <a:lnTo>
                  <a:pt x="80367" y="187524"/>
                </a:lnTo>
                <a:lnTo>
                  <a:pt x="80367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73836" y="2669977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50656" y="2428875"/>
            <a:ext cx="187525" cy="294681"/>
          </a:xfrm>
          <a:custGeom>
            <a:avLst/>
            <a:gdLst/>
            <a:ahLst/>
            <a:cxnLst/>
            <a:rect l="0" t="0" r="0" b="0"/>
            <a:pathLst>
              <a:path w="187525" h="294681">
                <a:moveTo>
                  <a:pt x="107157" y="142875"/>
                </a:moveTo>
                <a:lnTo>
                  <a:pt x="107157" y="133945"/>
                </a:lnTo>
                <a:lnTo>
                  <a:pt x="107157" y="133945"/>
                </a:lnTo>
                <a:lnTo>
                  <a:pt x="98227" y="133945"/>
                </a:lnTo>
                <a:lnTo>
                  <a:pt x="98227" y="125016"/>
                </a:lnTo>
                <a:lnTo>
                  <a:pt x="98227" y="125016"/>
                </a:lnTo>
                <a:lnTo>
                  <a:pt x="89297" y="125016"/>
                </a:lnTo>
                <a:lnTo>
                  <a:pt x="89297" y="125016"/>
                </a:lnTo>
                <a:lnTo>
                  <a:pt x="80367" y="116086"/>
                </a:lnTo>
                <a:lnTo>
                  <a:pt x="71438" y="125016"/>
                </a:lnTo>
                <a:lnTo>
                  <a:pt x="62508" y="125016"/>
                </a:lnTo>
                <a:lnTo>
                  <a:pt x="62508" y="125016"/>
                </a:lnTo>
                <a:lnTo>
                  <a:pt x="53578" y="133945"/>
                </a:lnTo>
                <a:lnTo>
                  <a:pt x="35719" y="133945"/>
                </a:lnTo>
                <a:lnTo>
                  <a:pt x="35719" y="142875"/>
                </a:lnTo>
                <a:lnTo>
                  <a:pt x="17860" y="151805"/>
                </a:lnTo>
                <a:lnTo>
                  <a:pt x="8930" y="169664"/>
                </a:lnTo>
                <a:lnTo>
                  <a:pt x="893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2"/>
                </a:lnTo>
                <a:lnTo>
                  <a:pt x="0" y="258961"/>
                </a:lnTo>
                <a:lnTo>
                  <a:pt x="8930" y="276820"/>
                </a:lnTo>
                <a:lnTo>
                  <a:pt x="17860" y="285750"/>
                </a:lnTo>
                <a:lnTo>
                  <a:pt x="26789" y="294680"/>
                </a:lnTo>
                <a:lnTo>
                  <a:pt x="35719" y="285750"/>
                </a:lnTo>
                <a:lnTo>
                  <a:pt x="44649" y="285750"/>
                </a:lnTo>
                <a:lnTo>
                  <a:pt x="53578" y="276820"/>
                </a:lnTo>
                <a:lnTo>
                  <a:pt x="62508" y="258961"/>
                </a:lnTo>
                <a:lnTo>
                  <a:pt x="71438" y="241102"/>
                </a:lnTo>
                <a:lnTo>
                  <a:pt x="80367" y="223242"/>
                </a:lnTo>
                <a:lnTo>
                  <a:pt x="89297" y="205383"/>
                </a:lnTo>
                <a:lnTo>
                  <a:pt x="98227" y="178594"/>
                </a:lnTo>
                <a:lnTo>
                  <a:pt x="107157" y="151805"/>
                </a:lnTo>
                <a:lnTo>
                  <a:pt x="116086" y="133945"/>
                </a:lnTo>
                <a:lnTo>
                  <a:pt x="116086" y="107156"/>
                </a:lnTo>
                <a:lnTo>
                  <a:pt x="116086" y="89297"/>
                </a:lnTo>
                <a:lnTo>
                  <a:pt x="116086" y="62508"/>
                </a:lnTo>
                <a:lnTo>
                  <a:pt x="116086" y="44648"/>
                </a:lnTo>
                <a:lnTo>
                  <a:pt x="116086" y="26789"/>
                </a:lnTo>
                <a:lnTo>
                  <a:pt x="107157" y="8929"/>
                </a:lnTo>
                <a:lnTo>
                  <a:pt x="107157" y="0"/>
                </a:lnTo>
                <a:lnTo>
                  <a:pt x="98227" y="0"/>
                </a:lnTo>
                <a:lnTo>
                  <a:pt x="98227" y="8929"/>
                </a:lnTo>
                <a:lnTo>
                  <a:pt x="98227" y="26789"/>
                </a:lnTo>
                <a:lnTo>
                  <a:pt x="98227" y="53578"/>
                </a:lnTo>
                <a:lnTo>
                  <a:pt x="107157" y="80367"/>
                </a:lnTo>
                <a:lnTo>
                  <a:pt x="107157" y="116086"/>
                </a:lnTo>
                <a:lnTo>
                  <a:pt x="116086" y="151805"/>
                </a:lnTo>
                <a:lnTo>
                  <a:pt x="125016" y="178594"/>
                </a:lnTo>
                <a:lnTo>
                  <a:pt x="133946" y="205383"/>
                </a:lnTo>
                <a:lnTo>
                  <a:pt x="142875" y="223242"/>
                </a:lnTo>
                <a:lnTo>
                  <a:pt x="151805" y="241102"/>
                </a:lnTo>
                <a:lnTo>
                  <a:pt x="169664" y="241102"/>
                </a:lnTo>
                <a:lnTo>
                  <a:pt x="178594" y="241102"/>
                </a:lnTo>
                <a:lnTo>
                  <a:pt x="187524" y="232172"/>
                </a:lnTo>
                <a:lnTo>
                  <a:pt x="187524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56039" y="2464594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8930" y="116086"/>
                </a:lnTo>
                <a:lnTo>
                  <a:pt x="17859" y="116086"/>
                </a:lnTo>
                <a:lnTo>
                  <a:pt x="26789" y="107156"/>
                </a:lnTo>
                <a:lnTo>
                  <a:pt x="44649" y="98226"/>
                </a:lnTo>
                <a:lnTo>
                  <a:pt x="53578" y="89297"/>
                </a:lnTo>
                <a:lnTo>
                  <a:pt x="62508" y="80367"/>
                </a:lnTo>
                <a:lnTo>
                  <a:pt x="71438" y="62508"/>
                </a:lnTo>
                <a:lnTo>
                  <a:pt x="71438" y="53578"/>
                </a:lnTo>
                <a:lnTo>
                  <a:pt x="71438" y="35719"/>
                </a:lnTo>
                <a:lnTo>
                  <a:pt x="71438" y="26789"/>
                </a:lnTo>
                <a:lnTo>
                  <a:pt x="71438" y="1785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8929"/>
                </a:lnTo>
                <a:lnTo>
                  <a:pt x="44649" y="17859"/>
                </a:lnTo>
                <a:lnTo>
                  <a:pt x="35719" y="35719"/>
                </a:lnTo>
                <a:lnTo>
                  <a:pt x="26789" y="71437"/>
                </a:lnTo>
                <a:lnTo>
                  <a:pt x="26789" y="98226"/>
                </a:lnTo>
                <a:lnTo>
                  <a:pt x="26789" y="133945"/>
                </a:lnTo>
                <a:lnTo>
                  <a:pt x="35719" y="160734"/>
                </a:lnTo>
                <a:lnTo>
                  <a:pt x="35719" y="178594"/>
                </a:lnTo>
                <a:lnTo>
                  <a:pt x="53578" y="187523"/>
                </a:lnTo>
                <a:lnTo>
                  <a:pt x="62508" y="187523"/>
                </a:lnTo>
                <a:lnTo>
                  <a:pt x="80367" y="178594"/>
                </a:lnTo>
                <a:lnTo>
                  <a:pt x="98227" y="160734"/>
                </a:lnTo>
                <a:lnTo>
                  <a:pt x="116086" y="142875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89984" y="2214562"/>
            <a:ext cx="116087" cy="392908"/>
          </a:xfrm>
          <a:custGeom>
            <a:avLst/>
            <a:gdLst/>
            <a:ahLst/>
            <a:cxnLst/>
            <a:rect l="0" t="0" r="0" b="0"/>
            <a:pathLst>
              <a:path w="116087" h="392908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1786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42875"/>
                </a:lnTo>
                <a:lnTo>
                  <a:pt x="17860" y="169664"/>
                </a:lnTo>
                <a:lnTo>
                  <a:pt x="26789" y="205383"/>
                </a:lnTo>
                <a:lnTo>
                  <a:pt x="35719" y="241102"/>
                </a:lnTo>
                <a:lnTo>
                  <a:pt x="53579" y="267891"/>
                </a:lnTo>
                <a:lnTo>
                  <a:pt x="71438" y="303610"/>
                </a:lnTo>
                <a:lnTo>
                  <a:pt x="80368" y="330399"/>
                </a:lnTo>
                <a:lnTo>
                  <a:pt x="98227" y="357188"/>
                </a:lnTo>
                <a:lnTo>
                  <a:pt x="107157" y="375047"/>
                </a:lnTo>
                <a:lnTo>
                  <a:pt x="116086" y="392907"/>
                </a:lnTo>
                <a:lnTo>
                  <a:pt x="116086" y="392907"/>
                </a:lnTo>
                <a:lnTo>
                  <a:pt x="116086" y="392907"/>
                </a:lnTo>
                <a:lnTo>
                  <a:pt x="116086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07844" y="2393156"/>
            <a:ext cx="142876" cy="107158"/>
          </a:xfrm>
          <a:custGeom>
            <a:avLst/>
            <a:gdLst/>
            <a:ahLst/>
            <a:cxnLst/>
            <a:rect l="0" t="0" r="0" b="0"/>
            <a:pathLst>
              <a:path w="142876" h="107158">
                <a:moveTo>
                  <a:pt x="0" y="107157"/>
                </a:moveTo>
                <a:lnTo>
                  <a:pt x="0" y="98227"/>
                </a:lnTo>
                <a:lnTo>
                  <a:pt x="0" y="89297"/>
                </a:lnTo>
                <a:lnTo>
                  <a:pt x="8929" y="80367"/>
                </a:lnTo>
                <a:lnTo>
                  <a:pt x="26789" y="62508"/>
                </a:lnTo>
                <a:lnTo>
                  <a:pt x="53578" y="44648"/>
                </a:lnTo>
                <a:lnTo>
                  <a:pt x="80367" y="26789"/>
                </a:lnTo>
                <a:lnTo>
                  <a:pt x="107156" y="17859"/>
                </a:lnTo>
                <a:lnTo>
                  <a:pt x="12501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20383" y="2482453"/>
            <a:ext cx="205384" cy="223243"/>
          </a:xfrm>
          <a:custGeom>
            <a:avLst/>
            <a:gdLst/>
            <a:ahLst/>
            <a:cxnLst/>
            <a:rect l="0" t="0" r="0" b="0"/>
            <a:pathLst>
              <a:path w="205384" h="223243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17860"/>
                </a:lnTo>
                <a:lnTo>
                  <a:pt x="35719" y="35719"/>
                </a:lnTo>
                <a:lnTo>
                  <a:pt x="53578" y="62508"/>
                </a:lnTo>
                <a:lnTo>
                  <a:pt x="71437" y="89297"/>
                </a:lnTo>
                <a:lnTo>
                  <a:pt x="98226" y="125016"/>
                </a:lnTo>
                <a:lnTo>
                  <a:pt x="116086" y="160735"/>
                </a:lnTo>
                <a:lnTo>
                  <a:pt x="142875" y="187524"/>
                </a:lnTo>
                <a:lnTo>
                  <a:pt x="160734" y="205383"/>
                </a:lnTo>
                <a:lnTo>
                  <a:pt x="178594" y="223242"/>
                </a:lnTo>
                <a:lnTo>
                  <a:pt x="187523" y="223242"/>
                </a:lnTo>
                <a:lnTo>
                  <a:pt x="196453" y="223242"/>
                </a:lnTo>
                <a:lnTo>
                  <a:pt x="205383" y="214313"/>
                </a:lnTo>
                <a:lnTo>
                  <a:pt x="205383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47172" y="2437804"/>
            <a:ext cx="151806" cy="312541"/>
          </a:xfrm>
          <a:custGeom>
            <a:avLst/>
            <a:gdLst/>
            <a:ahLst/>
            <a:cxnLst/>
            <a:rect l="0" t="0" r="0" b="0"/>
            <a:pathLst>
              <a:path w="151806" h="312541">
                <a:moveTo>
                  <a:pt x="151805" y="0"/>
                </a:moveTo>
                <a:lnTo>
                  <a:pt x="142875" y="8930"/>
                </a:lnTo>
                <a:lnTo>
                  <a:pt x="125016" y="44649"/>
                </a:lnTo>
                <a:lnTo>
                  <a:pt x="107156" y="89298"/>
                </a:lnTo>
                <a:lnTo>
                  <a:pt x="89297" y="151805"/>
                </a:lnTo>
                <a:lnTo>
                  <a:pt x="62508" y="214313"/>
                </a:lnTo>
                <a:lnTo>
                  <a:pt x="44648" y="267891"/>
                </a:lnTo>
                <a:lnTo>
                  <a:pt x="26789" y="303610"/>
                </a:lnTo>
                <a:lnTo>
                  <a:pt x="8930" y="312540"/>
                </a:lnTo>
                <a:lnTo>
                  <a:pt x="0" y="285751"/>
                </a:lnTo>
                <a:lnTo>
                  <a:pt x="0" y="2857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313039" y="1616273"/>
            <a:ext cx="651868" cy="705447"/>
          </a:xfrm>
          <a:custGeom>
            <a:avLst/>
            <a:gdLst/>
            <a:ahLst/>
            <a:cxnLst/>
            <a:rect l="0" t="0" r="0" b="0"/>
            <a:pathLst>
              <a:path w="651868" h="705447">
                <a:moveTo>
                  <a:pt x="17859" y="696516"/>
                </a:moveTo>
                <a:lnTo>
                  <a:pt x="17859" y="705446"/>
                </a:lnTo>
                <a:lnTo>
                  <a:pt x="17859" y="705446"/>
                </a:lnTo>
                <a:lnTo>
                  <a:pt x="17859" y="705446"/>
                </a:lnTo>
                <a:lnTo>
                  <a:pt x="8930" y="705446"/>
                </a:lnTo>
                <a:lnTo>
                  <a:pt x="8930" y="705446"/>
                </a:lnTo>
                <a:lnTo>
                  <a:pt x="8930" y="705446"/>
                </a:lnTo>
                <a:lnTo>
                  <a:pt x="0" y="705446"/>
                </a:lnTo>
                <a:lnTo>
                  <a:pt x="0" y="705446"/>
                </a:lnTo>
                <a:lnTo>
                  <a:pt x="0" y="705446"/>
                </a:lnTo>
                <a:lnTo>
                  <a:pt x="0" y="705446"/>
                </a:lnTo>
                <a:lnTo>
                  <a:pt x="0" y="696516"/>
                </a:lnTo>
                <a:lnTo>
                  <a:pt x="0" y="687586"/>
                </a:lnTo>
                <a:lnTo>
                  <a:pt x="0" y="678656"/>
                </a:lnTo>
                <a:lnTo>
                  <a:pt x="17859" y="660797"/>
                </a:lnTo>
                <a:lnTo>
                  <a:pt x="35719" y="616149"/>
                </a:lnTo>
                <a:lnTo>
                  <a:pt x="62508" y="571500"/>
                </a:lnTo>
                <a:lnTo>
                  <a:pt x="107156" y="500063"/>
                </a:lnTo>
                <a:lnTo>
                  <a:pt x="169664" y="437555"/>
                </a:lnTo>
                <a:lnTo>
                  <a:pt x="232172" y="357188"/>
                </a:lnTo>
                <a:lnTo>
                  <a:pt x="303609" y="285750"/>
                </a:lnTo>
                <a:lnTo>
                  <a:pt x="366117" y="223242"/>
                </a:lnTo>
                <a:lnTo>
                  <a:pt x="437555" y="160735"/>
                </a:lnTo>
                <a:lnTo>
                  <a:pt x="500063" y="107156"/>
                </a:lnTo>
                <a:lnTo>
                  <a:pt x="544711" y="62508"/>
                </a:lnTo>
                <a:lnTo>
                  <a:pt x="589359" y="35719"/>
                </a:lnTo>
                <a:lnTo>
                  <a:pt x="616149" y="17860"/>
                </a:lnTo>
                <a:lnTo>
                  <a:pt x="642938" y="8930"/>
                </a:lnTo>
                <a:lnTo>
                  <a:pt x="651867" y="0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152430" y="1321594"/>
            <a:ext cx="62509" cy="232172"/>
          </a:xfrm>
          <a:custGeom>
            <a:avLst/>
            <a:gdLst/>
            <a:ahLst/>
            <a:cxnLst/>
            <a:rect l="0" t="0" r="0" b="0"/>
            <a:pathLst>
              <a:path w="62509" h="232172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29" y="53578"/>
                </a:lnTo>
                <a:lnTo>
                  <a:pt x="17859" y="89296"/>
                </a:lnTo>
                <a:lnTo>
                  <a:pt x="26789" y="125015"/>
                </a:lnTo>
                <a:lnTo>
                  <a:pt x="35718" y="160734"/>
                </a:lnTo>
                <a:lnTo>
                  <a:pt x="44648" y="196453"/>
                </a:lnTo>
                <a:lnTo>
                  <a:pt x="53578" y="223242"/>
                </a:lnTo>
                <a:lnTo>
                  <a:pt x="62508" y="232171"/>
                </a:lnTo>
                <a:lnTo>
                  <a:pt x="62508" y="232171"/>
                </a:lnTo>
                <a:lnTo>
                  <a:pt x="62508" y="223242"/>
                </a:lnTo>
                <a:lnTo>
                  <a:pt x="62508" y="196453"/>
                </a:lnTo>
                <a:lnTo>
                  <a:pt x="62508" y="160734"/>
                </a:lnTo>
                <a:lnTo>
                  <a:pt x="62508" y="125015"/>
                </a:lnTo>
                <a:lnTo>
                  <a:pt x="6250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241727" y="1259086"/>
            <a:ext cx="169665" cy="133946"/>
          </a:xfrm>
          <a:custGeom>
            <a:avLst/>
            <a:gdLst/>
            <a:ahLst/>
            <a:cxnLst/>
            <a:rect l="0" t="0" r="0" b="0"/>
            <a:pathLst>
              <a:path w="169665" h="133946">
                <a:moveTo>
                  <a:pt x="8929" y="62508"/>
                </a:moveTo>
                <a:lnTo>
                  <a:pt x="8929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8929" y="133945"/>
                </a:lnTo>
                <a:lnTo>
                  <a:pt x="26789" y="133945"/>
                </a:lnTo>
                <a:lnTo>
                  <a:pt x="44648" y="133945"/>
                </a:lnTo>
                <a:lnTo>
                  <a:pt x="62507" y="125016"/>
                </a:lnTo>
                <a:lnTo>
                  <a:pt x="89296" y="116086"/>
                </a:lnTo>
                <a:lnTo>
                  <a:pt x="116086" y="98227"/>
                </a:lnTo>
                <a:lnTo>
                  <a:pt x="133945" y="80367"/>
                </a:lnTo>
                <a:lnTo>
                  <a:pt x="151804" y="53578"/>
                </a:lnTo>
                <a:lnTo>
                  <a:pt x="160734" y="2678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322094" y="1187648"/>
            <a:ext cx="116087" cy="339329"/>
          </a:xfrm>
          <a:custGeom>
            <a:avLst/>
            <a:gdLst/>
            <a:ahLst/>
            <a:cxnLst/>
            <a:rect l="0" t="0" r="0" b="0"/>
            <a:pathLst>
              <a:path w="116087" h="339329">
                <a:moveTo>
                  <a:pt x="0" y="0"/>
                </a:moveTo>
                <a:lnTo>
                  <a:pt x="0" y="17860"/>
                </a:lnTo>
                <a:lnTo>
                  <a:pt x="0" y="44649"/>
                </a:lnTo>
                <a:lnTo>
                  <a:pt x="8929" y="98227"/>
                </a:lnTo>
                <a:lnTo>
                  <a:pt x="26789" y="151805"/>
                </a:lnTo>
                <a:lnTo>
                  <a:pt x="35719" y="205383"/>
                </a:lnTo>
                <a:lnTo>
                  <a:pt x="62508" y="258961"/>
                </a:lnTo>
                <a:lnTo>
                  <a:pt x="80367" y="303610"/>
                </a:lnTo>
                <a:lnTo>
                  <a:pt x="98226" y="330399"/>
                </a:lnTo>
                <a:lnTo>
                  <a:pt x="116086" y="339328"/>
                </a:lnTo>
                <a:lnTo>
                  <a:pt x="11608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214813" y="1214437"/>
            <a:ext cx="1250157" cy="1062634"/>
          </a:xfrm>
          <a:custGeom>
            <a:avLst/>
            <a:gdLst/>
            <a:ahLst/>
            <a:cxnLst/>
            <a:rect l="0" t="0" r="0" b="0"/>
            <a:pathLst>
              <a:path w="1250157" h="1062634">
                <a:moveTo>
                  <a:pt x="26789" y="928688"/>
                </a:moveTo>
                <a:lnTo>
                  <a:pt x="17859" y="928688"/>
                </a:lnTo>
                <a:lnTo>
                  <a:pt x="17859" y="919758"/>
                </a:lnTo>
                <a:lnTo>
                  <a:pt x="8929" y="919758"/>
                </a:lnTo>
                <a:lnTo>
                  <a:pt x="0" y="910828"/>
                </a:lnTo>
                <a:lnTo>
                  <a:pt x="0" y="910828"/>
                </a:lnTo>
                <a:lnTo>
                  <a:pt x="0" y="910828"/>
                </a:lnTo>
                <a:lnTo>
                  <a:pt x="8929" y="919758"/>
                </a:lnTo>
                <a:lnTo>
                  <a:pt x="17859" y="928688"/>
                </a:lnTo>
                <a:lnTo>
                  <a:pt x="35718" y="955477"/>
                </a:lnTo>
                <a:lnTo>
                  <a:pt x="53578" y="982266"/>
                </a:lnTo>
                <a:lnTo>
                  <a:pt x="80367" y="1017985"/>
                </a:lnTo>
                <a:lnTo>
                  <a:pt x="98226" y="1035844"/>
                </a:lnTo>
                <a:lnTo>
                  <a:pt x="116085" y="1053703"/>
                </a:lnTo>
                <a:lnTo>
                  <a:pt x="133945" y="1062633"/>
                </a:lnTo>
                <a:lnTo>
                  <a:pt x="151804" y="1053703"/>
                </a:lnTo>
                <a:lnTo>
                  <a:pt x="160734" y="1035844"/>
                </a:lnTo>
                <a:lnTo>
                  <a:pt x="169664" y="1009055"/>
                </a:lnTo>
                <a:lnTo>
                  <a:pt x="169664" y="964407"/>
                </a:lnTo>
                <a:lnTo>
                  <a:pt x="178593" y="919758"/>
                </a:lnTo>
                <a:lnTo>
                  <a:pt x="187523" y="866180"/>
                </a:lnTo>
                <a:lnTo>
                  <a:pt x="187523" y="821532"/>
                </a:lnTo>
                <a:lnTo>
                  <a:pt x="187523" y="776883"/>
                </a:lnTo>
                <a:lnTo>
                  <a:pt x="196453" y="741164"/>
                </a:lnTo>
                <a:lnTo>
                  <a:pt x="196453" y="723305"/>
                </a:lnTo>
                <a:lnTo>
                  <a:pt x="205382" y="732235"/>
                </a:lnTo>
                <a:lnTo>
                  <a:pt x="214312" y="759024"/>
                </a:lnTo>
                <a:lnTo>
                  <a:pt x="223242" y="794742"/>
                </a:lnTo>
                <a:lnTo>
                  <a:pt x="232171" y="830461"/>
                </a:lnTo>
                <a:lnTo>
                  <a:pt x="241101" y="866180"/>
                </a:lnTo>
                <a:lnTo>
                  <a:pt x="250031" y="892969"/>
                </a:lnTo>
                <a:lnTo>
                  <a:pt x="267890" y="892969"/>
                </a:lnTo>
                <a:lnTo>
                  <a:pt x="276820" y="884039"/>
                </a:lnTo>
                <a:lnTo>
                  <a:pt x="294679" y="848321"/>
                </a:lnTo>
                <a:lnTo>
                  <a:pt x="312539" y="812602"/>
                </a:lnTo>
                <a:lnTo>
                  <a:pt x="321468" y="759024"/>
                </a:lnTo>
                <a:lnTo>
                  <a:pt x="348257" y="705446"/>
                </a:lnTo>
                <a:lnTo>
                  <a:pt x="366117" y="642938"/>
                </a:lnTo>
                <a:lnTo>
                  <a:pt x="383976" y="580430"/>
                </a:lnTo>
                <a:lnTo>
                  <a:pt x="401835" y="526852"/>
                </a:lnTo>
                <a:lnTo>
                  <a:pt x="410765" y="491133"/>
                </a:lnTo>
                <a:lnTo>
                  <a:pt x="428625" y="473274"/>
                </a:lnTo>
                <a:lnTo>
                  <a:pt x="446484" y="482203"/>
                </a:lnTo>
                <a:lnTo>
                  <a:pt x="464343" y="508992"/>
                </a:lnTo>
                <a:lnTo>
                  <a:pt x="482203" y="553641"/>
                </a:lnTo>
                <a:lnTo>
                  <a:pt x="500062" y="589360"/>
                </a:lnTo>
                <a:lnTo>
                  <a:pt x="517921" y="625078"/>
                </a:lnTo>
                <a:lnTo>
                  <a:pt x="535781" y="634008"/>
                </a:lnTo>
                <a:lnTo>
                  <a:pt x="553640" y="634008"/>
                </a:lnTo>
                <a:lnTo>
                  <a:pt x="571500" y="607219"/>
                </a:lnTo>
                <a:lnTo>
                  <a:pt x="589359" y="571500"/>
                </a:lnTo>
                <a:lnTo>
                  <a:pt x="607218" y="526852"/>
                </a:lnTo>
                <a:lnTo>
                  <a:pt x="625078" y="464344"/>
                </a:lnTo>
                <a:lnTo>
                  <a:pt x="642937" y="401836"/>
                </a:lnTo>
                <a:lnTo>
                  <a:pt x="660796" y="330399"/>
                </a:lnTo>
                <a:lnTo>
                  <a:pt x="669726" y="267891"/>
                </a:lnTo>
                <a:lnTo>
                  <a:pt x="687585" y="232172"/>
                </a:lnTo>
                <a:lnTo>
                  <a:pt x="696515" y="214313"/>
                </a:lnTo>
                <a:lnTo>
                  <a:pt x="714375" y="223242"/>
                </a:lnTo>
                <a:lnTo>
                  <a:pt x="723304" y="258961"/>
                </a:lnTo>
                <a:lnTo>
                  <a:pt x="732234" y="312539"/>
                </a:lnTo>
                <a:lnTo>
                  <a:pt x="741164" y="366117"/>
                </a:lnTo>
                <a:lnTo>
                  <a:pt x="759023" y="419696"/>
                </a:lnTo>
                <a:lnTo>
                  <a:pt x="767953" y="446485"/>
                </a:lnTo>
                <a:lnTo>
                  <a:pt x="776882" y="455414"/>
                </a:lnTo>
                <a:lnTo>
                  <a:pt x="794742" y="446485"/>
                </a:lnTo>
                <a:lnTo>
                  <a:pt x="803671" y="428625"/>
                </a:lnTo>
                <a:lnTo>
                  <a:pt x="821531" y="383977"/>
                </a:lnTo>
                <a:lnTo>
                  <a:pt x="839390" y="339328"/>
                </a:lnTo>
                <a:lnTo>
                  <a:pt x="857250" y="276821"/>
                </a:lnTo>
                <a:lnTo>
                  <a:pt x="875109" y="205383"/>
                </a:lnTo>
                <a:lnTo>
                  <a:pt x="892968" y="142876"/>
                </a:lnTo>
                <a:lnTo>
                  <a:pt x="910828" y="89297"/>
                </a:lnTo>
                <a:lnTo>
                  <a:pt x="928687" y="62508"/>
                </a:lnTo>
                <a:lnTo>
                  <a:pt x="946546" y="62508"/>
                </a:lnTo>
                <a:lnTo>
                  <a:pt x="955476" y="89297"/>
                </a:lnTo>
                <a:lnTo>
                  <a:pt x="964406" y="133946"/>
                </a:lnTo>
                <a:lnTo>
                  <a:pt x="973335" y="196453"/>
                </a:lnTo>
                <a:lnTo>
                  <a:pt x="982265" y="250032"/>
                </a:lnTo>
                <a:lnTo>
                  <a:pt x="991195" y="294680"/>
                </a:lnTo>
                <a:lnTo>
                  <a:pt x="1009054" y="330399"/>
                </a:lnTo>
                <a:lnTo>
                  <a:pt x="1017984" y="339328"/>
                </a:lnTo>
                <a:lnTo>
                  <a:pt x="1026914" y="330399"/>
                </a:lnTo>
                <a:lnTo>
                  <a:pt x="1044773" y="303610"/>
                </a:lnTo>
                <a:lnTo>
                  <a:pt x="1062632" y="267891"/>
                </a:lnTo>
                <a:lnTo>
                  <a:pt x="1080492" y="214313"/>
                </a:lnTo>
                <a:lnTo>
                  <a:pt x="1089421" y="151805"/>
                </a:lnTo>
                <a:lnTo>
                  <a:pt x="1107281" y="89297"/>
                </a:lnTo>
                <a:lnTo>
                  <a:pt x="1116210" y="35719"/>
                </a:lnTo>
                <a:lnTo>
                  <a:pt x="1134070" y="0"/>
                </a:lnTo>
                <a:lnTo>
                  <a:pt x="1143000" y="0"/>
                </a:lnTo>
                <a:lnTo>
                  <a:pt x="1143000" y="17860"/>
                </a:lnTo>
                <a:lnTo>
                  <a:pt x="1143000" y="71438"/>
                </a:lnTo>
                <a:lnTo>
                  <a:pt x="1143000" y="133946"/>
                </a:lnTo>
                <a:lnTo>
                  <a:pt x="1143000" y="205383"/>
                </a:lnTo>
                <a:lnTo>
                  <a:pt x="1143000" y="267891"/>
                </a:lnTo>
                <a:lnTo>
                  <a:pt x="1143000" y="312539"/>
                </a:lnTo>
                <a:lnTo>
                  <a:pt x="1143000" y="330399"/>
                </a:lnTo>
                <a:lnTo>
                  <a:pt x="1151929" y="330399"/>
                </a:lnTo>
                <a:lnTo>
                  <a:pt x="1160859" y="303610"/>
                </a:lnTo>
                <a:lnTo>
                  <a:pt x="1178718" y="267891"/>
                </a:lnTo>
                <a:lnTo>
                  <a:pt x="1196578" y="214313"/>
                </a:lnTo>
                <a:lnTo>
                  <a:pt x="1205507" y="151805"/>
                </a:lnTo>
                <a:lnTo>
                  <a:pt x="1223367" y="107157"/>
                </a:lnTo>
                <a:lnTo>
                  <a:pt x="1232296" y="89297"/>
                </a:lnTo>
                <a:lnTo>
                  <a:pt x="1250156" y="98227"/>
                </a:lnTo>
                <a:lnTo>
                  <a:pt x="125015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902398" y="2839640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11328" y="2866429"/>
            <a:ext cx="98228" cy="401837"/>
          </a:xfrm>
          <a:custGeom>
            <a:avLst/>
            <a:gdLst/>
            <a:ahLst/>
            <a:cxnLst/>
            <a:rect l="0" t="0" r="0" b="0"/>
            <a:pathLst>
              <a:path w="98228" h="401837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17860"/>
                </a:lnTo>
                <a:lnTo>
                  <a:pt x="44649" y="8930"/>
                </a:lnTo>
                <a:lnTo>
                  <a:pt x="62508" y="0"/>
                </a:lnTo>
                <a:lnTo>
                  <a:pt x="80367" y="0"/>
                </a:lnTo>
                <a:lnTo>
                  <a:pt x="89297" y="0"/>
                </a:lnTo>
                <a:lnTo>
                  <a:pt x="98227" y="0"/>
                </a:lnTo>
                <a:lnTo>
                  <a:pt x="98227" y="8930"/>
                </a:lnTo>
                <a:lnTo>
                  <a:pt x="98227" y="26789"/>
                </a:lnTo>
                <a:lnTo>
                  <a:pt x="89297" y="35719"/>
                </a:lnTo>
                <a:lnTo>
                  <a:pt x="80367" y="53578"/>
                </a:lnTo>
                <a:lnTo>
                  <a:pt x="71438" y="80367"/>
                </a:lnTo>
                <a:lnTo>
                  <a:pt x="71438" y="89297"/>
                </a:lnTo>
                <a:lnTo>
                  <a:pt x="62508" y="107157"/>
                </a:lnTo>
                <a:lnTo>
                  <a:pt x="62508" y="125016"/>
                </a:lnTo>
                <a:lnTo>
                  <a:pt x="62508" y="133946"/>
                </a:lnTo>
                <a:lnTo>
                  <a:pt x="62508" y="142875"/>
                </a:lnTo>
                <a:lnTo>
                  <a:pt x="71438" y="160735"/>
                </a:lnTo>
                <a:lnTo>
                  <a:pt x="71438" y="169664"/>
                </a:lnTo>
                <a:lnTo>
                  <a:pt x="80367" y="178594"/>
                </a:lnTo>
                <a:lnTo>
                  <a:pt x="80367" y="196453"/>
                </a:lnTo>
                <a:lnTo>
                  <a:pt x="89297" y="214313"/>
                </a:lnTo>
                <a:lnTo>
                  <a:pt x="89297" y="223242"/>
                </a:lnTo>
                <a:lnTo>
                  <a:pt x="80367" y="241102"/>
                </a:lnTo>
                <a:lnTo>
                  <a:pt x="80367" y="258961"/>
                </a:lnTo>
                <a:lnTo>
                  <a:pt x="71438" y="267891"/>
                </a:lnTo>
                <a:lnTo>
                  <a:pt x="71438" y="285750"/>
                </a:lnTo>
                <a:lnTo>
                  <a:pt x="71438" y="294680"/>
                </a:lnTo>
                <a:lnTo>
                  <a:pt x="62508" y="303610"/>
                </a:lnTo>
                <a:lnTo>
                  <a:pt x="62508" y="321469"/>
                </a:lnTo>
                <a:lnTo>
                  <a:pt x="62508" y="330399"/>
                </a:lnTo>
                <a:lnTo>
                  <a:pt x="62508" y="348258"/>
                </a:lnTo>
                <a:lnTo>
                  <a:pt x="53578" y="366117"/>
                </a:lnTo>
                <a:lnTo>
                  <a:pt x="44649" y="383977"/>
                </a:lnTo>
                <a:lnTo>
                  <a:pt x="35719" y="401836"/>
                </a:lnTo>
                <a:lnTo>
                  <a:pt x="35719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777383" y="2384226"/>
            <a:ext cx="250032" cy="464345"/>
          </a:xfrm>
          <a:custGeom>
            <a:avLst/>
            <a:gdLst/>
            <a:ahLst/>
            <a:cxnLst/>
            <a:rect l="0" t="0" r="0" b="0"/>
            <a:pathLst>
              <a:path w="250032" h="464345">
                <a:moveTo>
                  <a:pt x="142875" y="89297"/>
                </a:moveTo>
                <a:lnTo>
                  <a:pt x="142875" y="89297"/>
                </a:lnTo>
                <a:lnTo>
                  <a:pt x="133945" y="80368"/>
                </a:lnTo>
                <a:lnTo>
                  <a:pt x="133945" y="71438"/>
                </a:lnTo>
                <a:lnTo>
                  <a:pt x="133945" y="53578"/>
                </a:lnTo>
                <a:lnTo>
                  <a:pt x="133945" y="44649"/>
                </a:lnTo>
                <a:lnTo>
                  <a:pt x="133945" y="35719"/>
                </a:lnTo>
                <a:lnTo>
                  <a:pt x="125015" y="35719"/>
                </a:lnTo>
                <a:lnTo>
                  <a:pt x="125015" y="44649"/>
                </a:lnTo>
                <a:lnTo>
                  <a:pt x="107156" y="62508"/>
                </a:lnTo>
                <a:lnTo>
                  <a:pt x="98226" y="89297"/>
                </a:lnTo>
                <a:lnTo>
                  <a:pt x="80367" y="133946"/>
                </a:lnTo>
                <a:lnTo>
                  <a:pt x="53578" y="187524"/>
                </a:lnTo>
                <a:lnTo>
                  <a:pt x="35719" y="232172"/>
                </a:lnTo>
                <a:lnTo>
                  <a:pt x="17859" y="267891"/>
                </a:lnTo>
                <a:lnTo>
                  <a:pt x="8930" y="294680"/>
                </a:lnTo>
                <a:lnTo>
                  <a:pt x="0" y="294680"/>
                </a:lnTo>
                <a:lnTo>
                  <a:pt x="8930" y="285751"/>
                </a:lnTo>
                <a:lnTo>
                  <a:pt x="17859" y="250032"/>
                </a:lnTo>
                <a:lnTo>
                  <a:pt x="35719" y="205383"/>
                </a:lnTo>
                <a:lnTo>
                  <a:pt x="62508" y="151805"/>
                </a:lnTo>
                <a:lnTo>
                  <a:pt x="89297" y="98227"/>
                </a:lnTo>
                <a:lnTo>
                  <a:pt x="116086" y="44649"/>
                </a:lnTo>
                <a:lnTo>
                  <a:pt x="133945" y="8930"/>
                </a:lnTo>
                <a:lnTo>
                  <a:pt x="151805" y="0"/>
                </a:lnTo>
                <a:lnTo>
                  <a:pt x="151805" y="0"/>
                </a:lnTo>
                <a:lnTo>
                  <a:pt x="142875" y="35719"/>
                </a:lnTo>
                <a:lnTo>
                  <a:pt x="125015" y="89297"/>
                </a:lnTo>
                <a:lnTo>
                  <a:pt x="107156" y="160735"/>
                </a:lnTo>
                <a:lnTo>
                  <a:pt x="89297" y="232172"/>
                </a:lnTo>
                <a:lnTo>
                  <a:pt x="71437" y="294680"/>
                </a:lnTo>
                <a:lnTo>
                  <a:pt x="62508" y="339329"/>
                </a:lnTo>
                <a:lnTo>
                  <a:pt x="53578" y="366118"/>
                </a:lnTo>
                <a:lnTo>
                  <a:pt x="44648" y="366118"/>
                </a:lnTo>
                <a:lnTo>
                  <a:pt x="53578" y="357188"/>
                </a:lnTo>
                <a:lnTo>
                  <a:pt x="71437" y="321469"/>
                </a:lnTo>
                <a:lnTo>
                  <a:pt x="89297" y="276821"/>
                </a:lnTo>
                <a:lnTo>
                  <a:pt x="107156" y="223243"/>
                </a:lnTo>
                <a:lnTo>
                  <a:pt x="133945" y="160735"/>
                </a:lnTo>
                <a:lnTo>
                  <a:pt x="151805" y="107157"/>
                </a:lnTo>
                <a:lnTo>
                  <a:pt x="169664" y="71438"/>
                </a:lnTo>
                <a:lnTo>
                  <a:pt x="178594" y="53578"/>
                </a:lnTo>
                <a:lnTo>
                  <a:pt x="178594" y="53578"/>
                </a:lnTo>
                <a:lnTo>
                  <a:pt x="160734" y="89297"/>
                </a:lnTo>
                <a:lnTo>
                  <a:pt x="142875" y="151805"/>
                </a:lnTo>
                <a:lnTo>
                  <a:pt x="125015" y="223243"/>
                </a:lnTo>
                <a:lnTo>
                  <a:pt x="107156" y="294680"/>
                </a:lnTo>
                <a:lnTo>
                  <a:pt x="89297" y="366118"/>
                </a:lnTo>
                <a:lnTo>
                  <a:pt x="71437" y="410766"/>
                </a:lnTo>
                <a:lnTo>
                  <a:pt x="62508" y="437555"/>
                </a:lnTo>
                <a:lnTo>
                  <a:pt x="62508" y="446485"/>
                </a:lnTo>
                <a:lnTo>
                  <a:pt x="71437" y="428625"/>
                </a:lnTo>
                <a:lnTo>
                  <a:pt x="80367" y="392907"/>
                </a:lnTo>
                <a:lnTo>
                  <a:pt x="98226" y="339329"/>
                </a:lnTo>
                <a:lnTo>
                  <a:pt x="125015" y="276821"/>
                </a:lnTo>
                <a:lnTo>
                  <a:pt x="160734" y="205383"/>
                </a:lnTo>
                <a:lnTo>
                  <a:pt x="187523" y="142876"/>
                </a:lnTo>
                <a:lnTo>
                  <a:pt x="214312" y="107157"/>
                </a:lnTo>
                <a:lnTo>
                  <a:pt x="232172" y="80368"/>
                </a:lnTo>
                <a:lnTo>
                  <a:pt x="232172" y="89297"/>
                </a:lnTo>
                <a:lnTo>
                  <a:pt x="232172" y="133946"/>
                </a:lnTo>
                <a:lnTo>
                  <a:pt x="214312" y="205383"/>
                </a:lnTo>
                <a:lnTo>
                  <a:pt x="196453" y="276821"/>
                </a:lnTo>
                <a:lnTo>
                  <a:pt x="178594" y="348258"/>
                </a:lnTo>
                <a:lnTo>
                  <a:pt x="169664" y="410766"/>
                </a:lnTo>
                <a:lnTo>
                  <a:pt x="151805" y="455414"/>
                </a:lnTo>
                <a:lnTo>
                  <a:pt x="142875" y="464344"/>
                </a:lnTo>
                <a:lnTo>
                  <a:pt x="142875" y="455414"/>
                </a:lnTo>
                <a:lnTo>
                  <a:pt x="151805" y="428625"/>
                </a:lnTo>
                <a:lnTo>
                  <a:pt x="160734" y="375047"/>
                </a:lnTo>
                <a:lnTo>
                  <a:pt x="187523" y="312540"/>
                </a:lnTo>
                <a:lnTo>
                  <a:pt x="214312" y="241102"/>
                </a:lnTo>
                <a:lnTo>
                  <a:pt x="232172" y="178594"/>
                </a:lnTo>
                <a:lnTo>
                  <a:pt x="250031" y="133946"/>
                </a:lnTo>
                <a:lnTo>
                  <a:pt x="250031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86500" y="2562820"/>
            <a:ext cx="401837" cy="366118"/>
          </a:xfrm>
          <a:custGeom>
            <a:avLst/>
            <a:gdLst/>
            <a:ahLst/>
            <a:cxnLst/>
            <a:rect l="0" t="0" r="0" b="0"/>
            <a:pathLst>
              <a:path w="401837" h="366118">
                <a:moveTo>
                  <a:pt x="0" y="294680"/>
                </a:moveTo>
                <a:lnTo>
                  <a:pt x="0" y="294680"/>
                </a:lnTo>
                <a:lnTo>
                  <a:pt x="8930" y="303609"/>
                </a:lnTo>
                <a:lnTo>
                  <a:pt x="8930" y="303609"/>
                </a:lnTo>
                <a:lnTo>
                  <a:pt x="8930" y="321469"/>
                </a:lnTo>
                <a:lnTo>
                  <a:pt x="17859" y="330398"/>
                </a:lnTo>
                <a:lnTo>
                  <a:pt x="26789" y="348258"/>
                </a:lnTo>
                <a:lnTo>
                  <a:pt x="26789" y="366117"/>
                </a:lnTo>
                <a:lnTo>
                  <a:pt x="35719" y="366117"/>
                </a:lnTo>
                <a:lnTo>
                  <a:pt x="53578" y="357187"/>
                </a:lnTo>
                <a:lnTo>
                  <a:pt x="80367" y="330398"/>
                </a:lnTo>
                <a:lnTo>
                  <a:pt x="116086" y="276820"/>
                </a:lnTo>
                <a:lnTo>
                  <a:pt x="178594" y="223243"/>
                </a:lnTo>
                <a:lnTo>
                  <a:pt x="258961" y="151805"/>
                </a:lnTo>
                <a:lnTo>
                  <a:pt x="330398" y="71438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49008" y="3303984"/>
            <a:ext cx="294681" cy="294681"/>
          </a:xfrm>
          <a:custGeom>
            <a:avLst/>
            <a:gdLst/>
            <a:ahLst/>
            <a:cxnLst/>
            <a:rect l="0" t="0" r="0" b="0"/>
            <a:pathLst>
              <a:path w="294681" h="294681">
                <a:moveTo>
                  <a:pt x="0" y="151805"/>
                </a:moveTo>
                <a:lnTo>
                  <a:pt x="0" y="15180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51805"/>
                </a:lnTo>
                <a:lnTo>
                  <a:pt x="17859" y="169664"/>
                </a:lnTo>
                <a:lnTo>
                  <a:pt x="17859" y="196453"/>
                </a:lnTo>
                <a:lnTo>
                  <a:pt x="26789" y="232172"/>
                </a:lnTo>
                <a:lnTo>
                  <a:pt x="26789" y="267891"/>
                </a:lnTo>
                <a:lnTo>
                  <a:pt x="26789" y="294680"/>
                </a:lnTo>
                <a:lnTo>
                  <a:pt x="44648" y="294680"/>
                </a:lnTo>
                <a:lnTo>
                  <a:pt x="71437" y="276820"/>
                </a:lnTo>
                <a:lnTo>
                  <a:pt x="116086" y="223242"/>
                </a:lnTo>
                <a:lnTo>
                  <a:pt x="169664" y="151805"/>
                </a:lnTo>
                <a:lnTo>
                  <a:pt x="232172" y="80367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Slices and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S9: </a:t>
            </a:r>
            <a:r>
              <a:rPr lang="en-US" dirty="0"/>
              <a:t>S(</a:t>
            </a:r>
            <a:r>
              <a:rPr lang="en-US" dirty="0" err="1"/>
              <a:t>totalLocks</a:t>
            </a:r>
            <a:r>
              <a:rPr lang="en-US" dirty="0"/>
              <a:t>, 10) = {10}</a:t>
            </a:r>
          </a:p>
          <a:p>
            <a:r>
              <a:rPr lang="en-US" dirty="0" smtClean="0"/>
              <a:t>S10: </a:t>
            </a:r>
            <a:r>
              <a:rPr lang="en-US" dirty="0"/>
              <a:t>S(</a:t>
            </a:r>
            <a:r>
              <a:rPr lang="en-US" dirty="0" err="1"/>
              <a:t>totalLocks</a:t>
            </a:r>
            <a:r>
              <a:rPr lang="en-US" dirty="0"/>
              <a:t>, 16) = {10, 13, 14, 16, 19, 20}</a:t>
            </a:r>
          </a:p>
          <a:p>
            <a:r>
              <a:rPr lang="en-US" dirty="0" smtClean="0"/>
              <a:t>S11: </a:t>
            </a:r>
            <a:r>
              <a:rPr lang="en-US" dirty="0"/>
              <a:t>S(</a:t>
            </a:r>
            <a:r>
              <a:rPr lang="en-US" dirty="0" err="1"/>
              <a:t>totalLocks</a:t>
            </a:r>
            <a:r>
              <a:rPr lang="en-US" dirty="0"/>
              <a:t>, 21) = {10, 13, 14, 16, 19, 20}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00500" y="3187898"/>
            <a:ext cx="616149" cy="142876"/>
          </a:xfrm>
          <a:custGeom>
            <a:avLst/>
            <a:gdLst/>
            <a:ahLst/>
            <a:cxnLst/>
            <a:rect l="0" t="0" r="0" b="0"/>
            <a:pathLst>
              <a:path w="616149" h="142876">
                <a:moveTo>
                  <a:pt x="0" y="142875"/>
                </a:move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0" y="125016"/>
                </a:lnTo>
                <a:lnTo>
                  <a:pt x="8930" y="116086"/>
                </a:lnTo>
                <a:lnTo>
                  <a:pt x="17859" y="107156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9" y="89297"/>
                </a:lnTo>
                <a:lnTo>
                  <a:pt x="35719" y="98227"/>
                </a:lnTo>
                <a:lnTo>
                  <a:pt x="44648" y="98227"/>
                </a:lnTo>
                <a:lnTo>
                  <a:pt x="53578" y="98227"/>
                </a:lnTo>
                <a:lnTo>
                  <a:pt x="71438" y="107156"/>
                </a:lnTo>
                <a:lnTo>
                  <a:pt x="98227" y="107156"/>
                </a:lnTo>
                <a:lnTo>
                  <a:pt x="142875" y="107156"/>
                </a:lnTo>
                <a:lnTo>
                  <a:pt x="214313" y="89297"/>
                </a:lnTo>
                <a:lnTo>
                  <a:pt x="303609" y="62508"/>
                </a:lnTo>
                <a:lnTo>
                  <a:pt x="410766" y="35719"/>
                </a:lnTo>
                <a:lnTo>
                  <a:pt x="500063" y="17859"/>
                </a:lnTo>
                <a:lnTo>
                  <a:pt x="571500" y="8930"/>
                </a:lnTo>
                <a:lnTo>
                  <a:pt x="616148" y="0"/>
                </a:lnTo>
                <a:lnTo>
                  <a:pt x="6161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089922" y="3429000"/>
            <a:ext cx="17860" cy="160735"/>
          </a:xfrm>
          <a:custGeom>
            <a:avLst/>
            <a:gdLst/>
            <a:ahLst/>
            <a:cxnLst/>
            <a:rect l="0" t="0" r="0" b="0"/>
            <a:pathLst>
              <a:path w="17860" h="160735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42875"/>
                </a:lnTo>
                <a:lnTo>
                  <a:pt x="0" y="151804"/>
                </a:lnTo>
                <a:lnTo>
                  <a:pt x="0" y="160734"/>
                </a:lnTo>
                <a:lnTo>
                  <a:pt x="8930" y="160734"/>
                </a:lnTo>
                <a:lnTo>
                  <a:pt x="8930" y="151804"/>
                </a:lnTo>
                <a:lnTo>
                  <a:pt x="17859" y="142875"/>
                </a:lnTo>
                <a:lnTo>
                  <a:pt x="1785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161359" y="3303984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17860" y="17859"/>
                </a:moveTo>
                <a:lnTo>
                  <a:pt x="1786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97078" y="3455789"/>
            <a:ext cx="98228" cy="214313"/>
          </a:xfrm>
          <a:custGeom>
            <a:avLst/>
            <a:gdLst/>
            <a:ahLst/>
            <a:cxnLst/>
            <a:rect l="0" t="0" r="0" b="0"/>
            <a:pathLst>
              <a:path w="98228" h="214313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8930" y="169664"/>
                </a:lnTo>
                <a:lnTo>
                  <a:pt x="8930" y="151804"/>
                </a:lnTo>
                <a:lnTo>
                  <a:pt x="17860" y="133945"/>
                </a:lnTo>
                <a:lnTo>
                  <a:pt x="26789" y="107156"/>
                </a:lnTo>
                <a:lnTo>
                  <a:pt x="35719" y="80367"/>
                </a:lnTo>
                <a:lnTo>
                  <a:pt x="44649" y="53578"/>
                </a:lnTo>
                <a:lnTo>
                  <a:pt x="53578" y="44648"/>
                </a:lnTo>
                <a:lnTo>
                  <a:pt x="62508" y="44648"/>
                </a:lnTo>
                <a:lnTo>
                  <a:pt x="62508" y="53578"/>
                </a:lnTo>
                <a:lnTo>
                  <a:pt x="62508" y="80367"/>
                </a:lnTo>
                <a:lnTo>
                  <a:pt x="71438" y="107156"/>
                </a:lnTo>
                <a:lnTo>
                  <a:pt x="71438" y="142875"/>
                </a:lnTo>
                <a:lnTo>
                  <a:pt x="71438" y="169664"/>
                </a:lnTo>
                <a:lnTo>
                  <a:pt x="62508" y="196453"/>
                </a:lnTo>
                <a:lnTo>
                  <a:pt x="62508" y="214312"/>
                </a:lnTo>
                <a:lnTo>
                  <a:pt x="62508" y="214312"/>
                </a:lnTo>
                <a:lnTo>
                  <a:pt x="71438" y="214312"/>
                </a:lnTo>
                <a:lnTo>
                  <a:pt x="71438" y="196453"/>
                </a:lnTo>
                <a:lnTo>
                  <a:pt x="80367" y="178593"/>
                </a:lnTo>
                <a:lnTo>
                  <a:pt x="98227" y="151804"/>
                </a:lnTo>
                <a:lnTo>
                  <a:pt x="9822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348883" y="3562945"/>
            <a:ext cx="35720" cy="133946"/>
          </a:xfrm>
          <a:custGeom>
            <a:avLst/>
            <a:gdLst/>
            <a:ahLst/>
            <a:cxnLst/>
            <a:rect l="0" t="0" r="0" b="0"/>
            <a:pathLst>
              <a:path w="35720" h="13394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26789" y="35719"/>
                </a:lnTo>
                <a:lnTo>
                  <a:pt x="26789" y="62508"/>
                </a:lnTo>
                <a:lnTo>
                  <a:pt x="26789" y="80367"/>
                </a:lnTo>
                <a:lnTo>
                  <a:pt x="26789" y="107156"/>
                </a:lnTo>
                <a:lnTo>
                  <a:pt x="26789" y="125016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16086"/>
                </a:lnTo>
                <a:lnTo>
                  <a:pt x="26789" y="89297"/>
                </a:lnTo>
                <a:lnTo>
                  <a:pt x="35719" y="62508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402461" y="3393281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17859" y="8930"/>
                </a:moveTo>
                <a:lnTo>
                  <a:pt x="17859" y="17859"/>
                </a:lnTo>
                <a:lnTo>
                  <a:pt x="17859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438180" y="3437929"/>
            <a:ext cx="35719" cy="294681"/>
          </a:xfrm>
          <a:custGeom>
            <a:avLst/>
            <a:gdLst/>
            <a:ahLst/>
            <a:cxnLst/>
            <a:rect l="0" t="0" r="0" b="0"/>
            <a:pathLst>
              <a:path w="35719" h="294681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80367"/>
                </a:lnTo>
                <a:lnTo>
                  <a:pt x="8929" y="116086"/>
                </a:lnTo>
                <a:lnTo>
                  <a:pt x="0" y="160735"/>
                </a:lnTo>
                <a:lnTo>
                  <a:pt x="8929" y="205383"/>
                </a:lnTo>
                <a:lnTo>
                  <a:pt x="8929" y="250032"/>
                </a:lnTo>
                <a:lnTo>
                  <a:pt x="8929" y="276821"/>
                </a:lnTo>
                <a:lnTo>
                  <a:pt x="17859" y="294680"/>
                </a:lnTo>
                <a:lnTo>
                  <a:pt x="17859" y="294680"/>
                </a:lnTo>
                <a:lnTo>
                  <a:pt x="26789" y="294680"/>
                </a:lnTo>
                <a:lnTo>
                  <a:pt x="35718" y="276821"/>
                </a:lnTo>
                <a:lnTo>
                  <a:pt x="35718" y="258961"/>
                </a:lnTo>
                <a:lnTo>
                  <a:pt x="35718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02461" y="3554015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35719" y="26789"/>
                </a:lnTo>
                <a:lnTo>
                  <a:pt x="44648" y="26789"/>
                </a:lnTo>
                <a:lnTo>
                  <a:pt x="53578" y="26789"/>
                </a:lnTo>
                <a:lnTo>
                  <a:pt x="62508" y="26789"/>
                </a:lnTo>
                <a:lnTo>
                  <a:pt x="6250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81055" y="3562945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8929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8929" y="151805"/>
                </a:lnTo>
                <a:lnTo>
                  <a:pt x="8929" y="160734"/>
                </a:lnTo>
                <a:lnTo>
                  <a:pt x="26789" y="160734"/>
                </a:lnTo>
                <a:lnTo>
                  <a:pt x="35718" y="151805"/>
                </a:lnTo>
                <a:lnTo>
                  <a:pt x="44648" y="133945"/>
                </a:lnTo>
                <a:lnTo>
                  <a:pt x="62508" y="116086"/>
                </a:lnTo>
                <a:lnTo>
                  <a:pt x="71437" y="89297"/>
                </a:lnTo>
                <a:lnTo>
                  <a:pt x="80367" y="71437"/>
                </a:lnTo>
                <a:lnTo>
                  <a:pt x="80367" y="44648"/>
                </a:lnTo>
                <a:lnTo>
                  <a:pt x="80367" y="26789"/>
                </a:lnTo>
                <a:lnTo>
                  <a:pt x="62508" y="8930"/>
                </a:lnTo>
                <a:lnTo>
                  <a:pt x="53578" y="0"/>
                </a:lnTo>
                <a:lnTo>
                  <a:pt x="35718" y="8930"/>
                </a:lnTo>
                <a:lnTo>
                  <a:pt x="17859" y="17859"/>
                </a:lnTo>
                <a:lnTo>
                  <a:pt x="8929" y="35719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48945" y="3295054"/>
            <a:ext cx="232173" cy="178595"/>
          </a:xfrm>
          <a:custGeom>
            <a:avLst/>
            <a:gdLst/>
            <a:ahLst/>
            <a:cxnLst/>
            <a:rect l="0" t="0" r="0" b="0"/>
            <a:pathLst>
              <a:path w="232173" h="178595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30"/>
                </a:lnTo>
                <a:lnTo>
                  <a:pt x="35719" y="17860"/>
                </a:lnTo>
                <a:lnTo>
                  <a:pt x="53578" y="35719"/>
                </a:lnTo>
                <a:lnTo>
                  <a:pt x="71438" y="53578"/>
                </a:lnTo>
                <a:lnTo>
                  <a:pt x="89297" y="80367"/>
                </a:lnTo>
                <a:lnTo>
                  <a:pt x="116086" y="98227"/>
                </a:lnTo>
                <a:lnTo>
                  <a:pt x="142875" y="116086"/>
                </a:lnTo>
                <a:lnTo>
                  <a:pt x="169664" y="133946"/>
                </a:lnTo>
                <a:lnTo>
                  <a:pt x="187524" y="142875"/>
                </a:lnTo>
                <a:lnTo>
                  <a:pt x="214313" y="160735"/>
                </a:lnTo>
                <a:lnTo>
                  <a:pt x="223243" y="169664"/>
                </a:lnTo>
                <a:lnTo>
                  <a:pt x="232172" y="178594"/>
                </a:lnTo>
                <a:lnTo>
                  <a:pt x="23217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88273" y="3437929"/>
            <a:ext cx="26791" cy="250033"/>
          </a:xfrm>
          <a:custGeom>
            <a:avLst/>
            <a:gdLst/>
            <a:ahLst/>
            <a:cxnLst/>
            <a:rect l="0" t="0" r="0" b="0"/>
            <a:pathLst>
              <a:path w="26791" h="250033">
                <a:moveTo>
                  <a:pt x="1786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87524"/>
                </a:lnTo>
                <a:lnTo>
                  <a:pt x="8930" y="214313"/>
                </a:lnTo>
                <a:lnTo>
                  <a:pt x="8930" y="232172"/>
                </a:lnTo>
                <a:lnTo>
                  <a:pt x="8930" y="250032"/>
                </a:lnTo>
                <a:lnTo>
                  <a:pt x="17860" y="250032"/>
                </a:lnTo>
                <a:lnTo>
                  <a:pt x="26790" y="250032"/>
                </a:lnTo>
                <a:lnTo>
                  <a:pt x="26790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223992" y="3554015"/>
            <a:ext cx="71439" cy="116087"/>
          </a:xfrm>
          <a:custGeom>
            <a:avLst/>
            <a:gdLst/>
            <a:ahLst/>
            <a:cxnLst/>
            <a:rect l="0" t="0" r="0" b="0"/>
            <a:pathLst>
              <a:path w="71439" h="116087">
                <a:moveTo>
                  <a:pt x="35719" y="35719"/>
                </a:moveTo>
                <a:lnTo>
                  <a:pt x="26789" y="44649"/>
                </a:lnTo>
                <a:lnTo>
                  <a:pt x="26789" y="53578"/>
                </a:lnTo>
                <a:lnTo>
                  <a:pt x="26789" y="71438"/>
                </a:lnTo>
                <a:lnTo>
                  <a:pt x="17860" y="89297"/>
                </a:lnTo>
                <a:lnTo>
                  <a:pt x="17860" y="98227"/>
                </a:lnTo>
                <a:lnTo>
                  <a:pt x="26789" y="107156"/>
                </a:lnTo>
                <a:lnTo>
                  <a:pt x="26789" y="116086"/>
                </a:lnTo>
                <a:lnTo>
                  <a:pt x="35719" y="107156"/>
                </a:lnTo>
                <a:lnTo>
                  <a:pt x="44649" y="107156"/>
                </a:lnTo>
                <a:lnTo>
                  <a:pt x="53578" y="89297"/>
                </a:lnTo>
                <a:lnTo>
                  <a:pt x="62508" y="80367"/>
                </a:lnTo>
                <a:lnTo>
                  <a:pt x="71438" y="62508"/>
                </a:lnTo>
                <a:lnTo>
                  <a:pt x="71438" y="44649"/>
                </a:lnTo>
                <a:lnTo>
                  <a:pt x="71438" y="26789"/>
                </a:lnTo>
                <a:lnTo>
                  <a:pt x="71438" y="8930"/>
                </a:lnTo>
                <a:lnTo>
                  <a:pt x="62508" y="0"/>
                </a:lnTo>
                <a:lnTo>
                  <a:pt x="44649" y="0"/>
                </a:lnTo>
                <a:lnTo>
                  <a:pt x="26789" y="8930"/>
                </a:lnTo>
                <a:lnTo>
                  <a:pt x="17860" y="17860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75797" y="3545086"/>
            <a:ext cx="89298" cy="125016"/>
          </a:xfrm>
          <a:custGeom>
            <a:avLst/>
            <a:gdLst/>
            <a:ahLst/>
            <a:cxnLst/>
            <a:rect l="0" t="0" r="0" b="0"/>
            <a:pathLst>
              <a:path w="89298" h="125016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6"/>
                </a:lnTo>
                <a:lnTo>
                  <a:pt x="8930" y="107156"/>
                </a:lnTo>
                <a:lnTo>
                  <a:pt x="17859" y="116085"/>
                </a:lnTo>
                <a:lnTo>
                  <a:pt x="35719" y="125015"/>
                </a:lnTo>
                <a:lnTo>
                  <a:pt x="53578" y="116085"/>
                </a:lnTo>
                <a:lnTo>
                  <a:pt x="71437" y="107156"/>
                </a:lnTo>
                <a:lnTo>
                  <a:pt x="89297" y="89296"/>
                </a:lnTo>
                <a:lnTo>
                  <a:pt x="89297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18672" y="3545086"/>
            <a:ext cx="8931" cy="133946"/>
          </a:xfrm>
          <a:custGeom>
            <a:avLst/>
            <a:gdLst/>
            <a:ahLst/>
            <a:cxnLst/>
            <a:rect l="0" t="0" r="0" b="0"/>
            <a:pathLst>
              <a:path w="8931" h="13394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71437"/>
                </a:lnTo>
                <a:lnTo>
                  <a:pt x="8930" y="98226"/>
                </a:lnTo>
                <a:lnTo>
                  <a:pt x="8930" y="116085"/>
                </a:lnTo>
                <a:lnTo>
                  <a:pt x="8930" y="133945"/>
                </a:lnTo>
                <a:lnTo>
                  <a:pt x="893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527602" y="3679031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563320" y="3527226"/>
            <a:ext cx="98228" cy="169665"/>
          </a:xfrm>
          <a:custGeom>
            <a:avLst/>
            <a:gdLst/>
            <a:ahLst/>
            <a:cxnLst/>
            <a:rect l="0" t="0" r="0" b="0"/>
            <a:pathLst>
              <a:path w="98228" h="169665">
                <a:moveTo>
                  <a:pt x="89297" y="0"/>
                </a:moveTo>
                <a:lnTo>
                  <a:pt x="80368" y="0"/>
                </a:lnTo>
                <a:lnTo>
                  <a:pt x="80368" y="8930"/>
                </a:lnTo>
                <a:lnTo>
                  <a:pt x="71438" y="8930"/>
                </a:lnTo>
                <a:lnTo>
                  <a:pt x="62508" y="8930"/>
                </a:lnTo>
                <a:lnTo>
                  <a:pt x="53578" y="1786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60" y="44649"/>
                </a:lnTo>
                <a:lnTo>
                  <a:pt x="893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6"/>
                </a:lnTo>
                <a:lnTo>
                  <a:pt x="17860" y="116086"/>
                </a:lnTo>
                <a:lnTo>
                  <a:pt x="35719" y="125016"/>
                </a:lnTo>
                <a:lnTo>
                  <a:pt x="53578" y="133945"/>
                </a:lnTo>
                <a:lnTo>
                  <a:pt x="62508" y="142875"/>
                </a:lnTo>
                <a:lnTo>
                  <a:pt x="80368" y="160735"/>
                </a:lnTo>
                <a:lnTo>
                  <a:pt x="98227" y="169664"/>
                </a:lnTo>
                <a:lnTo>
                  <a:pt x="9822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61547" y="3571875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44648" y="8929"/>
                </a:moveTo>
                <a:lnTo>
                  <a:pt x="44648" y="8929"/>
                </a:lnTo>
                <a:lnTo>
                  <a:pt x="44648" y="8929"/>
                </a:lnTo>
                <a:lnTo>
                  <a:pt x="35719" y="8929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35718"/>
                </a:lnTo>
                <a:lnTo>
                  <a:pt x="17859" y="44648"/>
                </a:lnTo>
                <a:lnTo>
                  <a:pt x="26789" y="62507"/>
                </a:lnTo>
                <a:lnTo>
                  <a:pt x="26789" y="71437"/>
                </a:lnTo>
                <a:lnTo>
                  <a:pt x="35719" y="80367"/>
                </a:lnTo>
                <a:lnTo>
                  <a:pt x="44648" y="89296"/>
                </a:lnTo>
                <a:lnTo>
                  <a:pt x="44648" y="98226"/>
                </a:lnTo>
                <a:lnTo>
                  <a:pt x="44648" y="107156"/>
                </a:lnTo>
                <a:lnTo>
                  <a:pt x="44648" y="125015"/>
                </a:lnTo>
                <a:lnTo>
                  <a:pt x="44648" y="133945"/>
                </a:lnTo>
                <a:lnTo>
                  <a:pt x="35719" y="151804"/>
                </a:lnTo>
                <a:lnTo>
                  <a:pt x="35719" y="160734"/>
                </a:lnTo>
                <a:lnTo>
                  <a:pt x="26789" y="160734"/>
                </a:lnTo>
                <a:lnTo>
                  <a:pt x="17859" y="160734"/>
                </a:lnTo>
                <a:lnTo>
                  <a:pt x="17859" y="151804"/>
                </a:lnTo>
                <a:lnTo>
                  <a:pt x="8930" y="142875"/>
                </a:lnTo>
                <a:lnTo>
                  <a:pt x="0" y="125015"/>
                </a:lnTo>
                <a:lnTo>
                  <a:pt x="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920258" y="2777133"/>
            <a:ext cx="517923" cy="634008"/>
          </a:xfrm>
          <a:custGeom>
            <a:avLst/>
            <a:gdLst/>
            <a:ahLst/>
            <a:cxnLst/>
            <a:rect l="0" t="0" r="0" b="0"/>
            <a:pathLst>
              <a:path w="517923" h="634008">
                <a:moveTo>
                  <a:pt x="392906" y="116085"/>
                </a:moveTo>
                <a:lnTo>
                  <a:pt x="383976" y="107156"/>
                </a:lnTo>
                <a:lnTo>
                  <a:pt x="375047" y="98226"/>
                </a:lnTo>
                <a:lnTo>
                  <a:pt x="366117" y="89296"/>
                </a:lnTo>
                <a:lnTo>
                  <a:pt x="357187" y="80367"/>
                </a:lnTo>
                <a:lnTo>
                  <a:pt x="348258" y="62507"/>
                </a:lnTo>
                <a:lnTo>
                  <a:pt x="330398" y="53578"/>
                </a:lnTo>
                <a:lnTo>
                  <a:pt x="321469" y="35718"/>
                </a:lnTo>
                <a:lnTo>
                  <a:pt x="303609" y="17859"/>
                </a:lnTo>
                <a:lnTo>
                  <a:pt x="285750" y="8930"/>
                </a:lnTo>
                <a:lnTo>
                  <a:pt x="258961" y="0"/>
                </a:lnTo>
                <a:lnTo>
                  <a:pt x="241101" y="0"/>
                </a:lnTo>
                <a:lnTo>
                  <a:pt x="223242" y="0"/>
                </a:lnTo>
                <a:lnTo>
                  <a:pt x="205383" y="8930"/>
                </a:lnTo>
                <a:lnTo>
                  <a:pt x="178594" y="17859"/>
                </a:lnTo>
                <a:lnTo>
                  <a:pt x="151805" y="35718"/>
                </a:lnTo>
                <a:lnTo>
                  <a:pt x="125015" y="53578"/>
                </a:lnTo>
                <a:lnTo>
                  <a:pt x="98226" y="80367"/>
                </a:lnTo>
                <a:lnTo>
                  <a:pt x="71437" y="107156"/>
                </a:lnTo>
                <a:lnTo>
                  <a:pt x="44648" y="142874"/>
                </a:lnTo>
                <a:lnTo>
                  <a:pt x="26789" y="178593"/>
                </a:lnTo>
                <a:lnTo>
                  <a:pt x="8930" y="223242"/>
                </a:lnTo>
                <a:lnTo>
                  <a:pt x="0" y="267890"/>
                </a:lnTo>
                <a:lnTo>
                  <a:pt x="0" y="321468"/>
                </a:lnTo>
                <a:lnTo>
                  <a:pt x="0" y="383976"/>
                </a:lnTo>
                <a:lnTo>
                  <a:pt x="26789" y="446484"/>
                </a:lnTo>
                <a:lnTo>
                  <a:pt x="53578" y="508992"/>
                </a:lnTo>
                <a:lnTo>
                  <a:pt x="89297" y="562570"/>
                </a:lnTo>
                <a:lnTo>
                  <a:pt x="125015" y="607218"/>
                </a:lnTo>
                <a:lnTo>
                  <a:pt x="169664" y="625078"/>
                </a:lnTo>
                <a:lnTo>
                  <a:pt x="205383" y="634007"/>
                </a:lnTo>
                <a:lnTo>
                  <a:pt x="250031" y="625078"/>
                </a:lnTo>
                <a:lnTo>
                  <a:pt x="303609" y="598288"/>
                </a:lnTo>
                <a:lnTo>
                  <a:pt x="348258" y="562570"/>
                </a:lnTo>
                <a:lnTo>
                  <a:pt x="392906" y="517921"/>
                </a:lnTo>
                <a:lnTo>
                  <a:pt x="437555" y="473273"/>
                </a:lnTo>
                <a:lnTo>
                  <a:pt x="473273" y="410765"/>
                </a:lnTo>
                <a:lnTo>
                  <a:pt x="500062" y="357187"/>
                </a:lnTo>
                <a:lnTo>
                  <a:pt x="517922" y="303609"/>
                </a:lnTo>
                <a:lnTo>
                  <a:pt x="517922" y="250031"/>
                </a:lnTo>
                <a:lnTo>
                  <a:pt x="500062" y="196453"/>
                </a:lnTo>
                <a:lnTo>
                  <a:pt x="464344" y="151804"/>
                </a:lnTo>
                <a:lnTo>
                  <a:pt x="419695" y="116085"/>
                </a:lnTo>
                <a:lnTo>
                  <a:pt x="375047" y="89296"/>
                </a:lnTo>
                <a:lnTo>
                  <a:pt x="330398" y="71437"/>
                </a:lnTo>
                <a:lnTo>
                  <a:pt x="285750" y="62507"/>
                </a:lnTo>
                <a:lnTo>
                  <a:pt x="28575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554391" y="3286125"/>
            <a:ext cx="446485" cy="205383"/>
          </a:xfrm>
          <a:custGeom>
            <a:avLst/>
            <a:gdLst/>
            <a:ahLst/>
            <a:cxnLst/>
            <a:rect l="0" t="0" r="0" b="0"/>
            <a:pathLst>
              <a:path w="446485" h="20538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29"/>
                </a:lnTo>
                <a:lnTo>
                  <a:pt x="26789" y="17859"/>
                </a:lnTo>
                <a:lnTo>
                  <a:pt x="44648" y="26789"/>
                </a:lnTo>
                <a:lnTo>
                  <a:pt x="71437" y="35718"/>
                </a:lnTo>
                <a:lnTo>
                  <a:pt x="107156" y="62507"/>
                </a:lnTo>
                <a:lnTo>
                  <a:pt x="151804" y="80367"/>
                </a:lnTo>
                <a:lnTo>
                  <a:pt x="205382" y="107156"/>
                </a:lnTo>
                <a:lnTo>
                  <a:pt x="258961" y="125015"/>
                </a:lnTo>
                <a:lnTo>
                  <a:pt x="312539" y="142875"/>
                </a:lnTo>
                <a:lnTo>
                  <a:pt x="366117" y="169664"/>
                </a:lnTo>
                <a:lnTo>
                  <a:pt x="401836" y="187523"/>
                </a:lnTo>
                <a:lnTo>
                  <a:pt x="446484" y="205382"/>
                </a:lnTo>
                <a:lnTo>
                  <a:pt x="446484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36594" y="3250406"/>
            <a:ext cx="276821" cy="169665"/>
          </a:xfrm>
          <a:custGeom>
            <a:avLst/>
            <a:gdLst/>
            <a:ahLst/>
            <a:cxnLst/>
            <a:rect l="0" t="0" r="0" b="0"/>
            <a:pathLst>
              <a:path w="276821" h="16966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53578"/>
                </a:lnTo>
                <a:lnTo>
                  <a:pt x="35719" y="71437"/>
                </a:lnTo>
                <a:lnTo>
                  <a:pt x="62508" y="89297"/>
                </a:lnTo>
                <a:lnTo>
                  <a:pt x="98226" y="107156"/>
                </a:lnTo>
                <a:lnTo>
                  <a:pt x="133945" y="116086"/>
                </a:lnTo>
                <a:lnTo>
                  <a:pt x="169664" y="133945"/>
                </a:lnTo>
                <a:lnTo>
                  <a:pt x="214312" y="142875"/>
                </a:lnTo>
                <a:lnTo>
                  <a:pt x="250031" y="151805"/>
                </a:lnTo>
                <a:lnTo>
                  <a:pt x="276820" y="169664"/>
                </a:lnTo>
                <a:lnTo>
                  <a:pt x="27682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652742" y="3268265"/>
            <a:ext cx="258962" cy="142876"/>
          </a:xfrm>
          <a:custGeom>
            <a:avLst/>
            <a:gdLst/>
            <a:ahLst/>
            <a:cxnLst/>
            <a:rect l="0" t="0" r="0" b="0"/>
            <a:pathLst>
              <a:path w="258962" h="142876">
                <a:moveTo>
                  <a:pt x="893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35719" y="17860"/>
                </a:lnTo>
                <a:lnTo>
                  <a:pt x="62508" y="26789"/>
                </a:lnTo>
                <a:lnTo>
                  <a:pt x="89297" y="44649"/>
                </a:lnTo>
                <a:lnTo>
                  <a:pt x="125016" y="53578"/>
                </a:lnTo>
                <a:lnTo>
                  <a:pt x="151805" y="71438"/>
                </a:lnTo>
                <a:lnTo>
                  <a:pt x="187524" y="89297"/>
                </a:lnTo>
                <a:lnTo>
                  <a:pt x="214313" y="107156"/>
                </a:lnTo>
                <a:lnTo>
                  <a:pt x="241102" y="125016"/>
                </a:lnTo>
                <a:lnTo>
                  <a:pt x="258961" y="142875"/>
                </a:lnTo>
                <a:lnTo>
                  <a:pt x="25896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858125" y="3527226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2678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920633" y="3571875"/>
            <a:ext cx="53579" cy="107157"/>
          </a:xfrm>
          <a:custGeom>
            <a:avLst/>
            <a:gdLst/>
            <a:ahLst/>
            <a:cxnLst/>
            <a:rect l="0" t="0" r="0" b="0"/>
            <a:pathLst>
              <a:path w="53579" h="107157">
                <a:moveTo>
                  <a:pt x="17859" y="44648"/>
                </a:moveTo>
                <a:lnTo>
                  <a:pt x="17859" y="53578"/>
                </a:lnTo>
                <a:lnTo>
                  <a:pt x="17859" y="62507"/>
                </a:lnTo>
                <a:lnTo>
                  <a:pt x="17859" y="80367"/>
                </a:lnTo>
                <a:lnTo>
                  <a:pt x="8930" y="89296"/>
                </a:lnTo>
                <a:lnTo>
                  <a:pt x="8930" y="98226"/>
                </a:lnTo>
                <a:lnTo>
                  <a:pt x="8930" y="98226"/>
                </a:lnTo>
                <a:lnTo>
                  <a:pt x="17859" y="10715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80367"/>
                </a:lnTo>
                <a:lnTo>
                  <a:pt x="53578" y="71437"/>
                </a:lnTo>
                <a:lnTo>
                  <a:pt x="53578" y="53578"/>
                </a:lnTo>
                <a:lnTo>
                  <a:pt x="53578" y="35718"/>
                </a:lnTo>
                <a:lnTo>
                  <a:pt x="53578" y="17859"/>
                </a:lnTo>
                <a:lnTo>
                  <a:pt x="44648" y="8929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18859" y="3554015"/>
            <a:ext cx="71439" cy="125017"/>
          </a:xfrm>
          <a:custGeom>
            <a:avLst/>
            <a:gdLst/>
            <a:ahLst/>
            <a:cxnLst/>
            <a:rect l="0" t="0" r="0" b="0"/>
            <a:pathLst>
              <a:path w="71439" h="125017">
                <a:moveTo>
                  <a:pt x="71438" y="8930"/>
                </a:move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26789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26789" y="125016"/>
                </a:lnTo>
                <a:lnTo>
                  <a:pt x="35719" y="125016"/>
                </a:lnTo>
                <a:lnTo>
                  <a:pt x="44649" y="116086"/>
                </a:lnTo>
                <a:lnTo>
                  <a:pt x="4464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090297" y="3580804"/>
            <a:ext cx="8931" cy="116087"/>
          </a:xfrm>
          <a:custGeom>
            <a:avLst/>
            <a:gdLst/>
            <a:ahLst/>
            <a:cxnLst/>
            <a:rect l="0" t="0" r="0" b="0"/>
            <a:pathLst>
              <a:path w="8931" h="116087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8930" y="89297"/>
                </a:lnTo>
                <a:lnTo>
                  <a:pt x="8930" y="107157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98227"/>
                </a:lnTo>
                <a:lnTo>
                  <a:pt x="8930" y="80367"/>
                </a:lnTo>
                <a:lnTo>
                  <a:pt x="893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117086" y="3536156"/>
            <a:ext cx="89297" cy="151806"/>
          </a:xfrm>
          <a:custGeom>
            <a:avLst/>
            <a:gdLst/>
            <a:ahLst/>
            <a:cxnLst/>
            <a:rect l="0" t="0" r="0" b="0"/>
            <a:pathLst>
              <a:path w="89297" h="151806">
                <a:moveTo>
                  <a:pt x="89296" y="0"/>
                </a:moveTo>
                <a:lnTo>
                  <a:pt x="89296" y="0"/>
                </a:lnTo>
                <a:lnTo>
                  <a:pt x="89296" y="0"/>
                </a:lnTo>
                <a:lnTo>
                  <a:pt x="80366" y="8930"/>
                </a:lnTo>
                <a:lnTo>
                  <a:pt x="71437" y="17859"/>
                </a:lnTo>
                <a:lnTo>
                  <a:pt x="53578" y="26789"/>
                </a:lnTo>
                <a:lnTo>
                  <a:pt x="44648" y="44648"/>
                </a:lnTo>
                <a:lnTo>
                  <a:pt x="26789" y="53578"/>
                </a:lnTo>
                <a:lnTo>
                  <a:pt x="893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17859" y="142875"/>
                </a:lnTo>
                <a:lnTo>
                  <a:pt x="26789" y="151805"/>
                </a:lnTo>
                <a:lnTo>
                  <a:pt x="44648" y="151805"/>
                </a:lnTo>
                <a:lnTo>
                  <a:pt x="53578" y="151805"/>
                </a:lnTo>
                <a:lnTo>
                  <a:pt x="71437" y="151805"/>
                </a:lnTo>
                <a:lnTo>
                  <a:pt x="7143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224241" y="3571875"/>
            <a:ext cx="44650" cy="98227"/>
          </a:xfrm>
          <a:custGeom>
            <a:avLst/>
            <a:gdLst/>
            <a:ahLst/>
            <a:cxnLst/>
            <a:rect l="0" t="0" r="0" b="0"/>
            <a:pathLst>
              <a:path w="44650" h="98227">
                <a:moveTo>
                  <a:pt x="44649" y="0"/>
                </a:moveTo>
                <a:lnTo>
                  <a:pt x="44649" y="0"/>
                </a:lnTo>
                <a:lnTo>
                  <a:pt x="35719" y="8929"/>
                </a:lnTo>
                <a:lnTo>
                  <a:pt x="35719" y="8929"/>
                </a:lnTo>
                <a:lnTo>
                  <a:pt x="26789" y="8929"/>
                </a:lnTo>
                <a:lnTo>
                  <a:pt x="17860" y="17859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8"/>
                </a:lnTo>
                <a:lnTo>
                  <a:pt x="17860" y="35718"/>
                </a:lnTo>
                <a:lnTo>
                  <a:pt x="17860" y="44648"/>
                </a:lnTo>
                <a:lnTo>
                  <a:pt x="26789" y="53578"/>
                </a:lnTo>
                <a:lnTo>
                  <a:pt x="35719" y="62507"/>
                </a:lnTo>
                <a:lnTo>
                  <a:pt x="35719" y="71437"/>
                </a:lnTo>
                <a:lnTo>
                  <a:pt x="35719" y="80367"/>
                </a:lnTo>
                <a:lnTo>
                  <a:pt x="35719" y="89296"/>
                </a:lnTo>
                <a:lnTo>
                  <a:pt x="35719" y="98226"/>
                </a:lnTo>
                <a:lnTo>
                  <a:pt x="26789" y="98226"/>
                </a:lnTo>
                <a:lnTo>
                  <a:pt x="26789" y="98226"/>
                </a:lnTo>
                <a:lnTo>
                  <a:pt x="17860" y="98226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920508" y="3589734"/>
            <a:ext cx="44649" cy="169665"/>
          </a:xfrm>
          <a:custGeom>
            <a:avLst/>
            <a:gdLst/>
            <a:ahLst/>
            <a:cxnLst/>
            <a:rect l="0" t="0" r="0" b="0"/>
            <a:pathLst>
              <a:path w="44649" h="16966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59" y="44648"/>
                </a:lnTo>
                <a:lnTo>
                  <a:pt x="26789" y="71437"/>
                </a:lnTo>
                <a:lnTo>
                  <a:pt x="35719" y="98227"/>
                </a:lnTo>
                <a:lnTo>
                  <a:pt x="35719" y="125016"/>
                </a:lnTo>
                <a:lnTo>
                  <a:pt x="44648" y="142875"/>
                </a:lnTo>
                <a:lnTo>
                  <a:pt x="44648" y="160734"/>
                </a:lnTo>
                <a:lnTo>
                  <a:pt x="44648" y="169664"/>
                </a:lnTo>
                <a:lnTo>
                  <a:pt x="44648" y="169664"/>
                </a:lnTo>
                <a:lnTo>
                  <a:pt x="4464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027664" y="3696890"/>
            <a:ext cx="71439" cy="98228"/>
          </a:xfrm>
          <a:custGeom>
            <a:avLst/>
            <a:gdLst/>
            <a:ahLst/>
            <a:cxnLst/>
            <a:rect l="0" t="0" r="0" b="0"/>
            <a:pathLst>
              <a:path w="71439" h="98228">
                <a:moveTo>
                  <a:pt x="8930" y="0"/>
                </a:moveTo>
                <a:lnTo>
                  <a:pt x="893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59" y="89297"/>
                </a:lnTo>
                <a:lnTo>
                  <a:pt x="26789" y="98227"/>
                </a:lnTo>
                <a:lnTo>
                  <a:pt x="35719" y="89297"/>
                </a:lnTo>
                <a:lnTo>
                  <a:pt x="53578" y="89297"/>
                </a:lnTo>
                <a:lnTo>
                  <a:pt x="62508" y="80367"/>
                </a:lnTo>
                <a:lnTo>
                  <a:pt x="71438" y="62508"/>
                </a:lnTo>
                <a:lnTo>
                  <a:pt x="71438" y="44649"/>
                </a:lnTo>
                <a:lnTo>
                  <a:pt x="71438" y="26789"/>
                </a:lnTo>
                <a:lnTo>
                  <a:pt x="62508" y="17860"/>
                </a:ln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152680" y="3679031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0" y="98226"/>
                </a:lnTo>
                <a:lnTo>
                  <a:pt x="8929" y="107156"/>
                </a:lnTo>
                <a:lnTo>
                  <a:pt x="17859" y="116086"/>
                </a:lnTo>
                <a:lnTo>
                  <a:pt x="26789" y="107156"/>
                </a:lnTo>
                <a:lnTo>
                  <a:pt x="44648" y="98226"/>
                </a:lnTo>
                <a:lnTo>
                  <a:pt x="53578" y="80367"/>
                </a:lnTo>
                <a:lnTo>
                  <a:pt x="5357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224117" y="3670101"/>
            <a:ext cx="8931" cy="125017"/>
          </a:xfrm>
          <a:custGeom>
            <a:avLst/>
            <a:gdLst/>
            <a:ahLst/>
            <a:cxnLst/>
            <a:rect l="0" t="0" r="0" b="0"/>
            <a:pathLst>
              <a:path w="8931" h="125017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259836" y="3670101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44648" y="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17859" y="107156"/>
                </a:lnTo>
                <a:lnTo>
                  <a:pt x="35719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241977" y="3393281"/>
            <a:ext cx="392907" cy="759024"/>
          </a:xfrm>
          <a:custGeom>
            <a:avLst/>
            <a:gdLst/>
            <a:ahLst/>
            <a:cxnLst/>
            <a:rect l="0" t="0" r="0" b="0"/>
            <a:pathLst>
              <a:path w="392907" h="75902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44648"/>
                </a:lnTo>
                <a:lnTo>
                  <a:pt x="44648" y="53578"/>
                </a:lnTo>
                <a:lnTo>
                  <a:pt x="71437" y="53578"/>
                </a:lnTo>
                <a:lnTo>
                  <a:pt x="89296" y="62508"/>
                </a:lnTo>
                <a:lnTo>
                  <a:pt x="116086" y="71437"/>
                </a:lnTo>
                <a:lnTo>
                  <a:pt x="133945" y="89297"/>
                </a:lnTo>
                <a:lnTo>
                  <a:pt x="160734" y="107156"/>
                </a:lnTo>
                <a:lnTo>
                  <a:pt x="187523" y="133945"/>
                </a:lnTo>
                <a:lnTo>
                  <a:pt x="214312" y="169664"/>
                </a:lnTo>
                <a:lnTo>
                  <a:pt x="232171" y="205383"/>
                </a:lnTo>
                <a:lnTo>
                  <a:pt x="250031" y="250031"/>
                </a:lnTo>
                <a:lnTo>
                  <a:pt x="276820" y="294680"/>
                </a:lnTo>
                <a:lnTo>
                  <a:pt x="285750" y="348258"/>
                </a:lnTo>
                <a:lnTo>
                  <a:pt x="303609" y="392906"/>
                </a:lnTo>
                <a:lnTo>
                  <a:pt x="312539" y="446484"/>
                </a:lnTo>
                <a:lnTo>
                  <a:pt x="321468" y="500062"/>
                </a:lnTo>
                <a:lnTo>
                  <a:pt x="321468" y="544711"/>
                </a:lnTo>
                <a:lnTo>
                  <a:pt x="321468" y="589359"/>
                </a:lnTo>
                <a:lnTo>
                  <a:pt x="330398" y="634008"/>
                </a:lnTo>
                <a:lnTo>
                  <a:pt x="339328" y="669726"/>
                </a:lnTo>
                <a:lnTo>
                  <a:pt x="348257" y="705445"/>
                </a:lnTo>
                <a:lnTo>
                  <a:pt x="357187" y="732234"/>
                </a:lnTo>
                <a:lnTo>
                  <a:pt x="366117" y="750094"/>
                </a:lnTo>
                <a:lnTo>
                  <a:pt x="375046" y="759023"/>
                </a:lnTo>
                <a:lnTo>
                  <a:pt x="383976" y="759023"/>
                </a:lnTo>
                <a:lnTo>
                  <a:pt x="392906" y="759023"/>
                </a:lnTo>
                <a:lnTo>
                  <a:pt x="392906" y="7590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590234" y="4348757"/>
            <a:ext cx="35720" cy="214314"/>
          </a:xfrm>
          <a:custGeom>
            <a:avLst/>
            <a:gdLst/>
            <a:ahLst/>
            <a:cxnLst/>
            <a:rect l="0" t="0" r="0" b="0"/>
            <a:pathLst>
              <a:path w="35720" h="21431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53579"/>
                </a:lnTo>
                <a:lnTo>
                  <a:pt x="17860" y="71438"/>
                </a:lnTo>
                <a:lnTo>
                  <a:pt x="17860" y="98227"/>
                </a:lnTo>
                <a:lnTo>
                  <a:pt x="26789" y="125016"/>
                </a:lnTo>
                <a:lnTo>
                  <a:pt x="26789" y="142875"/>
                </a:lnTo>
                <a:lnTo>
                  <a:pt x="35719" y="169664"/>
                </a:lnTo>
                <a:lnTo>
                  <a:pt x="35719" y="187524"/>
                </a:lnTo>
                <a:lnTo>
                  <a:pt x="35719" y="205383"/>
                </a:lnTo>
                <a:lnTo>
                  <a:pt x="35719" y="205383"/>
                </a:lnTo>
                <a:lnTo>
                  <a:pt x="26789" y="214313"/>
                </a:lnTo>
                <a:lnTo>
                  <a:pt x="2678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420570" y="4339828"/>
            <a:ext cx="196454" cy="125016"/>
          </a:xfrm>
          <a:custGeom>
            <a:avLst/>
            <a:gdLst/>
            <a:ahLst/>
            <a:cxnLst/>
            <a:rect l="0" t="0" r="0" b="0"/>
            <a:pathLst>
              <a:path w="196454" h="125016">
                <a:moveTo>
                  <a:pt x="0" y="125015"/>
                </a:moveTo>
                <a:lnTo>
                  <a:pt x="0" y="125015"/>
                </a:lnTo>
                <a:lnTo>
                  <a:pt x="17860" y="125015"/>
                </a:lnTo>
                <a:lnTo>
                  <a:pt x="35719" y="116086"/>
                </a:lnTo>
                <a:lnTo>
                  <a:pt x="62508" y="98226"/>
                </a:lnTo>
                <a:lnTo>
                  <a:pt x="89297" y="80367"/>
                </a:lnTo>
                <a:lnTo>
                  <a:pt x="125016" y="62508"/>
                </a:lnTo>
                <a:lnTo>
                  <a:pt x="151805" y="35718"/>
                </a:lnTo>
                <a:lnTo>
                  <a:pt x="178594" y="1785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643813" y="4411265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44648" y="8930"/>
                </a:moveTo>
                <a:lnTo>
                  <a:pt x="44648" y="17860"/>
                </a:lnTo>
                <a:lnTo>
                  <a:pt x="44648" y="35719"/>
                </a:lnTo>
                <a:lnTo>
                  <a:pt x="44648" y="62508"/>
                </a:lnTo>
                <a:lnTo>
                  <a:pt x="44648" y="89297"/>
                </a:lnTo>
                <a:lnTo>
                  <a:pt x="44648" y="116086"/>
                </a:lnTo>
                <a:lnTo>
                  <a:pt x="44648" y="133946"/>
                </a:lnTo>
                <a:lnTo>
                  <a:pt x="53578" y="151805"/>
                </a:lnTo>
                <a:lnTo>
                  <a:pt x="62507" y="151805"/>
                </a:lnTo>
                <a:lnTo>
                  <a:pt x="71437" y="142875"/>
                </a:lnTo>
                <a:lnTo>
                  <a:pt x="71437" y="125016"/>
                </a:lnTo>
                <a:lnTo>
                  <a:pt x="80367" y="107156"/>
                </a:lnTo>
                <a:lnTo>
                  <a:pt x="80367" y="80367"/>
                </a:lnTo>
                <a:lnTo>
                  <a:pt x="71437" y="53578"/>
                </a:lnTo>
                <a:lnTo>
                  <a:pt x="62507" y="26789"/>
                </a:lnTo>
                <a:lnTo>
                  <a:pt x="53578" y="8930"/>
                </a:lnTo>
                <a:lnTo>
                  <a:pt x="35718" y="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2678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768828" y="4196953"/>
            <a:ext cx="89298" cy="339329"/>
          </a:xfrm>
          <a:custGeom>
            <a:avLst/>
            <a:gdLst/>
            <a:ahLst/>
            <a:cxnLst/>
            <a:rect l="0" t="0" r="0" b="0"/>
            <a:pathLst>
              <a:path w="89298" h="339329">
                <a:moveTo>
                  <a:pt x="893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53578"/>
                </a:lnTo>
                <a:lnTo>
                  <a:pt x="0" y="89297"/>
                </a:lnTo>
                <a:lnTo>
                  <a:pt x="8930" y="125015"/>
                </a:lnTo>
                <a:lnTo>
                  <a:pt x="8930" y="169664"/>
                </a:lnTo>
                <a:lnTo>
                  <a:pt x="17860" y="205383"/>
                </a:lnTo>
                <a:lnTo>
                  <a:pt x="17860" y="250031"/>
                </a:lnTo>
                <a:lnTo>
                  <a:pt x="17860" y="276820"/>
                </a:lnTo>
                <a:lnTo>
                  <a:pt x="26789" y="303609"/>
                </a:lnTo>
                <a:lnTo>
                  <a:pt x="35719" y="321468"/>
                </a:lnTo>
                <a:lnTo>
                  <a:pt x="53578" y="330398"/>
                </a:lnTo>
                <a:lnTo>
                  <a:pt x="71438" y="339328"/>
                </a:lnTo>
                <a:lnTo>
                  <a:pt x="80367" y="330398"/>
                </a:lnTo>
                <a:lnTo>
                  <a:pt x="89297" y="321468"/>
                </a:lnTo>
                <a:lnTo>
                  <a:pt x="89297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706320" y="4393406"/>
            <a:ext cx="71439" cy="44649"/>
          </a:xfrm>
          <a:custGeom>
            <a:avLst/>
            <a:gdLst/>
            <a:ahLst/>
            <a:cxnLst/>
            <a:rect l="0" t="0" r="0" b="0"/>
            <a:pathLst>
              <a:path w="71439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8" y="893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875984" y="4205882"/>
            <a:ext cx="133947" cy="294681"/>
          </a:xfrm>
          <a:custGeom>
            <a:avLst/>
            <a:gdLst/>
            <a:ahLst/>
            <a:cxnLst/>
            <a:rect l="0" t="0" r="0" b="0"/>
            <a:pathLst>
              <a:path w="133947" h="294681">
                <a:moveTo>
                  <a:pt x="8930" y="178594"/>
                </a:moveTo>
                <a:lnTo>
                  <a:pt x="0" y="178594"/>
                </a:lnTo>
                <a:lnTo>
                  <a:pt x="0" y="178594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0" y="241102"/>
                </a:lnTo>
                <a:lnTo>
                  <a:pt x="8930" y="267891"/>
                </a:lnTo>
                <a:lnTo>
                  <a:pt x="8930" y="285750"/>
                </a:lnTo>
                <a:lnTo>
                  <a:pt x="17860" y="294680"/>
                </a:lnTo>
                <a:lnTo>
                  <a:pt x="17860" y="294680"/>
                </a:lnTo>
                <a:lnTo>
                  <a:pt x="17860" y="294680"/>
                </a:lnTo>
                <a:lnTo>
                  <a:pt x="26789" y="285750"/>
                </a:lnTo>
                <a:lnTo>
                  <a:pt x="26789" y="267891"/>
                </a:lnTo>
                <a:lnTo>
                  <a:pt x="26789" y="250032"/>
                </a:lnTo>
                <a:lnTo>
                  <a:pt x="26789" y="241102"/>
                </a:lnTo>
                <a:lnTo>
                  <a:pt x="35719" y="232172"/>
                </a:lnTo>
                <a:lnTo>
                  <a:pt x="44649" y="232172"/>
                </a:lnTo>
                <a:lnTo>
                  <a:pt x="53579" y="232172"/>
                </a:lnTo>
                <a:lnTo>
                  <a:pt x="53579" y="232172"/>
                </a:lnTo>
                <a:lnTo>
                  <a:pt x="71438" y="241102"/>
                </a:lnTo>
                <a:lnTo>
                  <a:pt x="80368" y="241102"/>
                </a:lnTo>
                <a:lnTo>
                  <a:pt x="89297" y="232172"/>
                </a:lnTo>
                <a:lnTo>
                  <a:pt x="98227" y="223243"/>
                </a:lnTo>
                <a:lnTo>
                  <a:pt x="98227" y="205383"/>
                </a:lnTo>
                <a:lnTo>
                  <a:pt x="107157" y="178594"/>
                </a:lnTo>
                <a:lnTo>
                  <a:pt x="107157" y="151805"/>
                </a:lnTo>
                <a:lnTo>
                  <a:pt x="107157" y="125016"/>
                </a:lnTo>
                <a:lnTo>
                  <a:pt x="98227" y="89297"/>
                </a:lnTo>
                <a:lnTo>
                  <a:pt x="89297" y="53579"/>
                </a:lnTo>
                <a:lnTo>
                  <a:pt x="80368" y="26789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17860"/>
                </a:lnTo>
                <a:lnTo>
                  <a:pt x="71438" y="44649"/>
                </a:lnTo>
                <a:lnTo>
                  <a:pt x="71438" y="80368"/>
                </a:lnTo>
                <a:lnTo>
                  <a:pt x="80368" y="125016"/>
                </a:lnTo>
                <a:lnTo>
                  <a:pt x="80368" y="169664"/>
                </a:lnTo>
                <a:lnTo>
                  <a:pt x="89297" y="205383"/>
                </a:lnTo>
                <a:lnTo>
                  <a:pt x="98227" y="232172"/>
                </a:lnTo>
                <a:lnTo>
                  <a:pt x="116086" y="250032"/>
                </a:lnTo>
                <a:lnTo>
                  <a:pt x="116086" y="250032"/>
                </a:lnTo>
                <a:lnTo>
                  <a:pt x="125016" y="241102"/>
                </a:lnTo>
                <a:lnTo>
                  <a:pt x="133946" y="223243"/>
                </a:lnTo>
                <a:lnTo>
                  <a:pt x="133946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018859" y="4179093"/>
            <a:ext cx="44650" cy="250033"/>
          </a:xfrm>
          <a:custGeom>
            <a:avLst/>
            <a:gdLst/>
            <a:ahLst/>
            <a:cxnLst/>
            <a:rect l="0" t="0" r="0" b="0"/>
            <a:pathLst>
              <a:path w="44650" h="25003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17860" y="80368"/>
                </a:lnTo>
                <a:lnTo>
                  <a:pt x="17860" y="116086"/>
                </a:lnTo>
                <a:lnTo>
                  <a:pt x="26789" y="151805"/>
                </a:lnTo>
                <a:lnTo>
                  <a:pt x="26789" y="187524"/>
                </a:lnTo>
                <a:lnTo>
                  <a:pt x="35719" y="223243"/>
                </a:lnTo>
                <a:lnTo>
                  <a:pt x="35719" y="241102"/>
                </a:lnTo>
                <a:lnTo>
                  <a:pt x="44649" y="250032"/>
                </a:lnTo>
                <a:lnTo>
                  <a:pt x="44649" y="250032"/>
                </a:lnTo>
                <a:lnTo>
                  <a:pt x="44649" y="241102"/>
                </a:lnTo>
                <a:lnTo>
                  <a:pt x="44649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117086" y="4268390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8930" y="80367"/>
                </a:moveTo>
                <a:lnTo>
                  <a:pt x="0" y="8929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17859" y="142875"/>
                </a:lnTo>
                <a:lnTo>
                  <a:pt x="26789" y="142875"/>
                </a:lnTo>
                <a:lnTo>
                  <a:pt x="35719" y="133946"/>
                </a:lnTo>
                <a:lnTo>
                  <a:pt x="44648" y="116086"/>
                </a:lnTo>
                <a:lnTo>
                  <a:pt x="44648" y="98227"/>
                </a:lnTo>
                <a:lnTo>
                  <a:pt x="53578" y="71438"/>
                </a:lnTo>
                <a:lnTo>
                  <a:pt x="44648" y="44649"/>
                </a:lnTo>
                <a:lnTo>
                  <a:pt x="44648" y="26789"/>
                </a:lnTo>
                <a:lnTo>
                  <a:pt x="35719" y="8930"/>
                </a:lnTo>
                <a:lnTo>
                  <a:pt x="2678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242101" y="4214812"/>
            <a:ext cx="71438" cy="169665"/>
          </a:xfrm>
          <a:custGeom>
            <a:avLst/>
            <a:gdLst/>
            <a:ahLst/>
            <a:cxnLst/>
            <a:rect l="0" t="0" r="0" b="0"/>
            <a:pathLst>
              <a:path w="71438" h="169665">
                <a:moveTo>
                  <a:pt x="26789" y="0"/>
                </a:moveTo>
                <a:lnTo>
                  <a:pt x="26789" y="8930"/>
                </a:lnTo>
                <a:lnTo>
                  <a:pt x="17859" y="17859"/>
                </a:lnTo>
                <a:lnTo>
                  <a:pt x="8929" y="44649"/>
                </a:lnTo>
                <a:lnTo>
                  <a:pt x="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8929" y="142875"/>
                </a:lnTo>
                <a:lnTo>
                  <a:pt x="17859" y="160734"/>
                </a:lnTo>
                <a:lnTo>
                  <a:pt x="35719" y="169664"/>
                </a:lnTo>
                <a:lnTo>
                  <a:pt x="53578" y="169664"/>
                </a:lnTo>
                <a:lnTo>
                  <a:pt x="71437" y="160734"/>
                </a:lnTo>
                <a:lnTo>
                  <a:pt x="71437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04609" y="4179093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80368"/>
                </a:lnTo>
                <a:lnTo>
                  <a:pt x="17859" y="98227"/>
                </a:lnTo>
                <a:lnTo>
                  <a:pt x="17859" y="107157"/>
                </a:lnTo>
                <a:lnTo>
                  <a:pt x="17859" y="125016"/>
                </a:lnTo>
                <a:lnTo>
                  <a:pt x="35718" y="142875"/>
                </a:lnTo>
                <a:lnTo>
                  <a:pt x="44648" y="160735"/>
                </a:lnTo>
                <a:lnTo>
                  <a:pt x="53578" y="178594"/>
                </a:lnTo>
                <a:lnTo>
                  <a:pt x="62507" y="196453"/>
                </a:lnTo>
                <a:lnTo>
                  <a:pt x="71437" y="205383"/>
                </a:lnTo>
                <a:lnTo>
                  <a:pt x="80367" y="214313"/>
                </a:lnTo>
                <a:lnTo>
                  <a:pt x="80367" y="214313"/>
                </a:lnTo>
                <a:lnTo>
                  <a:pt x="8036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313538" y="4188023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42875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9" y="169664"/>
                </a:lnTo>
                <a:lnTo>
                  <a:pt x="62508" y="160734"/>
                </a:lnTo>
                <a:lnTo>
                  <a:pt x="80367" y="151805"/>
                </a:lnTo>
                <a:lnTo>
                  <a:pt x="8036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376046" y="4205882"/>
            <a:ext cx="98228" cy="125017"/>
          </a:xfrm>
          <a:custGeom>
            <a:avLst/>
            <a:gdLst/>
            <a:ahLst/>
            <a:cxnLst/>
            <a:rect l="0" t="0" r="0" b="0"/>
            <a:pathLst>
              <a:path w="98228" h="125017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53579"/>
                </a:lnTo>
                <a:lnTo>
                  <a:pt x="17859" y="62508"/>
                </a:lnTo>
                <a:lnTo>
                  <a:pt x="26789" y="62508"/>
                </a:lnTo>
                <a:lnTo>
                  <a:pt x="44649" y="71438"/>
                </a:lnTo>
                <a:lnTo>
                  <a:pt x="53578" y="71438"/>
                </a:lnTo>
                <a:lnTo>
                  <a:pt x="62508" y="71438"/>
                </a:lnTo>
                <a:lnTo>
                  <a:pt x="80367" y="80368"/>
                </a:lnTo>
                <a:lnTo>
                  <a:pt x="89297" y="80368"/>
                </a:lnTo>
                <a:lnTo>
                  <a:pt x="89297" y="89297"/>
                </a:lnTo>
                <a:lnTo>
                  <a:pt x="98227" y="98227"/>
                </a:lnTo>
                <a:lnTo>
                  <a:pt x="98227" y="107157"/>
                </a:lnTo>
                <a:lnTo>
                  <a:pt x="89297" y="107157"/>
                </a:lnTo>
                <a:lnTo>
                  <a:pt x="80367" y="116086"/>
                </a:lnTo>
                <a:lnTo>
                  <a:pt x="62508" y="125016"/>
                </a:lnTo>
                <a:lnTo>
                  <a:pt x="44649" y="125016"/>
                </a:lnTo>
                <a:lnTo>
                  <a:pt x="4464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501062" y="4063007"/>
            <a:ext cx="116087" cy="89298"/>
          </a:xfrm>
          <a:custGeom>
            <a:avLst/>
            <a:gdLst/>
            <a:ahLst/>
            <a:cxnLst/>
            <a:rect l="0" t="0" r="0" b="0"/>
            <a:pathLst>
              <a:path w="116087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35718" y="80368"/>
                </a:lnTo>
                <a:lnTo>
                  <a:pt x="53578" y="71438"/>
                </a:lnTo>
                <a:lnTo>
                  <a:pt x="62508" y="62508"/>
                </a:lnTo>
                <a:lnTo>
                  <a:pt x="80367" y="44649"/>
                </a:lnTo>
                <a:lnTo>
                  <a:pt x="98226" y="35719"/>
                </a:lnTo>
                <a:lnTo>
                  <a:pt x="107156" y="26789"/>
                </a:lnTo>
                <a:lnTo>
                  <a:pt x="116086" y="17860"/>
                </a:lnTo>
                <a:lnTo>
                  <a:pt x="116086" y="8930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527851" y="4036218"/>
            <a:ext cx="62509" cy="205384"/>
          </a:xfrm>
          <a:custGeom>
            <a:avLst/>
            <a:gdLst/>
            <a:ahLst/>
            <a:cxnLst/>
            <a:rect l="0" t="0" r="0" b="0"/>
            <a:pathLst>
              <a:path w="62509" h="205384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26789" y="80368"/>
                </a:lnTo>
                <a:lnTo>
                  <a:pt x="26789" y="107157"/>
                </a:lnTo>
                <a:lnTo>
                  <a:pt x="35719" y="133946"/>
                </a:lnTo>
                <a:lnTo>
                  <a:pt x="35719" y="160735"/>
                </a:lnTo>
                <a:lnTo>
                  <a:pt x="44648" y="178594"/>
                </a:lnTo>
                <a:lnTo>
                  <a:pt x="53578" y="196453"/>
                </a:lnTo>
                <a:lnTo>
                  <a:pt x="53578" y="205383"/>
                </a:lnTo>
                <a:lnTo>
                  <a:pt x="62508" y="205383"/>
                </a:lnTo>
                <a:lnTo>
                  <a:pt x="62508" y="196453"/>
                </a:lnTo>
                <a:lnTo>
                  <a:pt x="62508" y="169664"/>
                </a:lnTo>
                <a:lnTo>
                  <a:pt x="62508" y="151805"/>
                </a:lnTo>
                <a:lnTo>
                  <a:pt x="6250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635007" y="3973711"/>
            <a:ext cx="89298" cy="71438"/>
          </a:xfrm>
          <a:custGeom>
            <a:avLst/>
            <a:gdLst/>
            <a:ahLst/>
            <a:cxnLst/>
            <a:rect l="0" t="0" r="0" b="0"/>
            <a:pathLst>
              <a:path w="89298" h="71438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17859" y="62507"/>
                </a:lnTo>
                <a:lnTo>
                  <a:pt x="26789" y="62507"/>
                </a:lnTo>
                <a:lnTo>
                  <a:pt x="44648" y="53578"/>
                </a:lnTo>
                <a:lnTo>
                  <a:pt x="53578" y="44648"/>
                </a:lnTo>
                <a:lnTo>
                  <a:pt x="62508" y="26789"/>
                </a:lnTo>
                <a:lnTo>
                  <a:pt x="62508" y="17859"/>
                </a:lnTo>
                <a:lnTo>
                  <a:pt x="71438" y="8929"/>
                </a:lnTo>
                <a:lnTo>
                  <a:pt x="71438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8679655" y="4009429"/>
            <a:ext cx="62509" cy="80368"/>
          </a:xfrm>
          <a:custGeom>
            <a:avLst/>
            <a:gdLst/>
            <a:ahLst/>
            <a:cxnLst/>
            <a:rect l="0" t="0" r="0" b="0"/>
            <a:pathLst>
              <a:path w="62509" h="80368">
                <a:moveTo>
                  <a:pt x="0" y="80367"/>
                </a:move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90" y="80367"/>
                </a:lnTo>
                <a:lnTo>
                  <a:pt x="26790" y="71438"/>
                </a:lnTo>
                <a:lnTo>
                  <a:pt x="35719" y="62508"/>
                </a:lnTo>
                <a:lnTo>
                  <a:pt x="35719" y="62508"/>
                </a:lnTo>
                <a:lnTo>
                  <a:pt x="35719" y="44649"/>
                </a:lnTo>
                <a:lnTo>
                  <a:pt x="44649" y="35719"/>
                </a:lnTo>
                <a:lnTo>
                  <a:pt x="44649" y="26789"/>
                </a:lnTo>
                <a:lnTo>
                  <a:pt x="53579" y="893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8795741" y="3786187"/>
            <a:ext cx="53580" cy="258962"/>
          </a:xfrm>
          <a:custGeom>
            <a:avLst/>
            <a:gdLst/>
            <a:ahLst/>
            <a:cxnLst/>
            <a:rect l="0" t="0" r="0" b="0"/>
            <a:pathLst>
              <a:path w="53580" h="258962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53578"/>
                </a:lnTo>
                <a:lnTo>
                  <a:pt x="35719" y="71438"/>
                </a:lnTo>
                <a:lnTo>
                  <a:pt x="44649" y="98227"/>
                </a:lnTo>
                <a:lnTo>
                  <a:pt x="44649" y="116086"/>
                </a:lnTo>
                <a:lnTo>
                  <a:pt x="44649" y="142875"/>
                </a:lnTo>
                <a:lnTo>
                  <a:pt x="44649" y="160734"/>
                </a:lnTo>
                <a:lnTo>
                  <a:pt x="44649" y="187524"/>
                </a:lnTo>
                <a:lnTo>
                  <a:pt x="44649" y="214313"/>
                </a:lnTo>
                <a:lnTo>
                  <a:pt x="53579" y="232172"/>
                </a:lnTo>
                <a:lnTo>
                  <a:pt x="53579" y="250031"/>
                </a:lnTo>
                <a:lnTo>
                  <a:pt x="53579" y="258961"/>
                </a:lnTo>
                <a:lnTo>
                  <a:pt x="5357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885038" y="3920132"/>
            <a:ext cx="44650" cy="62509"/>
          </a:xfrm>
          <a:custGeom>
            <a:avLst/>
            <a:gdLst/>
            <a:ahLst/>
            <a:cxnLst/>
            <a:rect l="0" t="0" r="0" b="0"/>
            <a:pathLst>
              <a:path w="44650" h="62509">
                <a:moveTo>
                  <a:pt x="0" y="26789"/>
                </a:moveTo>
                <a:lnTo>
                  <a:pt x="0" y="44649"/>
                </a:lnTo>
                <a:lnTo>
                  <a:pt x="8930" y="53579"/>
                </a:lnTo>
                <a:lnTo>
                  <a:pt x="8930" y="53579"/>
                </a:lnTo>
                <a:lnTo>
                  <a:pt x="1786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9" y="53579"/>
                </a:lnTo>
                <a:lnTo>
                  <a:pt x="44649" y="53579"/>
                </a:lnTo>
                <a:lnTo>
                  <a:pt x="44649" y="44649"/>
                </a:lnTo>
                <a:lnTo>
                  <a:pt x="44649" y="35719"/>
                </a:lnTo>
                <a:lnTo>
                  <a:pt x="44649" y="26789"/>
                </a:lnTo>
                <a:lnTo>
                  <a:pt x="35719" y="17860"/>
                </a:lnTo>
                <a:lnTo>
                  <a:pt x="26789" y="17860"/>
                </a:lnTo>
                <a:lnTo>
                  <a:pt x="17860" y="893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956476" y="3857625"/>
            <a:ext cx="35720" cy="62508"/>
          </a:xfrm>
          <a:custGeom>
            <a:avLst/>
            <a:gdLst/>
            <a:ahLst/>
            <a:cxnLst/>
            <a:rect l="0" t="0" r="0" b="0"/>
            <a:pathLst>
              <a:path w="35720" h="62508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29" y="44648"/>
                </a:lnTo>
                <a:lnTo>
                  <a:pt x="8929" y="53578"/>
                </a:lnTo>
                <a:lnTo>
                  <a:pt x="8929" y="62507"/>
                </a:lnTo>
                <a:lnTo>
                  <a:pt x="17859" y="62507"/>
                </a:lnTo>
                <a:lnTo>
                  <a:pt x="26789" y="62507"/>
                </a:lnTo>
                <a:lnTo>
                  <a:pt x="35719" y="62507"/>
                </a:lnTo>
                <a:lnTo>
                  <a:pt x="3571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9018984" y="3804046"/>
            <a:ext cx="17860" cy="53580"/>
          </a:xfrm>
          <a:custGeom>
            <a:avLst/>
            <a:gdLst/>
            <a:ahLst/>
            <a:cxnLst/>
            <a:rect l="0" t="0" r="0" b="0"/>
            <a:pathLst>
              <a:path w="17860" h="5358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26790"/>
                </a:lnTo>
                <a:lnTo>
                  <a:pt x="8929" y="35719"/>
                </a:lnTo>
                <a:lnTo>
                  <a:pt x="17859" y="44649"/>
                </a:lnTo>
                <a:lnTo>
                  <a:pt x="17859" y="53579"/>
                </a:lnTo>
                <a:lnTo>
                  <a:pt x="17859" y="53579"/>
                </a:lnTo>
                <a:lnTo>
                  <a:pt x="1785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9063632" y="3777257"/>
            <a:ext cx="71439" cy="53580"/>
          </a:xfrm>
          <a:custGeom>
            <a:avLst/>
            <a:gdLst/>
            <a:ahLst/>
            <a:cxnLst/>
            <a:rect l="0" t="0" r="0" b="0"/>
            <a:pathLst>
              <a:path w="71439" h="53580">
                <a:moveTo>
                  <a:pt x="8930" y="0"/>
                </a:move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53579"/>
                </a:lnTo>
                <a:lnTo>
                  <a:pt x="8930" y="53579"/>
                </a:lnTo>
                <a:lnTo>
                  <a:pt x="26789" y="53579"/>
                </a:lnTo>
                <a:lnTo>
                  <a:pt x="35719" y="53579"/>
                </a:lnTo>
                <a:lnTo>
                  <a:pt x="53578" y="53579"/>
                </a:lnTo>
                <a:lnTo>
                  <a:pt x="62508" y="44649"/>
                </a:lnTo>
                <a:lnTo>
                  <a:pt x="71438" y="35719"/>
                </a:lnTo>
                <a:lnTo>
                  <a:pt x="71438" y="35719"/>
                </a:lnTo>
                <a:lnTo>
                  <a:pt x="714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9108280" y="3723679"/>
            <a:ext cx="26791" cy="89298"/>
          </a:xfrm>
          <a:custGeom>
            <a:avLst/>
            <a:gdLst/>
            <a:ahLst/>
            <a:cxnLst/>
            <a:rect l="0" t="0" r="0" b="0"/>
            <a:pathLst>
              <a:path w="26791" h="89298">
                <a:moveTo>
                  <a:pt x="17860" y="8930"/>
                </a:move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8930"/>
                </a:lnTo>
                <a:lnTo>
                  <a:pt x="26790" y="8930"/>
                </a:lnTo>
                <a:lnTo>
                  <a:pt x="26790" y="17860"/>
                </a:lnTo>
                <a:lnTo>
                  <a:pt x="26790" y="17860"/>
                </a:lnTo>
                <a:lnTo>
                  <a:pt x="26790" y="26789"/>
                </a:lnTo>
                <a:lnTo>
                  <a:pt x="26790" y="26789"/>
                </a:lnTo>
                <a:lnTo>
                  <a:pt x="26790" y="35719"/>
                </a:lnTo>
                <a:lnTo>
                  <a:pt x="26790" y="44649"/>
                </a:lnTo>
                <a:lnTo>
                  <a:pt x="26790" y="53578"/>
                </a:lnTo>
                <a:lnTo>
                  <a:pt x="26790" y="62508"/>
                </a:lnTo>
                <a:lnTo>
                  <a:pt x="17860" y="71438"/>
                </a:lnTo>
                <a:lnTo>
                  <a:pt x="8930" y="80367"/>
                </a:lnTo>
                <a:lnTo>
                  <a:pt x="893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902773" y="2750344"/>
            <a:ext cx="607219" cy="687586"/>
          </a:xfrm>
          <a:custGeom>
            <a:avLst/>
            <a:gdLst/>
            <a:ahLst/>
            <a:cxnLst/>
            <a:rect l="0" t="0" r="0" b="0"/>
            <a:pathLst>
              <a:path w="607219" h="687586">
                <a:moveTo>
                  <a:pt x="357187" y="151804"/>
                </a:moveTo>
                <a:lnTo>
                  <a:pt x="366117" y="151804"/>
                </a:lnTo>
                <a:lnTo>
                  <a:pt x="366117" y="142874"/>
                </a:lnTo>
                <a:lnTo>
                  <a:pt x="366117" y="142874"/>
                </a:lnTo>
                <a:lnTo>
                  <a:pt x="375047" y="133945"/>
                </a:lnTo>
                <a:lnTo>
                  <a:pt x="375047" y="116085"/>
                </a:lnTo>
                <a:lnTo>
                  <a:pt x="383976" y="98226"/>
                </a:lnTo>
                <a:lnTo>
                  <a:pt x="392906" y="80367"/>
                </a:lnTo>
                <a:lnTo>
                  <a:pt x="392906" y="62507"/>
                </a:lnTo>
                <a:lnTo>
                  <a:pt x="392906" y="44648"/>
                </a:lnTo>
                <a:lnTo>
                  <a:pt x="392906" y="26789"/>
                </a:lnTo>
                <a:lnTo>
                  <a:pt x="375047" y="17859"/>
                </a:lnTo>
                <a:lnTo>
                  <a:pt x="366117" y="8929"/>
                </a:lnTo>
                <a:lnTo>
                  <a:pt x="348257" y="0"/>
                </a:lnTo>
                <a:lnTo>
                  <a:pt x="321468" y="8929"/>
                </a:lnTo>
                <a:lnTo>
                  <a:pt x="294679" y="17859"/>
                </a:lnTo>
                <a:lnTo>
                  <a:pt x="258961" y="35719"/>
                </a:lnTo>
                <a:lnTo>
                  <a:pt x="223243" y="62507"/>
                </a:lnTo>
                <a:lnTo>
                  <a:pt x="187524" y="89296"/>
                </a:lnTo>
                <a:lnTo>
                  <a:pt x="151805" y="116085"/>
                </a:lnTo>
                <a:lnTo>
                  <a:pt x="116086" y="160734"/>
                </a:lnTo>
                <a:lnTo>
                  <a:pt x="80368" y="205382"/>
                </a:lnTo>
                <a:lnTo>
                  <a:pt x="53579" y="258960"/>
                </a:lnTo>
                <a:lnTo>
                  <a:pt x="26790" y="330398"/>
                </a:lnTo>
                <a:lnTo>
                  <a:pt x="8930" y="410765"/>
                </a:lnTo>
                <a:lnTo>
                  <a:pt x="0" y="491132"/>
                </a:lnTo>
                <a:lnTo>
                  <a:pt x="0" y="571499"/>
                </a:lnTo>
                <a:lnTo>
                  <a:pt x="17860" y="625077"/>
                </a:lnTo>
                <a:lnTo>
                  <a:pt x="53579" y="669726"/>
                </a:lnTo>
                <a:lnTo>
                  <a:pt x="98227" y="687585"/>
                </a:lnTo>
                <a:lnTo>
                  <a:pt x="151805" y="678656"/>
                </a:lnTo>
                <a:lnTo>
                  <a:pt x="223243" y="660796"/>
                </a:lnTo>
                <a:lnTo>
                  <a:pt x="303609" y="625077"/>
                </a:lnTo>
                <a:lnTo>
                  <a:pt x="375047" y="589359"/>
                </a:lnTo>
                <a:lnTo>
                  <a:pt x="455414" y="535781"/>
                </a:lnTo>
                <a:lnTo>
                  <a:pt x="517922" y="473273"/>
                </a:lnTo>
                <a:lnTo>
                  <a:pt x="562570" y="410765"/>
                </a:lnTo>
                <a:lnTo>
                  <a:pt x="598289" y="348257"/>
                </a:lnTo>
                <a:lnTo>
                  <a:pt x="607218" y="276820"/>
                </a:lnTo>
                <a:lnTo>
                  <a:pt x="607218" y="205382"/>
                </a:lnTo>
                <a:lnTo>
                  <a:pt x="589359" y="142874"/>
                </a:lnTo>
                <a:lnTo>
                  <a:pt x="553640" y="89296"/>
                </a:lnTo>
                <a:lnTo>
                  <a:pt x="491132" y="62507"/>
                </a:lnTo>
                <a:lnTo>
                  <a:pt x="419695" y="71437"/>
                </a:lnTo>
                <a:lnTo>
                  <a:pt x="339328" y="107156"/>
                </a:lnTo>
                <a:lnTo>
                  <a:pt x="250032" y="169663"/>
                </a:lnTo>
                <a:lnTo>
                  <a:pt x="187524" y="250031"/>
                </a:lnTo>
                <a:lnTo>
                  <a:pt x="142875" y="330398"/>
                </a:lnTo>
                <a:lnTo>
                  <a:pt x="142875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983141" y="2911078"/>
            <a:ext cx="598289" cy="419696"/>
          </a:xfrm>
          <a:custGeom>
            <a:avLst/>
            <a:gdLst/>
            <a:ahLst/>
            <a:cxnLst/>
            <a:rect l="0" t="0" r="0" b="0"/>
            <a:pathLst>
              <a:path w="598289" h="419696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44648" y="8929"/>
                </a:lnTo>
                <a:lnTo>
                  <a:pt x="62507" y="26789"/>
                </a:lnTo>
                <a:lnTo>
                  <a:pt x="98226" y="44648"/>
                </a:lnTo>
                <a:lnTo>
                  <a:pt x="133945" y="80367"/>
                </a:lnTo>
                <a:lnTo>
                  <a:pt x="169664" y="116086"/>
                </a:lnTo>
                <a:lnTo>
                  <a:pt x="223241" y="169664"/>
                </a:lnTo>
                <a:lnTo>
                  <a:pt x="267889" y="232172"/>
                </a:lnTo>
                <a:lnTo>
                  <a:pt x="321468" y="294679"/>
                </a:lnTo>
                <a:lnTo>
                  <a:pt x="383975" y="348258"/>
                </a:lnTo>
                <a:lnTo>
                  <a:pt x="446483" y="383976"/>
                </a:lnTo>
                <a:lnTo>
                  <a:pt x="500061" y="401836"/>
                </a:lnTo>
                <a:lnTo>
                  <a:pt x="553639" y="410765"/>
                </a:lnTo>
                <a:lnTo>
                  <a:pt x="580429" y="419695"/>
                </a:lnTo>
                <a:lnTo>
                  <a:pt x="598288" y="410765"/>
                </a:lnTo>
                <a:lnTo>
                  <a:pt x="598288" y="401836"/>
                </a:lnTo>
                <a:lnTo>
                  <a:pt x="589358" y="375047"/>
                </a:lnTo>
                <a:lnTo>
                  <a:pt x="589358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117086" y="2893218"/>
            <a:ext cx="303610" cy="348259"/>
          </a:xfrm>
          <a:custGeom>
            <a:avLst/>
            <a:gdLst/>
            <a:ahLst/>
            <a:cxnLst/>
            <a:rect l="0" t="0" r="0" b="0"/>
            <a:pathLst>
              <a:path w="303610" h="348259">
                <a:moveTo>
                  <a:pt x="303609" y="0"/>
                </a:moveTo>
                <a:lnTo>
                  <a:pt x="294679" y="0"/>
                </a:lnTo>
                <a:lnTo>
                  <a:pt x="285749" y="8930"/>
                </a:lnTo>
                <a:lnTo>
                  <a:pt x="267890" y="44649"/>
                </a:lnTo>
                <a:lnTo>
                  <a:pt x="241101" y="89297"/>
                </a:lnTo>
                <a:lnTo>
                  <a:pt x="196452" y="151805"/>
                </a:lnTo>
                <a:lnTo>
                  <a:pt x="142874" y="232172"/>
                </a:lnTo>
                <a:lnTo>
                  <a:pt x="89296" y="294680"/>
                </a:lnTo>
                <a:lnTo>
                  <a:pt x="44648" y="339328"/>
                </a:lnTo>
                <a:lnTo>
                  <a:pt x="0" y="348258"/>
                </a:lnTo>
                <a:lnTo>
                  <a:pt x="0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S12: </a:t>
            </a:r>
            <a:r>
              <a:rPr lang="en-US" sz="2800" dirty="0"/>
              <a:t>S(</a:t>
            </a:r>
            <a:r>
              <a:rPr lang="en-US" sz="2800" dirty="0" err="1"/>
              <a:t>totalStocks</a:t>
            </a:r>
            <a:r>
              <a:rPr lang="en-US" sz="2800" dirty="0"/>
              <a:t>, 11) = {11}</a:t>
            </a:r>
          </a:p>
          <a:p>
            <a:r>
              <a:rPr lang="en-US" sz="2800" dirty="0" smtClean="0"/>
              <a:t>S13: </a:t>
            </a:r>
            <a:r>
              <a:rPr lang="en-US" sz="2800" dirty="0"/>
              <a:t>S(</a:t>
            </a:r>
            <a:r>
              <a:rPr lang="en-US" sz="2800" dirty="0" err="1"/>
              <a:t>totalStocks</a:t>
            </a:r>
            <a:r>
              <a:rPr lang="en-US" sz="2800" dirty="0"/>
              <a:t>, 17) = {11, 13, 14, 15, 17, 19, 20}</a:t>
            </a:r>
          </a:p>
          <a:p>
            <a:r>
              <a:rPr lang="en-US" sz="2800" dirty="0" smtClean="0"/>
              <a:t>S14: </a:t>
            </a:r>
            <a:r>
              <a:rPr lang="en-US" sz="2800" dirty="0"/>
              <a:t>S(</a:t>
            </a:r>
            <a:r>
              <a:rPr lang="en-US" sz="2800" dirty="0" err="1"/>
              <a:t>totalStocks</a:t>
            </a:r>
            <a:r>
              <a:rPr lang="en-US" sz="2800" dirty="0"/>
              <a:t>, 22) = {11, 13, 14, 15, 17, 19, 20}</a:t>
            </a:r>
          </a:p>
          <a:p>
            <a:r>
              <a:rPr lang="en-US" sz="2800" dirty="0" smtClean="0"/>
              <a:t>S15: </a:t>
            </a:r>
            <a:r>
              <a:rPr lang="en-US" sz="2800" dirty="0"/>
              <a:t>S(</a:t>
            </a:r>
            <a:r>
              <a:rPr lang="en-US" sz="2800" dirty="0" err="1"/>
              <a:t>totalBarrels</a:t>
            </a:r>
            <a:r>
              <a:rPr lang="en-US" sz="2800" dirty="0"/>
              <a:t>, 12) = {12}</a:t>
            </a:r>
          </a:p>
          <a:p>
            <a:r>
              <a:rPr lang="en-US" sz="2800" dirty="0" smtClean="0"/>
              <a:t>S16: </a:t>
            </a:r>
            <a:r>
              <a:rPr lang="en-US" sz="2800" dirty="0"/>
              <a:t>S(</a:t>
            </a:r>
            <a:r>
              <a:rPr lang="en-US" sz="2800" dirty="0" err="1"/>
              <a:t>totalBarrels</a:t>
            </a:r>
            <a:r>
              <a:rPr lang="en-US" sz="2800" dirty="0"/>
              <a:t>, 18) = {12, 13, 14, 15, 18, 19, 20}</a:t>
            </a:r>
          </a:p>
          <a:p>
            <a:r>
              <a:rPr lang="en-US" sz="2800" dirty="0" smtClean="0"/>
              <a:t>S17: </a:t>
            </a:r>
            <a:r>
              <a:rPr lang="en-US" sz="2800" dirty="0"/>
              <a:t>S(</a:t>
            </a:r>
            <a:r>
              <a:rPr lang="en-US" sz="2800" dirty="0" err="1"/>
              <a:t>totalBarrels</a:t>
            </a:r>
            <a:r>
              <a:rPr lang="en-US" sz="2800" dirty="0"/>
              <a:t>, 23) = {12, 13, 14, 15, 18, 19, 20}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Lattice of Slices for Commission Problem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287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S31: </a:t>
            </a:r>
            <a:r>
              <a:rPr lang="en-US" dirty="0"/>
              <a:t>S(commission, 31) = {31}</a:t>
            </a:r>
          </a:p>
          <a:p>
            <a:r>
              <a:rPr lang="en-US" dirty="0" smtClean="0"/>
              <a:t>S32: </a:t>
            </a:r>
            <a:r>
              <a:rPr lang="en-US" dirty="0"/>
              <a:t>S(commission, 32) = {31, 32}</a:t>
            </a:r>
          </a:p>
          <a:p>
            <a:r>
              <a:rPr lang="en-US" dirty="0" smtClean="0"/>
              <a:t>S33: </a:t>
            </a:r>
            <a:r>
              <a:rPr lang="en-US" dirty="0"/>
              <a:t>S(commission, 33) = {7, 8, 9 10, 11, 12, 13, 14, 15, 16, 17, 18, 19, 20, 24, 25, 26, 27, </a:t>
            </a:r>
            <a:r>
              <a:rPr lang="en-US" dirty="0" smtClean="0"/>
              <a:t>29</a:t>
            </a:r>
            <a:r>
              <a:rPr lang="en-US" dirty="0"/>
              <a:t>, 30, 31, 32, 33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S34: </a:t>
            </a:r>
            <a:r>
              <a:rPr lang="en-US" dirty="0"/>
              <a:t>S(commission, 36) = {36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S35: </a:t>
            </a:r>
            <a:r>
              <a:rPr lang="en-US" dirty="0"/>
              <a:t>S(commission, 37) = {7, 8, 9 10, 11, 12, 13, 14, 15, 16, 17, 18, 19, 20, 24, 25, 26, 27, </a:t>
            </a:r>
            <a:r>
              <a:rPr lang="en-US" dirty="0" smtClean="0"/>
              <a:t>36</a:t>
            </a:r>
            <a:r>
              <a:rPr lang="en-US" dirty="0"/>
              <a:t>, 37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S36: </a:t>
            </a:r>
            <a:r>
              <a:rPr lang="en-US" dirty="0"/>
              <a:t>S(commission, 39) = {7, 8, 9 10, 11, 12, 13, 14, 15, 16, 17, 18, 19, 20, 24, 25, 26, 27, 29, </a:t>
            </a:r>
            <a:r>
              <a:rPr lang="en-US" dirty="0" smtClean="0"/>
              <a:t>34</a:t>
            </a:r>
            <a:r>
              <a:rPr lang="en-US" dirty="0"/>
              <a:t>, 38, 39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S37: </a:t>
            </a:r>
            <a:r>
              <a:rPr lang="en-US" dirty="0"/>
              <a:t>S(commission, 41) = {7, 8, 9 10, 11, 12, 13, 14, 15, 16, 17, 18, 19, 20, 24, 25, 26, 27, </a:t>
            </a:r>
            <a:r>
              <a:rPr lang="en-US" dirty="0" smtClean="0"/>
              <a:t>29</a:t>
            </a:r>
            <a:r>
              <a:rPr lang="en-US" dirty="0"/>
              <a:t>, 30, 31, 32, 33, 34, 35, 36, 37, 38, 39}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1952624"/>
            <a:ext cx="4676775" cy="4049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6616898" y="589359"/>
            <a:ext cx="1312666" cy="133947"/>
          </a:xfrm>
          <a:custGeom>
            <a:avLst/>
            <a:gdLst/>
            <a:ahLst/>
            <a:cxnLst/>
            <a:rect l="0" t="0" r="0" b="0"/>
            <a:pathLst>
              <a:path w="1312666" h="133947">
                <a:moveTo>
                  <a:pt x="116086" y="62508"/>
                </a:moveTo>
                <a:lnTo>
                  <a:pt x="116086" y="53579"/>
                </a:lnTo>
                <a:lnTo>
                  <a:pt x="116086" y="53579"/>
                </a:lnTo>
                <a:lnTo>
                  <a:pt x="116086" y="44649"/>
                </a:lnTo>
                <a:lnTo>
                  <a:pt x="107157" y="35719"/>
                </a:lnTo>
                <a:lnTo>
                  <a:pt x="107157" y="26789"/>
                </a:lnTo>
                <a:lnTo>
                  <a:pt x="107157" y="26789"/>
                </a:lnTo>
                <a:lnTo>
                  <a:pt x="107157" y="26789"/>
                </a:lnTo>
                <a:lnTo>
                  <a:pt x="107157" y="26789"/>
                </a:lnTo>
                <a:lnTo>
                  <a:pt x="107157" y="26789"/>
                </a:lnTo>
                <a:lnTo>
                  <a:pt x="125016" y="17860"/>
                </a:lnTo>
                <a:lnTo>
                  <a:pt x="142875" y="17860"/>
                </a:lnTo>
                <a:lnTo>
                  <a:pt x="169665" y="17860"/>
                </a:lnTo>
                <a:lnTo>
                  <a:pt x="214313" y="17860"/>
                </a:lnTo>
                <a:lnTo>
                  <a:pt x="267891" y="17860"/>
                </a:lnTo>
                <a:lnTo>
                  <a:pt x="330399" y="8930"/>
                </a:lnTo>
                <a:lnTo>
                  <a:pt x="410766" y="8930"/>
                </a:lnTo>
                <a:lnTo>
                  <a:pt x="491133" y="0"/>
                </a:lnTo>
                <a:lnTo>
                  <a:pt x="580430" y="0"/>
                </a:lnTo>
                <a:lnTo>
                  <a:pt x="678657" y="0"/>
                </a:lnTo>
                <a:lnTo>
                  <a:pt x="776883" y="0"/>
                </a:lnTo>
                <a:lnTo>
                  <a:pt x="875110" y="0"/>
                </a:lnTo>
                <a:lnTo>
                  <a:pt x="973336" y="0"/>
                </a:lnTo>
                <a:lnTo>
                  <a:pt x="1053704" y="0"/>
                </a:lnTo>
                <a:lnTo>
                  <a:pt x="1134071" y="0"/>
                </a:lnTo>
                <a:lnTo>
                  <a:pt x="1196579" y="8930"/>
                </a:lnTo>
                <a:lnTo>
                  <a:pt x="1250157" y="17860"/>
                </a:lnTo>
                <a:lnTo>
                  <a:pt x="1285875" y="17860"/>
                </a:lnTo>
                <a:lnTo>
                  <a:pt x="1303735" y="26789"/>
                </a:lnTo>
                <a:lnTo>
                  <a:pt x="1312665" y="35719"/>
                </a:lnTo>
                <a:lnTo>
                  <a:pt x="1303735" y="35719"/>
                </a:lnTo>
                <a:lnTo>
                  <a:pt x="1285875" y="44649"/>
                </a:lnTo>
                <a:lnTo>
                  <a:pt x="1250157" y="53579"/>
                </a:lnTo>
                <a:lnTo>
                  <a:pt x="1196579" y="53579"/>
                </a:lnTo>
                <a:lnTo>
                  <a:pt x="1143000" y="53579"/>
                </a:lnTo>
                <a:lnTo>
                  <a:pt x="1071563" y="53579"/>
                </a:lnTo>
                <a:lnTo>
                  <a:pt x="991196" y="53579"/>
                </a:lnTo>
                <a:lnTo>
                  <a:pt x="901899" y="44649"/>
                </a:lnTo>
                <a:lnTo>
                  <a:pt x="803672" y="35719"/>
                </a:lnTo>
                <a:lnTo>
                  <a:pt x="696516" y="35719"/>
                </a:lnTo>
                <a:lnTo>
                  <a:pt x="598290" y="26789"/>
                </a:lnTo>
                <a:lnTo>
                  <a:pt x="500063" y="26789"/>
                </a:lnTo>
                <a:lnTo>
                  <a:pt x="419696" y="26789"/>
                </a:lnTo>
                <a:lnTo>
                  <a:pt x="330399" y="26789"/>
                </a:lnTo>
                <a:lnTo>
                  <a:pt x="267891" y="26789"/>
                </a:lnTo>
                <a:lnTo>
                  <a:pt x="214313" y="26789"/>
                </a:lnTo>
                <a:lnTo>
                  <a:pt x="169665" y="35719"/>
                </a:lnTo>
                <a:lnTo>
                  <a:pt x="142875" y="35719"/>
                </a:lnTo>
                <a:lnTo>
                  <a:pt x="133946" y="35719"/>
                </a:lnTo>
                <a:lnTo>
                  <a:pt x="125016" y="44649"/>
                </a:lnTo>
                <a:lnTo>
                  <a:pt x="133946" y="44649"/>
                </a:lnTo>
                <a:lnTo>
                  <a:pt x="142875" y="44649"/>
                </a:lnTo>
                <a:lnTo>
                  <a:pt x="169665" y="44649"/>
                </a:lnTo>
                <a:lnTo>
                  <a:pt x="205383" y="53579"/>
                </a:lnTo>
                <a:lnTo>
                  <a:pt x="258961" y="53579"/>
                </a:lnTo>
                <a:lnTo>
                  <a:pt x="321469" y="62508"/>
                </a:lnTo>
                <a:lnTo>
                  <a:pt x="392907" y="62508"/>
                </a:lnTo>
                <a:lnTo>
                  <a:pt x="473274" y="71438"/>
                </a:lnTo>
                <a:lnTo>
                  <a:pt x="553641" y="80368"/>
                </a:lnTo>
                <a:lnTo>
                  <a:pt x="642938" y="80368"/>
                </a:lnTo>
                <a:lnTo>
                  <a:pt x="723305" y="89297"/>
                </a:lnTo>
                <a:lnTo>
                  <a:pt x="812602" y="89297"/>
                </a:lnTo>
                <a:lnTo>
                  <a:pt x="892969" y="89297"/>
                </a:lnTo>
                <a:lnTo>
                  <a:pt x="973336" y="98227"/>
                </a:lnTo>
                <a:lnTo>
                  <a:pt x="1035844" y="107157"/>
                </a:lnTo>
                <a:lnTo>
                  <a:pt x="1089422" y="107157"/>
                </a:lnTo>
                <a:lnTo>
                  <a:pt x="1134071" y="116086"/>
                </a:lnTo>
                <a:lnTo>
                  <a:pt x="1160860" y="125016"/>
                </a:lnTo>
                <a:lnTo>
                  <a:pt x="1178719" y="133946"/>
                </a:lnTo>
                <a:lnTo>
                  <a:pt x="1187649" y="133946"/>
                </a:lnTo>
                <a:lnTo>
                  <a:pt x="1187649" y="133946"/>
                </a:lnTo>
                <a:lnTo>
                  <a:pt x="1169790" y="133946"/>
                </a:lnTo>
                <a:lnTo>
                  <a:pt x="1143000" y="133946"/>
                </a:lnTo>
                <a:lnTo>
                  <a:pt x="1107282" y="125016"/>
                </a:lnTo>
                <a:lnTo>
                  <a:pt x="1053704" y="116086"/>
                </a:lnTo>
                <a:lnTo>
                  <a:pt x="982266" y="107157"/>
                </a:lnTo>
                <a:lnTo>
                  <a:pt x="901899" y="98227"/>
                </a:lnTo>
                <a:lnTo>
                  <a:pt x="821532" y="89297"/>
                </a:lnTo>
                <a:lnTo>
                  <a:pt x="714375" y="80368"/>
                </a:lnTo>
                <a:lnTo>
                  <a:pt x="616149" y="80368"/>
                </a:lnTo>
                <a:lnTo>
                  <a:pt x="508993" y="80368"/>
                </a:lnTo>
                <a:lnTo>
                  <a:pt x="410766" y="80368"/>
                </a:lnTo>
                <a:lnTo>
                  <a:pt x="321469" y="80368"/>
                </a:lnTo>
                <a:lnTo>
                  <a:pt x="232172" y="80368"/>
                </a:lnTo>
                <a:lnTo>
                  <a:pt x="160735" y="89297"/>
                </a:lnTo>
                <a:lnTo>
                  <a:pt x="98227" y="98227"/>
                </a:lnTo>
                <a:lnTo>
                  <a:pt x="44649" y="107157"/>
                </a:lnTo>
                <a:lnTo>
                  <a:pt x="17860" y="107157"/>
                </a:lnTo>
                <a:lnTo>
                  <a:pt x="0" y="116086"/>
                </a:lnTo>
                <a:lnTo>
                  <a:pt x="8930" y="116086"/>
                </a:lnTo>
                <a:lnTo>
                  <a:pt x="35719" y="125016"/>
                </a:lnTo>
                <a:lnTo>
                  <a:pt x="80368" y="125016"/>
                </a:lnTo>
                <a:lnTo>
                  <a:pt x="142875" y="116086"/>
                </a:lnTo>
                <a:lnTo>
                  <a:pt x="214313" y="116086"/>
                </a:lnTo>
                <a:lnTo>
                  <a:pt x="312540" y="116086"/>
                </a:lnTo>
                <a:lnTo>
                  <a:pt x="410766" y="116086"/>
                </a:lnTo>
                <a:lnTo>
                  <a:pt x="508993" y="116086"/>
                </a:lnTo>
                <a:lnTo>
                  <a:pt x="607219" y="116086"/>
                </a:lnTo>
                <a:lnTo>
                  <a:pt x="696516" y="116086"/>
                </a:lnTo>
                <a:lnTo>
                  <a:pt x="785813" y="116086"/>
                </a:lnTo>
                <a:lnTo>
                  <a:pt x="848321" y="125016"/>
                </a:lnTo>
                <a:lnTo>
                  <a:pt x="892969" y="133946"/>
                </a:lnTo>
                <a:lnTo>
                  <a:pt x="928688" y="133946"/>
                </a:lnTo>
                <a:lnTo>
                  <a:pt x="937618" y="133946"/>
                </a:lnTo>
                <a:lnTo>
                  <a:pt x="928688" y="133946"/>
                </a:lnTo>
                <a:lnTo>
                  <a:pt x="910829" y="125016"/>
                </a:lnTo>
                <a:lnTo>
                  <a:pt x="91082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581180" y="151805"/>
            <a:ext cx="250032" cy="196454"/>
          </a:xfrm>
          <a:custGeom>
            <a:avLst/>
            <a:gdLst/>
            <a:ahLst/>
            <a:cxnLst/>
            <a:rect l="0" t="0" r="0" b="0"/>
            <a:pathLst>
              <a:path w="250032" h="196454">
                <a:moveTo>
                  <a:pt x="35718" y="71437"/>
                </a:moveTo>
                <a:lnTo>
                  <a:pt x="26789" y="62507"/>
                </a:lnTo>
                <a:lnTo>
                  <a:pt x="26789" y="53578"/>
                </a:lnTo>
                <a:lnTo>
                  <a:pt x="17859" y="44648"/>
                </a:lnTo>
                <a:lnTo>
                  <a:pt x="17859" y="35718"/>
                </a:lnTo>
                <a:lnTo>
                  <a:pt x="8929" y="26789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62507"/>
                </a:lnTo>
                <a:lnTo>
                  <a:pt x="26789" y="98226"/>
                </a:lnTo>
                <a:lnTo>
                  <a:pt x="35718" y="133945"/>
                </a:lnTo>
                <a:lnTo>
                  <a:pt x="53578" y="169664"/>
                </a:lnTo>
                <a:lnTo>
                  <a:pt x="71437" y="187523"/>
                </a:lnTo>
                <a:lnTo>
                  <a:pt x="89297" y="196453"/>
                </a:lnTo>
                <a:lnTo>
                  <a:pt x="107156" y="196453"/>
                </a:lnTo>
                <a:lnTo>
                  <a:pt x="116086" y="187523"/>
                </a:lnTo>
                <a:lnTo>
                  <a:pt x="125015" y="187523"/>
                </a:lnTo>
                <a:lnTo>
                  <a:pt x="133945" y="178593"/>
                </a:lnTo>
                <a:lnTo>
                  <a:pt x="151804" y="169664"/>
                </a:lnTo>
                <a:lnTo>
                  <a:pt x="169664" y="151804"/>
                </a:lnTo>
                <a:lnTo>
                  <a:pt x="187523" y="133945"/>
                </a:lnTo>
                <a:lnTo>
                  <a:pt x="196453" y="107156"/>
                </a:lnTo>
                <a:lnTo>
                  <a:pt x="214312" y="80367"/>
                </a:lnTo>
                <a:lnTo>
                  <a:pt x="232172" y="53578"/>
                </a:lnTo>
                <a:lnTo>
                  <a:pt x="241101" y="35718"/>
                </a:lnTo>
                <a:lnTo>
                  <a:pt x="241101" y="26789"/>
                </a:lnTo>
                <a:lnTo>
                  <a:pt x="250031" y="17859"/>
                </a:lnTo>
                <a:lnTo>
                  <a:pt x="250031" y="8929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49070" y="205383"/>
            <a:ext cx="437556" cy="205384"/>
          </a:xfrm>
          <a:custGeom>
            <a:avLst/>
            <a:gdLst/>
            <a:ahLst/>
            <a:cxnLst/>
            <a:rect l="0" t="0" r="0" b="0"/>
            <a:pathLst>
              <a:path w="437556" h="205384">
                <a:moveTo>
                  <a:pt x="71438" y="0"/>
                </a:moveTo>
                <a:lnTo>
                  <a:pt x="80368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29"/>
                </a:lnTo>
                <a:lnTo>
                  <a:pt x="89297" y="8929"/>
                </a:lnTo>
                <a:lnTo>
                  <a:pt x="71438" y="35719"/>
                </a:lnTo>
                <a:lnTo>
                  <a:pt x="53578" y="71437"/>
                </a:lnTo>
                <a:lnTo>
                  <a:pt x="26789" y="107156"/>
                </a:lnTo>
                <a:lnTo>
                  <a:pt x="8930" y="151804"/>
                </a:lnTo>
                <a:lnTo>
                  <a:pt x="0" y="178594"/>
                </a:lnTo>
                <a:lnTo>
                  <a:pt x="0" y="187523"/>
                </a:lnTo>
                <a:lnTo>
                  <a:pt x="0" y="196453"/>
                </a:lnTo>
                <a:lnTo>
                  <a:pt x="8930" y="187523"/>
                </a:lnTo>
                <a:lnTo>
                  <a:pt x="26789" y="178594"/>
                </a:lnTo>
                <a:lnTo>
                  <a:pt x="44649" y="160734"/>
                </a:lnTo>
                <a:lnTo>
                  <a:pt x="53578" y="151804"/>
                </a:lnTo>
                <a:lnTo>
                  <a:pt x="62508" y="142875"/>
                </a:lnTo>
                <a:lnTo>
                  <a:pt x="71438" y="133945"/>
                </a:lnTo>
                <a:lnTo>
                  <a:pt x="89297" y="116086"/>
                </a:lnTo>
                <a:lnTo>
                  <a:pt x="98227" y="98226"/>
                </a:lnTo>
                <a:lnTo>
                  <a:pt x="107157" y="89297"/>
                </a:lnTo>
                <a:lnTo>
                  <a:pt x="116086" y="80367"/>
                </a:lnTo>
                <a:lnTo>
                  <a:pt x="125016" y="71437"/>
                </a:lnTo>
                <a:lnTo>
                  <a:pt x="125016" y="80367"/>
                </a:lnTo>
                <a:lnTo>
                  <a:pt x="125016" y="98226"/>
                </a:lnTo>
                <a:lnTo>
                  <a:pt x="125016" y="125015"/>
                </a:lnTo>
                <a:lnTo>
                  <a:pt x="133946" y="142875"/>
                </a:lnTo>
                <a:lnTo>
                  <a:pt x="142875" y="151804"/>
                </a:lnTo>
                <a:lnTo>
                  <a:pt x="160735" y="160734"/>
                </a:lnTo>
                <a:lnTo>
                  <a:pt x="169664" y="151804"/>
                </a:lnTo>
                <a:lnTo>
                  <a:pt x="187524" y="151804"/>
                </a:lnTo>
                <a:lnTo>
                  <a:pt x="196453" y="142875"/>
                </a:lnTo>
                <a:lnTo>
                  <a:pt x="214313" y="133945"/>
                </a:lnTo>
                <a:lnTo>
                  <a:pt x="223243" y="133945"/>
                </a:lnTo>
                <a:lnTo>
                  <a:pt x="232172" y="116086"/>
                </a:lnTo>
                <a:lnTo>
                  <a:pt x="250032" y="107156"/>
                </a:lnTo>
                <a:lnTo>
                  <a:pt x="267891" y="98226"/>
                </a:lnTo>
                <a:lnTo>
                  <a:pt x="276821" y="89297"/>
                </a:lnTo>
                <a:lnTo>
                  <a:pt x="285750" y="80367"/>
                </a:lnTo>
                <a:lnTo>
                  <a:pt x="294680" y="80367"/>
                </a:lnTo>
                <a:lnTo>
                  <a:pt x="303610" y="89297"/>
                </a:lnTo>
                <a:lnTo>
                  <a:pt x="303610" y="98226"/>
                </a:lnTo>
                <a:lnTo>
                  <a:pt x="303610" y="125015"/>
                </a:lnTo>
                <a:lnTo>
                  <a:pt x="312539" y="160734"/>
                </a:lnTo>
                <a:lnTo>
                  <a:pt x="312539" y="178594"/>
                </a:lnTo>
                <a:lnTo>
                  <a:pt x="321469" y="196453"/>
                </a:lnTo>
                <a:lnTo>
                  <a:pt x="330399" y="205383"/>
                </a:lnTo>
                <a:lnTo>
                  <a:pt x="339328" y="196453"/>
                </a:lnTo>
                <a:lnTo>
                  <a:pt x="357188" y="187523"/>
                </a:lnTo>
                <a:lnTo>
                  <a:pt x="357188" y="169664"/>
                </a:lnTo>
                <a:lnTo>
                  <a:pt x="366118" y="160734"/>
                </a:lnTo>
                <a:lnTo>
                  <a:pt x="375047" y="151804"/>
                </a:lnTo>
                <a:lnTo>
                  <a:pt x="375047" y="142875"/>
                </a:lnTo>
                <a:lnTo>
                  <a:pt x="383977" y="133945"/>
                </a:lnTo>
                <a:lnTo>
                  <a:pt x="383977" y="116086"/>
                </a:lnTo>
                <a:lnTo>
                  <a:pt x="392907" y="107156"/>
                </a:lnTo>
                <a:lnTo>
                  <a:pt x="392907" y="89297"/>
                </a:lnTo>
                <a:lnTo>
                  <a:pt x="401836" y="80367"/>
                </a:lnTo>
                <a:lnTo>
                  <a:pt x="410766" y="71437"/>
                </a:lnTo>
                <a:lnTo>
                  <a:pt x="419696" y="62508"/>
                </a:lnTo>
                <a:lnTo>
                  <a:pt x="428625" y="62508"/>
                </a:lnTo>
                <a:lnTo>
                  <a:pt x="437555" y="53578"/>
                </a:lnTo>
                <a:lnTo>
                  <a:pt x="43755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384852" y="258961"/>
            <a:ext cx="35719" cy="160735"/>
          </a:xfrm>
          <a:custGeom>
            <a:avLst/>
            <a:gdLst/>
            <a:ahLst/>
            <a:cxnLst/>
            <a:rect l="0" t="0" r="0" b="0"/>
            <a:pathLst>
              <a:path w="35719" h="160735">
                <a:moveTo>
                  <a:pt x="0" y="0"/>
                </a:moveTo>
                <a:lnTo>
                  <a:pt x="892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8929" y="107156"/>
                </a:lnTo>
                <a:lnTo>
                  <a:pt x="8929" y="125016"/>
                </a:lnTo>
                <a:lnTo>
                  <a:pt x="8929" y="142875"/>
                </a:lnTo>
                <a:lnTo>
                  <a:pt x="8929" y="151805"/>
                </a:lnTo>
                <a:lnTo>
                  <a:pt x="8929" y="160734"/>
                </a:lnTo>
                <a:lnTo>
                  <a:pt x="17859" y="160734"/>
                </a:lnTo>
                <a:lnTo>
                  <a:pt x="26789" y="151805"/>
                </a:lnTo>
                <a:lnTo>
                  <a:pt x="26789" y="133945"/>
                </a:lnTo>
                <a:lnTo>
                  <a:pt x="35718" y="116086"/>
                </a:lnTo>
                <a:lnTo>
                  <a:pt x="3571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447359" y="187523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36656" y="196453"/>
            <a:ext cx="464345" cy="223243"/>
          </a:xfrm>
          <a:custGeom>
            <a:avLst/>
            <a:gdLst/>
            <a:ahLst/>
            <a:cxnLst/>
            <a:rect l="0" t="0" r="0" b="0"/>
            <a:pathLst>
              <a:path w="464345" h="223243">
                <a:moveTo>
                  <a:pt x="26789" y="53578"/>
                </a:moveTo>
                <a:lnTo>
                  <a:pt x="35719" y="62508"/>
                </a:lnTo>
                <a:lnTo>
                  <a:pt x="35719" y="62508"/>
                </a:lnTo>
                <a:lnTo>
                  <a:pt x="35719" y="71438"/>
                </a:lnTo>
                <a:lnTo>
                  <a:pt x="35719" y="80367"/>
                </a:lnTo>
                <a:lnTo>
                  <a:pt x="26789" y="107156"/>
                </a:lnTo>
                <a:lnTo>
                  <a:pt x="17860" y="125016"/>
                </a:lnTo>
                <a:lnTo>
                  <a:pt x="8930" y="160734"/>
                </a:lnTo>
                <a:lnTo>
                  <a:pt x="0" y="178594"/>
                </a:lnTo>
                <a:lnTo>
                  <a:pt x="0" y="205383"/>
                </a:lnTo>
                <a:lnTo>
                  <a:pt x="0" y="214313"/>
                </a:lnTo>
                <a:lnTo>
                  <a:pt x="0" y="214313"/>
                </a:lnTo>
                <a:lnTo>
                  <a:pt x="8930" y="214313"/>
                </a:lnTo>
                <a:lnTo>
                  <a:pt x="17860" y="205383"/>
                </a:lnTo>
                <a:lnTo>
                  <a:pt x="35719" y="196453"/>
                </a:lnTo>
                <a:lnTo>
                  <a:pt x="53578" y="178594"/>
                </a:lnTo>
                <a:lnTo>
                  <a:pt x="62508" y="169664"/>
                </a:lnTo>
                <a:lnTo>
                  <a:pt x="71438" y="151805"/>
                </a:lnTo>
                <a:lnTo>
                  <a:pt x="80367" y="151805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7" y="142875"/>
                </a:lnTo>
                <a:lnTo>
                  <a:pt x="98227" y="151805"/>
                </a:lnTo>
                <a:lnTo>
                  <a:pt x="98227" y="169664"/>
                </a:lnTo>
                <a:lnTo>
                  <a:pt x="98227" y="178594"/>
                </a:lnTo>
                <a:lnTo>
                  <a:pt x="107157" y="187524"/>
                </a:lnTo>
                <a:lnTo>
                  <a:pt x="116086" y="187524"/>
                </a:lnTo>
                <a:lnTo>
                  <a:pt x="125016" y="187524"/>
                </a:lnTo>
                <a:lnTo>
                  <a:pt x="133946" y="187524"/>
                </a:lnTo>
                <a:lnTo>
                  <a:pt x="142875" y="178594"/>
                </a:lnTo>
                <a:lnTo>
                  <a:pt x="160735" y="169664"/>
                </a:lnTo>
                <a:lnTo>
                  <a:pt x="169664" y="160734"/>
                </a:lnTo>
                <a:lnTo>
                  <a:pt x="178594" y="151805"/>
                </a:lnTo>
                <a:lnTo>
                  <a:pt x="187524" y="133945"/>
                </a:lnTo>
                <a:lnTo>
                  <a:pt x="196453" y="116086"/>
                </a:lnTo>
                <a:lnTo>
                  <a:pt x="205383" y="98227"/>
                </a:lnTo>
                <a:lnTo>
                  <a:pt x="214313" y="71438"/>
                </a:lnTo>
                <a:lnTo>
                  <a:pt x="223242" y="44649"/>
                </a:lnTo>
                <a:lnTo>
                  <a:pt x="232172" y="26789"/>
                </a:lnTo>
                <a:lnTo>
                  <a:pt x="232172" y="8930"/>
                </a:lnTo>
                <a:lnTo>
                  <a:pt x="241102" y="0"/>
                </a:lnTo>
                <a:lnTo>
                  <a:pt x="232172" y="8930"/>
                </a:lnTo>
                <a:lnTo>
                  <a:pt x="232172" y="26789"/>
                </a:lnTo>
                <a:lnTo>
                  <a:pt x="223242" y="62508"/>
                </a:lnTo>
                <a:lnTo>
                  <a:pt x="214313" y="98227"/>
                </a:lnTo>
                <a:lnTo>
                  <a:pt x="205383" y="142875"/>
                </a:lnTo>
                <a:lnTo>
                  <a:pt x="205383" y="169664"/>
                </a:lnTo>
                <a:lnTo>
                  <a:pt x="205383" y="196453"/>
                </a:lnTo>
                <a:lnTo>
                  <a:pt x="205383" y="205383"/>
                </a:lnTo>
                <a:lnTo>
                  <a:pt x="214313" y="205383"/>
                </a:lnTo>
                <a:lnTo>
                  <a:pt x="223242" y="205383"/>
                </a:lnTo>
                <a:lnTo>
                  <a:pt x="232172" y="205383"/>
                </a:lnTo>
                <a:lnTo>
                  <a:pt x="241102" y="187524"/>
                </a:lnTo>
                <a:lnTo>
                  <a:pt x="241102" y="169664"/>
                </a:lnTo>
                <a:lnTo>
                  <a:pt x="241102" y="151805"/>
                </a:lnTo>
                <a:lnTo>
                  <a:pt x="250032" y="133945"/>
                </a:lnTo>
                <a:lnTo>
                  <a:pt x="250032" y="125016"/>
                </a:lnTo>
                <a:lnTo>
                  <a:pt x="258961" y="107156"/>
                </a:lnTo>
                <a:lnTo>
                  <a:pt x="258961" y="89297"/>
                </a:lnTo>
                <a:lnTo>
                  <a:pt x="267891" y="80367"/>
                </a:lnTo>
                <a:lnTo>
                  <a:pt x="267891" y="71438"/>
                </a:lnTo>
                <a:lnTo>
                  <a:pt x="276821" y="62508"/>
                </a:lnTo>
                <a:lnTo>
                  <a:pt x="285750" y="62508"/>
                </a:lnTo>
                <a:lnTo>
                  <a:pt x="294680" y="62508"/>
                </a:lnTo>
                <a:lnTo>
                  <a:pt x="294680" y="71438"/>
                </a:lnTo>
                <a:lnTo>
                  <a:pt x="303610" y="71438"/>
                </a:lnTo>
                <a:lnTo>
                  <a:pt x="321469" y="80367"/>
                </a:lnTo>
                <a:lnTo>
                  <a:pt x="330399" y="80367"/>
                </a:lnTo>
                <a:lnTo>
                  <a:pt x="339328" y="80367"/>
                </a:lnTo>
                <a:lnTo>
                  <a:pt x="357188" y="80367"/>
                </a:lnTo>
                <a:lnTo>
                  <a:pt x="366117" y="80367"/>
                </a:lnTo>
                <a:lnTo>
                  <a:pt x="383977" y="71438"/>
                </a:lnTo>
                <a:lnTo>
                  <a:pt x="392907" y="62508"/>
                </a:lnTo>
                <a:lnTo>
                  <a:pt x="401836" y="44649"/>
                </a:lnTo>
                <a:lnTo>
                  <a:pt x="410766" y="35719"/>
                </a:lnTo>
                <a:lnTo>
                  <a:pt x="419696" y="26789"/>
                </a:lnTo>
                <a:lnTo>
                  <a:pt x="419696" y="17859"/>
                </a:lnTo>
                <a:lnTo>
                  <a:pt x="410766" y="26789"/>
                </a:lnTo>
                <a:lnTo>
                  <a:pt x="392907" y="53578"/>
                </a:lnTo>
                <a:lnTo>
                  <a:pt x="366117" y="98227"/>
                </a:lnTo>
                <a:lnTo>
                  <a:pt x="357188" y="151805"/>
                </a:lnTo>
                <a:lnTo>
                  <a:pt x="339328" y="187524"/>
                </a:lnTo>
                <a:lnTo>
                  <a:pt x="339328" y="205383"/>
                </a:lnTo>
                <a:lnTo>
                  <a:pt x="348258" y="223242"/>
                </a:lnTo>
                <a:lnTo>
                  <a:pt x="357188" y="223242"/>
                </a:lnTo>
                <a:lnTo>
                  <a:pt x="375047" y="214313"/>
                </a:lnTo>
                <a:lnTo>
                  <a:pt x="401836" y="205383"/>
                </a:lnTo>
                <a:lnTo>
                  <a:pt x="419696" y="187524"/>
                </a:lnTo>
                <a:lnTo>
                  <a:pt x="437555" y="178594"/>
                </a:lnTo>
                <a:lnTo>
                  <a:pt x="446485" y="160734"/>
                </a:lnTo>
                <a:lnTo>
                  <a:pt x="446485" y="151805"/>
                </a:lnTo>
                <a:lnTo>
                  <a:pt x="455414" y="151805"/>
                </a:lnTo>
                <a:lnTo>
                  <a:pt x="464344" y="133945"/>
                </a:lnTo>
                <a:lnTo>
                  <a:pt x="464344" y="133945"/>
                </a:lnTo>
                <a:lnTo>
                  <a:pt x="464344" y="142875"/>
                </a:lnTo>
                <a:lnTo>
                  <a:pt x="455414" y="160734"/>
                </a:lnTo>
                <a:lnTo>
                  <a:pt x="446485" y="178594"/>
                </a:lnTo>
                <a:lnTo>
                  <a:pt x="446485" y="187524"/>
                </a:lnTo>
                <a:lnTo>
                  <a:pt x="446485" y="196453"/>
                </a:lnTo>
                <a:lnTo>
                  <a:pt x="446485" y="196453"/>
                </a:lnTo>
                <a:lnTo>
                  <a:pt x="44648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169914" y="1071562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28938" y="1035844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937867" y="1035844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46797" y="1357313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28938" y="1598414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8929" y="8930"/>
                </a:move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28938" y="2562820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8930"/>
                </a:moveTo>
                <a:lnTo>
                  <a:pt x="2678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02523" y="5197078"/>
            <a:ext cx="1651994" cy="901899"/>
          </a:xfrm>
          <a:custGeom>
            <a:avLst/>
            <a:gdLst/>
            <a:ahLst/>
            <a:cxnLst/>
            <a:rect l="0" t="0" r="0" b="0"/>
            <a:pathLst>
              <a:path w="1651994" h="901899">
                <a:moveTo>
                  <a:pt x="1366243" y="89297"/>
                </a:moveTo>
                <a:lnTo>
                  <a:pt x="1366243" y="80367"/>
                </a:lnTo>
                <a:lnTo>
                  <a:pt x="1366243" y="80367"/>
                </a:lnTo>
                <a:lnTo>
                  <a:pt x="1357313" y="80367"/>
                </a:lnTo>
                <a:lnTo>
                  <a:pt x="1357313" y="80367"/>
                </a:lnTo>
                <a:lnTo>
                  <a:pt x="1357313" y="80367"/>
                </a:lnTo>
                <a:lnTo>
                  <a:pt x="1348383" y="80367"/>
                </a:lnTo>
                <a:lnTo>
                  <a:pt x="1348383" y="71438"/>
                </a:lnTo>
                <a:lnTo>
                  <a:pt x="1348383" y="71438"/>
                </a:lnTo>
                <a:lnTo>
                  <a:pt x="1339454" y="62508"/>
                </a:lnTo>
                <a:lnTo>
                  <a:pt x="1339454" y="53578"/>
                </a:lnTo>
                <a:lnTo>
                  <a:pt x="1330524" y="53578"/>
                </a:lnTo>
                <a:lnTo>
                  <a:pt x="1321594" y="44649"/>
                </a:lnTo>
                <a:lnTo>
                  <a:pt x="1312665" y="44649"/>
                </a:lnTo>
                <a:lnTo>
                  <a:pt x="1294805" y="44649"/>
                </a:lnTo>
                <a:lnTo>
                  <a:pt x="1285875" y="35719"/>
                </a:lnTo>
                <a:lnTo>
                  <a:pt x="1268016" y="35719"/>
                </a:lnTo>
                <a:lnTo>
                  <a:pt x="1241227" y="26789"/>
                </a:lnTo>
                <a:lnTo>
                  <a:pt x="1223368" y="26789"/>
                </a:lnTo>
                <a:lnTo>
                  <a:pt x="1196579" y="26789"/>
                </a:lnTo>
                <a:lnTo>
                  <a:pt x="1169790" y="17860"/>
                </a:lnTo>
                <a:lnTo>
                  <a:pt x="1134071" y="8930"/>
                </a:lnTo>
                <a:lnTo>
                  <a:pt x="1107282" y="8930"/>
                </a:lnTo>
                <a:lnTo>
                  <a:pt x="1071563" y="8930"/>
                </a:lnTo>
                <a:lnTo>
                  <a:pt x="1035844" y="0"/>
                </a:lnTo>
                <a:lnTo>
                  <a:pt x="991196" y="0"/>
                </a:lnTo>
                <a:lnTo>
                  <a:pt x="955477" y="0"/>
                </a:lnTo>
                <a:lnTo>
                  <a:pt x="910829" y="0"/>
                </a:lnTo>
                <a:lnTo>
                  <a:pt x="875110" y="0"/>
                </a:lnTo>
                <a:lnTo>
                  <a:pt x="830461" y="0"/>
                </a:lnTo>
                <a:lnTo>
                  <a:pt x="785813" y="0"/>
                </a:lnTo>
                <a:lnTo>
                  <a:pt x="741165" y="0"/>
                </a:lnTo>
                <a:lnTo>
                  <a:pt x="696516" y="0"/>
                </a:lnTo>
                <a:lnTo>
                  <a:pt x="651868" y="8930"/>
                </a:lnTo>
                <a:lnTo>
                  <a:pt x="607219" y="8930"/>
                </a:lnTo>
                <a:lnTo>
                  <a:pt x="562571" y="8930"/>
                </a:lnTo>
                <a:lnTo>
                  <a:pt x="517922" y="17860"/>
                </a:lnTo>
                <a:lnTo>
                  <a:pt x="473274" y="17860"/>
                </a:lnTo>
                <a:lnTo>
                  <a:pt x="419696" y="26789"/>
                </a:lnTo>
                <a:lnTo>
                  <a:pt x="383977" y="35719"/>
                </a:lnTo>
                <a:lnTo>
                  <a:pt x="339329" y="44649"/>
                </a:lnTo>
                <a:lnTo>
                  <a:pt x="303610" y="53578"/>
                </a:lnTo>
                <a:lnTo>
                  <a:pt x="258961" y="71438"/>
                </a:lnTo>
                <a:lnTo>
                  <a:pt x="223243" y="89297"/>
                </a:lnTo>
                <a:lnTo>
                  <a:pt x="187524" y="107156"/>
                </a:lnTo>
                <a:lnTo>
                  <a:pt x="160735" y="133945"/>
                </a:lnTo>
                <a:lnTo>
                  <a:pt x="125016" y="151805"/>
                </a:lnTo>
                <a:lnTo>
                  <a:pt x="98227" y="178594"/>
                </a:lnTo>
                <a:lnTo>
                  <a:pt x="80368" y="205383"/>
                </a:lnTo>
                <a:lnTo>
                  <a:pt x="53579" y="232172"/>
                </a:lnTo>
                <a:lnTo>
                  <a:pt x="35719" y="267891"/>
                </a:lnTo>
                <a:lnTo>
                  <a:pt x="17860" y="294680"/>
                </a:lnTo>
                <a:lnTo>
                  <a:pt x="8930" y="330399"/>
                </a:lnTo>
                <a:lnTo>
                  <a:pt x="0" y="375047"/>
                </a:lnTo>
                <a:lnTo>
                  <a:pt x="0" y="410765"/>
                </a:lnTo>
                <a:lnTo>
                  <a:pt x="0" y="446484"/>
                </a:lnTo>
                <a:lnTo>
                  <a:pt x="8930" y="482202"/>
                </a:lnTo>
                <a:lnTo>
                  <a:pt x="17860" y="517921"/>
                </a:lnTo>
                <a:lnTo>
                  <a:pt x="26790" y="562570"/>
                </a:lnTo>
                <a:lnTo>
                  <a:pt x="44649" y="589359"/>
                </a:lnTo>
                <a:lnTo>
                  <a:pt x="62508" y="625077"/>
                </a:lnTo>
                <a:lnTo>
                  <a:pt x="89297" y="660796"/>
                </a:lnTo>
                <a:lnTo>
                  <a:pt x="116086" y="687585"/>
                </a:lnTo>
                <a:lnTo>
                  <a:pt x="142875" y="714374"/>
                </a:lnTo>
                <a:lnTo>
                  <a:pt x="178594" y="741163"/>
                </a:lnTo>
                <a:lnTo>
                  <a:pt x="214313" y="767952"/>
                </a:lnTo>
                <a:lnTo>
                  <a:pt x="250032" y="785812"/>
                </a:lnTo>
                <a:lnTo>
                  <a:pt x="294680" y="812601"/>
                </a:lnTo>
                <a:lnTo>
                  <a:pt x="339329" y="830460"/>
                </a:lnTo>
                <a:lnTo>
                  <a:pt x="392907" y="848320"/>
                </a:lnTo>
                <a:lnTo>
                  <a:pt x="446485" y="857249"/>
                </a:lnTo>
                <a:lnTo>
                  <a:pt x="500063" y="875109"/>
                </a:lnTo>
                <a:lnTo>
                  <a:pt x="553641" y="884038"/>
                </a:lnTo>
                <a:lnTo>
                  <a:pt x="616149" y="892968"/>
                </a:lnTo>
                <a:lnTo>
                  <a:pt x="669727" y="892968"/>
                </a:lnTo>
                <a:lnTo>
                  <a:pt x="732235" y="901898"/>
                </a:lnTo>
                <a:lnTo>
                  <a:pt x="794743" y="901898"/>
                </a:lnTo>
                <a:lnTo>
                  <a:pt x="857250" y="901898"/>
                </a:lnTo>
                <a:lnTo>
                  <a:pt x="919758" y="901898"/>
                </a:lnTo>
                <a:lnTo>
                  <a:pt x="973336" y="901898"/>
                </a:lnTo>
                <a:lnTo>
                  <a:pt x="1035844" y="892968"/>
                </a:lnTo>
                <a:lnTo>
                  <a:pt x="1098352" y="892968"/>
                </a:lnTo>
                <a:lnTo>
                  <a:pt x="1151930" y="884038"/>
                </a:lnTo>
                <a:lnTo>
                  <a:pt x="1205508" y="875109"/>
                </a:lnTo>
                <a:lnTo>
                  <a:pt x="1259086" y="866179"/>
                </a:lnTo>
                <a:lnTo>
                  <a:pt x="1312665" y="848320"/>
                </a:lnTo>
                <a:lnTo>
                  <a:pt x="1357313" y="830460"/>
                </a:lnTo>
                <a:lnTo>
                  <a:pt x="1401961" y="812601"/>
                </a:lnTo>
                <a:lnTo>
                  <a:pt x="1446610" y="794742"/>
                </a:lnTo>
                <a:lnTo>
                  <a:pt x="1491258" y="767952"/>
                </a:lnTo>
                <a:lnTo>
                  <a:pt x="1526977" y="750093"/>
                </a:lnTo>
                <a:lnTo>
                  <a:pt x="1553766" y="723304"/>
                </a:lnTo>
                <a:lnTo>
                  <a:pt x="1580555" y="696515"/>
                </a:lnTo>
                <a:lnTo>
                  <a:pt x="1598415" y="660796"/>
                </a:lnTo>
                <a:lnTo>
                  <a:pt x="1616274" y="634007"/>
                </a:lnTo>
                <a:lnTo>
                  <a:pt x="1634133" y="598288"/>
                </a:lnTo>
                <a:lnTo>
                  <a:pt x="1643063" y="562570"/>
                </a:lnTo>
                <a:lnTo>
                  <a:pt x="1643063" y="526851"/>
                </a:lnTo>
                <a:lnTo>
                  <a:pt x="1651993" y="491132"/>
                </a:lnTo>
                <a:lnTo>
                  <a:pt x="1651993" y="455413"/>
                </a:lnTo>
                <a:lnTo>
                  <a:pt x="1643063" y="419695"/>
                </a:lnTo>
                <a:lnTo>
                  <a:pt x="1634133" y="383976"/>
                </a:lnTo>
                <a:lnTo>
                  <a:pt x="1625204" y="357188"/>
                </a:lnTo>
                <a:lnTo>
                  <a:pt x="1607344" y="321469"/>
                </a:lnTo>
                <a:lnTo>
                  <a:pt x="1589485" y="294680"/>
                </a:lnTo>
                <a:lnTo>
                  <a:pt x="1562696" y="267891"/>
                </a:lnTo>
                <a:lnTo>
                  <a:pt x="1535907" y="241102"/>
                </a:lnTo>
                <a:lnTo>
                  <a:pt x="1509118" y="214313"/>
                </a:lnTo>
                <a:lnTo>
                  <a:pt x="1473399" y="187524"/>
                </a:lnTo>
                <a:lnTo>
                  <a:pt x="1437680" y="169664"/>
                </a:lnTo>
                <a:lnTo>
                  <a:pt x="1401961" y="142875"/>
                </a:lnTo>
                <a:lnTo>
                  <a:pt x="1375172" y="125016"/>
                </a:lnTo>
                <a:lnTo>
                  <a:pt x="1339454" y="98227"/>
                </a:lnTo>
                <a:lnTo>
                  <a:pt x="1303735" y="80367"/>
                </a:lnTo>
                <a:lnTo>
                  <a:pt x="1276946" y="62508"/>
                </a:lnTo>
                <a:lnTo>
                  <a:pt x="1250157" y="44649"/>
                </a:lnTo>
                <a:lnTo>
                  <a:pt x="1214438" y="35719"/>
                </a:lnTo>
                <a:lnTo>
                  <a:pt x="1187649" y="26789"/>
                </a:lnTo>
                <a:lnTo>
                  <a:pt x="1160860" y="26789"/>
                </a:lnTo>
                <a:lnTo>
                  <a:pt x="1134071" y="17860"/>
                </a:lnTo>
                <a:lnTo>
                  <a:pt x="113407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58125" y="5581054"/>
            <a:ext cx="107157" cy="223243"/>
          </a:xfrm>
          <a:custGeom>
            <a:avLst/>
            <a:gdLst/>
            <a:ahLst/>
            <a:cxnLst/>
            <a:rect l="0" t="0" r="0" b="0"/>
            <a:pathLst>
              <a:path w="107157" h="223243">
                <a:moveTo>
                  <a:pt x="893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17859" y="107156"/>
                </a:lnTo>
                <a:lnTo>
                  <a:pt x="35719" y="142875"/>
                </a:lnTo>
                <a:lnTo>
                  <a:pt x="44648" y="169664"/>
                </a:lnTo>
                <a:lnTo>
                  <a:pt x="62508" y="196453"/>
                </a:lnTo>
                <a:lnTo>
                  <a:pt x="80367" y="214312"/>
                </a:lnTo>
                <a:lnTo>
                  <a:pt x="89297" y="223242"/>
                </a:lnTo>
                <a:lnTo>
                  <a:pt x="98227" y="214312"/>
                </a:lnTo>
                <a:lnTo>
                  <a:pt x="107156" y="205383"/>
                </a:lnTo>
                <a:lnTo>
                  <a:pt x="107156" y="187523"/>
                </a:lnTo>
                <a:lnTo>
                  <a:pt x="10715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52742" y="5438180"/>
            <a:ext cx="375048" cy="187523"/>
          </a:xfrm>
          <a:custGeom>
            <a:avLst/>
            <a:gdLst/>
            <a:ahLst/>
            <a:cxnLst/>
            <a:rect l="0" t="0" r="0" b="0"/>
            <a:pathLst>
              <a:path w="375048" h="187523">
                <a:moveTo>
                  <a:pt x="0" y="187522"/>
                </a:moveTo>
                <a:lnTo>
                  <a:pt x="8930" y="178593"/>
                </a:lnTo>
                <a:lnTo>
                  <a:pt x="17860" y="169663"/>
                </a:lnTo>
                <a:lnTo>
                  <a:pt x="35719" y="160733"/>
                </a:lnTo>
                <a:lnTo>
                  <a:pt x="62508" y="142874"/>
                </a:lnTo>
                <a:lnTo>
                  <a:pt x="98227" y="125015"/>
                </a:lnTo>
                <a:lnTo>
                  <a:pt x="142875" y="107156"/>
                </a:lnTo>
                <a:lnTo>
                  <a:pt x="169664" y="98226"/>
                </a:lnTo>
                <a:lnTo>
                  <a:pt x="214313" y="80367"/>
                </a:lnTo>
                <a:lnTo>
                  <a:pt x="250031" y="62508"/>
                </a:lnTo>
                <a:lnTo>
                  <a:pt x="285750" y="44648"/>
                </a:lnTo>
                <a:lnTo>
                  <a:pt x="312539" y="26789"/>
                </a:lnTo>
                <a:lnTo>
                  <a:pt x="348258" y="8929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983141" y="5554266"/>
            <a:ext cx="125016" cy="169664"/>
          </a:xfrm>
          <a:custGeom>
            <a:avLst/>
            <a:gdLst/>
            <a:ahLst/>
            <a:cxnLst/>
            <a:rect l="0" t="0" r="0" b="0"/>
            <a:pathLst>
              <a:path w="125016" h="169664">
                <a:moveTo>
                  <a:pt x="26789" y="35718"/>
                </a:moveTo>
                <a:lnTo>
                  <a:pt x="17859" y="44647"/>
                </a:lnTo>
                <a:lnTo>
                  <a:pt x="8929" y="62507"/>
                </a:lnTo>
                <a:lnTo>
                  <a:pt x="8929" y="80366"/>
                </a:lnTo>
                <a:lnTo>
                  <a:pt x="0" y="107155"/>
                </a:lnTo>
                <a:lnTo>
                  <a:pt x="8929" y="133944"/>
                </a:lnTo>
                <a:lnTo>
                  <a:pt x="17859" y="151804"/>
                </a:lnTo>
                <a:lnTo>
                  <a:pt x="35718" y="169663"/>
                </a:lnTo>
                <a:lnTo>
                  <a:pt x="53578" y="160733"/>
                </a:lnTo>
                <a:lnTo>
                  <a:pt x="71437" y="151804"/>
                </a:lnTo>
                <a:lnTo>
                  <a:pt x="89297" y="133944"/>
                </a:lnTo>
                <a:lnTo>
                  <a:pt x="116086" y="107155"/>
                </a:lnTo>
                <a:lnTo>
                  <a:pt x="125015" y="80366"/>
                </a:lnTo>
                <a:lnTo>
                  <a:pt x="125015" y="53577"/>
                </a:lnTo>
                <a:lnTo>
                  <a:pt x="125015" y="35718"/>
                </a:lnTo>
                <a:lnTo>
                  <a:pt x="116086" y="17859"/>
                </a:lnTo>
                <a:lnTo>
                  <a:pt x="98226" y="0"/>
                </a:lnTo>
                <a:lnTo>
                  <a:pt x="71437" y="0"/>
                </a:lnTo>
                <a:lnTo>
                  <a:pt x="62507" y="8929"/>
                </a:lnTo>
                <a:lnTo>
                  <a:pt x="44648" y="26788"/>
                </a:lnTo>
                <a:lnTo>
                  <a:pt x="35718" y="35718"/>
                </a:lnTo>
                <a:lnTo>
                  <a:pt x="35718" y="53577"/>
                </a:lnTo>
                <a:lnTo>
                  <a:pt x="35718" y="62507"/>
                </a:lnTo>
                <a:lnTo>
                  <a:pt x="44648" y="62507"/>
                </a:lnTo>
                <a:lnTo>
                  <a:pt x="44648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206382" y="5473898"/>
            <a:ext cx="151806" cy="410766"/>
          </a:xfrm>
          <a:custGeom>
            <a:avLst/>
            <a:gdLst/>
            <a:ahLst/>
            <a:cxnLst/>
            <a:rect l="0" t="0" r="0" b="0"/>
            <a:pathLst>
              <a:path w="151806" h="410766">
                <a:moveTo>
                  <a:pt x="0" y="98227"/>
                </a:moveTo>
                <a:lnTo>
                  <a:pt x="8930" y="98227"/>
                </a:lnTo>
                <a:lnTo>
                  <a:pt x="17859" y="107156"/>
                </a:lnTo>
                <a:lnTo>
                  <a:pt x="35719" y="125015"/>
                </a:lnTo>
                <a:lnTo>
                  <a:pt x="53578" y="142875"/>
                </a:lnTo>
                <a:lnTo>
                  <a:pt x="71438" y="178593"/>
                </a:lnTo>
                <a:lnTo>
                  <a:pt x="89297" y="214312"/>
                </a:lnTo>
                <a:lnTo>
                  <a:pt x="107156" y="258961"/>
                </a:lnTo>
                <a:lnTo>
                  <a:pt x="116086" y="294679"/>
                </a:lnTo>
                <a:lnTo>
                  <a:pt x="125016" y="330398"/>
                </a:lnTo>
                <a:lnTo>
                  <a:pt x="125016" y="366117"/>
                </a:lnTo>
                <a:lnTo>
                  <a:pt x="133945" y="383976"/>
                </a:lnTo>
                <a:lnTo>
                  <a:pt x="125016" y="401836"/>
                </a:lnTo>
                <a:lnTo>
                  <a:pt x="116086" y="410765"/>
                </a:lnTo>
                <a:lnTo>
                  <a:pt x="107156" y="410765"/>
                </a:lnTo>
                <a:lnTo>
                  <a:pt x="98227" y="401836"/>
                </a:lnTo>
                <a:lnTo>
                  <a:pt x="80367" y="383976"/>
                </a:lnTo>
                <a:lnTo>
                  <a:pt x="71438" y="348257"/>
                </a:lnTo>
                <a:lnTo>
                  <a:pt x="62508" y="312539"/>
                </a:lnTo>
                <a:lnTo>
                  <a:pt x="53578" y="267890"/>
                </a:lnTo>
                <a:lnTo>
                  <a:pt x="53578" y="214312"/>
                </a:lnTo>
                <a:lnTo>
                  <a:pt x="53578" y="160734"/>
                </a:lnTo>
                <a:lnTo>
                  <a:pt x="62508" y="107156"/>
                </a:lnTo>
                <a:lnTo>
                  <a:pt x="80367" y="62508"/>
                </a:lnTo>
                <a:lnTo>
                  <a:pt x="107156" y="26790"/>
                </a:lnTo>
                <a:lnTo>
                  <a:pt x="125016" y="893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17860"/>
                </a:lnTo>
                <a:lnTo>
                  <a:pt x="133945" y="35719"/>
                </a:lnTo>
                <a:lnTo>
                  <a:pt x="107156" y="53579"/>
                </a:lnTo>
                <a:lnTo>
                  <a:pt x="80367" y="80368"/>
                </a:lnTo>
                <a:lnTo>
                  <a:pt x="53578" y="89297"/>
                </a:lnTo>
                <a:lnTo>
                  <a:pt x="44648" y="80368"/>
                </a:lnTo>
                <a:lnTo>
                  <a:pt x="44648" y="53579"/>
                </a:lnTo>
                <a:lnTo>
                  <a:pt x="44648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29563" y="5679280"/>
            <a:ext cx="508992" cy="267892"/>
          </a:xfrm>
          <a:custGeom>
            <a:avLst/>
            <a:gdLst/>
            <a:ahLst/>
            <a:cxnLst/>
            <a:rect l="0" t="0" r="0" b="0"/>
            <a:pathLst>
              <a:path w="508992" h="267892">
                <a:moveTo>
                  <a:pt x="0" y="267891"/>
                </a:moveTo>
                <a:lnTo>
                  <a:pt x="0" y="267891"/>
                </a:lnTo>
                <a:lnTo>
                  <a:pt x="0" y="258961"/>
                </a:lnTo>
                <a:lnTo>
                  <a:pt x="0" y="250032"/>
                </a:lnTo>
                <a:lnTo>
                  <a:pt x="17859" y="241102"/>
                </a:lnTo>
                <a:lnTo>
                  <a:pt x="35718" y="232172"/>
                </a:lnTo>
                <a:lnTo>
                  <a:pt x="62507" y="205383"/>
                </a:lnTo>
                <a:lnTo>
                  <a:pt x="107156" y="187524"/>
                </a:lnTo>
                <a:lnTo>
                  <a:pt x="151804" y="160735"/>
                </a:lnTo>
                <a:lnTo>
                  <a:pt x="205382" y="142875"/>
                </a:lnTo>
                <a:lnTo>
                  <a:pt x="250031" y="125016"/>
                </a:lnTo>
                <a:lnTo>
                  <a:pt x="303608" y="107157"/>
                </a:lnTo>
                <a:lnTo>
                  <a:pt x="348257" y="80368"/>
                </a:lnTo>
                <a:lnTo>
                  <a:pt x="392905" y="62508"/>
                </a:lnTo>
                <a:lnTo>
                  <a:pt x="428624" y="44649"/>
                </a:lnTo>
                <a:lnTo>
                  <a:pt x="455413" y="26790"/>
                </a:lnTo>
                <a:lnTo>
                  <a:pt x="482202" y="8930"/>
                </a:lnTo>
                <a:lnTo>
                  <a:pt x="500061" y="0"/>
                </a:lnTo>
                <a:lnTo>
                  <a:pt x="508991" y="0"/>
                </a:lnTo>
                <a:lnTo>
                  <a:pt x="508991" y="0"/>
                </a:lnTo>
                <a:lnTo>
                  <a:pt x="5089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27789" y="5786437"/>
            <a:ext cx="437555" cy="276821"/>
          </a:xfrm>
          <a:custGeom>
            <a:avLst/>
            <a:gdLst/>
            <a:ahLst/>
            <a:cxnLst/>
            <a:rect l="0" t="0" r="0" b="0"/>
            <a:pathLst>
              <a:path w="437555" h="276821">
                <a:moveTo>
                  <a:pt x="8930" y="276820"/>
                </a:moveTo>
                <a:lnTo>
                  <a:pt x="893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8930" y="276820"/>
                </a:lnTo>
                <a:lnTo>
                  <a:pt x="8930" y="267890"/>
                </a:lnTo>
                <a:lnTo>
                  <a:pt x="26789" y="250031"/>
                </a:lnTo>
                <a:lnTo>
                  <a:pt x="44649" y="232172"/>
                </a:lnTo>
                <a:lnTo>
                  <a:pt x="80367" y="214312"/>
                </a:lnTo>
                <a:lnTo>
                  <a:pt x="125016" y="196453"/>
                </a:lnTo>
                <a:lnTo>
                  <a:pt x="169663" y="169664"/>
                </a:lnTo>
                <a:lnTo>
                  <a:pt x="214312" y="133945"/>
                </a:lnTo>
                <a:lnTo>
                  <a:pt x="267890" y="107156"/>
                </a:lnTo>
                <a:lnTo>
                  <a:pt x="312538" y="80367"/>
                </a:lnTo>
                <a:lnTo>
                  <a:pt x="357187" y="53578"/>
                </a:lnTo>
                <a:lnTo>
                  <a:pt x="392906" y="26789"/>
                </a:lnTo>
                <a:lnTo>
                  <a:pt x="419695" y="17859"/>
                </a:lnTo>
                <a:lnTo>
                  <a:pt x="437554" y="0"/>
                </a:lnTo>
                <a:lnTo>
                  <a:pt x="4375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536531" y="1437679"/>
            <a:ext cx="321470" cy="223244"/>
          </a:xfrm>
          <a:custGeom>
            <a:avLst/>
            <a:gdLst/>
            <a:ahLst/>
            <a:cxnLst/>
            <a:rect l="0" t="0" r="0" b="0"/>
            <a:pathLst>
              <a:path w="321470" h="223244">
                <a:moveTo>
                  <a:pt x="205383" y="62508"/>
                </a:moveTo>
                <a:lnTo>
                  <a:pt x="205383" y="53579"/>
                </a:lnTo>
                <a:lnTo>
                  <a:pt x="196453" y="53579"/>
                </a:lnTo>
                <a:lnTo>
                  <a:pt x="196453" y="44649"/>
                </a:lnTo>
                <a:lnTo>
                  <a:pt x="187524" y="35719"/>
                </a:lnTo>
                <a:lnTo>
                  <a:pt x="178594" y="35719"/>
                </a:lnTo>
                <a:lnTo>
                  <a:pt x="178594" y="26790"/>
                </a:lnTo>
                <a:lnTo>
                  <a:pt x="169664" y="17860"/>
                </a:lnTo>
                <a:lnTo>
                  <a:pt x="160735" y="17860"/>
                </a:lnTo>
                <a:lnTo>
                  <a:pt x="151805" y="17860"/>
                </a:lnTo>
                <a:lnTo>
                  <a:pt x="133946" y="17860"/>
                </a:lnTo>
                <a:lnTo>
                  <a:pt x="125016" y="17860"/>
                </a:lnTo>
                <a:lnTo>
                  <a:pt x="107157" y="17860"/>
                </a:lnTo>
                <a:lnTo>
                  <a:pt x="98227" y="26790"/>
                </a:lnTo>
                <a:lnTo>
                  <a:pt x="80367" y="26790"/>
                </a:lnTo>
                <a:lnTo>
                  <a:pt x="62508" y="26790"/>
                </a:lnTo>
                <a:lnTo>
                  <a:pt x="53578" y="35719"/>
                </a:lnTo>
                <a:lnTo>
                  <a:pt x="44649" y="44649"/>
                </a:lnTo>
                <a:lnTo>
                  <a:pt x="26789" y="53579"/>
                </a:lnTo>
                <a:lnTo>
                  <a:pt x="17860" y="71438"/>
                </a:lnTo>
                <a:lnTo>
                  <a:pt x="8930" y="89297"/>
                </a:lnTo>
                <a:lnTo>
                  <a:pt x="8930" y="107157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69665"/>
                </a:lnTo>
                <a:lnTo>
                  <a:pt x="17860" y="187524"/>
                </a:lnTo>
                <a:lnTo>
                  <a:pt x="35719" y="205383"/>
                </a:lnTo>
                <a:lnTo>
                  <a:pt x="53578" y="214313"/>
                </a:lnTo>
                <a:lnTo>
                  <a:pt x="71438" y="214313"/>
                </a:lnTo>
                <a:lnTo>
                  <a:pt x="98227" y="223243"/>
                </a:lnTo>
                <a:lnTo>
                  <a:pt x="125016" y="223243"/>
                </a:lnTo>
                <a:lnTo>
                  <a:pt x="142875" y="223243"/>
                </a:lnTo>
                <a:lnTo>
                  <a:pt x="169664" y="214313"/>
                </a:lnTo>
                <a:lnTo>
                  <a:pt x="196453" y="205383"/>
                </a:lnTo>
                <a:lnTo>
                  <a:pt x="223242" y="196454"/>
                </a:lnTo>
                <a:lnTo>
                  <a:pt x="241102" y="187524"/>
                </a:lnTo>
                <a:lnTo>
                  <a:pt x="267891" y="178594"/>
                </a:lnTo>
                <a:lnTo>
                  <a:pt x="285750" y="160735"/>
                </a:lnTo>
                <a:lnTo>
                  <a:pt x="303610" y="142875"/>
                </a:lnTo>
                <a:lnTo>
                  <a:pt x="312539" y="133946"/>
                </a:lnTo>
                <a:lnTo>
                  <a:pt x="321469" y="116086"/>
                </a:lnTo>
                <a:lnTo>
                  <a:pt x="312539" y="107157"/>
                </a:lnTo>
                <a:lnTo>
                  <a:pt x="312539" y="89297"/>
                </a:lnTo>
                <a:lnTo>
                  <a:pt x="294680" y="80368"/>
                </a:lnTo>
                <a:lnTo>
                  <a:pt x="285750" y="71438"/>
                </a:lnTo>
                <a:lnTo>
                  <a:pt x="276821" y="62508"/>
                </a:lnTo>
                <a:lnTo>
                  <a:pt x="258961" y="62508"/>
                </a:lnTo>
                <a:lnTo>
                  <a:pt x="250032" y="53579"/>
                </a:lnTo>
                <a:lnTo>
                  <a:pt x="232172" y="53579"/>
                </a:lnTo>
                <a:lnTo>
                  <a:pt x="223242" y="44649"/>
                </a:lnTo>
                <a:lnTo>
                  <a:pt x="214313" y="44649"/>
                </a:lnTo>
                <a:lnTo>
                  <a:pt x="205383" y="35719"/>
                </a:lnTo>
                <a:lnTo>
                  <a:pt x="187524" y="26790"/>
                </a:lnTo>
                <a:lnTo>
                  <a:pt x="178594" y="26790"/>
                </a:lnTo>
                <a:lnTo>
                  <a:pt x="169664" y="17860"/>
                </a:lnTo>
                <a:lnTo>
                  <a:pt x="169664" y="8930"/>
                </a:lnTo>
                <a:lnTo>
                  <a:pt x="160735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661547" y="1312664"/>
            <a:ext cx="26790" cy="535782"/>
          </a:xfrm>
          <a:custGeom>
            <a:avLst/>
            <a:gdLst/>
            <a:ahLst/>
            <a:cxnLst/>
            <a:rect l="0" t="0" r="0" b="0"/>
            <a:pathLst>
              <a:path w="26790" h="535782">
                <a:moveTo>
                  <a:pt x="17859" y="62508"/>
                </a:moveTo>
                <a:lnTo>
                  <a:pt x="17859" y="62508"/>
                </a:lnTo>
                <a:lnTo>
                  <a:pt x="17859" y="62508"/>
                </a:lnTo>
                <a:lnTo>
                  <a:pt x="17859" y="53578"/>
                </a:lnTo>
                <a:lnTo>
                  <a:pt x="17859" y="4464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9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60734"/>
                </a:lnTo>
                <a:lnTo>
                  <a:pt x="8930" y="214312"/>
                </a:lnTo>
                <a:lnTo>
                  <a:pt x="8930" y="276820"/>
                </a:lnTo>
                <a:lnTo>
                  <a:pt x="8930" y="339328"/>
                </a:lnTo>
                <a:lnTo>
                  <a:pt x="8930" y="401836"/>
                </a:lnTo>
                <a:lnTo>
                  <a:pt x="8930" y="455414"/>
                </a:lnTo>
                <a:lnTo>
                  <a:pt x="8930" y="500062"/>
                </a:lnTo>
                <a:lnTo>
                  <a:pt x="17859" y="526851"/>
                </a:lnTo>
                <a:lnTo>
                  <a:pt x="17859" y="535781"/>
                </a:lnTo>
                <a:lnTo>
                  <a:pt x="26789" y="535781"/>
                </a:lnTo>
                <a:lnTo>
                  <a:pt x="26789" y="508992"/>
                </a:lnTo>
                <a:lnTo>
                  <a:pt x="26789" y="482203"/>
                </a:lnTo>
                <a:lnTo>
                  <a:pt x="26789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31086" y="1839515"/>
            <a:ext cx="517923" cy="455415"/>
          </a:xfrm>
          <a:custGeom>
            <a:avLst/>
            <a:gdLst/>
            <a:ahLst/>
            <a:cxnLst/>
            <a:rect l="0" t="0" r="0" b="0"/>
            <a:pathLst>
              <a:path w="517923" h="455415">
                <a:moveTo>
                  <a:pt x="0" y="455414"/>
                </a:moveTo>
                <a:lnTo>
                  <a:pt x="0" y="446485"/>
                </a:lnTo>
                <a:lnTo>
                  <a:pt x="8930" y="437555"/>
                </a:lnTo>
                <a:lnTo>
                  <a:pt x="17859" y="428625"/>
                </a:lnTo>
                <a:lnTo>
                  <a:pt x="35719" y="401836"/>
                </a:lnTo>
                <a:lnTo>
                  <a:pt x="62508" y="383977"/>
                </a:lnTo>
                <a:lnTo>
                  <a:pt x="98227" y="348258"/>
                </a:lnTo>
                <a:lnTo>
                  <a:pt x="133945" y="312539"/>
                </a:lnTo>
                <a:lnTo>
                  <a:pt x="178594" y="276821"/>
                </a:lnTo>
                <a:lnTo>
                  <a:pt x="223242" y="241102"/>
                </a:lnTo>
                <a:lnTo>
                  <a:pt x="285750" y="196454"/>
                </a:lnTo>
                <a:lnTo>
                  <a:pt x="348258" y="142875"/>
                </a:lnTo>
                <a:lnTo>
                  <a:pt x="401836" y="98227"/>
                </a:lnTo>
                <a:lnTo>
                  <a:pt x="455414" y="53579"/>
                </a:lnTo>
                <a:lnTo>
                  <a:pt x="491133" y="26789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509617" y="2866429"/>
            <a:ext cx="133947" cy="258962"/>
          </a:xfrm>
          <a:custGeom>
            <a:avLst/>
            <a:gdLst/>
            <a:ahLst/>
            <a:cxnLst/>
            <a:rect l="0" t="0" r="0" b="0"/>
            <a:pathLst>
              <a:path w="133947" h="258962">
                <a:moveTo>
                  <a:pt x="0" y="241102"/>
                </a:moveTo>
                <a:lnTo>
                  <a:pt x="0" y="241102"/>
                </a:lnTo>
                <a:lnTo>
                  <a:pt x="0" y="241102"/>
                </a:lnTo>
                <a:lnTo>
                  <a:pt x="0" y="232172"/>
                </a:lnTo>
                <a:lnTo>
                  <a:pt x="0" y="214313"/>
                </a:lnTo>
                <a:lnTo>
                  <a:pt x="0" y="196453"/>
                </a:lnTo>
                <a:lnTo>
                  <a:pt x="0" y="178594"/>
                </a:lnTo>
                <a:lnTo>
                  <a:pt x="0" y="151805"/>
                </a:lnTo>
                <a:lnTo>
                  <a:pt x="8930" y="116086"/>
                </a:lnTo>
                <a:lnTo>
                  <a:pt x="8930" y="89297"/>
                </a:lnTo>
                <a:lnTo>
                  <a:pt x="26789" y="62508"/>
                </a:lnTo>
                <a:lnTo>
                  <a:pt x="35719" y="44649"/>
                </a:lnTo>
                <a:lnTo>
                  <a:pt x="44649" y="26789"/>
                </a:lnTo>
                <a:lnTo>
                  <a:pt x="53578" y="8930"/>
                </a:lnTo>
                <a:lnTo>
                  <a:pt x="71438" y="0"/>
                </a:lnTo>
                <a:lnTo>
                  <a:pt x="80367" y="8930"/>
                </a:lnTo>
                <a:lnTo>
                  <a:pt x="89297" y="17860"/>
                </a:lnTo>
                <a:lnTo>
                  <a:pt x="98227" y="44649"/>
                </a:lnTo>
                <a:lnTo>
                  <a:pt x="107156" y="80367"/>
                </a:lnTo>
                <a:lnTo>
                  <a:pt x="107156" y="133946"/>
                </a:lnTo>
                <a:lnTo>
                  <a:pt x="116086" y="178594"/>
                </a:lnTo>
                <a:lnTo>
                  <a:pt x="125016" y="214313"/>
                </a:lnTo>
                <a:lnTo>
                  <a:pt x="125016" y="241102"/>
                </a:lnTo>
                <a:lnTo>
                  <a:pt x="125016" y="258961"/>
                </a:lnTo>
                <a:lnTo>
                  <a:pt x="125016" y="258961"/>
                </a:lnTo>
                <a:lnTo>
                  <a:pt x="133946" y="250032"/>
                </a:lnTo>
                <a:lnTo>
                  <a:pt x="133946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36406" y="3946921"/>
            <a:ext cx="133947" cy="276822"/>
          </a:xfrm>
          <a:custGeom>
            <a:avLst/>
            <a:gdLst/>
            <a:ahLst/>
            <a:cxnLst/>
            <a:rect l="0" t="0" r="0" b="0"/>
            <a:pathLst>
              <a:path w="133947" h="276822">
                <a:moveTo>
                  <a:pt x="0" y="187524"/>
                </a:moveTo>
                <a:lnTo>
                  <a:pt x="0" y="187524"/>
                </a:lnTo>
                <a:lnTo>
                  <a:pt x="8930" y="178594"/>
                </a:lnTo>
                <a:lnTo>
                  <a:pt x="8930" y="169665"/>
                </a:lnTo>
                <a:lnTo>
                  <a:pt x="8930" y="151805"/>
                </a:lnTo>
                <a:lnTo>
                  <a:pt x="8930" y="133946"/>
                </a:lnTo>
                <a:lnTo>
                  <a:pt x="17860" y="107157"/>
                </a:lnTo>
                <a:lnTo>
                  <a:pt x="17860" y="71438"/>
                </a:lnTo>
                <a:lnTo>
                  <a:pt x="26789" y="44649"/>
                </a:lnTo>
                <a:lnTo>
                  <a:pt x="35719" y="26790"/>
                </a:lnTo>
                <a:lnTo>
                  <a:pt x="44649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71438" y="26790"/>
                </a:lnTo>
                <a:lnTo>
                  <a:pt x="89297" y="53579"/>
                </a:lnTo>
                <a:lnTo>
                  <a:pt x="98227" y="89297"/>
                </a:lnTo>
                <a:lnTo>
                  <a:pt x="107157" y="133946"/>
                </a:lnTo>
                <a:lnTo>
                  <a:pt x="116086" y="178594"/>
                </a:lnTo>
                <a:lnTo>
                  <a:pt x="125016" y="214313"/>
                </a:lnTo>
                <a:lnTo>
                  <a:pt x="125016" y="250032"/>
                </a:lnTo>
                <a:lnTo>
                  <a:pt x="133946" y="267891"/>
                </a:lnTo>
                <a:lnTo>
                  <a:pt x="133946" y="276821"/>
                </a:lnTo>
                <a:lnTo>
                  <a:pt x="133946" y="267891"/>
                </a:lnTo>
                <a:lnTo>
                  <a:pt x="133946" y="241102"/>
                </a:lnTo>
                <a:lnTo>
                  <a:pt x="13394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63195" y="4643437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045023" y="2089547"/>
            <a:ext cx="214314" cy="26790"/>
          </a:xfrm>
          <a:custGeom>
            <a:avLst/>
            <a:gdLst/>
            <a:ahLst/>
            <a:cxnLst/>
            <a:rect l="0" t="0" r="0" b="0"/>
            <a:pathLst>
              <a:path w="214314" h="2679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26789"/>
                </a:lnTo>
                <a:lnTo>
                  <a:pt x="26790" y="26789"/>
                </a:lnTo>
                <a:lnTo>
                  <a:pt x="44649" y="26789"/>
                </a:lnTo>
                <a:lnTo>
                  <a:pt x="53579" y="26789"/>
                </a:lnTo>
                <a:lnTo>
                  <a:pt x="80368" y="17859"/>
                </a:lnTo>
                <a:lnTo>
                  <a:pt x="98227" y="8929"/>
                </a:lnTo>
                <a:lnTo>
                  <a:pt x="133946" y="8929"/>
                </a:lnTo>
                <a:lnTo>
                  <a:pt x="160735" y="0"/>
                </a:lnTo>
                <a:lnTo>
                  <a:pt x="187524" y="0"/>
                </a:lnTo>
                <a:lnTo>
                  <a:pt x="214313" y="8929"/>
                </a:lnTo>
                <a:lnTo>
                  <a:pt x="21431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3411141" y="2071687"/>
            <a:ext cx="53579" cy="53579"/>
          </a:xfrm>
          <a:custGeom>
            <a:avLst/>
            <a:gdLst/>
            <a:ahLst/>
            <a:cxnLst/>
            <a:rect l="0" t="0" r="0" b="0"/>
            <a:pathLst>
              <a:path w="53579" h="53579">
                <a:moveTo>
                  <a:pt x="0" y="53578"/>
                </a:moveTo>
                <a:lnTo>
                  <a:pt x="0" y="53578"/>
                </a:lnTo>
                <a:lnTo>
                  <a:pt x="8929" y="44649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8" y="893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411016" y="741164"/>
            <a:ext cx="6125765" cy="4759525"/>
          </a:xfrm>
          <a:custGeom>
            <a:avLst/>
            <a:gdLst/>
            <a:ahLst/>
            <a:cxnLst/>
            <a:rect l="0" t="0" r="0" b="0"/>
            <a:pathLst>
              <a:path w="6125765" h="4759525">
                <a:moveTo>
                  <a:pt x="0" y="4759524"/>
                </a:moveTo>
                <a:lnTo>
                  <a:pt x="8929" y="4741664"/>
                </a:lnTo>
                <a:lnTo>
                  <a:pt x="44648" y="4714875"/>
                </a:lnTo>
                <a:lnTo>
                  <a:pt x="89297" y="4679156"/>
                </a:lnTo>
                <a:lnTo>
                  <a:pt x="142875" y="4643438"/>
                </a:lnTo>
                <a:lnTo>
                  <a:pt x="196453" y="4598789"/>
                </a:lnTo>
                <a:lnTo>
                  <a:pt x="267890" y="4545211"/>
                </a:lnTo>
                <a:lnTo>
                  <a:pt x="339328" y="4491633"/>
                </a:lnTo>
                <a:lnTo>
                  <a:pt x="410765" y="4438055"/>
                </a:lnTo>
                <a:lnTo>
                  <a:pt x="491132" y="4375547"/>
                </a:lnTo>
                <a:lnTo>
                  <a:pt x="571500" y="4313039"/>
                </a:lnTo>
                <a:lnTo>
                  <a:pt x="660797" y="4250531"/>
                </a:lnTo>
                <a:lnTo>
                  <a:pt x="750093" y="4179094"/>
                </a:lnTo>
                <a:lnTo>
                  <a:pt x="848320" y="4107656"/>
                </a:lnTo>
                <a:lnTo>
                  <a:pt x="937617" y="4036218"/>
                </a:lnTo>
                <a:lnTo>
                  <a:pt x="1044773" y="3955851"/>
                </a:lnTo>
                <a:lnTo>
                  <a:pt x="1143000" y="3884414"/>
                </a:lnTo>
                <a:lnTo>
                  <a:pt x="1250156" y="3795117"/>
                </a:lnTo>
                <a:lnTo>
                  <a:pt x="1366242" y="3705820"/>
                </a:lnTo>
                <a:lnTo>
                  <a:pt x="1473398" y="3616523"/>
                </a:lnTo>
                <a:lnTo>
                  <a:pt x="1598414" y="3518297"/>
                </a:lnTo>
                <a:lnTo>
                  <a:pt x="1723429" y="3411140"/>
                </a:lnTo>
                <a:lnTo>
                  <a:pt x="1848445" y="3303984"/>
                </a:lnTo>
                <a:lnTo>
                  <a:pt x="1982390" y="3196828"/>
                </a:lnTo>
                <a:lnTo>
                  <a:pt x="2125265" y="3080742"/>
                </a:lnTo>
                <a:lnTo>
                  <a:pt x="2268140" y="2955726"/>
                </a:lnTo>
                <a:lnTo>
                  <a:pt x="2419945" y="2830711"/>
                </a:lnTo>
                <a:lnTo>
                  <a:pt x="2571750" y="2696765"/>
                </a:lnTo>
                <a:lnTo>
                  <a:pt x="2732484" y="2562820"/>
                </a:lnTo>
                <a:lnTo>
                  <a:pt x="2902148" y="2428875"/>
                </a:lnTo>
                <a:lnTo>
                  <a:pt x="3071812" y="2286000"/>
                </a:lnTo>
                <a:lnTo>
                  <a:pt x="3250406" y="2134195"/>
                </a:lnTo>
                <a:lnTo>
                  <a:pt x="3429000" y="1991320"/>
                </a:lnTo>
                <a:lnTo>
                  <a:pt x="3616523" y="1830586"/>
                </a:lnTo>
                <a:lnTo>
                  <a:pt x="3804047" y="1678781"/>
                </a:lnTo>
                <a:lnTo>
                  <a:pt x="3991570" y="1526976"/>
                </a:lnTo>
                <a:lnTo>
                  <a:pt x="4188023" y="1375172"/>
                </a:lnTo>
                <a:lnTo>
                  <a:pt x="4393406" y="1214437"/>
                </a:lnTo>
                <a:lnTo>
                  <a:pt x="4589859" y="1062633"/>
                </a:lnTo>
                <a:lnTo>
                  <a:pt x="4795242" y="910828"/>
                </a:lnTo>
                <a:lnTo>
                  <a:pt x="5000625" y="759023"/>
                </a:lnTo>
                <a:lnTo>
                  <a:pt x="5206007" y="616149"/>
                </a:lnTo>
                <a:lnTo>
                  <a:pt x="5402461" y="482203"/>
                </a:lnTo>
                <a:lnTo>
                  <a:pt x="5598914" y="357187"/>
                </a:lnTo>
                <a:lnTo>
                  <a:pt x="5777507" y="241102"/>
                </a:lnTo>
                <a:lnTo>
                  <a:pt x="5938241" y="133945"/>
                </a:lnTo>
                <a:lnTo>
                  <a:pt x="6054327" y="62508"/>
                </a:lnTo>
                <a:lnTo>
                  <a:pt x="6125764" y="0"/>
                </a:lnTo>
                <a:lnTo>
                  <a:pt x="61257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Dataflow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Dataflow testing refers to forms of structural testing that focus </a:t>
            </a:r>
            <a:r>
              <a:rPr lang="en-US" dirty="0" smtClean="0"/>
              <a:t>on:</a:t>
            </a:r>
          </a:p>
          <a:p>
            <a:pPr lvl="1"/>
            <a:r>
              <a:rPr lang="en-US" dirty="0" smtClean="0"/>
              <a:t> the </a:t>
            </a:r>
            <a:r>
              <a:rPr lang="en-US" dirty="0"/>
              <a:t>points at which variables receive values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points at which these values are used</a:t>
            </a:r>
          </a:p>
          <a:p>
            <a:r>
              <a:rPr lang="en-US" dirty="0" smtClean="0"/>
              <a:t>Dataflow </a:t>
            </a:r>
            <a:r>
              <a:rPr lang="en-US" dirty="0"/>
              <a:t>testing serves as a reality check on path testing;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2766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 Craftsman 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839520" y="2455560"/>
              <a:ext cx="6269040" cy="19382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0160" y="2446200"/>
                <a:ext cx="6287760" cy="195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66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dataflow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main forms of dataflow testing: </a:t>
            </a:r>
          </a:p>
          <a:p>
            <a:pPr lvl="1"/>
            <a:r>
              <a:rPr lang="en-US" dirty="0"/>
              <a:t>One provides a set of basic definitions and a unifying structure of test coverage metrics</a:t>
            </a:r>
          </a:p>
          <a:p>
            <a:pPr lvl="1"/>
            <a:r>
              <a:rPr lang="en-US" dirty="0"/>
              <a:t>The other based on a concept called a program slice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Start with program graph but move back towards functional testing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Define/Use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Define/Use information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= y +3*z</a:t>
            </a:r>
          </a:p>
          <a:p>
            <a:pPr lvl="2"/>
            <a:r>
              <a:rPr lang="en-US" dirty="0" smtClean="0"/>
              <a:t>Define a new x;   use variables y and z</a:t>
            </a:r>
          </a:p>
          <a:p>
            <a:r>
              <a:rPr lang="en-US" dirty="0" smtClean="0"/>
              <a:t>Concordances </a:t>
            </a:r>
            <a:r>
              <a:rPr lang="en-US" dirty="0"/>
              <a:t>that list statement numbers in which variable names </a:t>
            </a:r>
            <a:r>
              <a:rPr lang="en-US" dirty="0" smtClean="0"/>
              <a:t>occur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Define/reference </a:t>
            </a:r>
            <a:r>
              <a:rPr lang="en-US" dirty="0"/>
              <a:t>anomalies:</a:t>
            </a:r>
          </a:p>
          <a:p>
            <a:pPr lvl="1"/>
            <a:r>
              <a:rPr lang="en-US" dirty="0"/>
              <a:t>A variable that is defined but never used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variable that is used before it is defined</a:t>
            </a:r>
          </a:p>
          <a:p>
            <a:pPr lvl="1"/>
            <a:r>
              <a:rPr lang="en-US" dirty="0"/>
              <a:t>A variable that is defined twice before it is used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5920560" y="3375360"/>
              <a:ext cx="1107360" cy="1699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11200" y="3366000"/>
                <a:ext cx="1126080" cy="18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</a:t>
            </a:r>
            <a:r>
              <a:rPr lang="en-US" dirty="0"/>
              <a:t>analysis: finding faults in source code without executing it.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Define/Use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define/use testing was done </a:t>
            </a:r>
            <a:r>
              <a:rPr lang="en-US" dirty="0" smtClean="0"/>
              <a:t>by </a:t>
            </a:r>
          </a:p>
          <a:p>
            <a:pPr lvl="1"/>
            <a:r>
              <a:rPr lang="en-US" dirty="0" err="1" smtClean="0"/>
              <a:t>Rapps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Weyuker</a:t>
            </a:r>
            <a:r>
              <a:rPr lang="en-US" dirty="0"/>
              <a:t>, </a:t>
            </a:r>
            <a:r>
              <a:rPr lang="en-US" dirty="0" smtClean="0"/>
              <a:t>IEEE </a:t>
            </a:r>
            <a:r>
              <a:rPr lang="en-US" dirty="0"/>
              <a:t>Transactions on </a:t>
            </a:r>
          </a:p>
          <a:p>
            <a:pPr marL="457200" lvl="1" indent="0">
              <a:buNone/>
            </a:pPr>
            <a:r>
              <a:rPr lang="en-US" dirty="0"/>
              <a:t>Software Engineering, Vol. SE-11</a:t>
            </a:r>
            <a:r>
              <a:rPr lang="en-US" dirty="0" smtClean="0"/>
              <a:t>,</a:t>
            </a:r>
            <a:r>
              <a:rPr lang="en-US" dirty="0"/>
              <a:t> 1985</a:t>
            </a:r>
          </a:p>
          <a:p>
            <a:r>
              <a:rPr lang="en-US" dirty="0" smtClean="0"/>
              <a:t>Definitions: Given a program P</a:t>
            </a:r>
          </a:p>
          <a:p>
            <a:pPr lvl="1"/>
            <a:r>
              <a:rPr lang="en-US" dirty="0" smtClean="0"/>
              <a:t>G(P) – the program graph; single entry; single exit</a:t>
            </a:r>
          </a:p>
          <a:p>
            <a:pPr lvl="1"/>
            <a:r>
              <a:rPr lang="en-US" dirty="0"/>
              <a:t>PATHS(P</a:t>
            </a:r>
            <a:r>
              <a:rPr lang="en-US" dirty="0" smtClean="0"/>
              <a:t>) – the set </a:t>
            </a:r>
            <a:r>
              <a:rPr lang="en-US" dirty="0"/>
              <a:t>of all paths in </a:t>
            </a:r>
            <a:r>
              <a:rPr lang="en-US" dirty="0" smtClean="0"/>
              <a:t>P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“Definition” and “Usage” nodes for variable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Definition: Node </a:t>
            </a:r>
            <a:r>
              <a:rPr lang="en-US" sz="2800" dirty="0"/>
              <a:t>n ∈ G(P) is a defining node of the variable v ∈ V, written as DEF(v, n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Definition: Node </a:t>
            </a:r>
            <a:r>
              <a:rPr lang="en-US" sz="2800" dirty="0"/>
              <a:t>n ∈ G(P) is a usage node of the variable v ∈ V, written as USE(v, n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Definitions(n) – variables v that are defined </a:t>
            </a:r>
            <a:r>
              <a:rPr lang="en-US" sz="2400" dirty="0"/>
              <a:t>in statement </a:t>
            </a:r>
            <a:r>
              <a:rPr lang="en-US" sz="2400" dirty="0" smtClean="0"/>
              <a:t>n</a:t>
            </a:r>
            <a:endParaRPr lang="en-US" sz="2400" dirty="0"/>
          </a:p>
          <a:p>
            <a:pPr lvl="1"/>
            <a:r>
              <a:rPr lang="en-US" sz="2400" dirty="0" smtClean="0"/>
              <a:t>Usage(n) – variables that are used in statement n</a:t>
            </a:r>
          </a:p>
          <a:p>
            <a:pPr lvl="1"/>
            <a:r>
              <a:rPr lang="en-US" sz="2400" dirty="0" smtClean="0"/>
              <a:t>Definitions(v) – statements that define v</a:t>
            </a:r>
          </a:p>
          <a:p>
            <a:pPr lvl="1"/>
            <a:r>
              <a:rPr lang="en-US" sz="2400" dirty="0" smtClean="0"/>
              <a:t>Usage(v) – statements that use  v</a:t>
            </a:r>
          </a:p>
          <a:p>
            <a:pPr lvl="1"/>
            <a:r>
              <a:rPr lang="en-US" sz="2400" dirty="0" smtClean="0"/>
              <a:t>Next-Use(n, v) – list of statements following n that use v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Node n:  statement fragment  x  = y + z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750240" y="1946520"/>
              <a:ext cx="7251120" cy="44298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0880" y="1937160"/>
                <a:ext cx="7269840" cy="444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9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4365</TotalTime>
  <Words>2510</Words>
  <Application>Microsoft Office PowerPoint</Application>
  <PresentationFormat>On-screen Show (4:3)</PresentationFormat>
  <Paragraphs>317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CSCE 747 Software Testing and Quality Assurance</vt:lpstr>
      <vt:lpstr>PowerPoint Presentation</vt:lpstr>
      <vt:lpstr>MSYSGIT</vt:lpstr>
      <vt:lpstr>Dataflow Testing</vt:lpstr>
      <vt:lpstr>Forms of dataflow testing </vt:lpstr>
      <vt:lpstr>Define/Use of Variables</vt:lpstr>
      <vt:lpstr>Static Analysis</vt:lpstr>
      <vt:lpstr>Define/Use Testing</vt:lpstr>
      <vt:lpstr>“Definition” and “Usage” nodes for variable</vt:lpstr>
      <vt:lpstr>Example (Commission)</vt:lpstr>
      <vt:lpstr>Predicate/Computation Use</vt:lpstr>
      <vt:lpstr>definition-use path</vt:lpstr>
      <vt:lpstr>Definition-Clear Path</vt:lpstr>
      <vt:lpstr>Compilers Again: Register Allocation</vt:lpstr>
      <vt:lpstr>PowerPoint Presentation</vt:lpstr>
      <vt:lpstr>DD-Paths in Figure 10.1 (previous slide)</vt:lpstr>
      <vt:lpstr>Fig 10.1 program graph for commission program</vt:lpstr>
      <vt:lpstr>Figure 10.2 DD-Path graph of the commission program. </vt:lpstr>
      <vt:lpstr>10.1.2 du-Paths for Stocks</vt:lpstr>
      <vt:lpstr>10.1.3 du-Paths for Locks</vt:lpstr>
      <vt:lpstr>10.1.4 du-Paths for Total-Locks</vt:lpstr>
      <vt:lpstr>PowerPoint Presentation</vt:lpstr>
      <vt:lpstr>10.1.5 du-Paths for Sales</vt:lpstr>
      <vt:lpstr>Du-Paths for commission</vt:lpstr>
      <vt:lpstr>Table 10.4 Define/Use Paths for Commission</vt:lpstr>
      <vt:lpstr>10.1.7 du-Path Test Coverage Metrics </vt:lpstr>
      <vt:lpstr>Rapps–Weyuker hierarchy of dataflow coverage metrics.</vt:lpstr>
      <vt:lpstr>PowerPoint Presentation</vt:lpstr>
      <vt:lpstr>Slices</vt:lpstr>
      <vt:lpstr>10.2 Slice-Based Testing</vt:lpstr>
      <vt:lpstr>slice on the variable set V</vt:lpstr>
      <vt:lpstr>Use nodes</vt:lpstr>
      <vt:lpstr>Definition Nodes</vt:lpstr>
      <vt:lpstr>PowerPoint Presentation</vt:lpstr>
      <vt:lpstr>Slices and Loops</vt:lpstr>
      <vt:lpstr>PowerPoint Presentation</vt:lpstr>
      <vt:lpstr>Lattice of Slices for Commission Problem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123</cp:revision>
  <cp:lastPrinted>2013-09-18T14:02:42Z</cp:lastPrinted>
  <dcterms:created xsi:type="dcterms:W3CDTF">2013-08-23T15:17:19Z</dcterms:created>
  <dcterms:modified xsi:type="dcterms:W3CDTF">2013-09-18T15:20:30Z</dcterms:modified>
</cp:coreProperties>
</file>